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1.png"/><Relationship Id="rId3" Type="http://schemas.openxmlformats.org/officeDocument/2006/relationships/image" Target="../media/image272.png"/><Relationship Id="rId4" Type="http://schemas.openxmlformats.org/officeDocument/2006/relationships/image" Target="../media/image273.png"/><Relationship Id="rId5" Type="http://schemas.openxmlformats.org/officeDocument/2006/relationships/image" Target="../media/image274.png"/><Relationship Id="rId6" Type="http://schemas.openxmlformats.org/officeDocument/2006/relationships/image" Target="../media/image275.png"/><Relationship Id="rId7" Type="http://schemas.openxmlformats.org/officeDocument/2006/relationships/image" Target="../media/image276.png"/><Relationship Id="rId8" Type="http://schemas.openxmlformats.org/officeDocument/2006/relationships/image" Target="../media/image277.png"/><Relationship Id="rId9" Type="http://schemas.openxmlformats.org/officeDocument/2006/relationships/image" Target="../media/image278.png"/><Relationship Id="rId10" Type="http://schemas.openxmlformats.org/officeDocument/2006/relationships/image" Target="../media/image279.png"/><Relationship Id="rId11" Type="http://schemas.openxmlformats.org/officeDocument/2006/relationships/image" Target="../media/image280.png"/><Relationship Id="rId12" Type="http://schemas.openxmlformats.org/officeDocument/2006/relationships/image" Target="../media/image281.png"/><Relationship Id="rId13" Type="http://schemas.openxmlformats.org/officeDocument/2006/relationships/image" Target="../media/image282.png"/><Relationship Id="rId14" Type="http://schemas.openxmlformats.org/officeDocument/2006/relationships/image" Target="../media/image283.png"/><Relationship Id="rId15" Type="http://schemas.openxmlformats.org/officeDocument/2006/relationships/image" Target="../media/image284.png"/><Relationship Id="rId16" Type="http://schemas.openxmlformats.org/officeDocument/2006/relationships/image" Target="../media/image285.png"/><Relationship Id="rId17" Type="http://schemas.openxmlformats.org/officeDocument/2006/relationships/image" Target="../media/image286.png"/><Relationship Id="rId18" Type="http://schemas.openxmlformats.org/officeDocument/2006/relationships/image" Target="../media/image28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8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Relationship Id="rId7" Type="http://schemas.openxmlformats.org/officeDocument/2006/relationships/image" Target="../media/image293.png"/><Relationship Id="rId8" Type="http://schemas.openxmlformats.org/officeDocument/2006/relationships/image" Target="../media/image294.png"/><Relationship Id="rId9" Type="http://schemas.openxmlformats.org/officeDocument/2006/relationships/image" Target="../media/image295.png"/><Relationship Id="rId10" Type="http://schemas.openxmlformats.org/officeDocument/2006/relationships/image" Target="../media/image296.png"/><Relationship Id="rId11" Type="http://schemas.openxmlformats.org/officeDocument/2006/relationships/image" Target="../media/image297.png"/><Relationship Id="rId12" Type="http://schemas.openxmlformats.org/officeDocument/2006/relationships/image" Target="../media/image298.png"/><Relationship Id="rId13" Type="http://schemas.openxmlformats.org/officeDocument/2006/relationships/image" Target="../media/image299.png"/><Relationship Id="rId14" Type="http://schemas.openxmlformats.org/officeDocument/2006/relationships/image" Target="../media/image300.png"/><Relationship Id="rId15" Type="http://schemas.openxmlformats.org/officeDocument/2006/relationships/image" Target="../media/image301.png"/><Relationship Id="rId16" Type="http://schemas.openxmlformats.org/officeDocument/2006/relationships/image" Target="../media/image302.png"/><Relationship Id="rId17" Type="http://schemas.openxmlformats.org/officeDocument/2006/relationships/image" Target="../media/image303.png"/><Relationship Id="rId18" Type="http://schemas.openxmlformats.org/officeDocument/2006/relationships/image" Target="../media/image304.png"/><Relationship Id="rId19" Type="http://schemas.openxmlformats.org/officeDocument/2006/relationships/image" Target="../media/image305.png"/><Relationship Id="rId20" Type="http://schemas.openxmlformats.org/officeDocument/2006/relationships/image" Target="../media/image306.png"/><Relationship Id="rId21" Type="http://schemas.openxmlformats.org/officeDocument/2006/relationships/image" Target="../media/image30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7" Type="http://schemas.openxmlformats.org/officeDocument/2006/relationships/image" Target="../media/image313.png"/><Relationship Id="rId8" Type="http://schemas.openxmlformats.org/officeDocument/2006/relationships/image" Target="../media/image314.png"/><Relationship Id="rId9" Type="http://schemas.openxmlformats.org/officeDocument/2006/relationships/image" Target="../media/image315.png"/><Relationship Id="rId10" Type="http://schemas.openxmlformats.org/officeDocument/2006/relationships/image" Target="../media/image316.png"/><Relationship Id="rId11" Type="http://schemas.openxmlformats.org/officeDocument/2006/relationships/image" Target="../media/image317.png"/><Relationship Id="rId12" Type="http://schemas.openxmlformats.org/officeDocument/2006/relationships/image" Target="../media/image318.png"/><Relationship Id="rId13" Type="http://schemas.openxmlformats.org/officeDocument/2006/relationships/image" Target="../media/image319.png"/><Relationship Id="rId14" Type="http://schemas.openxmlformats.org/officeDocument/2006/relationships/image" Target="../media/image320.png"/><Relationship Id="rId15" Type="http://schemas.openxmlformats.org/officeDocument/2006/relationships/image" Target="../media/image321.png"/><Relationship Id="rId16" Type="http://schemas.openxmlformats.org/officeDocument/2006/relationships/image" Target="../media/image322.png"/><Relationship Id="rId17" Type="http://schemas.openxmlformats.org/officeDocument/2006/relationships/image" Target="../media/image323.png"/><Relationship Id="rId18" Type="http://schemas.openxmlformats.org/officeDocument/2006/relationships/image" Target="../media/image324.png"/><Relationship Id="rId19" Type="http://schemas.openxmlformats.org/officeDocument/2006/relationships/image" Target="../media/image325.png"/><Relationship Id="rId20" Type="http://schemas.openxmlformats.org/officeDocument/2006/relationships/image" Target="../media/image326.png"/><Relationship Id="rId21" Type="http://schemas.openxmlformats.org/officeDocument/2006/relationships/image" Target="../media/image327.png"/><Relationship Id="rId22" Type="http://schemas.openxmlformats.org/officeDocument/2006/relationships/image" Target="../media/image328.png"/><Relationship Id="rId23" Type="http://schemas.openxmlformats.org/officeDocument/2006/relationships/image" Target="../media/image329.png"/><Relationship Id="rId24" Type="http://schemas.openxmlformats.org/officeDocument/2006/relationships/image" Target="../media/image330.png"/><Relationship Id="rId25" Type="http://schemas.openxmlformats.org/officeDocument/2006/relationships/image" Target="../media/image331.png"/><Relationship Id="rId26" Type="http://schemas.openxmlformats.org/officeDocument/2006/relationships/image" Target="../media/image332.png"/><Relationship Id="rId27" Type="http://schemas.openxmlformats.org/officeDocument/2006/relationships/image" Target="../media/image333.png"/><Relationship Id="rId28" Type="http://schemas.openxmlformats.org/officeDocument/2006/relationships/image" Target="../media/image334.png"/><Relationship Id="rId29" Type="http://schemas.openxmlformats.org/officeDocument/2006/relationships/image" Target="../media/image335.png"/><Relationship Id="rId30" Type="http://schemas.openxmlformats.org/officeDocument/2006/relationships/image" Target="../media/image336.png"/><Relationship Id="rId31" Type="http://schemas.openxmlformats.org/officeDocument/2006/relationships/image" Target="../media/image337.png"/><Relationship Id="rId32" Type="http://schemas.openxmlformats.org/officeDocument/2006/relationships/image" Target="../media/image338.png"/><Relationship Id="rId33" Type="http://schemas.openxmlformats.org/officeDocument/2006/relationships/image" Target="../media/image3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0.png"/><Relationship Id="rId3" Type="http://schemas.openxmlformats.org/officeDocument/2006/relationships/image" Target="../media/image341.png"/><Relationship Id="rId4" Type="http://schemas.openxmlformats.org/officeDocument/2006/relationships/image" Target="../media/image342.png"/><Relationship Id="rId5" Type="http://schemas.openxmlformats.org/officeDocument/2006/relationships/image" Target="../media/image343.png"/><Relationship Id="rId6" Type="http://schemas.openxmlformats.org/officeDocument/2006/relationships/image" Target="../media/image34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5.png"/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2" Type="http://schemas.openxmlformats.org/officeDocument/2006/relationships/image" Target="../media/image355.png"/><Relationship Id="rId13" Type="http://schemas.openxmlformats.org/officeDocument/2006/relationships/image" Target="../media/image356.png"/><Relationship Id="rId14" Type="http://schemas.openxmlformats.org/officeDocument/2006/relationships/image" Target="../media/image357.png"/><Relationship Id="rId15" Type="http://schemas.openxmlformats.org/officeDocument/2006/relationships/image" Target="../media/image358.png"/><Relationship Id="rId16" Type="http://schemas.openxmlformats.org/officeDocument/2006/relationships/image" Target="../media/image35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0.png"/><Relationship Id="rId3" Type="http://schemas.openxmlformats.org/officeDocument/2006/relationships/image" Target="../media/image361.png"/><Relationship Id="rId4" Type="http://schemas.openxmlformats.org/officeDocument/2006/relationships/image" Target="../media/image362.png"/><Relationship Id="rId5" Type="http://schemas.openxmlformats.org/officeDocument/2006/relationships/image" Target="../media/image363.png"/><Relationship Id="rId6" Type="http://schemas.openxmlformats.org/officeDocument/2006/relationships/image" Target="../media/image364.png"/><Relationship Id="rId7" Type="http://schemas.openxmlformats.org/officeDocument/2006/relationships/image" Target="../media/image365.png"/><Relationship Id="rId8" Type="http://schemas.openxmlformats.org/officeDocument/2006/relationships/image" Target="../media/image366.png"/><Relationship Id="rId9" Type="http://schemas.openxmlformats.org/officeDocument/2006/relationships/image" Target="../media/image367.png"/><Relationship Id="rId10" Type="http://schemas.openxmlformats.org/officeDocument/2006/relationships/image" Target="../media/image368.png"/><Relationship Id="rId11" Type="http://schemas.openxmlformats.org/officeDocument/2006/relationships/image" Target="../media/image369.png"/><Relationship Id="rId12" Type="http://schemas.openxmlformats.org/officeDocument/2006/relationships/image" Target="../media/image370.png"/><Relationship Id="rId13" Type="http://schemas.openxmlformats.org/officeDocument/2006/relationships/image" Target="../media/image371.png"/><Relationship Id="rId14" Type="http://schemas.openxmlformats.org/officeDocument/2006/relationships/image" Target="../media/image372.png"/><Relationship Id="rId15" Type="http://schemas.openxmlformats.org/officeDocument/2006/relationships/image" Target="../media/image373.png"/><Relationship Id="rId16" Type="http://schemas.openxmlformats.org/officeDocument/2006/relationships/image" Target="../media/image374.png"/><Relationship Id="rId17" Type="http://schemas.openxmlformats.org/officeDocument/2006/relationships/image" Target="../media/image375.png"/><Relationship Id="rId18" Type="http://schemas.openxmlformats.org/officeDocument/2006/relationships/image" Target="../media/image37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7.png"/><Relationship Id="rId3" Type="http://schemas.openxmlformats.org/officeDocument/2006/relationships/image" Target="../media/image378.png"/><Relationship Id="rId4" Type="http://schemas.openxmlformats.org/officeDocument/2006/relationships/image" Target="../media/image379.png"/><Relationship Id="rId5" Type="http://schemas.openxmlformats.org/officeDocument/2006/relationships/image" Target="../media/image380.png"/><Relationship Id="rId6" Type="http://schemas.openxmlformats.org/officeDocument/2006/relationships/image" Target="../media/image381.png"/><Relationship Id="rId7" Type="http://schemas.openxmlformats.org/officeDocument/2006/relationships/image" Target="../media/image382.png"/><Relationship Id="rId8" Type="http://schemas.openxmlformats.org/officeDocument/2006/relationships/image" Target="../media/image383.png"/><Relationship Id="rId9" Type="http://schemas.openxmlformats.org/officeDocument/2006/relationships/image" Target="../media/image384.png"/><Relationship Id="rId10" Type="http://schemas.openxmlformats.org/officeDocument/2006/relationships/image" Target="../media/image385.png"/><Relationship Id="rId11" Type="http://schemas.openxmlformats.org/officeDocument/2006/relationships/image" Target="../media/image386.png"/><Relationship Id="rId12" Type="http://schemas.openxmlformats.org/officeDocument/2006/relationships/image" Target="../media/image387.png"/><Relationship Id="rId13" Type="http://schemas.openxmlformats.org/officeDocument/2006/relationships/image" Target="../media/image388.png"/><Relationship Id="rId14" Type="http://schemas.openxmlformats.org/officeDocument/2006/relationships/image" Target="../media/image389.png"/><Relationship Id="rId15" Type="http://schemas.openxmlformats.org/officeDocument/2006/relationships/image" Target="../media/image390.png"/><Relationship Id="rId16" Type="http://schemas.openxmlformats.org/officeDocument/2006/relationships/image" Target="../media/image391.png"/><Relationship Id="rId17" Type="http://schemas.openxmlformats.org/officeDocument/2006/relationships/image" Target="../media/image392.png"/><Relationship Id="rId18" Type="http://schemas.openxmlformats.org/officeDocument/2006/relationships/image" Target="../media/image393.png"/><Relationship Id="rId19" Type="http://schemas.openxmlformats.org/officeDocument/2006/relationships/image" Target="../media/image394.png"/><Relationship Id="rId20" Type="http://schemas.openxmlformats.org/officeDocument/2006/relationships/image" Target="../media/image395.png"/><Relationship Id="rId21" Type="http://schemas.openxmlformats.org/officeDocument/2006/relationships/image" Target="../media/image396.png"/><Relationship Id="rId22" Type="http://schemas.openxmlformats.org/officeDocument/2006/relationships/image" Target="../media/image397.png"/><Relationship Id="rId23" Type="http://schemas.openxmlformats.org/officeDocument/2006/relationships/image" Target="../media/image398.png"/><Relationship Id="rId24" Type="http://schemas.openxmlformats.org/officeDocument/2006/relationships/image" Target="../media/image399.png"/><Relationship Id="rId25" Type="http://schemas.openxmlformats.org/officeDocument/2006/relationships/image" Target="../media/image400.png"/><Relationship Id="rId26" Type="http://schemas.openxmlformats.org/officeDocument/2006/relationships/image" Target="../media/image401.png"/><Relationship Id="rId27" Type="http://schemas.openxmlformats.org/officeDocument/2006/relationships/image" Target="../media/image402.png"/><Relationship Id="rId28" Type="http://schemas.openxmlformats.org/officeDocument/2006/relationships/image" Target="../media/image403.png"/><Relationship Id="rId29" Type="http://schemas.openxmlformats.org/officeDocument/2006/relationships/image" Target="../media/image404.png"/><Relationship Id="rId30" Type="http://schemas.openxmlformats.org/officeDocument/2006/relationships/image" Target="../media/image405.png"/><Relationship Id="rId31" Type="http://schemas.openxmlformats.org/officeDocument/2006/relationships/image" Target="../media/image406.png"/><Relationship Id="rId32" Type="http://schemas.openxmlformats.org/officeDocument/2006/relationships/image" Target="../media/image407.png"/><Relationship Id="rId33" Type="http://schemas.openxmlformats.org/officeDocument/2006/relationships/image" Target="../media/image40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9.png"/><Relationship Id="rId3" Type="http://schemas.openxmlformats.org/officeDocument/2006/relationships/image" Target="../media/image410.png"/><Relationship Id="rId4" Type="http://schemas.openxmlformats.org/officeDocument/2006/relationships/image" Target="../media/image411.png"/><Relationship Id="rId5" Type="http://schemas.openxmlformats.org/officeDocument/2006/relationships/image" Target="../media/image412.png"/><Relationship Id="rId6" Type="http://schemas.openxmlformats.org/officeDocument/2006/relationships/image" Target="../media/image413.png"/><Relationship Id="rId7" Type="http://schemas.openxmlformats.org/officeDocument/2006/relationships/image" Target="../media/image414.png"/><Relationship Id="rId8" Type="http://schemas.openxmlformats.org/officeDocument/2006/relationships/image" Target="../media/image415.png"/><Relationship Id="rId9" Type="http://schemas.openxmlformats.org/officeDocument/2006/relationships/image" Target="../media/image416.png"/><Relationship Id="rId10" Type="http://schemas.openxmlformats.org/officeDocument/2006/relationships/image" Target="../media/image417.png"/><Relationship Id="rId11" Type="http://schemas.openxmlformats.org/officeDocument/2006/relationships/image" Target="../media/image418.png"/><Relationship Id="rId12" Type="http://schemas.openxmlformats.org/officeDocument/2006/relationships/image" Target="../media/image419.png"/><Relationship Id="rId13" Type="http://schemas.openxmlformats.org/officeDocument/2006/relationships/image" Target="../media/image420.png"/><Relationship Id="rId14" Type="http://schemas.openxmlformats.org/officeDocument/2006/relationships/image" Target="../media/image421.png"/><Relationship Id="rId15" Type="http://schemas.openxmlformats.org/officeDocument/2006/relationships/image" Target="../media/image422.png"/><Relationship Id="rId16" Type="http://schemas.openxmlformats.org/officeDocument/2006/relationships/image" Target="../media/image423.png"/><Relationship Id="rId17" Type="http://schemas.openxmlformats.org/officeDocument/2006/relationships/image" Target="../media/image424.png"/><Relationship Id="rId18" Type="http://schemas.openxmlformats.org/officeDocument/2006/relationships/image" Target="../media/image425.png"/><Relationship Id="rId19" Type="http://schemas.openxmlformats.org/officeDocument/2006/relationships/image" Target="../media/image426.png"/><Relationship Id="rId20" Type="http://schemas.openxmlformats.org/officeDocument/2006/relationships/image" Target="../media/image427.png"/><Relationship Id="rId21" Type="http://schemas.openxmlformats.org/officeDocument/2006/relationships/image" Target="../media/image428.png"/><Relationship Id="rId22" Type="http://schemas.openxmlformats.org/officeDocument/2006/relationships/image" Target="../media/image429.png"/><Relationship Id="rId23" Type="http://schemas.openxmlformats.org/officeDocument/2006/relationships/image" Target="../media/image430.png"/><Relationship Id="rId24" Type="http://schemas.openxmlformats.org/officeDocument/2006/relationships/image" Target="../media/image431.png"/><Relationship Id="rId25" Type="http://schemas.openxmlformats.org/officeDocument/2006/relationships/image" Target="../media/image432.png"/><Relationship Id="rId26" Type="http://schemas.openxmlformats.org/officeDocument/2006/relationships/image" Target="../media/image433.png"/><Relationship Id="rId27" Type="http://schemas.openxmlformats.org/officeDocument/2006/relationships/image" Target="../media/image434.png"/><Relationship Id="rId28" Type="http://schemas.openxmlformats.org/officeDocument/2006/relationships/image" Target="../media/image435.png"/><Relationship Id="rId29" Type="http://schemas.openxmlformats.org/officeDocument/2006/relationships/image" Target="../media/image43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7.png"/><Relationship Id="rId3" Type="http://schemas.openxmlformats.org/officeDocument/2006/relationships/image" Target="../media/image438.png"/><Relationship Id="rId4" Type="http://schemas.openxmlformats.org/officeDocument/2006/relationships/image" Target="../media/image439.png"/><Relationship Id="rId5" Type="http://schemas.openxmlformats.org/officeDocument/2006/relationships/image" Target="../media/image440.png"/><Relationship Id="rId6" Type="http://schemas.openxmlformats.org/officeDocument/2006/relationships/image" Target="../media/image441.png"/><Relationship Id="rId7" Type="http://schemas.openxmlformats.org/officeDocument/2006/relationships/image" Target="../media/image442.png"/><Relationship Id="rId8" Type="http://schemas.openxmlformats.org/officeDocument/2006/relationships/image" Target="../media/image443.png"/><Relationship Id="rId9" Type="http://schemas.openxmlformats.org/officeDocument/2006/relationships/image" Target="../media/image444.png"/><Relationship Id="rId10" Type="http://schemas.openxmlformats.org/officeDocument/2006/relationships/image" Target="../media/image445.png"/><Relationship Id="rId11" Type="http://schemas.openxmlformats.org/officeDocument/2006/relationships/image" Target="../media/image446.png"/><Relationship Id="rId12" Type="http://schemas.openxmlformats.org/officeDocument/2006/relationships/image" Target="../media/image447.png"/><Relationship Id="rId13" Type="http://schemas.openxmlformats.org/officeDocument/2006/relationships/image" Target="../media/image448.png"/><Relationship Id="rId14" Type="http://schemas.openxmlformats.org/officeDocument/2006/relationships/image" Target="../media/image449.png"/><Relationship Id="rId15" Type="http://schemas.openxmlformats.org/officeDocument/2006/relationships/image" Target="../media/image450.png"/><Relationship Id="rId16" Type="http://schemas.openxmlformats.org/officeDocument/2006/relationships/image" Target="../media/image451.png"/><Relationship Id="rId17" Type="http://schemas.openxmlformats.org/officeDocument/2006/relationships/image" Target="../media/image452.png"/><Relationship Id="rId18" Type="http://schemas.openxmlformats.org/officeDocument/2006/relationships/image" Target="../media/image453.png"/><Relationship Id="rId19" Type="http://schemas.openxmlformats.org/officeDocument/2006/relationships/image" Target="../media/image454.png"/><Relationship Id="rId20" Type="http://schemas.openxmlformats.org/officeDocument/2006/relationships/image" Target="../media/image45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6.png"/><Relationship Id="rId3" Type="http://schemas.openxmlformats.org/officeDocument/2006/relationships/image" Target="../media/image457.png"/><Relationship Id="rId4" Type="http://schemas.openxmlformats.org/officeDocument/2006/relationships/image" Target="../media/image458.png"/><Relationship Id="rId5" Type="http://schemas.openxmlformats.org/officeDocument/2006/relationships/image" Target="../media/image459.png"/><Relationship Id="rId6" Type="http://schemas.openxmlformats.org/officeDocument/2006/relationships/image" Target="../media/image460.png"/><Relationship Id="rId7" Type="http://schemas.openxmlformats.org/officeDocument/2006/relationships/image" Target="../media/image461.png"/><Relationship Id="rId8" Type="http://schemas.openxmlformats.org/officeDocument/2006/relationships/image" Target="../media/image462.png"/><Relationship Id="rId9" Type="http://schemas.openxmlformats.org/officeDocument/2006/relationships/image" Target="../media/image463.png"/><Relationship Id="rId10" Type="http://schemas.openxmlformats.org/officeDocument/2006/relationships/image" Target="../media/image464.png"/><Relationship Id="rId11" Type="http://schemas.openxmlformats.org/officeDocument/2006/relationships/image" Target="../media/image465.png"/><Relationship Id="rId12" Type="http://schemas.openxmlformats.org/officeDocument/2006/relationships/image" Target="../media/image466.png"/><Relationship Id="rId13" Type="http://schemas.openxmlformats.org/officeDocument/2006/relationships/image" Target="../media/image467.png"/><Relationship Id="rId14" Type="http://schemas.openxmlformats.org/officeDocument/2006/relationships/image" Target="../media/image468.png"/><Relationship Id="rId15" Type="http://schemas.openxmlformats.org/officeDocument/2006/relationships/image" Target="../media/image469.png"/><Relationship Id="rId16" Type="http://schemas.openxmlformats.org/officeDocument/2006/relationships/image" Target="../media/image470.png"/><Relationship Id="rId17" Type="http://schemas.openxmlformats.org/officeDocument/2006/relationships/image" Target="../media/image471.png"/><Relationship Id="rId18" Type="http://schemas.openxmlformats.org/officeDocument/2006/relationships/image" Target="../media/image472.png"/><Relationship Id="rId19" Type="http://schemas.openxmlformats.org/officeDocument/2006/relationships/image" Target="../media/image473.png"/><Relationship Id="rId20" Type="http://schemas.openxmlformats.org/officeDocument/2006/relationships/image" Target="../media/image474.png"/><Relationship Id="rId21" Type="http://schemas.openxmlformats.org/officeDocument/2006/relationships/image" Target="../media/image475.png"/><Relationship Id="rId22" Type="http://schemas.openxmlformats.org/officeDocument/2006/relationships/image" Target="../media/image476.png"/><Relationship Id="rId23" Type="http://schemas.openxmlformats.org/officeDocument/2006/relationships/image" Target="../media/image477.png"/><Relationship Id="rId24" Type="http://schemas.openxmlformats.org/officeDocument/2006/relationships/image" Target="../media/image478.png"/><Relationship Id="rId25" Type="http://schemas.openxmlformats.org/officeDocument/2006/relationships/image" Target="../media/image479.png"/><Relationship Id="rId26" Type="http://schemas.openxmlformats.org/officeDocument/2006/relationships/image" Target="../media/image480.png"/><Relationship Id="rId27" Type="http://schemas.openxmlformats.org/officeDocument/2006/relationships/image" Target="../media/image481.png"/><Relationship Id="rId28" Type="http://schemas.openxmlformats.org/officeDocument/2006/relationships/image" Target="../media/image482.png"/><Relationship Id="rId29" Type="http://schemas.openxmlformats.org/officeDocument/2006/relationships/image" Target="../media/image483.png"/><Relationship Id="rId30" Type="http://schemas.openxmlformats.org/officeDocument/2006/relationships/image" Target="../media/image484.png"/><Relationship Id="rId31" Type="http://schemas.openxmlformats.org/officeDocument/2006/relationships/image" Target="../media/image485.png"/><Relationship Id="rId32" Type="http://schemas.openxmlformats.org/officeDocument/2006/relationships/image" Target="../media/image486.png"/><Relationship Id="rId33" Type="http://schemas.openxmlformats.org/officeDocument/2006/relationships/image" Target="../media/image487.png"/><Relationship Id="rId34" Type="http://schemas.openxmlformats.org/officeDocument/2006/relationships/image" Target="../media/image488.png"/><Relationship Id="rId35" Type="http://schemas.openxmlformats.org/officeDocument/2006/relationships/image" Target="../media/image48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26" Type="http://schemas.openxmlformats.org/officeDocument/2006/relationships/image" Target="../media/image65.png"/><Relationship Id="rId27" Type="http://schemas.openxmlformats.org/officeDocument/2006/relationships/image" Target="../media/image66.png"/><Relationship Id="rId28" Type="http://schemas.openxmlformats.org/officeDocument/2006/relationships/image" Target="../media/image67.png"/><Relationship Id="rId29" Type="http://schemas.openxmlformats.org/officeDocument/2006/relationships/image" Target="../media/image68.png"/><Relationship Id="rId30" Type="http://schemas.openxmlformats.org/officeDocument/2006/relationships/image" Target="../media/image69.png"/><Relationship Id="rId31" Type="http://schemas.openxmlformats.org/officeDocument/2006/relationships/image" Target="../media/image70.png"/><Relationship Id="rId32" Type="http://schemas.openxmlformats.org/officeDocument/2006/relationships/image" Target="../media/image71.png"/><Relationship Id="rId33" Type="http://schemas.openxmlformats.org/officeDocument/2006/relationships/image" Target="../media/image72.png"/><Relationship Id="rId34" Type="http://schemas.openxmlformats.org/officeDocument/2006/relationships/image" Target="../media/image7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0.png"/><Relationship Id="rId3" Type="http://schemas.openxmlformats.org/officeDocument/2006/relationships/image" Target="../media/image49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2.png"/><Relationship Id="rId3" Type="http://schemas.openxmlformats.org/officeDocument/2006/relationships/image" Target="../media/image493.png"/><Relationship Id="rId4" Type="http://schemas.openxmlformats.org/officeDocument/2006/relationships/image" Target="../media/image494.png"/><Relationship Id="rId5" Type="http://schemas.openxmlformats.org/officeDocument/2006/relationships/image" Target="../media/image495.png"/><Relationship Id="rId6" Type="http://schemas.openxmlformats.org/officeDocument/2006/relationships/image" Target="../media/image496.png"/><Relationship Id="rId7" Type="http://schemas.openxmlformats.org/officeDocument/2006/relationships/image" Target="../media/image497.png"/><Relationship Id="rId8" Type="http://schemas.openxmlformats.org/officeDocument/2006/relationships/image" Target="../media/image498.png"/><Relationship Id="rId9" Type="http://schemas.openxmlformats.org/officeDocument/2006/relationships/image" Target="../media/image499.png"/><Relationship Id="rId10" Type="http://schemas.openxmlformats.org/officeDocument/2006/relationships/image" Target="../media/image500.png"/><Relationship Id="rId11" Type="http://schemas.openxmlformats.org/officeDocument/2006/relationships/image" Target="../media/image501.png"/><Relationship Id="rId12" Type="http://schemas.openxmlformats.org/officeDocument/2006/relationships/image" Target="../media/image502.png"/><Relationship Id="rId13" Type="http://schemas.openxmlformats.org/officeDocument/2006/relationships/image" Target="../media/image503.png"/><Relationship Id="rId14" Type="http://schemas.openxmlformats.org/officeDocument/2006/relationships/image" Target="../media/image504.png"/><Relationship Id="rId15" Type="http://schemas.openxmlformats.org/officeDocument/2006/relationships/image" Target="../media/image505.png"/><Relationship Id="rId16" Type="http://schemas.openxmlformats.org/officeDocument/2006/relationships/image" Target="../media/image506.png"/><Relationship Id="rId17" Type="http://schemas.openxmlformats.org/officeDocument/2006/relationships/image" Target="../media/image507.png"/><Relationship Id="rId18" Type="http://schemas.openxmlformats.org/officeDocument/2006/relationships/image" Target="../media/image508.png"/><Relationship Id="rId19" Type="http://schemas.openxmlformats.org/officeDocument/2006/relationships/image" Target="../media/image509.png"/><Relationship Id="rId20" Type="http://schemas.openxmlformats.org/officeDocument/2006/relationships/image" Target="../media/image510.png"/><Relationship Id="rId21" Type="http://schemas.openxmlformats.org/officeDocument/2006/relationships/image" Target="../media/image511.png"/><Relationship Id="rId22" Type="http://schemas.openxmlformats.org/officeDocument/2006/relationships/image" Target="../media/image512.png"/><Relationship Id="rId23" Type="http://schemas.openxmlformats.org/officeDocument/2006/relationships/image" Target="../media/image513.png"/><Relationship Id="rId24" Type="http://schemas.openxmlformats.org/officeDocument/2006/relationships/image" Target="../media/image514.png"/><Relationship Id="rId25" Type="http://schemas.openxmlformats.org/officeDocument/2006/relationships/image" Target="../media/image515.png"/><Relationship Id="rId26" Type="http://schemas.openxmlformats.org/officeDocument/2006/relationships/image" Target="../media/image516.png"/><Relationship Id="rId27" Type="http://schemas.openxmlformats.org/officeDocument/2006/relationships/image" Target="../media/image517.png"/><Relationship Id="rId28" Type="http://schemas.openxmlformats.org/officeDocument/2006/relationships/image" Target="../media/image518.png"/><Relationship Id="rId29" Type="http://schemas.openxmlformats.org/officeDocument/2006/relationships/image" Target="../media/image519.png"/><Relationship Id="rId30" Type="http://schemas.openxmlformats.org/officeDocument/2006/relationships/image" Target="../media/image520.png"/><Relationship Id="rId31" Type="http://schemas.openxmlformats.org/officeDocument/2006/relationships/image" Target="../media/image521.png"/><Relationship Id="rId32" Type="http://schemas.openxmlformats.org/officeDocument/2006/relationships/image" Target="../media/image522.png"/><Relationship Id="rId33" Type="http://schemas.openxmlformats.org/officeDocument/2006/relationships/image" Target="../media/image523.png"/><Relationship Id="rId34" Type="http://schemas.openxmlformats.org/officeDocument/2006/relationships/image" Target="../media/image524.png"/><Relationship Id="rId35" Type="http://schemas.openxmlformats.org/officeDocument/2006/relationships/image" Target="../media/image525.png"/><Relationship Id="rId36" Type="http://schemas.openxmlformats.org/officeDocument/2006/relationships/image" Target="../media/image526.png"/><Relationship Id="rId37" Type="http://schemas.openxmlformats.org/officeDocument/2006/relationships/image" Target="../media/image52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8.png"/><Relationship Id="rId3" Type="http://schemas.openxmlformats.org/officeDocument/2006/relationships/image" Target="../media/image529.png"/><Relationship Id="rId4" Type="http://schemas.openxmlformats.org/officeDocument/2006/relationships/image" Target="../media/image530.png"/><Relationship Id="rId5" Type="http://schemas.openxmlformats.org/officeDocument/2006/relationships/image" Target="../media/image531.png"/><Relationship Id="rId6" Type="http://schemas.openxmlformats.org/officeDocument/2006/relationships/image" Target="../media/image532.png"/><Relationship Id="rId7" Type="http://schemas.openxmlformats.org/officeDocument/2006/relationships/image" Target="../media/image533.png"/><Relationship Id="rId8" Type="http://schemas.openxmlformats.org/officeDocument/2006/relationships/image" Target="../media/image534.png"/><Relationship Id="rId9" Type="http://schemas.openxmlformats.org/officeDocument/2006/relationships/image" Target="../media/image535.png"/><Relationship Id="rId10" Type="http://schemas.openxmlformats.org/officeDocument/2006/relationships/image" Target="../media/image536.png"/><Relationship Id="rId11" Type="http://schemas.openxmlformats.org/officeDocument/2006/relationships/image" Target="../media/image537.png"/><Relationship Id="rId12" Type="http://schemas.openxmlformats.org/officeDocument/2006/relationships/image" Target="../media/image538.png"/><Relationship Id="rId13" Type="http://schemas.openxmlformats.org/officeDocument/2006/relationships/image" Target="../media/image539.png"/><Relationship Id="rId14" Type="http://schemas.openxmlformats.org/officeDocument/2006/relationships/image" Target="../media/image540.png"/><Relationship Id="rId15" Type="http://schemas.openxmlformats.org/officeDocument/2006/relationships/image" Target="../media/image541.png"/><Relationship Id="rId16" Type="http://schemas.openxmlformats.org/officeDocument/2006/relationships/image" Target="../media/image542.png"/><Relationship Id="rId17" Type="http://schemas.openxmlformats.org/officeDocument/2006/relationships/image" Target="../media/image543.png"/><Relationship Id="rId18" Type="http://schemas.openxmlformats.org/officeDocument/2006/relationships/image" Target="../media/image544.png"/><Relationship Id="rId19" Type="http://schemas.openxmlformats.org/officeDocument/2006/relationships/image" Target="../media/image545.png"/><Relationship Id="rId20" Type="http://schemas.openxmlformats.org/officeDocument/2006/relationships/image" Target="../media/image54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7.png"/><Relationship Id="rId3" Type="http://schemas.openxmlformats.org/officeDocument/2006/relationships/image" Target="../media/image54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Relationship Id="rId26" Type="http://schemas.openxmlformats.org/officeDocument/2006/relationships/image" Target="../media/image122.png"/><Relationship Id="rId27" Type="http://schemas.openxmlformats.org/officeDocument/2006/relationships/image" Target="../media/image123.png"/><Relationship Id="rId28" Type="http://schemas.openxmlformats.org/officeDocument/2006/relationships/image" Target="../media/image124.png"/><Relationship Id="rId29" Type="http://schemas.openxmlformats.org/officeDocument/2006/relationships/image" Target="../media/image125.png"/><Relationship Id="rId30" Type="http://schemas.openxmlformats.org/officeDocument/2006/relationships/image" Target="../media/image126.png"/><Relationship Id="rId31" Type="http://schemas.openxmlformats.org/officeDocument/2006/relationships/image" Target="../media/image127.png"/><Relationship Id="rId32" Type="http://schemas.openxmlformats.org/officeDocument/2006/relationships/image" Target="../media/image128.png"/><Relationship Id="rId33" Type="http://schemas.openxmlformats.org/officeDocument/2006/relationships/image" Target="../media/image1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Relationship Id="rId17" Type="http://schemas.openxmlformats.org/officeDocument/2006/relationships/image" Target="../media/image145.png"/><Relationship Id="rId18" Type="http://schemas.openxmlformats.org/officeDocument/2006/relationships/image" Target="../media/image146.png"/><Relationship Id="rId19" Type="http://schemas.openxmlformats.org/officeDocument/2006/relationships/image" Target="../media/image147.png"/><Relationship Id="rId20" Type="http://schemas.openxmlformats.org/officeDocument/2006/relationships/image" Target="../media/image148.png"/><Relationship Id="rId21" Type="http://schemas.openxmlformats.org/officeDocument/2006/relationships/image" Target="../media/image149.png"/><Relationship Id="rId22" Type="http://schemas.openxmlformats.org/officeDocument/2006/relationships/image" Target="../media/image150.png"/><Relationship Id="rId23" Type="http://schemas.openxmlformats.org/officeDocument/2006/relationships/image" Target="../media/image151.png"/><Relationship Id="rId24" Type="http://schemas.openxmlformats.org/officeDocument/2006/relationships/image" Target="../media/image15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Relationship Id="rId17" Type="http://schemas.openxmlformats.org/officeDocument/2006/relationships/image" Target="../media/image168.png"/><Relationship Id="rId18" Type="http://schemas.openxmlformats.org/officeDocument/2006/relationships/image" Target="../media/image169.png"/><Relationship Id="rId19" Type="http://schemas.openxmlformats.org/officeDocument/2006/relationships/image" Target="../media/image170.png"/><Relationship Id="rId20" Type="http://schemas.openxmlformats.org/officeDocument/2006/relationships/image" Target="../media/image171.png"/><Relationship Id="rId21" Type="http://schemas.openxmlformats.org/officeDocument/2006/relationships/image" Target="../media/image172.png"/><Relationship Id="rId22" Type="http://schemas.openxmlformats.org/officeDocument/2006/relationships/image" Target="../media/image173.png"/><Relationship Id="rId23" Type="http://schemas.openxmlformats.org/officeDocument/2006/relationships/image" Target="../media/image174.png"/><Relationship Id="rId24" Type="http://schemas.openxmlformats.org/officeDocument/2006/relationships/image" Target="../media/image175.png"/><Relationship Id="rId25" Type="http://schemas.openxmlformats.org/officeDocument/2006/relationships/image" Target="../media/image176.png"/><Relationship Id="rId26" Type="http://schemas.openxmlformats.org/officeDocument/2006/relationships/image" Target="../media/image177.png"/><Relationship Id="rId27" Type="http://schemas.openxmlformats.org/officeDocument/2006/relationships/image" Target="../media/image178.png"/><Relationship Id="rId28" Type="http://schemas.openxmlformats.org/officeDocument/2006/relationships/image" Target="../media/image17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92.png"/><Relationship Id="rId15" Type="http://schemas.openxmlformats.org/officeDocument/2006/relationships/image" Target="../media/image193.png"/><Relationship Id="rId16" Type="http://schemas.openxmlformats.org/officeDocument/2006/relationships/image" Target="../media/image194.png"/><Relationship Id="rId17" Type="http://schemas.openxmlformats.org/officeDocument/2006/relationships/image" Target="../media/image195.png"/><Relationship Id="rId18" Type="http://schemas.openxmlformats.org/officeDocument/2006/relationships/image" Target="../media/image196.png"/><Relationship Id="rId19" Type="http://schemas.openxmlformats.org/officeDocument/2006/relationships/image" Target="../media/image197.png"/><Relationship Id="rId20" Type="http://schemas.openxmlformats.org/officeDocument/2006/relationships/image" Target="../media/image198.png"/><Relationship Id="rId21" Type="http://schemas.openxmlformats.org/officeDocument/2006/relationships/image" Target="../media/image199.png"/><Relationship Id="rId22" Type="http://schemas.openxmlformats.org/officeDocument/2006/relationships/image" Target="../media/image200.png"/><Relationship Id="rId23" Type="http://schemas.openxmlformats.org/officeDocument/2006/relationships/image" Target="../media/image201.png"/><Relationship Id="rId24" Type="http://schemas.openxmlformats.org/officeDocument/2006/relationships/image" Target="../media/image202.png"/><Relationship Id="rId25" Type="http://schemas.openxmlformats.org/officeDocument/2006/relationships/image" Target="../media/image203.png"/><Relationship Id="rId26" Type="http://schemas.openxmlformats.org/officeDocument/2006/relationships/image" Target="../media/image20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Relationship Id="rId6" Type="http://schemas.openxmlformats.org/officeDocument/2006/relationships/image" Target="../media/image209.png"/><Relationship Id="rId7" Type="http://schemas.openxmlformats.org/officeDocument/2006/relationships/image" Target="../media/image210.png"/><Relationship Id="rId8" Type="http://schemas.openxmlformats.org/officeDocument/2006/relationships/image" Target="../media/image211.png"/><Relationship Id="rId9" Type="http://schemas.openxmlformats.org/officeDocument/2006/relationships/image" Target="../media/image212.png"/><Relationship Id="rId10" Type="http://schemas.openxmlformats.org/officeDocument/2006/relationships/image" Target="../media/image213.png"/><Relationship Id="rId11" Type="http://schemas.openxmlformats.org/officeDocument/2006/relationships/image" Target="../media/image214.png"/><Relationship Id="rId12" Type="http://schemas.openxmlformats.org/officeDocument/2006/relationships/image" Target="../media/image215.png"/><Relationship Id="rId13" Type="http://schemas.openxmlformats.org/officeDocument/2006/relationships/image" Target="../media/image216.png"/><Relationship Id="rId14" Type="http://schemas.openxmlformats.org/officeDocument/2006/relationships/image" Target="../media/image217.png"/><Relationship Id="rId15" Type="http://schemas.openxmlformats.org/officeDocument/2006/relationships/image" Target="../media/image218.png"/><Relationship Id="rId16" Type="http://schemas.openxmlformats.org/officeDocument/2006/relationships/image" Target="../media/image219.png"/><Relationship Id="rId17" Type="http://schemas.openxmlformats.org/officeDocument/2006/relationships/image" Target="../media/image220.png"/><Relationship Id="rId18" Type="http://schemas.openxmlformats.org/officeDocument/2006/relationships/image" Target="../media/image221.png"/><Relationship Id="rId19" Type="http://schemas.openxmlformats.org/officeDocument/2006/relationships/image" Target="../media/image222.png"/><Relationship Id="rId20" Type="http://schemas.openxmlformats.org/officeDocument/2006/relationships/image" Target="../media/image223.png"/><Relationship Id="rId21" Type="http://schemas.openxmlformats.org/officeDocument/2006/relationships/image" Target="../media/image224.png"/><Relationship Id="rId22" Type="http://schemas.openxmlformats.org/officeDocument/2006/relationships/image" Target="../media/image225.png"/><Relationship Id="rId23" Type="http://schemas.openxmlformats.org/officeDocument/2006/relationships/image" Target="../media/image226.png"/><Relationship Id="rId24" Type="http://schemas.openxmlformats.org/officeDocument/2006/relationships/image" Target="../media/image227.png"/><Relationship Id="rId25" Type="http://schemas.openxmlformats.org/officeDocument/2006/relationships/image" Target="../media/image228.png"/><Relationship Id="rId26" Type="http://schemas.openxmlformats.org/officeDocument/2006/relationships/image" Target="../media/image229.png"/><Relationship Id="rId27" Type="http://schemas.openxmlformats.org/officeDocument/2006/relationships/image" Target="../media/image230.png"/><Relationship Id="rId28" Type="http://schemas.openxmlformats.org/officeDocument/2006/relationships/image" Target="../media/image231.png"/><Relationship Id="rId29" Type="http://schemas.openxmlformats.org/officeDocument/2006/relationships/image" Target="../media/image232.png"/><Relationship Id="rId30" Type="http://schemas.openxmlformats.org/officeDocument/2006/relationships/image" Target="../media/image233.png"/><Relationship Id="rId31" Type="http://schemas.openxmlformats.org/officeDocument/2006/relationships/image" Target="../media/image234.png"/><Relationship Id="rId32" Type="http://schemas.openxmlformats.org/officeDocument/2006/relationships/image" Target="../media/image235.png"/><Relationship Id="rId33" Type="http://schemas.openxmlformats.org/officeDocument/2006/relationships/image" Target="../media/image236.png"/><Relationship Id="rId34" Type="http://schemas.openxmlformats.org/officeDocument/2006/relationships/image" Target="../media/image237.png"/><Relationship Id="rId35" Type="http://schemas.openxmlformats.org/officeDocument/2006/relationships/image" Target="../media/image238.png"/><Relationship Id="rId36" Type="http://schemas.openxmlformats.org/officeDocument/2006/relationships/image" Target="../media/image23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Relationship Id="rId6" Type="http://schemas.openxmlformats.org/officeDocument/2006/relationships/image" Target="../media/image244.png"/><Relationship Id="rId7" Type="http://schemas.openxmlformats.org/officeDocument/2006/relationships/image" Target="../media/image245.png"/><Relationship Id="rId8" Type="http://schemas.openxmlformats.org/officeDocument/2006/relationships/image" Target="../media/image246.png"/><Relationship Id="rId9" Type="http://schemas.openxmlformats.org/officeDocument/2006/relationships/image" Target="../media/image247.png"/><Relationship Id="rId10" Type="http://schemas.openxmlformats.org/officeDocument/2006/relationships/image" Target="../media/image248.png"/><Relationship Id="rId11" Type="http://schemas.openxmlformats.org/officeDocument/2006/relationships/image" Target="../media/image249.png"/><Relationship Id="rId12" Type="http://schemas.openxmlformats.org/officeDocument/2006/relationships/image" Target="../media/image250.png"/><Relationship Id="rId13" Type="http://schemas.openxmlformats.org/officeDocument/2006/relationships/image" Target="../media/image251.png"/><Relationship Id="rId14" Type="http://schemas.openxmlformats.org/officeDocument/2006/relationships/image" Target="../media/image252.png"/><Relationship Id="rId15" Type="http://schemas.openxmlformats.org/officeDocument/2006/relationships/image" Target="../media/image253.png"/><Relationship Id="rId16" Type="http://schemas.openxmlformats.org/officeDocument/2006/relationships/image" Target="../media/image254.png"/><Relationship Id="rId17" Type="http://schemas.openxmlformats.org/officeDocument/2006/relationships/image" Target="../media/image255.png"/><Relationship Id="rId18" Type="http://schemas.openxmlformats.org/officeDocument/2006/relationships/image" Target="../media/image256.png"/><Relationship Id="rId19" Type="http://schemas.openxmlformats.org/officeDocument/2006/relationships/image" Target="../media/image257.png"/><Relationship Id="rId20" Type="http://schemas.openxmlformats.org/officeDocument/2006/relationships/image" Target="../media/image258.png"/><Relationship Id="rId21" Type="http://schemas.openxmlformats.org/officeDocument/2006/relationships/image" Target="../media/image259.png"/><Relationship Id="rId22" Type="http://schemas.openxmlformats.org/officeDocument/2006/relationships/image" Target="../media/image260.png"/><Relationship Id="rId23" Type="http://schemas.openxmlformats.org/officeDocument/2006/relationships/image" Target="../media/image261.png"/><Relationship Id="rId24" Type="http://schemas.openxmlformats.org/officeDocument/2006/relationships/image" Target="../media/image262.png"/><Relationship Id="rId25" Type="http://schemas.openxmlformats.org/officeDocument/2006/relationships/image" Target="../media/image263.png"/><Relationship Id="rId26" Type="http://schemas.openxmlformats.org/officeDocument/2006/relationships/image" Target="../media/image264.png"/><Relationship Id="rId27" Type="http://schemas.openxmlformats.org/officeDocument/2006/relationships/image" Target="../media/image265.png"/><Relationship Id="rId28" Type="http://schemas.openxmlformats.org/officeDocument/2006/relationships/image" Target="../media/image266.png"/><Relationship Id="rId29" Type="http://schemas.openxmlformats.org/officeDocument/2006/relationships/image" Target="../media/image267.png"/><Relationship Id="rId30" Type="http://schemas.openxmlformats.org/officeDocument/2006/relationships/image" Target="../media/image268.png"/><Relationship Id="rId31" Type="http://schemas.openxmlformats.org/officeDocument/2006/relationships/image" Target="../media/image269.png"/><Relationship Id="rId32" Type="http://schemas.openxmlformats.org/officeDocument/2006/relationships/image" Target="../media/image27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19" y="1092708"/>
            <a:ext cx="2988564" cy="5516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608" y="1883664"/>
            <a:ext cx="400812" cy="2946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045208" y="1799844"/>
            <a:ext cx="131445" cy="356870"/>
          </a:xfrm>
          <a:custGeom>
            <a:avLst/>
            <a:gdLst/>
            <a:ahLst/>
            <a:cxnLst/>
            <a:rect l="l" t="t" r="r" b="b"/>
            <a:pathLst>
              <a:path w="131444" h="356869">
                <a:moveTo>
                  <a:pt x="121920" y="1523"/>
                </a:moveTo>
                <a:lnTo>
                  <a:pt x="111251" y="1523"/>
                </a:lnTo>
                <a:lnTo>
                  <a:pt x="114300" y="0"/>
                </a:lnTo>
                <a:lnTo>
                  <a:pt x="120396" y="0"/>
                </a:lnTo>
                <a:lnTo>
                  <a:pt x="121920" y="1523"/>
                </a:lnTo>
                <a:close/>
              </a:path>
              <a:path w="131444" h="356869">
                <a:moveTo>
                  <a:pt x="111251" y="21335"/>
                </a:moveTo>
                <a:lnTo>
                  <a:pt x="82296" y="21335"/>
                </a:lnTo>
                <a:lnTo>
                  <a:pt x="85343" y="18287"/>
                </a:lnTo>
                <a:lnTo>
                  <a:pt x="85343" y="16763"/>
                </a:lnTo>
                <a:lnTo>
                  <a:pt x="94487" y="10667"/>
                </a:lnTo>
                <a:lnTo>
                  <a:pt x="97536" y="7619"/>
                </a:lnTo>
                <a:lnTo>
                  <a:pt x="102108" y="6095"/>
                </a:lnTo>
                <a:lnTo>
                  <a:pt x="108204" y="3047"/>
                </a:lnTo>
                <a:lnTo>
                  <a:pt x="109728" y="1523"/>
                </a:lnTo>
                <a:lnTo>
                  <a:pt x="123443" y="1523"/>
                </a:lnTo>
                <a:lnTo>
                  <a:pt x="128016" y="3047"/>
                </a:lnTo>
                <a:lnTo>
                  <a:pt x="131063" y="6095"/>
                </a:lnTo>
                <a:lnTo>
                  <a:pt x="131063" y="10667"/>
                </a:lnTo>
                <a:lnTo>
                  <a:pt x="114300" y="10667"/>
                </a:lnTo>
                <a:lnTo>
                  <a:pt x="112775" y="13715"/>
                </a:lnTo>
                <a:lnTo>
                  <a:pt x="112775" y="15239"/>
                </a:lnTo>
                <a:lnTo>
                  <a:pt x="111251" y="16763"/>
                </a:lnTo>
                <a:lnTo>
                  <a:pt x="111251" y="21335"/>
                </a:lnTo>
                <a:close/>
              </a:path>
              <a:path w="131444" h="356869">
                <a:moveTo>
                  <a:pt x="114300" y="14935"/>
                </a:moveTo>
                <a:lnTo>
                  <a:pt x="112775" y="13715"/>
                </a:lnTo>
                <a:lnTo>
                  <a:pt x="114300" y="10667"/>
                </a:lnTo>
                <a:lnTo>
                  <a:pt x="114300" y="14935"/>
                </a:lnTo>
                <a:close/>
              </a:path>
              <a:path w="131444" h="356869">
                <a:moveTo>
                  <a:pt x="118702" y="18457"/>
                </a:moveTo>
                <a:lnTo>
                  <a:pt x="114300" y="14935"/>
                </a:lnTo>
                <a:lnTo>
                  <a:pt x="114300" y="10667"/>
                </a:lnTo>
                <a:lnTo>
                  <a:pt x="131063" y="10667"/>
                </a:lnTo>
                <a:lnTo>
                  <a:pt x="129540" y="15239"/>
                </a:lnTo>
                <a:lnTo>
                  <a:pt x="128016" y="18287"/>
                </a:lnTo>
                <a:lnTo>
                  <a:pt x="118871" y="18287"/>
                </a:lnTo>
                <a:lnTo>
                  <a:pt x="118702" y="18457"/>
                </a:lnTo>
                <a:close/>
              </a:path>
              <a:path w="131444" h="356869">
                <a:moveTo>
                  <a:pt x="114300" y="16763"/>
                </a:moveTo>
                <a:lnTo>
                  <a:pt x="112775" y="16763"/>
                </a:lnTo>
                <a:lnTo>
                  <a:pt x="112775" y="13715"/>
                </a:lnTo>
                <a:lnTo>
                  <a:pt x="114300" y="16763"/>
                </a:lnTo>
                <a:close/>
              </a:path>
              <a:path w="131444" h="356869">
                <a:moveTo>
                  <a:pt x="114300" y="16763"/>
                </a:moveTo>
                <a:lnTo>
                  <a:pt x="112775" y="13715"/>
                </a:lnTo>
                <a:lnTo>
                  <a:pt x="114300" y="14935"/>
                </a:lnTo>
                <a:lnTo>
                  <a:pt x="114300" y="16763"/>
                </a:lnTo>
                <a:close/>
              </a:path>
              <a:path w="131444" h="356869">
                <a:moveTo>
                  <a:pt x="116586" y="16763"/>
                </a:moveTo>
                <a:lnTo>
                  <a:pt x="114300" y="16763"/>
                </a:lnTo>
                <a:lnTo>
                  <a:pt x="114300" y="14935"/>
                </a:lnTo>
                <a:lnTo>
                  <a:pt x="116586" y="16763"/>
                </a:lnTo>
                <a:close/>
              </a:path>
              <a:path w="131444" h="356869">
                <a:moveTo>
                  <a:pt x="114300" y="21335"/>
                </a:moveTo>
                <a:lnTo>
                  <a:pt x="111251" y="21335"/>
                </a:lnTo>
                <a:lnTo>
                  <a:pt x="111251" y="16763"/>
                </a:lnTo>
                <a:lnTo>
                  <a:pt x="112775" y="15239"/>
                </a:lnTo>
                <a:lnTo>
                  <a:pt x="112775" y="16763"/>
                </a:lnTo>
                <a:lnTo>
                  <a:pt x="116586" y="16763"/>
                </a:lnTo>
                <a:lnTo>
                  <a:pt x="118491" y="18287"/>
                </a:lnTo>
                <a:lnTo>
                  <a:pt x="117347" y="18287"/>
                </a:lnTo>
                <a:lnTo>
                  <a:pt x="118109" y="19049"/>
                </a:lnTo>
                <a:lnTo>
                  <a:pt x="117347" y="19811"/>
                </a:lnTo>
                <a:lnTo>
                  <a:pt x="115824" y="19811"/>
                </a:lnTo>
                <a:lnTo>
                  <a:pt x="114300" y="21335"/>
                </a:lnTo>
                <a:close/>
              </a:path>
              <a:path w="131444" h="356869">
                <a:moveTo>
                  <a:pt x="118109" y="19049"/>
                </a:moveTo>
                <a:lnTo>
                  <a:pt x="117347" y="18287"/>
                </a:lnTo>
                <a:lnTo>
                  <a:pt x="118491" y="18287"/>
                </a:lnTo>
                <a:lnTo>
                  <a:pt x="118702" y="18457"/>
                </a:lnTo>
                <a:lnTo>
                  <a:pt x="118109" y="19049"/>
                </a:lnTo>
                <a:close/>
              </a:path>
              <a:path w="131444" h="356869">
                <a:moveTo>
                  <a:pt x="123443" y="19811"/>
                </a:moveTo>
                <a:lnTo>
                  <a:pt x="120396" y="19811"/>
                </a:lnTo>
                <a:lnTo>
                  <a:pt x="118702" y="18457"/>
                </a:lnTo>
                <a:lnTo>
                  <a:pt x="118871" y="18287"/>
                </a:lnTo>
                <a:lnTo>
                  <a:pt x="128016" y="18287"/>
                </a:lnTo>
                <a:lnTo>
                  <a:pt x="123443" y="19811"/>
                </a:lnTo>
                <a:close/>
              </a:path>
              <a:path w="131444" h="356869">
                <a:moveTo>
                  <a:pt x="118871" y="21335"/>
                </a:moveTo>
                <a:lnTo>
                  <a:pt x="114300" y="21335"/>
                </a:lnTo>
                <a:lnTo>
                  <a:pt x="115824" y="19811"/>
                </a:lnTo>
                <a:lnTo>
                  <a:pt x="118871" y="19811"/>
                </a:lnTo>
                <a:lnTo>
                  <a:pt x="118109" y="19049"/>
                </a:lnTo>
                <a:lnTo>
                  <a:pt x="118702" y="18457"/>
                </a:lnTo>
                <a:lnTo>
                  <a:pt x="120396" y="19811"/>
                </a:lnTo>
                <a:lnTo>
                  <a:pt x="118871" y="21335"/>
                </a:lnTo>
                <a:close/>
              </a:path>
              <a:path w="131444" h="356869">
                <a:moveTo>
                  <a:pt x="118871" y="19811"/>
                </a:moveTo>
                <a:lnTo>
                  <a:pt x="117347" y="19811"/>
                </a:lnTo>
                <a:lnTo>
                  <a:pt x="118109" y="19049"/>
                </a:lnTo>
                <a:lnTo>
                  <a:pt x="118871" y="19811"/>
                </a:lnTo>
                <a:close/>
              </a:path>
              <a:path w="131444" h="356869">
                <a:moveTo>
                  <a:pt x="105155" y="27431"/>
                </a:moveTo>
                <a:lnTo>
                  <a:pt x="74675" y="27431"/>
                </a:lnTo>
                <a:lnTo>
                  <a:pt x="77724" y="22859"/>
                </a:lnTo>
                <a:lnTo>
                  <a:pt x="79247" y="22859"/>
                </a:lnTo>
                <a:lnTo>
                  <a:pt x="82296" y="19811"/>
                </a:lnTo>
                <a:lnTo>
                  <a:pt x="82296" y="21335"/>
                </a:lnTo>
                <a:lnTo>
                  <a:pt x="114300" y="21335"/>
                </a:lnTo>
                <a:lnTo>
                  <a:pt x="108204" y="24383"/>
                </a:lnTo>
                <a:lnTo>
                  <a:pt x="105155" y="27431"/>
                </a:lnTo>
                <a:close/>
              </a:path>
              <a:path w="131444" h="356869">
                <a:moveTo>
                  <a:pt x="36575" y="103631"/>
                </a:moveTo>
                <a:lnTo>
                  <a:pt x="12191" y="103631"/>
                </a:lnTo>
                <a:lnTo>
                  <a:pt x="13716" y="97535"/>
                </a:lnTo>
                <a:lnTo>
                  <a:pt x="15240" y="96011"/>
                </a:lnTo>
                <a:lnTo>
                  <a:pt x="16763" y="92963"/>
                </a:lnTo>
                <a:lnTo>
                  <a:pt x="19812" y="88391"/>
                </a:lnTo>
                <a:lnTo>
                  <a:pt x="21336" y="83819"/>
                </a:lnTo>
                <a:lnTo>
                  <a:pt x="22859" y="82295"/>
                </a:lnTo>
                <a:lnTo>
                  <a:pt x="24383" y="77723"/>
                </a:lnTo>
                <a:lnTo>
                  <a:pt x="28955" y="73151"/>
                </a:lnTo>
                <a:lnTo>
                  <a:pt x="35051" y="64007"/>
                </a:lnTo>
                <a:lnTo>
                  <a:pt x="36575" y="64007"/>
                </a:lnTo>
                <a:lnTo>
                  <a:pt x="39624" y="59435"/>
                </a:lnTo>
                <a:lnTo>
                  <a:pt x="44196" y="56387"/>
                </a:lnTo>
                <a:lnTo>
                  <a:pt x="47243" y="51815"/>
                </a:lnTo>
                <a:lnTo>
                  <a:pt x="51816" y="48767"/>
                </a:lnTo>
                <a:lnTo>
                  <a:pt x="54863" y="45719"/>
                </a:lnTo>
                <a:lnTo>
                  <a:pt x="57912" y="41147"/>
                </a:lnTo>
                <a:lnTo>
                  <a:pt x="59436" y="39623"/>
                </a:lnTo>
                <a:lnTo>
                  <a:pt x="64008" y="36575"/>
                </a:lnTo>
                <a:lnTo>
                  <a:pt x="62483" y="36575"/>
                </a:lnTo>
                <a:lnTo>
                  <a:pt x="71628" y="30479"/>
                </a:lnTo>
                <a:lnTo>
                  <a:pt x="74675" y="25907"/>
                </a:lnTo>
                <a:lnTo>
                  <a:pt x="74675" y="27431"/>
                </a:lnTo>
                <a:lnTo>
                  <a:pt x="105155" y="27431"/>
                </a:lnTo>
                <a:lnTo>
                  <a:pt x="100583" y="28955"/>
                </a:lnTo>
                <a:lnTo>
                  <a:pt x="102108" y="28955"/>
                </a:lnTo>
                <a:lnTo>
                  <a:pt x="97536" y="32004"/>
                </a:lnTo>
                <a:lnTo>
                  <a:pt x="99059" y="32004"/>
                </a:lnTo>
                <a:lnTo>
                  <a:pt x="96012" y="35051"/>
                </a:lnTo>
                <a:lnTo>
                  <a:pt x="94487" y="35051"/>
                </a:lnTo>
                <a:lnTo>
                  <a:pt x="88391" y="41147"/>
                </a:lnTo>
                <a:lnTo>
                  <a:pt x="83820" y="44195"/>
                </a:lnTo>
                <a:lnTo>
                  <a:pt x="81788" y="47243"/>
                </a:lnTo>
                <a:lnTo>
                  <a:pt x="80771" y="47243"/>
                </a:lnTo>
                <a:lnTo>
                  <a:pt x="74675" y="53339"/>
                </a:lnTo>
                <a:lnTo>
                  <a:pt x="73151" y="53339"/>
                </a:lnTo>
                <a:lnTo>
                  <a:pt x="70104" y="57911"/>
                </a:lnTo>
                <a:lnTo>
                  <a:pt x="65532" y="62483"/>
                </a:lnTo>
                <a:lnTo>
                  <a:pt x="62483" y="67055"/>
                </a:lnTo>
                <a:lnTo>
                  <a:pt x="57912" y="70104"/>
                </a:lnTo>
                <a:lnTo>
                  <a:pt x="54863" y="74675"/>
                </a:lnTo>
                <a:lnTo>
                  <a:pt x="50291" y="77723"/>
                </a:lnTo>
                <a:lnTo>
                  <a:pt x="51816" y="77723"/>
                </a:lnTo>
                <a:lnTo>
                  <a:pt x="47243" y="82295"/>
                </a:lnTo>
                <a:lnTo>
                  <a:pt x="45720" y="85343"/>
                </a:lnTo>
                <a:lnTo>
                  <a:pt x="42671" y="89915"/>
                </a:lnTo>
                <a:lnTo>
                  <a:pt x="39624" y="92963"/>
                </a:lnTo>
                <a:lnTo>
                  <a:pt x="41147" y="92963"/>
                </a:lnTo>
                <a:lnTo>
                  <a:pt x="38100" y="97535"/>
                </a:lnTo>
                <a:lnTo>
                  <a:pt x="36575" y="102107"/>
                </a:lnTo>
                <a:lnTo>
                  <a:pt x="36575" y="103631"/>
                </a:lnTo>
                <a:close/>
              </a:path>
              <a:path w="131444" h="356869">
                <a:moveTo>
                  <a:pt x="80771" y="48767"/>
                </a:moveTo>
                <a:lnTo>
                  <a:pt x="80771" y="47243"/>
                </a:lnTo>
                <a:lnTo>
                  <a:pt x="81788" y="47243"/>
                </a:lnTo>
                <a:lnTo>
                  <a:pt x="80771" y="48767"/>
                </a:lnTo>
                <a:close/>
              </a:path>
              <a:path w="131444" h="356869">
                <a:moveTo>
                  <a:pt x="73151" y="54863"/>
                </a:moveTo>
                <a:lnTo>
                  <a:pt x="73151" y="53339"/>
                </a:lnTo>
                <a:lnTo>
                  <a:pt x="74675" y="53339"/>
                </a:lnTo>
                <a:lnTo>
                  <a:pt x="73151" y="54863"/>
                </a:lnTo>
                <a:close/>
              </a:path>
              <a:path w="131444" h="356869">
                <a:moveTo>
                  <a:pt x="25908" y="132587"/>
                </a:moveTo>
                <a:lnTo>
                  <a:pt x="4571" y="132587"/>
                </a:lnTo>
                <a:lnTo>
                  <a:pt x="4571" y="128015"/>
                </a:lnTo>
                <a:lnTo>
                  <a:pt x="6096" y="123443"/>
                </a:lnTo>
                <a:lnTo>
                  <a:pt x="6096" y="121919"/>
                </a:lnTo>
                <a:lnTo>
                  <a:pt x="9143" y="112775"/>
                </a:lnTo>
                <a:lnTo>
                  <a:pt x="9143" y="108204"/>
                </a:lnTo>
                <a:lnTo>
                  <a:pt x="10667" y="106679"/>
                </a:lnTo>
                <a:lnTo>
                  <a:pt x="12191" y="102107"/>
                </a:lnTo>
                <a:lnTo>
                  <a:pt x="12191" y="103631"/>
                </a:lnTo>
                <a:lnTo>
                  <a:pt x="36575" y="103631"/>
                </a:lnTo>
                <a:lnTo>
                  <a:pt x="35052" y="105155"/>
                </a:lnTo>
                <a:lnTo>
                  <a:pt x="33528" y="105155"/>
                </a:lnTo>
                <a:lnTo>
                  <a:pt x="32004" y="109727"/>
                </a:lnTo>
                <a:lnTo>
                  <a:pt x="32004" y="111251"/>
                </a:lnTo>
                <a:lnTo>
                  <a:pt x="30987" y="114300"/>
                </a:lnTo>
                <a:lnTo>
                  <a:pt x="30479" y="114300"/>
                </a:lnTo>
                <a:lnTo>
                  <a:pt x="27432" y="123443"/>
                </a:lnTo>
                <a:lnTo>
                  <a:pt x="27432" y="126491"/>
                </a:lnTo>
                <a:lnTo>
                  <a:pt x="26289" y="131063"/>
                </a:lnTo>
                <a:lnTo>
                  <a:pt x="25908" y="131063"/>
                </a:lnTo>
                <a:lnTo>
                  <a:pt x="25908" y="132587"/>
                </a:lnTo>
                <a:close/>
              </a:path>
              <a:path w="131444" h="356869">
                <a:moveTo>
                  <a:pt x="33528" y="106679"/>
                </a:moveTo>
                <a:lnTo>
                  <a:pt x="33528" y="105155"/>
                </a:lnTo>
                <a:lnTo>
                  <a:pt x="35052" y="105155"/>
                </a:lnTo>
                <a:lnTo>
                  <a:pt x="33528" y="106679"/>
                </a:lnTo>
                <a:close/>
              </a:path>
              <a:path w="131444" h="356869">
                <a:moveTo>
                  <a:pt x="30479" y="115823"/>
                </a:moveTo>
                <a:lnTo>
                  <a:pt x="30479" y="114300"/>
                </a:lnTo>
                <a:lnTo>
                  <a:pt x="30987" y="114300"/>
                </a:lnTo>
                <a:lnTo>
                  <a:pt x="30479" y="115823"/>
                </a:lnTo>
                <a:close/>
              </a:path>
              <a:path w="131444" h="356869">
                <a:moveTo>
                  <a:pt x="1524" y="192023"/>
                </a:moveTo>
                <a:lnTo>
                  <a:pt x="0" y="184404"/>
                </a:lnTo>
                <a:lnTo>
                  <a:pt x="0" y="152400"/>
                </a:lnTo>
                <a:lnTo>
                  <a:pt x="1524" y="147827"/>
                </a:lnTo>
                <a:lnTo>
                  <a:pt x="1524" y="143255"/>
                </a:lnTo>
                <a:lnTo>
                  <a:pt x="3047" y="137159"/>
                </a:lnTo>
                <a:lnTo>
                  <a:pt x="3047" y="135635"/>
                </a:lnTo>
                <a:lnTo>
                  <a:pt x="4571" y="131063"/>
                </a:lnTo>
                <a:lnTo>
                  <a:pt x="4571" y="132587"/>
                </a:lnTo>
                <a:lnTo>
                  <a:pt x="25908" y="132587"/>
                </a:lnTo>
                <a:lnTo>
                  <a:pt x="25908" y="137159"/>
                </a:lnTo>
                <a:lnTo>
                  <a:pt x="24892" y="140207"/>
                </a:lnTo>
                <a:lnTo>
                  <a:pt x="24383" y="140207"/>
                </a:lnTo>
                <a:lnTo>
                  <a:pt x="24383" y="146304"/>
                </a:lnTo>
                <a:lnTo>
                  <a:pt x="22859" y="150875"/>
                </a:lnTo>
                <a:lnTo>
                  <a:pt x="22859" y="188975"/>
                </a:lnTo>
                <a:lnTo>
                  <a:pt x="24383" y="188975"/>
                </a:lnTo>
                <a:lnTo>
                  <a:pt x="24383" y="190500"/>
                </a:lnTo>
                <a:lnTo>
                  <a:pt x="1524" y="190500"/>
                </a:lnTo>
                <a:lnTo>
                  <a:pt x="1524" y="192023"/>
                </a:lnTo>
                <a:close/>
              </a:path>
              <a:path w="131444" h="356869">
                <a:moveTo>
                  <a:pt x="25908" y="132587"/>
                </a:moveTo>
                <a:lnTo>
                  <a:pt x="25908" y="131063"/>
                </a:lnTo>
                <a:lnTo>
                  <a:pt x="26289" y="131063"/>
                </a:lnTo>
                <a:lnTo>
                  <a:pt x="25908" y="132587"/>
                </a:lnTo>
                <a:close/>
              </a:path>
              <a:path w="131444" h="356869">
                <a:moveTo>
                  <a:pt x="24383" y="141731"/>
                </a:moveTo>
                <a:lnTo>
                  <a:pt x="24383" y="140207"/>
                </a:lnTo>
                <a:lnTo>
                  <a:pt x="24892" y="140207"/>
                </a:lnTo>
                <a:lnTo>
                  <a:pt x="24383" y="141731"/>
                </a:lnTo>
                <a:close/>
              </a:path>
              <a:path w="131444" h="356869">
                <a:moveTo>
                  <a:pt x="7620" y="220979"/>
                </a:moveTo>
                <a:lnTo>
                  <a:pt x="4571" y="213359"/>
                </a:lnTo>
                <a:lnTo>
                  <a:pt x="3047" y="207263"/>
                </a:lnTo>
                <a:lnTo>
                  <a:pt x="1524" y="199643"/>
                </a:lnTo>
                <a:lnTo>
                  <a:pt x="1524" y="190500"/>
                </a:lnTo>
                <a:lnTo>
                  <a:pt x="24383" y="190500"/>
                </a:lnTo>
                <a:lnTo>
                  <a:pt x="24383" y="195071"/>
                </a:lnTo>
                <a:lnTo>
                  <a:pt x="24688" y="195071"/>
                </a:lnTo>
                <a:lnTo>
                  <a:pt x="25908" y="201167"/>
                </a:lnTo>
                <a:lnTo>
                  <a:pt x="28955" y="213359"/>
                </a:lnTo>
                <a:lnTo>
                  <a:pt x="31394" y="219455"/>
                </a:lnTo>
                <a:lnTo>
                  <a:pt x="7620" y="219455"/>
                </a:lnTo>
                <a:lnTo>
                  <a:pt x="7620" y="220979"/>
                </a:lnTo>
                <a:close/>
              </a:path>
              <a:path w="131444" h="356869">
                <a:moveTo>
                  <a:pt x="24688" y="195071"/>
                </a:moveTo>
                <a:lnTo>
                  <a:pt x="24383" y="195071"/>
                </a:lnTo>
                <a:lnTo>
                  <a:pt x="24383" y="193547"/>
                </a:lnTo>
                <a:lnTo>
                  <a:pt x="24688" y="195071"/>
                </a:lnTo>
                <a:close/>
              </a:path>
              <a:path w="131444" h="356869">
                <a:moveTo>
                  <a:pt x="97536" y="318515"/>
                </a:moveTo>
                <a:lnTo>
                  <a:pt x="65532" y="318515"/>
                </a:lnTo>
                <a:lnTo>
                  <a:pt x="59436" y="312419"/>
                </a:lnTo>
                <a:lnTo>
                  <a:pt x="54863" y="306323"/>
                </a:lnTo>
                <a:lnTo>
                  <a:pt x="54863" y="304800"/>
                </a:lnTo>
                <a:lnTo>
                  <a:pt x="50291" y="300227"/>
                </a:lnTo>
                <a:lnTo>
                  <a:pt x="41147" y="288035"/>
                </a:lnTo>
                <a:lnTo>
                  <a:pt x="41147" y="286511"/>
                </a:lnTo>
                <a:lnTo>
                  <a:pt x="36575" y="280415"/>
                </a:lnTo>
                <a:lnTo>
                  <a:pt x="36575" y="278891"/>
                </a:lnTo>
                <a:lnTo>
                  <a:pt x="32004" y="272795"/>
                </a:lnTo>
                <a:lnTo>
                  <a:pt x="27432" y="265175"/>
                </a:lnTo>
                <a:lnTo>
                  <a:pt x="24383" y="259079"/>
                </a:lnTo>
                <a:lnTo>
                  <a:pt x="19812" y="251459"/>
                </a:lnTo>
                <a:lnTo>
                  <a:pt x="16763" y="245363"/>
                </a:lnTo>
                <a:lnTo>
                  <a:pt x="15240" y="243839"/>
                </a:lnTo>
                <a:lnTo>
                  <a:pt x="9143" y="228600"/>
                </a:lnTo>
                <a:lnTo>
                  <a:pt x="9143" y="227075"/>
                </a:lnTo>
                <a:lnTo>
                  <a:pt x="7620" y="219455"/>
                </a:lnTo>
                <a:lnTo>
                  <a:pt x="31394" y="219455"/>
                </a:lnTo>
                <a:lnTo>
                  <a:pt x="32004" y="220979"/>
                </a:lnTo>
                <a:lnTo>
                  <a:pt x="32308" y="220979"/>
                </a:lnTo>
                <a:lnTo>
                  <a:pt x="33528" y="227075"/>
                </a:lnTo>
                <a:lnTo>
                  <a:pt x="35051" y="227075"/>
                </a:lnTo>
                <a:lnTo>
                  <a:pt x="37490" y="233171"/>
                </a:lnTo>
                <a:lnTo>
                  <a:pt x="36575" y="233171"/>
                </a:lnTo>
                <a:lnTo>
                  <a:pt x="41147" y="240791"/>
                </a:lnTo>
                <a:lnTo>
                  <a:pt x="39624" y="240791"/>
                </a:lnTo>
                <a:lnTo>
                  <a:pt x="44196" y="246887"/>
                </a:lnTo>
                <a:lnTo>
                  <a:pt x="47243" y="252983"/>
                </a:lnTo>
                <a:lnTo>
                  <a:pt x="48767" y="252983"/>
                </a:lnTo>
                <a:lnTo>
                  <a:pt x="51816" y="260604"/>
                </a:lnTo>
                <a:lnTo>
                  <a:pt x="56387" y="268223"/>
                </a:lnTo>
                <a:lnTo>
                  <a:pt x="57302" y="268223"/>
                </a:lnTo>
                <a:lnTo>
                  <a:pt x="60045" y="272795"/>
                </a:lnTo>
                <a:lnTo>
                  <a:pt x="59436" y="272795"/>
                </a:lnTo>
                <a:lnTo>
                  <a:pt x="77724" y="297179"/>
                </a:lnTo>
                <a:lnTo>
                  <a:pt x="78867" y="297179"/>
                </a:lnTo>
                <a:lnTo>
                  <a:pt x="82296" y="301751"/>
                </a:lnTo>
                <a:lnTo>
                  <a:pt x="88391" y="307847"/>
                </a:lnTo>
                <a:lnTo>
                  <a:pt x="86867" y="307847"/>
                </a:lnTo>
                <a:lnTo>
                  <a:pt x="92963" y="312419"/>
                </a:lnTo>
                <a:lnTo>
                  <a:pt x="91440" y="312419"/>
                </a:lnTo>
                <a:lnTo>
                  <a:pt x="97536" y="318515"/>
                </a:lnTo>
                <a:close/>
              </a:path>
              <a:path w="131444" h="356869">
                <a:moveTo>
                  <a:pt x="32308" y="220979"/>
                </a:moveTo>
                <a:lnTo>
                  <a:pt x="32004" y="220979"/>
                </a:lnTo>
                <a:lnTo>
                  <a:pt x="32004" y="219455"/>
                </a:lnTo>
                <a:lnTo>
                  <a:pt x="32308" y="220979"/>
                </a:lnTo>
                <a:close/>
              </a:path>
              <a:path w="131444" h="356869">
                <a:moveTo>
                  <a:pt x="38100" y="234695"/>
                </a:moveTo>
                <a:lnTo>
                  <a:pt x="36575" y="233171"/>
                </a:lnTo>
                <a:lnTo>
                  <a:pt x="37490" y="233171"/>
                </a:lnTo>
                <a:lnTo>
                  <a:pt x="38100" y="234695"/>
                </a:lnTo>
                <a:close/>
              </a:path>
              <a:path w="131444" h="356869">
                <a:moveTo>
                  <a:pt x="57302" y="268223"/>
                </a:moveTo>
                <a:lnTo>
                  <a:pt x="56387" y="268223"/>
                </a:lnTo>
                <a:lnTo>
                  <a:pt x="56387" y="266700"/>
                </a:lnTo>
                <a:lnTo>
                  <a:pt x="57302" y="268223"/>
                </a:lnTo>
                <a:close/>
              </a:path>
              <a:path w="131444" h="356869">
                <a:moveTo>
                  <a:pt x="60959" y="274319"/>
                </a:moveTo>
                <a:lnTo>
                  <a:pt x="59436" y="272795"/>
                </a:lnTo>
                <a:lnTo>
                  <a:pt x="60045" y="272795"/>
                </a:lnTo>
                <a:lnTo>
                  <a:pt x="60959" y="274319"/>
                </a:lnTo>
                <a:close/>
              </a:path>
              <a:path w="131444" h="356869">
                <a:moveTo>
                  <a:pt x="78867" y="297179"/>
                </a:moveTo>
                <a:lnTo>
                  <a:pt x="77724" y="297179"/>
                </a:lnTo>
                <a:lnTo>
                  <a:pt x="77724" y="295655"/>
                </a:lnTo>
                <a:lnTo>
                  <a:pt x="78867" y="297179"/>
                </a:lnTo>
                <a:close/>
              </a:path>
              <a:path w="131444" h="356869">
                <a:moveTo>
                  <a:pt x="124967" y="356615"/>
                </a:moveTo>
                <a:lnTo>
                  <a:pt x="115824" y="356615"/>
                </a:lnTo>
                <a:lnTo>
                  <a:pt x="112775" y="355091"/>
                </a:lnTo>
                <a:lnTo>
                  <a:pt x="100583" y="352043"/>
                </a:lnTo>
                <a:lnTo>
                  <a:pt x="97536" y="348996"/>
                </a:lnTo>
                <a:lnTo>
                  <a:pt x="89916" y="344423"/>
                </a:lnTo>
                <a:lnTo>
                  <a:pt x="70104" y="324611"/>
                </a:lnTo>
                <a:lnTo>
                  <a:pt x="70104" y="323087"/>
                </a:lnTo>
                <a:lnTo>
                  <a:pt x="64008" y="316991"/>
                </a:lnTo>
                <a:lnTo>
                  <a:pt x="65532" y="318515"/>
                </a:lnTo>
                <a:lnTo>
                  <a:pt x="98678" y="318515"/>
                </a:lnTo>
                <a:lnTo>
                  <a:pt x="102108" y="323087"/>
                </a:lnTo>
                <a:lnTo>
                  <a:pt x="106679" y="326135"/>
                </a:lnTo>
                <a:lnTo>
                  <a:pt x="111251" y="330707"/>
                </a:lnTo>
                <a:lnTo>
                  <a:pt x="109728" y="330707"/>
                </a:lnTo>
                <a:lnTo>
                  <a:pt x="115824" y="333755"/>
                </a:lnTo>
                <a:lnTo>
                  <a:pt x="120396" y="335279"/>
                </a:lnTo>
                <a:lnTo>
                  <a:pt x="121920" y="335279"/>
                </a:lnTo>
                <a:lnTo>
                  <a:pt x="128016" y="336804"/>
                </a:lnTo>
                <a:lnTo>
                  <a:pt x="131063" y="341375"/>
                </a:lnTo>
                <a:lnTo>
                  <a:pt x="129540" y="347471"/>
                </a:lnTo>
                <a:lnTo>
                  <a:pt x="129540" y="352043"/>
                </a:lnTo>
                <a:lnTo>
                  <a:pt x="124967" y="356615"/>
                </a:lnTo>
                <a:close/>
              </a:path>
              <a:path w="131444" h="356869">
                <a:moveTo>
                  <a:pt x="98678" y="318515"/>
                </a:moveTo>
                <a:lnTo>
                  <a:pt x="97536" y="318515"/>
                </a:lnTo>
                <a:lnTo>
                  <a:pt x="97536" y="316991"/>
                </a:lnTo>
                <a:lnTo>
                  <a:pt x="98678" y="318515"/>
                </a:lnTo>
                <a:close/>
              </a:path>
              <a:path w="131444" h="356869">
                <a:moveTo>
                  <a:pt x="112775" y="332231"/>
                </a:moveTo>
                <a:lnTo>
                  <a:pt x="109728" y="330707"/>
                </a:lnTo>
                <a:lnTo>
                  <a:pt x="111251" y="330707"/>
                </a:lnTo>
                <a:lnTo>
                  <a:pt x="112775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266188" y="1696212"/>
            <a:ext cx="896619" cy="494030"/>
            <a:chOff x="2266188" y="1696212"/>
            <a:chExt cx="896619" cy="4940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6188" y="1786128"/>
              <a:ext cx="705611" cy="403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09900" y="1696212"/>
              <a:ext cx="152400" cy="486409"/>
            </a:xfrm>
            <a:custGeom>
              <a:avLst/>
              <a:gdLst/>
              <a:ahLst/>
              <a:cxnLst/>
              <a:rect l="l" t="t" r="r" b="b"/>
              <a:pathLst>
                <a:path w="152400" h="486410">
                  <a:moveTo>
                    <a:pt x="16764" y="1270"/>
                  </a:moveTo>
                  <a:lnTo>
                    <a:pt x="7619" y="1270"/>
                  </a:lnTo>
                  <a:lnTo>
                    <a:pt x="10667" y="0"/>
                  </a:lnTo>
                  <a:lnTo>
                    <a:pt x="13716" y="0"/>
                  </a:lnTo>
                  <a:lnTo>
                    <a:pt x="16764" y="1270"/>
                  </a:lnTo>
                  <a:close/>
                </a:path>
                <a:path w="152400" h="486410">
                  <a:moveTo>
                    <a:pt x="38100" y="16510"/>
                  </a:moveTo>
                  <a:lnTo>
                    <a:pt x="3048" y="16510"/>
                  </a:lnTo>
                  <a:lnTo>
                    <a:pt x="0" y="12700"/>
                  </a:lnTo>
                  <a:lnTo>
                    <a:pt x="0" y="3810"/>
                  </a:lnTo>
                  <a:lnTo>
                    <a:pt x="3048" y="1270"/>
                  </a:lnTo>
                  <a:lnTo>
                    <a:pt x="19811" y="1270"/>
                  </a:lnTo>
                  <a:lnTo>
                    <a:pt x="22859" y="3810"/>
                  </a:lnTo>
                  <a:lnTo>
                    <a:pt x="24383" y="3810"/>
                  </a:lnTo>
                  <a:lnTo>
                    <a:pt x="32003" y="10160"/>
                  </a:lnTo>
                  <a:lnTo>
                    <a:pt x="35051" y="11430"/>
                  </a:lnTo>
                  <a:lnTo>
                    <a:pt x="35051" y="12700"/>
                  </a:lnTo>
                  <a:lnTo>
                    <a:pt x="38100" y="16510"/>
                  </a:lnTo>
                  <a:close/>
                </a:path>
                <a:path w="152400" h="486410">
                  <a:moveTo>
                    <a:pt x="24383" y="3810"/>
                  </a:moveTo>
                  <a:lnTo>
                    <a:pt x="22859" y="3810"/>
                  </a:lnTo>
                  <a:lnTo>
                    <a:pt x="22859" y="2540"/>
                  </a:lnTo>
                  <a:lnTo>
                    <a:pt x="24383" y="3810"/>
                  </a:lnTo>
                  <a:close/>
                </a:path>
                <a:path w="152400" h="486410">
                  <a:moveTo>
                    <a:pt x="21335" y="26670"/>
                  </a:moveTo>
                  <a:lnTo>
                    <a:pt x="19811" y="24130"/>
                  </a:lnTo>
                  <a:lnTo>
                    <a:pt x="16764" y="20320"/>
                  </a:lnTo>
                  <a:lnTo>
                    <a:pt x="13716" y="19050"/>
                  </a:lnTo>
                  <a:lnTo>
                    <a:pt x="12191" y="19050"/>
                  </a:lnTo>
                  <a:lnTo>
                    <a:pt x="10667" y="17780"/>
                  </a:lnTo>
                  <a:lnTo>
                    <a:pt x="12191" y="17780"/>
                  </a:lnTo>
                  <a:lnTo>
                    <a:pt x="9143" y="16510"/>
                  </a:lnTo>
                  <a:lnTo>
                    <a:pt x="38100" y="16510"/>
                  </a:lnTo>
                  <a:lnTo>
                    <a:pt x="36575" y="13970"/>
                  </a:lnTo>
                  <a:lnTo>
                    <a:pt x="41148" y="17780"/>
                  </a:lnTo>
                  <a:lnTo>
                    <a:pt x="41148" y="19050"/>
                  </a:lnTo>
                  <a:lnTo>
                    <a:pt x="47243" y="24130"/>
                  </a:lnTo>
                  <a:lnTo>
                    <a:pt x="47243" y="25400"/>
                  </a:lnTo>
                  <a:lnTo>
                    <a:pt x="21335" y="25400"/>
                  </a:lnTo>
                  <a:lnTo>
                    <a:pt x="21335" y="26670"/>
                  </a:lnTo>
                  <a:close/>
                </a:path>
                <a:path w="152400" h="486410">
                  <a:moveTo>
                    <a:pt x="10667" y="17780"/>
                  </a:moveTo>
                  <a:lnTo>
                    <a:pt x="7619" y="16510"/>
                  </a:lnTo>
                  <a:lnTo>
                    <a:pt x="9143" y="16510"/>
                  </a:lnTo>
                  <a:lnTo>
                    <a:pt x="10667" y="17780"/>
                  </a:lnTo>
                  <a:close/>
                </a:path>
                <a:path w="152400" h="486410">
                  <a:moveTo>
                    <a:pt x="27432" y="33020"/>
                  </a:moveTo>
                  <a:lnTo>
                    <a:pt x="22859" y="27940"/>
                  </a:lnTo>
                  <a:lnTo>
                    <a:pt x="21335" y="25400"/>
                  </a:lnTo>
                  <a:lnTo>
                    <a:pt x="47243" y="25400"/>
                  </a:lnTo>
                  <a:lnTo>
                    <a:pt x="51816" y="27940"/>
                  </a:lnTo>
                  <a:lnTo>
                    <a:pt x="51816" y="29210"/>
                  </a:lnTo>
                  <a:lnTo>
                    <a:pt x="53993" y="31750"/>
                  </a:lnTo>
                  <a:lnTo>
                    <a:pt x="27432" y="31750"/>
                  </a:lnTo>
                  <a:lnTo>
                    <a:pt x="27432" y="33020"/>
                  </a:lnTo>
                  <a:close/>
                </a:path>
                <a:path w="152400" h="486410">
                  <a:moveTo>
                    <a:pt x="33527" y="39370"/>
                  </a:moveTo>
                  <a:lnTo>
                    <a:pt x="30480" y="35560"/>
                  </a:lnTo>
                  <a:lnTo>
                    <a:pt x="30480" y="34290"/>
                  </a:lnTo>
                  <a:lnTo>
                    <a:pt x="27432" y="31750"/>
                  </a:lnTo>
                  <a:lnTo>
                    <a:pt x="53993" y="31750"/>
                  </a:lnTo>
                  <a:lnTo>
                    <a:pt x="59435" y="38100"/>
                  </a:lnTo>
                  <a:lnTo>
                    <a:pt x="33527" y="38100"/>
                  </a:lnTo>
                  <a:lnTo>
                    <a:pt x="33527" y="39370"/>
                  </a:lnTo>
                  <a:close/>
                </a:path>
                <a:path w="152400" h="486410">
                  <a:moveTo>
                    <a:pt x="59435" y="73660"/>
                  </a:moveTo>
                  <a:lnTo>
                    <a:pt x="56388" y="67310"/>
                  </a:lnTo>
                  <a:lnTo>
                    <a:pt x="50291" y="59690"/>
                  </a:lnTo>
                  <a:lnTo>
                    <a:pt x="50291" y="58420"/>
                  </a:lnTo>
                  <a:lnTo>
                    <a:pt x="45719" y="54610"/>
                  </a:lnTo>
                  <a:lnTo>
                    <a:pt x="47243" y="54610"/>
                  </a:lnTo>
                  <a:lnTo>
                    <a:pt x="42672" y="49530"/>
                  </a:lnTo>
                  <a:lnTo>
                    <a:pt x="33527" y="38100"/>
                  </a:lnTo>
                  <a:lnTo>
                    <a:pt x="59435" y="38100"/>
                  </a:lnTo>
                  <a:lnTo>
                    <a:pt x="62483" y="41910"/>
                  </a:lnTo>
                  <a:lnTo>
                    <a:pt x="65532" y="48260"/>
                  </a:lnTo>
                  <a:lnTo>
                    <a:pt x="66548" y="48260"/>
                  </a:lnTo>
                  <a:lnTo>
                    <a:pt x="68580" y="50800"/>
                  </a:lnTo>
                  <a:lnTo>
                    <a:pt x="70103" y="50800"/>
                  </a:lnTo>
                  <a:lnTo>
                    <a:pt x="73151" y="57150"/>
                  </a:lnTo>
                  <a:lnTo>
                    <a:pt x="77724" y="63500"/>
                  </a:lnTo>
                  <a:lnTo>
                    <a:pt x="81991" y="72390"/>
                  </a:lnTo>
                  <a:lnTo>
                    <a:pt x="59435" y="72390"/>
                  </a:lnTo>
                  <a:lnTo>
                    <a:pt x="59435" y="73660"/>
                  </a:lnTo>
                  <a:close/>
                </a:path>
                <a:path w="152400" h="486410">
                  <a:moveTo>
                    <a:pt x="66548" y="48260"/>
                  </a:moveTo>
                  <a:lnTo>
                    <a:pt x="65532" y="48260"/>
                  </a:lnTo>
                  <a:lnTo>
                    <a:pt x="65532" y="46990"/>
                  </a:lnTo>
                  <a:lnTo>
                    <a:pt x="66548" y="48260"/>
                  </a:lnTo>
                  <a:close/>
                </a:path>
                <a:path w="152400" h="486410">
                  <a:moveTo>
                    <a:pt x="80772" y="111760"/>
                  </a:moveTo>
                  <a:lnTo>
                    <a:pt x="77724" y="104140"/>
                  </a:lnTo>
                  <a:lnTo>
                    <a:pt x="74675" y="97790"/>
                  </a:lnTo>
                  <a:lnTo>
                    <a:pt x="70103" y="92710"/>
                  </a:lnTo>
                  <a:lnTo>
                    <a:pt x="67056" y="86360"/>
                  </a:lnTo>
                  <a:lnTo>
                    <a:pt x="62483" y="80010"/>
                  </a:lnTo>
                  <a:lnTo>
                    <a:pt x="62483" y="78740"/>
                  </a:lnTo>
                  <a:lnTo>
                    <a:pt x="59435" y="72390"/>
                  </a:lnTo>
                  <a:lnTo>
                    <a:pt x="81991" y="72390"/>
                  </a:lnTo>
                  <a:lnTo>
                    <a:pt x="83819" y="76200"/>
                  </a:lnTo>
                  <a:lnTo>
                    <a:pt x="88391" y="81280"/>
                  </a:lnTo>
                  <a:lnTo>
                    <a:pt x="91440" y="87630"/>
                  </a:lnTo>
                  <a:lnTo>
                    <a:pt x="91440" y="88900"/>
                  </a:lnTo>
                  <a:lnTo>
                    <a:pt x="96011" y="95250"/>
                  </a:lnTo>
                  <a:lnTo>
                    <a:pt x="99059" y="101600"/>
                  </a:lnTo>
                  <a:lnTo>
                    <a:pt x="99059" y="102870"/>
                  </a:lnTo>
                  <a:lnTo>
                    <a:pt x="102108" y="109220"/>
                  </a:lnTo>
                  <a:lnTo>
                    <a:pt x="102870" y="110490"/>
                  </a:lnTo>
                  <a:lnTo>
                    <a:pt x="80772" y="110490"/>
                  </a:lnTo>
                  <a:lnTo>
                    <a:pt x="80772" y="111760"/>
                  </a:lnTo>
                  <a:close/>
                </a:path>
                <a:path w="152400" h="486410">
                  <a:moveTo>
                    <a:pt x="126491" y="223520"/>
                  </a:moveTo>
                  <a:lnTo>
                    <a:pt x="123443" y="214630"/>
                  </a:lnTo>
                  <a:lnTo>
                    <a:pt x="121919" y="208280"/>
                  </a:lnTo>
                  <a:lnTo>
                    <a:pt x="120396" y="203200"/>
                  </a:lnTo>
                  <a:lnTo>
                    <a:pt x="121919" y="203200"/>
                  </a:lnTo>
                  <a:lnTo>
                    <a:pt x="118872" y="199390"/>
                  </a:lnTo>
                  <a:lnTo>
                    <a:pt x="117348" y="193040"/>
                  </a:lnTo>
                  <a:lnTo>
                    <a:pt x="115824" y="187960"/>
                  </a:lnTo>
                  <a:lnTo>
                    <a:pt x="112775" y="181610"/>
                  </a:lnTo>
                  <a:lnTo>
                    <a:pt x="111251" y="176530"/>
                  </a:lnTo>
                  <a:lnTo>
                    <a:pt x="99059" y="152400"/>
                  </a:lnTo>
                  <a:lnTo>
                    <a:pt x="100583" y="152400"/>
                  </a:lnTo>
                  <a:lnTo>
                    <a:pt x="97535" y="146050"/>
                  </a:lnTo>
                  <a:lnTo>
                    <a:pt x="94488" y="138430"/>
                  </a:lnTo>
                  <a:lnTo>
                    <a:pt x="89916" y="132080"/>
                  </a:lnTo>
                  <a:lnTo>
                    <a:pt x="86867" y="124460"/>
                  </a:lnTo>
                  <a:lnTo>
                    <a:pt x="83819" y="118110"/>
                  </a:lnTo>
                  <a:lnTo>
                    <a:pt x="80772" y="110490"/>
                  </a:lnTo>
                  <a:lnTo>
                    <a:pt x="102870" y="110490"/>
                  </a:lnTo>
                  <a:lnTo>
                    <a:pt x="106680" y="116840"/>
                  </a:lnTo>
                  <a:lnTo>
                    <a:pt x="109727" y="123190"/>
                  </a:lnTo>
                  <a:lnTo>
                    <a:pt x="108203" y="123190"/>
                  </a:lnTo>
                  <a:lnTo>
                    <a:pt x="112775" y="130810"/>
                  </a:lnTo>
                  <a:lnTo>
                    <a:pt x="118872" y="142240"/>
                  </a:lnTo>
                  <a:lnTo>
                    <a:pt x="118872" y="143510"/>
                  </a:lnTo>
                  <a:lnTo>
                    <a:pt x="121919" y="149860"/>
                  </a:lnTo>
                  <a:lnTo>
                    <a:pt x="123443" y="156210"/>
                  </a:lnTo>
                  <a:lnTo>
                    <a:pt x="126491" y="161290"/>
                  </a:lnTo>
                  <a:lnTo>
                    <a:pt x="126491" y="162560"/>
                  </a:lnTo>
                  <a:lnTo>
                    <a:pt x="129540" y="168910"/>
                  </a:lnTo>
                  <a:lnTo>
                    <a:pt x="132588" y="172720"/>
                  </a:lnTo>
                  <a:lnTo>
                    <a:pt x="132588" y="173990"/>
                  </a:lnTo>
                  <a:lnTo>
                    <a:pt x="134111" y="180340"/>
                  </a:lnTo>
                  <a:lnTo>
                    <a:pt x="137159" y="186690"/>
                  </a:lnTo>
                  <a:lnTo>
                    <a:pt x="140208" y="195580"/>
                  </a:lnTo>
                  <a:lnTo>
                    <a:pt x="140208" y="198120"/>
                  </a:lnTo>
                  <a:lnTo>
                    <a:pt x="141732" y="201930"/>
                  </a:lnTo>
                  <a:lnTo>
                    <a:pt x="143256" y="201930"/>
                  </a:lnTo>
                  <a:lnTo>
                    <a:pt x="144780" y="208280"/>
                  </a:lnTo>
                  <a:lnTo>
                    <a:pt x="144780" y="214630"/>
                  </a:lnTo>
                  <a:lnTo>
                    <a:pt x="146303" y="218440"/>
                  </a:lnTo>
                  <a:lnTo>
                    <a:pt x="146303" y="219710"/>
                  </a:lnTo>
                  <a:lnTo>
                    <a:pt x="147065" y="222250"/>
                  </a:lnTo>
                  <a:lnTo>
                    <a:pt x="126491" y="222250"/>
                  </a:lnTo>
                  <a:lnTo>
                    <a:pt x="126491" y="223520"/>
                  </a:lnTo>
                  <a:close/>
                </a:path>
                <a:path w="152400" h="486410">
                  <a:moveTo>
                    <a:pt x="145965" y="313690"/>
                  </a:moveTo>
                  <a:lnTo>
                    <a:pt x="124967" y="313690"/>
                  </a:lnTo>
                  <a:lnTo>
                    <a:pt x="126491" y="307340"/>
                  </a:lnTo>
                  <a:lnTo>
                    <a:pt x="128016" y="302260"/>
                  </a:lnTo>
                  <a:lnTo>
                    <a:pt x="128016" y="292100"/>
                  </a:lnTo>
                  <a:lnTo>
                    <a:pt x="129540" y="285750"/>
                  </a:lnTo>
                  <a:lnTo>
                    <a:pt x="129540" y="280670"/>
                  </a:lnTo>
                  <a:lnTo>
                    <a:pt x="131064" y="276860"/>
                  </a:lnTo>
                  <a:lnTo>
                    <a:pt x="131064" y="256540"/>
                  </a:lnTo>
                  <a:lnTo>
                    <a:pt x="129540" y="252730"/>
                  </a:lnTo>
                  <a:lnTo>
                    <a:pt x="129540" y="241300"/>
                  </a:lnTo>
                  <a:lnTo>
                    <a:pt x="128016" y="237490"/>
                  </a:lnTo>
                  <a:lnTo>
                    <a:pt x="128016" y="232410"/>
                  </a:lnTo>
                  <a:lnTo>
                    <a:pt x="126491" y="228600"/>
                  </a:lnTo>
                  <a:lnTo>
                    <a:pt x="126491" y="222250"/>
                  </a:lnTo>
                  <a:lnTo>
                    <a:pt x="147065" y="222250"/>
                  </a:lnTo>
                  <a:lnTo>
                    <a:pt x="147827" y="224790"/>
                  </a:lnTo>
                  <a:lnTo>
                    <a:pt x="147827" y="229870"/>
                  </a:lnTo>
                  <a:lnTo>
                    <a:pt x="149351" y="233680"/>
                  </a:lnTo>
                  <a:lnTo>
                    <a:pt x="149351" y="240030"/>
                  </a:lnTo>
                  <a:lnTo>
                    <a:pt x="149656" y="240030"/>
                  </a:lnTo>
                  <a:lnTo>
                    <a:pt x="150875" y="245110"/>
                  </a:lnTo>
                  <a:lnTo>
                    <a:pt x="150875" y="255270"/>
                  </a:lnTo>
                  <a:lnTo>
                    <a:pt x="151180" y="255270"/>
                  </a:lnTo>
                  <a:lnTo>
                    <a:pt x="152400" y="260350"/>
                  </a:lnTo>
                  <a:lnTo>
                    <a:pt x="152400" y="271780"/>
                  </a:lnTo>
                  <a:lnTo>
                    <a:pt x="151180" y="276860"/>
                  </a:lnTo>
                  <a:lnTo>
                    <a:pt x="150875" y="276860"/>
                  </a:lnTo>
                  <a:lnTo>
                    <a:pt x="150875" y="288290"/>
                  </a:lnTo>
                  <a:lnTo>
                    <a:pt x="149656" y="293370"/>
                  </a:lnTo>
                  <a:lnTo>
                    <a:pt x="149351" y="293370"/>
                  </a:lnTo>
                  <a:lnTo>
                    <a:pt x="149351" y="300990"/>
                  </a:lnTo>
                  <a:lnTo>
                    <a:pt x="147827" y="307340"/>
                  </a:lnTo>
                  <a:lnTo>
                    <a:pt x="146303" y="312420"/>
                  </a:lnTo>
                  <a:lnTo>
                    <a:pt x="145965" y="313690"/>
                  </a:lnTo>
                  <a:close/>
                </a:path>
                <a:path w="152400" h="486410">
                  <a:moveTo>
                    <a:pt x="149656" y="240030"/>
                  </a:moveTo>
                  <a:lnTo>
                    <a:pt x="149351" y="240030"/>
                  </a:lnTo>
                  <a:lnTo>
                    <a:pt x="149351" y="238760"/>
                  </a:lnTo>
                  <a:lnTo>
                    <a:pt x="149656" y="240030"/>
                  </a:lnTo>
                  <a:close/>
                </a:path>
                <a:path w="152400" h="486410">
                  <a:moveTo>
                    <a:pt x="151180" y="255270"/>
                  </a:moveTo>
                  <a:lnTo>
                    <a:pt x="150875" y="255270"/>
                  </a:lnTo>
                  <a:lnTo>
                    <a:pt x="150875" y="254000"/>
                  </a:lnTo>
                  <a:lnTo>
                    <a:pt x="151180" y="255270"/>
                  </a:lnTo>
                  <a:close/>
                </a:path>
                <a:path w="152400" h="486410">
                  <a:moveTo>
                    <a:pt x="150875" y="278130"/>
                  </a:moveTo>
                  <a:lnTo>
                    <a:pt x="150875" y="276860"/>
                  </a:lnTo>
                  <a:lnTo>
                    <a:pt x="151180" y="276860"/>
                  </a:lnTo>
                  <a:lnTo>
                    <a:pt x="150875" y="278130"/>
                  </a:lnTo>
                  <a:close/>
                </a:path>
                <a:path w="152400" h="486410">
                  <a:moveTo>
                    <a:pt x="149351" y="294640"/>
                  </a:moveTo>
                  <a:lnTo>
                    <a:pt x="149351" y="293370"/>
                  </a:lnTo>
                  <a:lnTo>
                    <a:pt x="149656" y="293370"/>
                  </a:lnTo>
                  <a:lnTo>
                    <a:pt x="149351" y="294640"/>
                  </a:lnTo>
                  <a:close/>
                </a:path>
                <a:path w="152400" h="486410">
                  <a:moveTo>
                    <a:pt x="143594" y="322580"/>
                  </a:moveTo>
                  <a:lnTo>
                    <a:pt x="121919" y="322580"/>
                  </a:lnTo>
                  <a:lnTo>
                    <a:pt x="123443" y="316230"/>
                  </a:lnTo>
                  <a:lnTo>
                    <a:pt x="124967" y="312420"/>
                  </a:lnTo>
                  <a:lnTo>
                    <a:pt x="124967" y="313690"/>
                  </a:lnTo>
                  <a:lnTo>
                    <a:pt x="145965" y="313690"/>
                  </a:lnTo>
                  <a:lnTo>
                    <a:pt x="143594" y="322580"/>
                  </a:lnTo>
                  <a:close/>
                </a:path>
                <a:path w="152400" h="486410">
                  <a:moveTo>
                    <a:pt x="139191" y="332740"/>
                  </a:moveTo>
                  <a:lnTo>
                    <a:pt x="117348" y="332740"/>
                  </a:lnTo>
                  <a:lnTo>
                    <a:pt x="118872" y="326390"/>
                  </a:lnTo>
                  <a:lnTo>
                    <a:pt x="118872" y="325120"/>
                  </a:lnTo>
                  <a:lnTo>
                    <a:pt x="121919" y="321310"/>
                  </a:lnTo>
                  <a:lnTo>
                    <a:pt x="121919" y="322580"/>
                  </a:lnTo>
                  <a:lnTo>
                    <a:pt x="143594" y="322580"/>
                  </a:lnTo>
                  <a:lnTo>
                    <a:pt x="143256" y="323850"/>
                  </a:lnTo>
                  <a:lnTo>
                    <a:pt x="141732" y="328930"/>
                  </a:lnTo>
                  <a:lnTo>
                    <a:pt x="140208" y="330200"/>
                  </a:lnTo>
                  <a:lnTo>
                    <a:pt x="139191" y="332740"/>
                  </a:lnTo>
                  <a:close/>
                </a:path>
                <a:path w="152400" h="486410">
                  <a:moveTo>
                    <a:pt x="134873" y="342900"/>
                  </a:moveTo>
                  <a:lnTo>
                    <a:pt x="112775" y="342900"/>
                  </a:lnTo>
                  <a:lnTo>
                    <a:pt x="114300" y="337820"/>
                  </a:lnTo>
                  <a:lnTo>
                    <a:pt x="114300" y="336550"/>
                  </a:lnTo>
                  <a:lnTo>
                    <a:pt x="117348" y="331470"/>
                  </a:lnTo>
                  <a:lnTo>
                    <a:pt x="117348" y="332740"/>
                  </a:lnTo>
                  <a:lnTo>
                    <a:pt x="139191" y="332740"/>
                  </a:lnTo>
                  <a:lnTo>
                    <a:pt x="138683" y="334010"/>
                  </a:lnTo>
                  <a:lnTo>
                    <a:pt x="135635" y="340360"/>
                  </a:lnTo>
                  <a:lnTo>
                    <a:pt x="134873" y="342900"/>
                  </a:lnTo>
                  <a:close/>
                </a:path>
                <a:path w="152400" h="486410">
                  <a:moveTo>
                    <a:pt x="106680" y="351790"/>
                  </a:moveTo>
                  <a:lnTo>
                    <a:pt x="109727" y="346710"/>
                  </a:lnTo>
                  <a:lnTo>
                    <a:pt x="112775" y="340360"/>
                  </a:lnTo>
                  <a:lnTo>
                    <a:pt x="112775" y="342900"/>
                  </a:lnTo>
                  <a:lnTo>
                    <a:pt x="134873" y="342900"/>
                  </a:lnTo>
                  <a:lnTo>
                    <a:pt x="132588" y="350520"/>
                  </a:lnTo>
                  <a:lnTo>
                    <a:pt x="108203" y="350520"/>
                  </a:lnTo>
                  <a:lnTo>
                    <a:pt x="106680" y="351790"/>
                  </a:lnTo>
                  <a:close/>
                </a:path>
                <a:path w="152400" h="486410">
                  <a:moveTo>
                    <a:pt x="100583" y="360680"/>
                  </a:moveTo>
                  <a:lnTo>
                    <a:pt x="105156" y="354330"/>
                  </a:lnTo>
                  <a:lnTo>
                    <a:pt x="108203" y="350520"/>
                  </a:lnTo>
                  <a:lnTo>
                    <a:pt x="132588" y="350520"/>
                  </a:lnTo>
                  <a:lnTo>
                    <a:pt x="131064" y="351790"/>
                  </a:lnTo>
                  <a:lnTo>
                    <a:pt x="128778" y="355600"/>
                  </a:lnTo>
                  <a:lnTo>
                    <a:pt x="128016" y="355600"/>
                  </a:lnTo>
                  <a:lnTo>
                    <a:pt x="126187" y="359410"/>
                  </a:lnTo>
                  <a:lnTo>
                    <a:pt x="102108" y="359410"/>
                  </a:lnTo>
                  <a:lnTo>
                    <a:pt x="100583" y="360680"/>
                  </a:lnTo>
                  <a:close/>
                </a:path>
                <a:path w="152400" h="486410">
                  <a:moveTo>
                    <a:pt x="128016" y="356870"/>
                  </a:moveTo>
                  <a:lnTo>
                    <a:pt x="128016" y="355600"/>
                  </a:lnTo>
                  <a:lnTo>
                    <a:pt x="128778" y="355600"/>
                  </a:lnTo>
                  <a:lnTo>
                    <a:pt x="128016" y="356870"/>
                  </a:lnTo>
                  <a:close/>
                </a:path>
                <a:path w="152400" h="486410">
                  <a:moveTo>
                    <a:pt x="119980" y="369570"/>
                  </a:moveTo>
                  <a:lnTo>
                    <a:pt x="96011" y="369570"/>
                  </a:lnTo>
                  <a:lnTo>
                    <a:pt x="97535" y="364490"/>
                  </a:lnTo>
                  <a:lnTo>
                    <a:pt x="99059" y="363220"/>
                  </a:lnTo>
                  <a:lnTo>
                    <a:pt x="102108" y="359410"/>
                  </a:lnTo>
                  <a:lnTo>
                    <a:pt x="126187" y="359410"/>
                  </a:lnTo>
                  <a:lnTo>
                    <a:pt x="124967" y="361950"/>
                  </a:lnTo>
                  <a:lnTo>
                    <a:pt x="119980" y="369570"/>
                  </a:lnTo>
                  <a:close/>
                </a:path>
                <a:path w="152400" h="486410">
                  <a:moveTo>
                    <a:pt x="86867" y="382270"/>
                  </a:moveTo>
                  <a:lnTo>
                    <a:pt x="96011" y="368300"/>
                  </a:lnTo>
                  <a:lnTo>
                    <a:pt x="96011" y="369570"/>
                  </a:lnTo>
                  <a:lnTo>
                    <a:pt x="119980" y="369570"/>
                  </a:lnTo>
                  <a:lnTo>
                    <a:pt x="116655" y="374650"/>
                  </a:lnTo>
                  <a:lnTo>
                    <a:pt x="115824" y="374650"/>
                  </a:lnTo>
                  <a:lnTo>
                    <a:pt x="114300" y="381000"/>
                  </a:lnTo>
                  <a:lnTo>
                    <a:pt x="88391" y="381000"/>
                  </a:lnTo>
                  <a:lnTo>
                    <a:pt x="86867" y="382270"/>
                  </a:lnTo>
                  <a:close/>
                </a:path>
                <a:path w="152400" h="486410">
                  <a:moveTo>
                    <a:pt x="115824" y="375920"/>
                  </a:moveTo>
                  <a:lnTo>
                    <a:pt x="115824" y="374650"/>
                  </a:lnTo>
                  <a:lnTo>
                    <a:pt x="116655" y="374650"/>
                  </a:lnTo>
                  <a:lnTo>
                    <a:pt x="115824" y="375920"/>
                  </a:lnTo>
                  <a:close/>
                </a:path>
                <a:path w="152400" h="486410">
                  <a:moveTo>
                    <a:pt x="101600" y="398780"/>
                  </a:moveTo>
                  <a:lnTo>
                    <a:pt x="76200" y="398780"/>
                  </a:lnTo>
                  <a:lnTo>
                    <a:pt x="79248" y="393700"/>
                  </a:lnTo>
                  <a:lnTo>
                    <a:pt x="79248" y="392430"/>
                  </a:lnTo>
                  <a:lnTo>
                    <a:pt x="82296" y="389890"/>
                  </a:lnTo>
                  <a:lnTo>
                    <a:pt x="88391" y="381000"/>
                  </a:lnTo>
                  <a:lnTo>
                    <a:pt x="112775" y="381000"/>
                  </a:lnTo>
                  <a:lnTo>
                    <a:pt x="111251" y="384810"/>
                  </a:lnTo>
                  <a:lnTo>
                    <a:pt x="108203" y="388620"/>
                  </a:lnTo>
                  <a:lnTo>
                    <a:pt x="106680" y="392430"/>
                  </a:lnTo>
                  <a:lnTo>
                    <a:pt x="102108" y="397510"/>
                  </a:lnTo>
                  <a:lnTo>
                    <a:pt x="101600" y="398780"/>
                  </a:lnTo>
                  <a:close/>
                </a:path>
                <a:path w="152400" h="486410">
                  <a:moveTo>
                    <a:pt x="71627" y="406400"/>
                  </a:moveTo>
                  <a:lnTo>
                    <a:pt x="73151" y="401320"/>
                  </a:lnTo>
                  <a:lnTo>
                    <a:pt x="74675" y="401320"/>
                  </a:lnTo>
                  <a:lnTo>
                    <a:pt x="76200" y="397510"/>
                  </a:lnTo>
                  <a:lnTo>
                    <a:pt x="76200" y="398780"/>
                  </a:lnTo>
                  <a:lnTo>
                    <a:pt x="101600" y="398780"/>
                  </a:lnTo>
                  <a:lnTo>
                    <a:pt x="100583" y="401320"/>
                  </a:lnTo>
                  <a:lnTo>
                    <a:pt x="97535" y="405130"/>
                  </a:lnTo>
                  <a:lnTo>
                    <a:pt x="73151" y="405130"/>
                  </a:lnTo>
                  <a:lnTo>
                    <a:pt x="71627" y="406400"/>
                  </a:lnTo>
                  <a:close/>
                </a:path>
                <a:path w="152400" h="486410">
                  <a:moveTo>
                    <a:pt x="92456" y="414020"/>
                  </a:moveTo>
                  <a:lnTo>
                    <a:pt x="67056" y="414020"/>
                  </a:lnTo>
                  <a:lnTo>
                    <a:pt x="68580" y="408940"/>
                  </a:lnTo>
                  <a:lnTo>
                    <a:pt x="73151" y="405130"/>
                  </a:lnTo>
                  <a:lnTo>
                    <a:pt x="97535" y="405130"/>
                  </a:lnTo>
                  <a:lnTo>
                    <a:pt x="96011" y="407670"/>
                  </a:lnTo>
                  <a:lnTo>
                    <a:pt x="94488" y="408940"/>
                  </a:lnTo>
                  <a:lnTo>
                    <a:pt x="92456" y="414020"/>
                  </a:lnTo>
                  <a:close/>
                </a:path>
                <a:path w="152400" h="486410">
                  <a:moveTo>
                    <a:pt x="81280" y="433070"/>
                  </a:moveTo>
                  <a:lnTo>
                    <a:pt x="56388" y="433070"/>
                  </a:lnTo>
                  <a:lnTo>
                    <a:pt x="57911" y="429260"/>
                  </a:lnTo>
                  <a:lnTo>
                    <a:pt x="59435" y="426720"/>
                  </a:lnTo>
                  <a:lnTo>
                    <a:pt x="59435" y="424180"/>
                  </a:lnTo>
                  <a:lnTo>
                    <a:pt x="62483" y="421640"/>
                  </a:lnTo>
                  <a:lnTo>
                    <a:pt x="62483" y="420370"/>
                  </a:lnTo>
                  <a:lnTo>
                    <a:pt x="65532" y="416560"/>
                  </a:lnTo>
                  <a:lnTo>
                    <a:pt x="67056" y="412750"/>
                  </a:lnTo>
                  <a:lnTo>
                    <a:pt x="67056" y="414020"/>
                  </a:lnTo>
                  <a:lnTo>
                    <a:pt x="92456" y="414020"/>
                  </a:lnTo>
                  <a:lnTo>
                    <a:pt x="91440" y="416560"/>
                  </a:lnTo>
                  <a:lnTo>
                    <a:pt x="89916" y="416560"/>
                  </a:lnTo>
                  <a:lnTo>
                    <a:pt x="88773" y="420370"/>
                  </a:lnTo>
                  <a:lnTo>
                    <a:pt x="88391" y="420370"/>
                  </a:lnTo>
                  <a:lnTo>
                    <a:pt x="86867" y="424180"/>
                  </a:lnTo>
                  <a:lnTo>
                    <a:pt x="83819" y="429260"/>
                  </a:lnTo>
                  <a:lnTo>
                    <a:pt x="80772" y="431800"/>
                  </a:lnTo>
                  <a:lnTo>
                    <a:pt x="82296" y="431800"/>
                  </a:lnTo>
                  <a:lnTo>
                    <a:pt x="81280" y="433070"/>
                  </a:lnTo>
                  <a:close/>
                </a:path>
                <a:path w="152400" h="486410">
                  <a:moveTo>
                    <a:pt x="88391" y="421640"/>
                  </a:moveTo>
                  <a:lnTo>
                    <a:pt x="88391" y="420370"/>
                  </a:lnTo>
                  <a:lnTo>
                    <a:pt x="88773" y="420370"/>
                  </a:lnTo>
                  <a:lnTo>
                    <a:pt x="88391" y="421640"/>
                  </a:lnTo>
                  <a:close/>
                </a:path>
                <a:path w="152400" h="486410">
                  <a:moveTo>
                    <a:pt x="66548" y="459740"/>
                  </a:moveTo>
                  <a:lnTo>
                    <a:pt x="41148" y="459740"/>
                  </a:lnTo>
                  <a:lnTo>
                    <a:pt x="48767" y="444500"/>
                  </a:lnTo>
                  <a:lnTo>
                    <a:pt x="50291" y="443230"/>
                  </a:lnTo>
                  <a:lnTo>
                    <a:pt x="53340" y="436880"/>
                  </a:lnTo>
                  <a:lnTo>
                    <a:pt x="56388" y="431800"/>
                  </a:lnTo>
                  <a:lnTo>
                    <a:pt x="56388" y="433070"/>
                  </a:lnTo>
                  <a:lnTo>
                    <a:pt x="81280" y="433070"/>
                  </a:lnTo>
                  <a:lnTo>
                    <a:pt x="79248" y="435610"/>
                  </a:lnTo>
                  <a:lnTo>
                    <a:pt x="76200" y="443230"/>
                  </a:lnTo>
                  <a:lnTo>
                    <a:pt x="76200" y="444500"/>
                  </a:lnTo>
                  <a:lnTo>
                    <a:pt x="73151" y="447040"/>
                  </a:lnTo>
                  <a:lnTo>
                    <a:pt x="71627" y="450850"/>
                  </a:lnTo>
                  <a:lnTo>
                    <a:pt x="71627" y="452120"/>
                  </a:lnTo>
                  <a:lnTo>
                    <a:pt x="68580" y="454660"/>
                  </a:lnTo>
                  <a:lnTo>
                    <a:pt x="66548" y="459740"/>
                  </a:lnTo>
                  <a:close/>
                </a:path>
                <a:path w="152400" h="486410">
                  <a:moveTo>
                    <a:pt x="63572" y="464820"/>
                  </a:moveTo>
                  <a:lnTo>
                    <a:pt x="38100" y="464820"/>
                  </a:lnTo>
                  <a:lnTo>
                    <a:pt x="39624" y="461010"/>
                  </a:lnTo>
                  <a:lnTo>
                    <a:pt x="39624" y="459740"/>
                  </a:lnTo>
                  <a:lnTo>
                    <a:pt x="41148" y="458470"/>
                  </a:lnTo>
                  <a:lnTo>
                    <a:pt x="41148" y="459740"/>
                  </a:lnTo>
                  <a:lnTo>
                    <a:pt x="66548" y="459740"/>
                  </a:lnTo>
                  <a:lnTo>
                    <a:pt x="66040" y="461010"/>
                  </a:lnTo>
                  <a:lnTo>
                    <a:pt x="65532" y="461010"/>
                  </a:lnTo>
                  <a:lnTo>
                    <a:pt x="63572" y="464820"/>
                  </a:lnTo>
                  <a:close/>
                </a:path>
                <a:path w="152400" h="486410">
                  <a:moveTo>
                    <a:pt x="65532" y="462280"/>
                  </a:moveTo>
                  <a:lnTo>
                    <a:pt x="65532" y="461010"/>
                  </a:lnTo>
                  <a:lnTo>
                    <a:pt x="66040" y="461010"/>
                  </a:lnTo>
                  <a:lnTo>
                    <a:pt x="65532" y="462280"/>
                  </a:lnTo>
                  <a:close/>
                </a:path>
                <a:path w="152400" h="486410">
                  <a:moveTo>
                    <a:pt x="42672" y="486410"/>
                  </a:moveTo>
                  <a:lnTo>
                    <a:pt x="38100" y="482600"/>
                  </a:lnTo>
                  <a:lnTo>
                    <a:pt x="32003" y="478790"/>
                  </a:lnTo>
                  <a:lnTo>
                    <a:pt x="32003" y="471170"/>
                  </a:lnTo>
                  <a:lnTo>
                    <a:pt x="35051" y="467360"/>
                  </a:lnTo>
                  <a:lnTo>
                    <a:pt x="38100" y="462280"/>
                  </a:lnTo>
                  <a:lnTo>
                    <a:pt x="38100" y="464820"/>
                  </a:lnTo>
                  <a:lnTo>
                    <a:pt x="63572" y="464820"/>
                  </a:lnTo>
                  <a:lnTo>
                    <a:pt x="60959" y="469900"/>
                  </a:lnTo>
                  <a:lnTo>
                    <a:pt x="59435" y="471170"/>
                  </a:lnTo>
                  <a:lnTo>
                    <a:pt x="58419" y="473710"/>
                  </a:lnTo>
                  <a:lnTo>
                    <a:pt x="57911" y="473710"/>
                  </a:lnTo>
                  <a:lnTo>
                    <a:pt x="55626" y="477520"/>
                  </a:lnTo>
                  <a:lnTo>
                    <a:pt x="54864" y="477520"/>
                  </a:lnTo>
                  <a:lnTo>
                    <a:pt x="53340" y="478790"/>
                  </a:lnTo>
                  <a:lnTo>
                    <a:pt x="50291" y="485140"/>
                  </a:lnTo>
                  <a:lnTo>
                    <a:pt x="42672" y="486410"/>
                  </a:lnTo>
                  <a:close/>
                </a:path>
                <a:path w="152400" h="486410">
                  <a:moveTo>
                    <a:pt x="57911" y="474980"/>
                  </a:moveTo>
                  <a:lnTo>
                    <a:pt x="57911" y="473710"/>
                  </a:lnTo>
                  <a:lnTo>
                    <a:pt x="58419" y="473710"/>
                  </a:lnTo>
                  <a:lnTo>
                    <a:pt x="57911" y="474980"/>
                  </a:lnTo>
                  <a:close/>
                </a:path>
                <a:path w="152400" h="486410">
                  <a:moveTo>
                    <a:pt x="54864" y="478790"/>
                  </a:moveTo>
                  <a:lnTo>
                    <a:pt x="54864" y="477520"/>
                  </a:lnTo>
                  <a:lnTo>
                    <a:pt x="55626" y="477520"/>
                  </a:lnTo>
                  <a:lnTo>
                    <a:pt x="54864" y="4787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308604" y="1915680"/>
            <a:ext cx="241300" cy="86995"/>
          </a:xfrm>
          <a:custGeom>
            <a:avLst/>
            <a:gdLst/>
            <a:ahLst/>
            <a:cxnLst/>
            <a:rect l="l" t="t" r="r" b="b"/>
            <a:pathLst>
              <a:path w="241300" h="86994">
                <a:moveTo>
                  <a:pt x="214884" y="19812"/>
                </a:moveTo>
                <a:lnTo>
                  <a:pt x="6096" y="19812"/>
                </a:lnTo>
                <a:lnTo>
                  <a:pt x="7620" y="18288"/>
                </a:lnTo>
                <a:lnTo>
                  <a:pt x="3048" y="19812"/>
                </a:lnTo>
                <a:lnTo>
                  <a:pt x="0" y="24384"/>
                </a:lnTo>
                <a:lnTo>
                  <a:pt x="0" y="28956"/>
                </a:lnTo>
                <a:lnTo>
                  <a:pt x="1524" y="33528"/>
                </a:lnTo>
                <a:lnTo>
                  <a:pt x="4572" y="36576"/>
                </a:lnTo>
                <a:lnTo>
                  <a:pt x="9144" y="35052"/>
                </a:lnTo>
                <a:lnTo>
                  <a:pt x="21336" y="35052"/>
                </a:lnTo>
                <a:lnTo>
                  <a:pt x="24384" y="33528"/>
                </a:lnTo>
                <a:lnTo>
                  <a:pt x="22860" y="35052"/>
                </a:lnTo>
                <a:lnTo>
                  <a:pt x="24384" y="35052"/>
                </a:lnTo>
                <a:lnTo>
                  <a:pt x="27432" y="33528"/>
                </a:lnTo>
                <a:lnTo>
                  <a:pt x="73152" y="33528"/>
                </a:lnTo>
                <a:lnTo>
                  <a:pt x="79248" y="32004"/>
                </a:lnTo>
                <a:lnTo>
                  <a:pt x="121920" y="32004"/>
                </a:lnTo>
                <a:lnTo>
                  <a:pt x="128016" y="30480"/>
                </a:lnTo>
                <a:lnTo>
                  <a:pt x="150876" y="30480"/>
                </a:lnTo>
                <a:lnTo>
                  <a:pt x="156972" y="28956"/>
                </a:lnTo>
                <a:lnTo>
                  <a:pt x="179832" y="28956"/>
                </a:lnTo>
                <a:lnTo>
                  <a:pt x="185928" y="27432"/>
                </a:lnTo>
                <a:lnTo>
                  <a:pt x="193548" y="27432"/>
                </a:lnTo>
                <a:lnTo>
                  <a:pt x="198120" y="25908"/>
                </a:lnTo>
                <a:lnTo>
                  <a:pt x="202692" y="25908"/>
                </a:lnTo>
                <a:lnTo>
                  <a:pt x="204216" y="24384"/>
                </a:lnTo>
                <a:lnTo>
                  <a:pt x="207264" y="24384"/>
                </a:lnTo>
                <a:lnTo>
                  <a:pt x="213360" y="21336"/>
                </a:lnTo>
                <a:lnTo>
                  <a:pt x="214884" y="19812"/>
                </a:lnTo>
                <a:close/>
              </a:path>
              <a:path w="241300" h="86994">
                <a:moveTo>
                  <a:pt x="217932" y="3048"/>
                </a:moveTo>
                <a:lnTo>
                  <a:pt x="213360" y="0"/>
                </a:lnTo>
                <a:lnTo>
                  <a:pt x="208788" y="0"/>
                </a:lnTo>
                <a:lnTo>
                  <a:pt x="205740" y="1524"/>
                </a:lnTo>
                <a:lnTo>
                  <a:pt x="201168" y="1524"/>
                </a:lnTo>
                <a:lnTo>
                  <a:pt x="198120" y="3048"/>
                </a:lnTo>
                <a:lnTo>
                  <a:pt x="201168" y="3048"/>
                </a:lnTo>
                <a:lnTo>
                  <a:pt x="217932" y="3048"/>
                </a:lnTo>
                <a:close/>
              </a:path>
              <a:path w="241300" h="86994">
                <a:moveTo>
                  <a:pt x="222504" y="12192"/>
                </a:moveTo>
                <a:lnTo>
                  <a:pt x="220980" y="7620"/>
                </a:lnTo>
                <a:lnTo>
                  <a:pt x="218948" y="4572"/>
                </a:lnTo>
                <a:lnTo>
                  <a:pt x="196596" y="4572"/>
                </a:lnTo>
                <a:lnTo>
                  <a:pt x="198120" y="3048"/>
                </a:lnTo>
                <a:lnTo>
                  <a:pt x="196596" y="3048"/>
                </a:lnTo>
                <a:lnTo>
                  <a:pt x="192024" y="4572"/>
                </a:lnTo>
                <a:lnTo>
                  <a:pt x="190500" y="4572"/>
                </a:lnTo>
                <a:lnTo>
                  <a:pt x="185928" y="6096"/>
                </a:lnTo>
                <a:lnTo>
                  <a:pt x="181356" y="6096"/>
                </a:lnTo>
                <a:lnTo>
                  <a:pt x="176784" y="7620"/>
                </a:lnTo>
                <a:lnTo>
                  <a:pt x="178308" y="6096"/>
                </a:lnTo>
                <a:lnTo>
                  <a:pt x="161544" y="6096"/>
                </a:lnTo>
                <a:lnTo>
                  <a:pt x="155448" y="7620"/>
                </a:lnTo>
                <a:lnTo>
                  <a:pt x="147828" y="7620"/>
                </a:lnTo>
                <a:lnTo>
                  <a:pt x="141732" y="9144"/>
                </a:lnTo>
                <a:lnTo>
                  <a:pt x="114300" y="9144"/>
                </a:lnTo>
                <a:lnTo>
                  <a:pt x="105156" y="10668"/>
                </a:lnTo>
                <a:lnTo>
                  <a:pt x="83820" y="10668"/>
                </a:lnTo>
                <a:lnTo>
                  <a:pt x="77724" y="12192"/>
                </a:lnTo>
                <a:lnTo>
                  <a:pt x="50292" y="12192"/>
                </a:lnTo>
                <a:lnTo>
                  <a:pt x="45720" y="13716"/>
                </a:lnTo>
                <a:lnTo>
                  <a:pt x="33528" y="13716"/>
                </a:lnTo>
                <a:lnTo>
                  <a:pt x="30480" y="15240"/>
                </a:lnTo>
                <a:lnTo>
                  <a:pt x="19812" y="15240"/>
                </a:lnTo>
                <a:lnTo>
                  <a:pt x="16764" y="16764"/>
                </a:lnTo>
                <a:lnTo>
                  <a:pt x="10668" y="16764"/>
                </a:lnTo>
                <a:lnTo>
                  <a:pt x="7620" y="18288"/>
                </a:lnTo>
                <a:lnTo>
                  <a:pt x="9144" y="18288"/>
                </a:lnTo>
                <a:lnTo>
                  <a:pt x="219456" y="18288"/>
                </a:lnTo>
                <a:lnTo>
                  <a:pt x="222504" y="12192"/>
                </a:lnTo>
                <a:close/>
              </a:path>
              <a:path w="241300" h="86994">
                <a:moveTo>
                  <a:pt x="240779" y="64008"/>
                </a:moveTo>
                <a:lnTo>
                  <a:pt x="236207" y="59436"/>
                </a:lnTo>
                <a:lnTo>
                  <a:pt x="217919" y="59436"/>
                </a:lnTo>
                <a:lnTo>
                  <a:pt x="213347" y="57912"/>
                </a:lnTo>
                <a:lnTo>
                  <a:pt x="196583" y="57912"/>
                </a:lnTo>
                <a:lnTo>
                  <a:pt x="192011" y="59436"/>
                </a:lnTo>
                <a:lnTo>
                  <a:pt x="181343" y="59436"/>
                </a:lnTo>
                <a:lnTo>
                  <a:pt x="175247" y="60960"/>
                </a:lnTo>
                <a:lnTo>
                  <a:pt x="160007" y="60960"/>
                </a:lnTo>
                <a:lnTo>
                  <a:pt x="152387" y="62484"/>
                </a:lnTo>
                <a:lnTo>
                  <a:pt x="129527" y="62484"/>
                </a:lnTo>
                <a:lnTo>
                  <a:pt x="123431" y="64008"/>
                </a:lnTo>
                <a:lnTo>
                  <a:pt x="97523" y="64008"/>
                </a:lnTo>
                <a:lnTo>
                  <a:pt x="91427" y="65532"/>
                </a:lnTo>
                <a:lnTo>
                  <a:pt x="73139" y="65532"/>
                </a:lnTo>
                <a:lnTo>
                  <a:pt x="71615" y="62484"/>
                </a:lnTo>
                <a:lnTo>
                  <a:pt x="70091" y="62484"/>
                </a:lnTo>
                <a:lnTo>
                  <a:pt x="68567" y="60960"/>
                </a:lnTo>
                <a:lnTo>
                  <a:pt x="60947" y="60960"/>
                </a:lnTo>
                <a:lnTo>
                  <a:pt x="59423" y="62484"/>
                </a:lnTo>
                <a:lnTo>
                  <a:pt x="56375" y="62484"/>
                </a:lnTo>
                <a:lnTo>
                  <a:pt x="53327" y="64008"/>
                </a:lnTo>
                <a:lnTo>
                  <a:pt x="48755" y="64008"/>
                </a:lnTo>
                <a:lnTo>
                  <a:pt x="46215" y="65278"/>
                </a:lnTo>
                <a:lnTo>
                  <a:pt x="46012" y="65227"/>
                </a:lnTo>
                <a:lnTo>
                  <a:pt x="41135" y="64008"/>
                </a:lnTo>
                <a:lnTo>
                  <a:pt x="38087" y="66040"/>
                </a:lnTo>
                <a:lnTo>
                  <a:pt x="35039" y="67056"/>
                </a:lnTo>
                <a:lnTo>
                  <a:pt x="33515" y="71628"/>
                </a:lnTo>
                <a:lnTo>
                  <a:pt x="31991" y="76200"/>
                </a:lnTo>
                <a:lnTo>
                  <a:pt x="33515" y="80772"/>
                </a:lnTo>
                <a:lnTo>
                  <a:pt x="38087" y="83820"/>
                </a:lnTo>
                <a:lnTo>
                  <a:pt x="39611" y="83820"/>
                </a:lnTo>
                <a:lnTo>
                  <a:pt x="48755" y="83820"/>
                </a:lnTo>
                <a:lnTo>
                  <a:pt x="47231" y="84328"/>
                </a:lnTo>
                <a:lnTo>
                  <a:pt x="40119" y="84328"/>
                </a:lnTo>
                <a:lnTo>
                  <a:pt x="41135" y="85344"/>
                </a:lnTo>
                <a:lnTo>
                  <a:pt x="44183" y="85344"/>
                </a:lnTo>
                <a:lnTo>
                  <a:pt x="47231" y="85344"/>
                </a:lnTo>
                <a:lnTo>
                  <a:pt x="50279" y="86868"/>
                </a:lnTo>
                <a:lnTo>
                  <a:pt x="88379" y="86868"/>
                </a:lnTo>
                <a:lnTo>
                  <a:pt x="92951" y="85344"/>
                </a:lnTo>
                <a:lnTo>
                  <a:pt x="124955" y="85344"/>
                </a:lnTo>
                <a:lnTo>
                  <a:pt x="132575" y="83820"/>
                </a:lnTo>
                <a:lnTo>
                  <a:pt x="169151" y="83820"/>
                </a:lnTo>
                <a:lnTo>
                  <a:pt x="176771" y="82296"/>
                </a:lnTo>
                <a:lnTo>
                  <a:pt x="182867" y="82296"/>
                </a:lnTo>
                <a:lnTo>
                  <a:pt x="188963" y="80772"/>
                </a:lnTo>
                <a:lnTo>
                  <a:pt x="214871" y="80772"/>
                </a:lnTo>
                <a:lnTo>
                  <a:pt x="217919" y="82296"/>
                </a:lnTo>
                <a:lnTo>
                  <a:pt x="227063" y="82296"/>
                </a:lnTo>
                <a:lnTo>
                  <a:pt x="227063" y="80772"/>
                </a:lnTo>
                <a:lnTo>
                  <a:pt x="236207" y="80772"/>
                </a:lnTo>
                <a:lnTo>
                  <a:pt x="237731" y="79248"/>
                </a:lnTo>
                <a:lnTo>
                  <a:pt x="240779" y="76200"/>
                </a:lnTo>
                <a:lnTo>
                  <a:pt x="240779" y="74676"/>
                </a:lnTo>
                <a:lnTo>
                  <a:pt x="240779" y="64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2147" y="1609343"/>
            <a:ext cx="397764" cy="35204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701539" y="1790700"/>
            <a:ext cx="137160" cy="29209"/>
          </a:xfrm>
          <a:custGeom>
            <a:avLst/>
            <a:gdLst/>
            <a:ahLst/>
            <a:cxnLst/>
            <a:rect l="l" t="t" r="r" b="b"/>
            <a:pathLst>
              <a:path w="137160" h="29210">
                <a:moveTo>
                  <a:pt x="79248" y="1524"/>
                </a:moveTo>
                <a:lnTo>
                  <a:pt x="21336" y="1524"/>
                </a:lnTo>
                <a:lnTo>
                  <a:pt x="22860" y="0"/>
                </a:lnTo>
                <a:lnTo>
                  <a:pt x="71628" y="0"/>
                </a:lnTo>
                <a:lnTo>
                  <a:pt x="79248" y="1524"/>
                </a:lnTo>
                <a:close/>
              </a:path>
              <a:path w="137160" h="29210">
                <a:moveTo>
                  <a:pt x="10668" y="28956"/>
                </a:moveTo>
                <a:lnTo>
                  <a:pt x="7620" y="25908"/>
                </a:lnTo>
                <a:lnTo>
                  <a:pt x="3048" y="24384"/>
                </a:lnTo>
                <a:lnTo>
                  <a:pt x="0" y="18288"/>
                </a:lnTo>
                <a:lnTo>
                  <a:pt x="3048" y="13716"/>
                </a:lnTo>
                <a:lnTo>
                  <a:pt x="4572" y="10668"/>
                </a:lnTo>
                <a:lnTo>
                  <a:pt x="4572" y="9144"/>
                </a:lnTo>
                <a:lnTo>
                  <a:pt x="7620" y="6096"/>
                </a:lnTo>
                <a:lnTo>
                  <a:pt x="16764" y="1524"/>
                </a:lnTo>
                <a:lnTo>
                  <a:pt x="121920" y="1524"/>
                </a:lnTo>
                <a:lnTo>
                  <a:pt x="124968" y="3048"/>
                </a:lnTo>
                <a:lnTo>
                  <a:pt x="128016" y="3048"/>
                </a:lnTo>
                <a:lnTo>
                  <a:pt x="134112" y="6096"/>
                </a:lnTo>
                <a:lnTo>
                  <a:pt x="137160" y="12192"/>
                </a:lnTo>
                <a:lnTo>
                  <a:pt x="135636" y="18288"/>
                </a:lnTo>
                <a:lnTo>
                  <a:pt x="134620" y="21336"/>
                </a:lnTo>
                <a:lnTo>
                  <a:pt x="21336" y="21336"/>
                </a:lnTo>
                <a:lnTo>
                  <a:pt x="18288" y="24384"/>
                </a:lnTo>
                <a:lnTo>
                  <a:pt x="18796" y="24384"/>
                </a:lnTo>
                <a:lnTo>
                  <a:pt x="16764" y="27432"/>
                </a:lnTo>
                <a:lnTo>
                  <a:pt x="10668" y="28956"/>
                </a:lnTo>
                <a:close/>
              </a:path>
              <a:path w="137160" h="29210">
                <a:moveTo>
                  <a:pt x="19812" y="22860"/>
                </a:moveTo>
                <a:lnTo>
                  <a:pt x="21336" y="21336"/>
                </a:lnTo>
                <a:lnTo>
                  <a:pt x="22860" y="21336"/>
                </a:lnTo>
                <a:lnTo>
                  <a:pt x="19812" y="22860"/>
                </a:lnTo>
                <a:close/>
              </a:path>
              <a:path w="137160" h="29210">
                <a:moveTo>
                  <a:pt x="126492" y="25908"/>
                </a:moveTo>
                <a:lnTo>
                  <a:pt x="117348" y="22860"/>
                </a:lnTo>
                <a:lnTo>
                  <a:pt x="76200" y="22860"/>
                </a:lnTo>
                <a:lnTo>
                  <a:pt x="68580" y="21336"/>
                </a:lnTo>
                <a:lnTo>
                  <a:pt x="134620" y="21336"/>
                </a:lnTo>
                <a:lnTo>
                  <a:pt x="134112" y="22860"/>
                </a:lnTo>
                <a:lnTo>
                  <a:pt x="126492" y="25908"/>
                </a:lnTo>
                <a:close/>
              </a:path>
              <a:path w="137160" h="29210">
                <a:moveTo>
                  <a:pt x="18796" y="24384"/>
                </a:moveTo>
                <a:lnTo>
                  <a:pt x="18288" y="24384"/>
                </a:lnTo>
                <a:lnTo>
                  <a:pt x="19812" y="22860"/>
                </a:lnTo>
                <a:lnTo>
                  <a:pt x="18796" y="24384"/>
                </a:lnTo>
                <a:close/>
              </a:path>
              <a:path w="137160" h="29210">
                <a:moveTo>
                  <a:pt x="120396" y="24384"/>
                </a:moveTo>
                <a:lnTo>
                  <a:pt x="114300" y="24384"/>
                </a:lnTo>
                <a:lnTo>
                  <a:pt x="112776" y="22860"/>
                </a:lnTo>
                <a:lnTo>
                  <a:pt x="117348" y="22860"/>
                </a:lnTo>
                <a:lnTo>
                  <a:pt x="120396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7760" y="1528572"/>
            <a:ext cx="650747" cy="3322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16523" y="1600200"/>
            <a:ext cx="219456" cy="2072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48755" y="1463040"/>
            <a:ext cx="611124" cy="50825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45223" y="1581912"/>
            <a:ext cx="379476" cy="1940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16140" y="1365504"/>
            <a:ext cx="629412" cy="37185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25939" y="2535948"/>
            <a:ext cx="215265" cy="79375"/>
          </a:xfrm>
          <a:custGeom>
            <a:avLst/>
            <a:gdLst/>
            <a:ahLst/>
            <a:cxnLst/>
            <a:rect l="l" t="t" r="r" b="b"/>
            <a:pathLst>
              <a:path w="215264" h="79375">
                <a:moveTo>
                  <a:pt x="205740" y="9144"/>
                </a:moveTo>
                <a:lnTo>
                  <a:pt x="202692" y="6096"/>
                </a:lnTo>
                <a:lnTo>
                  <a:pt x="199644" y="3048"/>
                </a:lnTo>
                <a:lnTo>
                  <a:pt x="196596" y="1524"/>
                </a:lnTo>
                <a:lnTo>
                  <a:pt x="195072" y="1524"/>
                </a:lnTo>
                <a:lnTo>
                  <a:pt x="192024" y="0"/>
                </a:lnTo>
                <a:lnTo>
                  <a:pt x="173736" y="0"/>
                </a:lnTo>
                <a:lnTo>
                  <a:pt x="161544" y="3048"/>
                </a:lnTo>
                <a:lnTo>
                  <a:pt x="158496" y="3048"/>
                </a:lnTo>
                <a:lnTo>
                  <a:pt x="152400" y="4572"/>
                </a:lnTo>
                <a:lnTo>
                  <a:pt x="153924" y="3048"/>
                </a:lnTo>
                <a:lnTo>
                  <a:pt x="147828" y="3048"/>
                </a:lnTo>
                <a:lnTo>
                  <a:pt x="146304" y="4572"/>
                </a:lnTo>
                <a:lnTo>
                  <a:pt x="109728" y="4572"/>
                </a:lnTo>
                <a:lnTo>
                  <a:pt x="109728" y="6096"/>
                </a:lnTo>
                <a:lnTo>
                  <a:pt x="48768" y="6096"/>
                </a:lnTo>
                <a:lnTo>
                  <a:pt x="42672" y="4572"/>
                </a:lnTo>
                <a:lnTo>
                  <a:pt x="44196" y="6096"/>
                </a:lnTo>
                <a:lnTo>
                  <a:pt x="38100" y="4572"/>
                </a:lnTo>
                <a:lnTo>
                  <a:pt x="32004" y="4572"/>
                </a:lnTo>
                <a:lnTo>
                  <a:pt x="30480" y="3048"/>
                </a:lnTo>
                <a:lnTo>
                  <a:pt x="10668" y="3048"/>
                </a:lnTo>
                <a:lnTo>
                  <a:pt x="9144" y="4572"/>
                </a:lnTo>
                <a:lnTo>
                  <a:pt x="3048" y="4572"/>
                </a:lnTo>
                <a:lnTo>
                  <a:pt x="0" y="9144"/>
                </a:lnTo>
                <a:lnTo>
                  <a:pt x="0" y="15240"/>
                </a:lnTo>
                <a:lnTo>
                  <a:pt x="1524" y="19812"/>
                </a:lnTo>
                <a:lnTo>
                  <a:pt x="6096" y="22860"/>
                </a:lnTo>
                <a:lnTo>
                  <a:pt x="22860" y="22860"/>
                </a:lnTo>
                <a:lnTo>
                  <a:pt x="27432" y="24384"/>
                </a:lnTo>
                <a:lnTo>
                  <a:pt x="25908" y="22860"/>
                </a:lnTo>
                <a:lnTo>
                  <a:pt x="28956" y="24384"/>
                </a:lnTo>
                <a:lnTo>
                  <a:pt x="32004" y="24384"/>
                </a:lnTo>
                <a:lnTo>
                  <a:pt x="36576" y="25908"/>
                </a:lnTo>
                <a:lnTo>
                  <a:pt x="48768" y="25908"/>
                </a:lnTo>
                <a:lnTo>
                  <a:pt x="54864" y="27432"/>
                </a:lnTo>
                <a:lnTo>
                  <a:pt x="143256" y="27432"/>
                </a:lnTo>
                <a:lnTo>
                  <a:pt x="149352" y="25908"/>
                </a:lnTo>
                <a:lnTo>
                  <a:pt x="161544" y="25908"/>
                </a:lnTo>
                <a:lnTo>
                  <a:pt x="166116" y="24384"/>
                </a:lnTo>
                <a:lnTo>
                  <a:pt x="172212" y="22860"/>
                </a:lnTo>
                <a:lnTo>
                  <a:pt x="176784" y="22860"/>
                </a:lnTo>
                <a:lnTo>
                  <a:pt x="179832" y="21336"/>
                </a:lnTo>
                <a:lnTo>
                  <a:pt x="179832" y="22860"/>
                </a:lnTo>
                <a:lnTo>
                  <a:pt x="185928" y="21336"/>
                </a:lnTo>
                <a:lnTo>
                  <a:pt x="188976" y="21336"/>
                </a:lnTo>
                <a:lnTo>
                  <a:pt x="192024" y="22860"/>
                </a:lnTo>
                <a:lnTo>
                  <a:pt x="196596" y="24384"/>
                </a:lnTo>
                <a:lnTo>
                  <a:pt x="201168" y="22860"/>
                </a:lnTo>
                <a:lnTo>
                  <a:pt x="202184" y="21336"/>
                </a:lnTo>
                <a:lnTo>
                  <a:pt x="204216" y="18288"/>
                </a:lnTo>
                <a:lnTo>
                  <a:pt x="205740" y="15240"/>
                </a:lnTo>
                <a:lnTo>
                  <a:pt x="205740" y="9144"/>
                </a:lnTo>
                <a:close/>
              </a:path>
              <a:path w="215264" h="79375">
                <a:moveTo>
                  <a:pt x="214884" y="56375"/>
                </a:moveTo>
                <a:lnTo>
                  <a:pt x="211836" y="51803"/>
                </a:lnTo>
                <a:lnTo>
                  <a:pt x="205740" y="50279"/>
                </a:lnTo>
                <a:lnTo>
                  <a:pt x="193548" y="50279"/>
                </a:lnTo>
                <a:lnTo>
                  <a:pt x="185928" y="48755"/>
                </a:lnTo>
                <a:lnTo>
                  <a:pt x="140208" y="48755"/>
                </a:lnTo>
                <a:lnTo>
                  <a:pt x="131064" y="50279"/>
                </a:lnTo>
                <a:lnTo>
                  <a:pt x="114300" y="50279"/>
                </a:lnTo>
                <a:lnTo>
                  <a:pt x="114300" y="51803"/>
                </a:lnTo>
                <a:lnTo>
                  <a:pt x="97536" y="51803"/>
                </a:lnTo>
                <a:lnTo>
                  <a:pt x="79248" y="54851"/>
                </a:lnTo>
                <a:lnTo>
                  <a:pt x="73152" y="56375"/>
                </a:lnTo>
                <a:lnTo>
                  <a:pt x="65532" y="56375"/>
                </a:lnTo>
                <a:lnTo>
                  <a:pt x="53340" y="59423"/>
                </a:lnTo>
                <a:lnTo>
                  <a:pt x="47244" y="59423"/>
                </a:lnTo>
                <a:lnTo>
                  <a:pt x="42672" y="60947"/>
                </a:lnTo>
                <a:lnTo>
                  <a:pt x="38100" y="65519"/>
                </a:lnTo>
                <a:lnTo>
                  <a:pt x="39624" y="70091"/>
                </a:lnTo>
                <a:lnTo>
                  <a:pt x="39624" y="74663"/>
                </a:lnTo>
                <a:lnTo>
                  <a:pt x="39624" y="76187"/>
                </a:lnTo>
                <a:lnTo>
                  <a:pt x="42672" y="79235"/>
                </a:lnTo>
                <a:lnTo>
                  <a:pt x="48768" y="79235"/>
                </a:lnTo>
                <a:lnTo>
                  <a:pt x="55626" y="79235"/>
                </a:lnTo>
                <a:lnTo>
                  <a:pt x="62484" y="79235"/>
                </a:lnTo>
                <a:lnTo>
                  <a:pt x="68580" y="77711"/>
                </a:lnTo>
                <a:lnTo>
                  <a:pt x="74676" y="77711"/>
                </a:lnTo>
                <a:lnTo>
                  <a:pt x="82296" y="76187"/>
                </a:lnTo>
                <a:lnTo>
                  <a:pt x="91440" y="76187"/>
                </a:lnTo>
                <a:lnTo>
                  <a:pt x="99060" y="74663"/>
                </a:lnTo>
                <a:lnTo>
                  <a:pt x="106680" y="74663"/>
                </a:lnTo>
                <a:lnTo>
                  <a:pt x="115824" y="73139"/>
                </a:lnTo>
                <a:lnTo>
                  <a:pt x="132588" y="73139"/>
                </a:lnTo>
                <a:lnTo>
                  <a:pt x="141732" y="71615"/>
                </a:lnTo>
                <a:lnTo>
                  <a:pt x="141732" y="73139"/>
                </a:lnTo>
                <a:lnTo>
                  <a:pt x="149352" y="71615"/>
                </a:lnTo>
                <a:lnTo>
                  <a:pt x="178308" y="71615"/>
                </a:lnTo>
                <a:lnTo>
                  <a:pt x="184404" y="73139"/>
                </a:lnTo>
                <a:lnTo>
                  <a:pt x="182880" y="71615"/>
                </a:lnTo>
                <a:lnTo>
                  <a:pt x="190500" y="73139"/>
                </a:lnTo>
                <a:lnTo>
                  <a:pt x="202692" y="73139"/>
                </a:lnTo>
                <a:lnTo>
                  <a:pt x="205740" y="71615"/>
                </a:lnTo>
                <a:lnTo>
                  <a:pt x="211836" y="71615"/>
                </a:lnTo>
                <a:lnTo>
                  <a:pt x="214884" y="67043"/>
                </a:lnTo>
                <a:lnTo>
                  <a:pt x="214884" y="62471"/>
                </a:lnTo>
                <a:lnTo>
                  <a:pt x="214884" y="56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85616" y="2293620"/>
            <a:ext cx="548640" cy="56006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36948" y="2432304"/>
            <a:ext cx="202692" cy="22555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4856988" y="2235708"/>
            <a:ext cx="342900" cy="314960"/>
          </a:xfrm>
          <a:custGeom>
            <a:avLst/>
            <a:gdLst/>
            <a:ahLst/>
            <a:cxnLst/>
            <a:rect l="l" t="t" r="r" b="b"/>
            <a:pathLst>
              <a:path w="342900" h="314960">
                <a:moveTo>
                  <a:pt x="342899" y="69850"/>
                </a:moveTo>
                <a:lnTo>
                  <a:pt x="318515" y="69850"/>
                </a:lnTo>
                <a:lnTo>
                  <a:pt x="318515" y="10160"/>
                </a:lnTo>
                <a:lnTo>
                  <a:pt x="320040" y="7620"/>
                </a:lnTo>
                <a:lnTo>
                  <a:pt x="321563" y="2540"/>
                </a:lnTo>
                <a:lnTo>
                  <a:pt x="324611" y="0"/>
                </a:lnTo>
                <a:lnTo>
                  <a:pt x="333756" y="0"/>
                </a:lnTo>
                <a:lnTo>
                  <a:pt x="338327" y="1270"/>
                </a:lnTo>
                <a:lnTo>
                  <a:pt x="339851" y="5080"/>
                </a:lnTo>
                <a:lnTo>
                  <a:pt x="341375" y="7620"/>
                </a:lnTo>
                <a:lnTo>
                  <a:pt x="342899" y="11430"/>
                </a:lnTo>
                <a:lnTo>
                  <a:pt x="342899" y="69850"/>
                </a:lnTo>
                <a:close/>
              </a:path>
              <a:path w="342900" h="314960">
                <a:moveTo>
                  <a:pt x="35051" y="58420"/>
                </a:moveTo>
                <a:lnTo>
                  <a:pt x="30479" y="54610"/>
                </a:lnTo>
                <a:lnTo>
                  <a:pt x="32004" y="54610"/>
                </a:lnTo>
                <a:lnTo>
                  <a:pt x="22859" y="48260"/>
                </a:lnTo>
                <a:lnTo>
                  <a:pt x="21335" y="46990"/>
                </a:lnTo>
                <a:lnTo>
                  <a:pt x="18287" y="45720"/>
                </a:lnTo>
                <a:lnTo>
                  <a:pt x="16763" y="43180"/>
                </a:lnTo>
                <a:lnTo>
                  <a:pt x="15239" y="43180"/>
                </a:lnTo>
                <a:lnTo>
                  <a:pt x="13715" y="41910"/>
                </a:lnTo>
                <a:lnTo>
                  <a:pt x="10667" y="40640"/>
                </a:lnTo>
                <a:lnTo>
                  <a:pt x="6095" y="40640"/>
                </a:lnTo>
                <a:lnTo>
                  <a:pt x="4571" y="39370"/>
                </a:lnTo>
                <a:lnTo>
                  <a:pt x="1523" y="35560"/>
                </a:lnTo>
                <a:lnTo>
                  <a:pt x="0" y="31750"/>
                </a:lnTo>
                <a:lnTo>
                  <a:pt x="1523" y="26670"/>
                </a:lnTo>
                <a:lnTo>
                  <a:pt x="4571" y="24130"/>
                </a:lnTo>
                <a:lnTo>
                  <a:pt x="9143" y="21590"/>
                </a:lnTo>
                <a:lnTo>
                  <a:pt x="13715" y="24130"/>
                </a:lnTo>
                <a:lnTo>
                  <a:pt x="10667" y="24130"/>
                </a:lnTo>
                <a:lnTo>
                  <a:pt x="15239" y="25400"/>
                </a:lnTo>
                <a:lnTo>
                  <a:pt x="21335" y="25400"/>
                </a:lnTo>
                <a:lnTo>
                  <a:pt x="24383" y="26670"/>
                </a:lnTo>
                <a:lnTo>
                  <a:pt x="27431" y="26670"/>
                </a:lnTo>
                <a:lnTo>
                  <a:pt x="27431" y="27940"/>
                </a:lnTo>
                <a:lnTo>
                  <a:pt x="30479" y="29210"/>
                </a:lnTo>
                <a:lnTo>
                  <a:pt x="33527" y="29210"/>
                </a:lnTo>
                <a:lnTo>
                  <a:pt x="33527" y="31750"/>
                </a:lnTo>
                <a:lnTo>
                  <a:pt x="39624" y="34290"/>
                </a:lnTo>
                <a:lnTo>
                  <a:pt x="39624" y="35560"/>
                </a:lnTo>
                <a:lnTo>
                  <a:pt x="45719" y="40640"/>
                </a:lnTo>
                <a:lnTo>
                  <a:pt x="50291" y="43180"/>
                </a:lnTo>
                <a:lnTo>
                  <a:pt x="50291" y="45720"/>
                </a:lnTo>
                <a:lnTo>
                  <a:pt x="53340" y="49530"/>
                </a:lnTo>
                <a:lnTo>
                  <a:pt x="55625" y="49530"/>
                </a:lnTo>
                <a:lnTo>
                  <a:pt x="57911" y="50800"/>
                </a:lnTo>
                <a:lnTo>
                  <a:pt x="56388" y="50800"/>
                </a:lnTo>
                <a:lnTo>
                  <a:pt x="64008" y="57150"/>
                </a:lnTo>
                <a:lnTo>
                  <a:pt x="35051" y="57150"/>
                </a:lnTo>
                <a:lnTo>
                  <a:pt x="35051" y="58420"/>
                </a:lnTo>
                <a:close/>
              </a:path>
              <a:path w="342900" h="314960">
                <a:moveTo>
                  <a:pt x="15239" y="25400"/>
                </a:moveTo>
                <a:lnTo>
                  <a:pt x="10667" y="24130"/>
                </a:lnTo>
                <a:lnTo>
                  <a:pt x="13715" y="24130"/>
                </a:lnTo>
                <a:lnTo>
                  <a:pt x="15239" y="25400"/>
                </a:lnTo>
                <a:close/>
              </a:path>
              <a:path w="342900" h="314960">
                <a:moveTo>
                  <a:pt x="19811" y="25400"/>
                </a:moveTo>
                <a:lnTo>
                  <a:pt x="15239" y="25400"/>
                </a:lnTo>
                <a:lnTo>
                  <a:pt x="13715" y="24130"/>
                </a:lnTo>
                <a:lnTo>
                  <a:pt x="16763" y="24130"/>
                </a:lnTo>
                <a:lnTo>
                  <a:pt x="19811" y="25400"/>
                </a:lnTo>
                <a:close/>
              </a:path>
              <a:path w="342900" h="314960">
                <a:moveTo>
                  <a:pt x="12191" y="41910"/>
                </a:moveTo>
                <a:lnTo>
                  <a:pt x="9143" y="41910"/>
                </a:lnTo>
                <a:lnTo>
                  <a:pt x="7619" y="40640"/>
                </a:lnTo>
                <a:lnTo>
                  <a:pt x="10667" y="40640"/>
                </a:lnTo>
                <a:lnTo>
                  <a:pt x="12191" y="41910"/>
                </a:lnTo>
                <a:close/>
              </a:path>
              <a:path w="342900" h="314960">
                <a:moveTo>
                  <a:pt x="15239" y="43180"/>
                </a:moveTo>
                <a:lnTo>
                  <a:pt x="12191" y="41910"/>
                </a:lnTo>
                <a:lnTo>
                  <a:pt x="10667" y="40640"/>
                </a:lnTo>
                <a:lnTo>
                  <a:pt x="13715" y="41910"/>
                </a:lnTo>
                <a:lnTo>
                  <a:pt x="15239" y="43180"/>
                </a:lnTo>
                <a:close/>
              </a:path>
              <a:path w="342900" h="314960">
                <a:moveTo>
                  <a:pt x="55625" y="49530"/>
                </a:moveTo>
                <a:lnTo>
                  <a:pt x="53340" y="49530"/>
                </a:lnTo>
                <a:lnTo>
                  <a:pt x="53340" y="48260"/>
                </a:lnTo>
                <a:lnTo>
                  <a:pt x="55625" y="49530"/>
                </a:lnTo>
                <a:close/>
              </a:path>
              <a:path w="342900" h="314960">
                <a:moveTo>
                  <a:pt x="57911" y="80010"/>
                </a:moveTo>
                <a:lnTo>
                  <a:pt x="53340" y="76200"/>
                </a:lnTo>
                <a:lnTo>
                  <a:pt x="51815" y="76200"/>
                </a:lnTo>
                <a:lnTo>
                  <a:pt x="47243" y="71120"/>
                </a:lnTo>
                <a:lnTo>
                  <a:pt x="48767" y="71120"/>
                </a:lnTo>
                <a:lnTo>
                  <a:pt x="38099" y="62230"/>
                </a:lnTo>
                <a:lnTo>
                  <a:pt x="35051" y="57150"/>
                </a:lnTo>
                <a:lnTo>
                  <a:pt x="64008" y="57150"/>
                </a:lnTo>
                <a:lnTo>
                  <a:pt x="65532" y="58420"/>
                </a:lnTo>
                <a:lnTo>
                  <a:pt x="70104" y="63500"/>
                </a:lnTo>
                <a:lnTo>
                  <a:pt x="71627" y="63500"/>
                </a:lnTo>
                <a:lnTo>
                  <a:pt x="77724" y="67310"/>
                </a:lnTo>
                <a:lnTo>
                  <a:pt x="76199" y="67310"/>
                </a:lnTo>
                <a:lnTo>
                  <a:pt x="82295" y="72390"/>
                </a:lnTo>
                <a:lnTo>
                  <a:pt x="88645" y="78740"/>
                </a:lnTo>
                <a:lnTo>
                  <a:pt x="57911" y="78740"/>
                </a:lnTo>
                <a:lnTo>
                  <a:pt x="57911" y="80010"/>
                </a:lnTo>
                <a:close/>
              </a:path>
              <a:path w="342900" h="314960">
                <a:moveTo>
                  <a:pt x="324611" y="285750"/>
                </a:moveTo>
                <a:lnTo>
                  <a:pt x="306324" y="285750"/>
                </a:lnTo>
                <a:lnTo>
                  <a:pt x="304799" y="283210"/>
                </a:lnTo>
                <a:lnTo>
                  <a:pt x="301751" y="279400"/>
                </a:lnTo>
                <a:lnTo>
                  <a:pt x="301751" y="275590"/>
                </a:lnTo>
                <a:lnTo>
                  <a:pt x="303275" y="271780"/>
                </a:lnTo>
                <a:lnTo>
                  <a:pt x="303275" y="190500"/>
                </a:lnTo>
                <a:lnTo>
                  <a:pt x="304799" y="181610"/>
                </a:lnTo>
                <a:lnTo>
                  <a:pt x="304799" y="173990"/>
                </a:lnTo>
                <a:lnTo>
                  <a:pt x="306324" y="167640"/>
                </a:lnTo>
                <a:lnTo>
                  <a:pt x="306324" y="157480"/>
                </a:lnTo>
                <a:lnTo>
                  <a:pt x="309372" y="142240"/>
                </a:lnTo>
                <a:lnTo>
                  <a:pt x="309372" y="133350"/>
                </a:lnTo>
                <a:lnTo>
                  <a:pt x="310895" y="125730"/>
                </a:lnTo>
                <a:lnTo>
                  <a:pt x="312419" y="116840"/>
                </a:lnTo>
                <a:lnTo>
                  <a:pt x="313943" y="109220"/>
                </a:lnTo>
                <a:lnTo>
                  <a:pt x="313943" y="100330"/>
                </a:lnTo>
                <a:lnTo>
                  <a:pt x="315467" y="92710"/>
                </a:lnTo>
                <a:lnTo>
                  <a:pt x="315467" y="85090"/>
                </a:lnTo>
                <a:lnTo>
                  <a:pt x="316991" y="83820"/>
                </a:lnTo>
                <a:lnTo>
                  <a:pt x="316991" y="76200"/>
                </a:lnTo>
                <a:lnTo>
                  <a:pt x="318515" y="67310"/>
                </a:lnTo>
                <a:lnTo>
                  <a:pt x="318515" y="69850"/>
                </a:lnTo>
                <a:lnTo>
                  <a:pt x="342899" y="69850"/>
                </a:lnTo>
                <a:lnTo>
                  <a:pt x="342899" y="71120"/>
                </a:lnTo>
                <a:lnTo>
                  <a:pt x="341375" y="78740"/>
                </a:lnTo>
                <a:lnTo>
                  <a:pt x="341375" y="86360"/>
                </a:lnTo>
                <a:lnTo>
                  <a:pt x="339851" y="93980"/>
                </a:lnTo>
                <a:lnTo>
                  <a:pt x="339851" y="95250"/>
                </a:lnTo>
                <a:lnTo>
                  <a:pt x="338327" y="102870"/>
                </a:lnTo>
                <a:lnTo>
                  <a:pt x="338327" y="111760"/>
                </a:lnTo>
                <a:lnTo>
                  <a:pt x="336804" y="111760"/>
                </a:lnTo>
                <a:lnTo>
                  <a:pt x="336804" y="119380"/>
                </a:lnTo>
                <a:lnTo>
                  <a:pt x="333756" y="138430"/>
                </a:lnTo>
                <a:lnTo>
                  <a:pt x="330708" y="153670"/>
                </a:lnTo>
                <a:lnTo>
                  <a:pt x="331977" y="153670"/>
                </a:lnTo>
                <a:lnTo>
                  <a:pt x="330708" y="160020"/>
                </a:lnTo>
                <a:lnTo>
                  <a:pt x="330708" y="168910"/>
                </a:lnTo>
                <a:lnTo>
                  <a:pt x="329183" y="176530"/>
                </a:lnTo>
                <a:lnTo>
                  <a:pt x="329183" y="185420"/>
                </a:lnTo>
                <a:lnTo>
                  <a:pt x="327659" y="185420"/>
                </a:lnTo>
                <a:lnTo>
                  <a:pt x="327659" y="191770"/>
                </a:lnTo>
                <a:lnTo>
                  <a:pt x="326135" y="199390"/>
                </a:lnTo>
                <a:lnTo>
                  <a:pt x="327659" y="199390"/>
                </a:lnTo>
                <a:lnTo>
                  <a:pt x="327659" y="203200"/>
                </a:lnTo>
                <a:lnTo>
                  <a:pt x="326135" y="209550"/>
                </a:lnTo>
                <a:lnTo>
                  <a:pt x="326135" y="276860"/>
                </a:lnTo>
                <a:lnTo>
                  <a:pt x="324611" y="281940"/>
                </a:lnTo>
                <a:lnTo>
                  <a:pt x="324611" y="285750"/>
                </a:lnTo>
                <a:close/>
              </a:path>
              <a:path w="342900" h="314960">
                <a:moveTo>
                  <a:pt x="184404" y="194310"/>
                </a:moveTo>
                <a:lnTo>
                  <a:pt x="179831" y="187960"/>
                </a:lnTo>
                <a:lnTo>
                  <a:pt x="161543" y="170180"/>
                </a:lnTo>
                <a:lnTo>
                  <a:pt x="149351" y="160020"/>
                </a:lnTo>
                <a:lnTo>
                  <a:pt x="150875" y="160020"/>
                </a:lnTo>
                <a:lnTo>
                  <a:pt x="143256" y="154940"/>
                </a:lnTo>
                <a:lnTo>
                  <a:pt x="138683" y="148590"/>
                </a:lnTo>
                <a:lnTo>
                  <a:pt x="137159" y="148590"/>
                </a:lnTo>
                <a:lnTo>
                  <a:pt x="131063" y="142240"/>
                </a:lnTo>
                <a:lnTo>
                  <a:pt x="124967" y="138430"/>
                </a:lnTo>
                <a:lnTo>
                  <a:pt x="112775" y="125730"/>
                </a:lnTo>
                <a:lnTo>
                  <a:pt x="114299" y="125730"/>
                </a:lnTo>
                <a:lnTo>
                  <a:pt x="106679" y="121920"/>
                </a:lnTo>
                <a:lnTo>
                  <a:pt x="100583" y="115570"/>
                </a:lnTo>
                <a:lnTo>
                  <a:pt x="86867" y="104140"/>
                </a:lnTo>
                <a:lnTo>
                  <a:pt x="80772" y="100330"/>
                </a:lnTo>
                <a:lnTo>
                  <a:pt x="82295" y="100330"/>
                </a:lnTo>
                <a:lnTo>
                  <a:pt x="76199" y="95250"/>
                </a:lnTo>
                <a:lnTo>
                  <a:pt x="74675" y="95250"/>
                </a:lnTo>
                <a:lnTo>
                  <a:pt x="68579" y="88900"/>
                </a:lnTo>
                <a:lnTo>
                  <a:pt x="62483" y="85090"/>
                </a:lnTo>
                <a:lnTo>
                  <a:pt x="57911" y="78740"/>
                </a:lnTo>
                <a:lnTo>
                  <a:pt x="88391" y="78740"/>
                </a:lnTo>
                <a:lnTo>
                  <a:pt x="89915" y="80010"/>
                </a:lnTo>
                <a:lnTo>
                  <a:pt x="90133" y="80010"/>
                </a:lnTo>
                <a:lnTo>
                  <a:pt x="100583" y="87630"/>
                </a:lnTo>
                <a:lnTo>
                  <a:pt x="108204" y="93980"/>
                </a:lnTo>
                <a:lnTo>
                  <a:pt x="114299" y="97790"/>
                </a:lnTo>
                <a:lnTo>
                  <a:pt x="121919" y="104140"/>
                </a:lnTo>
                <a:lnTo>
                  <a:pt x="120395" y="104140"/>
                </a:lnTo>
                <a:lnTo>
                  <a:pt x="134111" y="115570"/>
                </a:lnTo>
                <a:lnTo>
                  <a:pt x="146304" y="127000"/>
                </a:lnTo>
                <a:lnTo>
                  <a:pt x="152399" y="132080"/>
                </a:lnTo>
                <a:lnTo>
                  <a:pt x="158495" y="138430"/>
                </a:lnTo>
                <a:lnTo>
                  <a:pt x="164591" y="142240"/>
                </a:lnTo>
                <a:lnTo>
                  <a:pt x="176783" y="154940"/>
                </a:lnTo>
                <a:lnTo>
                  <a:pt x="178308" y="154940"/>
                </a:lnTo>
                <a:lnTo>
                  <a:pt x="184404" y="161290"/>
                </a:lnTo>
                <a:lnTo>
                  <a:pt x="182879" y="161290"/>
                </a:lnTo>
                <a:lnTo>
                  <a:pt x="188975" y="167640"/>
                </a:lnTo>
                <a:lnTo>
                  <a:pt x="195072" y="171450"/>
                </a:lnTo>
                <a:lnTo>
                  <a:pt x="201167" y="177800"/>
                </a:lnTo>
                <a:lnTo>
                  <a:pt x="205740" y="184150"/>
                </a:lnTo>
                <a:lnTo>
                  <a:pt x="214766" y="193040"/>
                </a:lnTo>
                <a:lnTo>
                  <a:pt x="184404" y="193040"/>
                </a:lnTo>
                <a:lnTo>
                  <a:pt x="184404" y="194310"/>
                </a:lnTo>
                <a:close/>
              </a:path>
              <a:path w="342900" h="314960">
                <a:moveTo>
                  <a:pt x="89915" y="80010"/>
                </a:moveTo>
                <a:lnTo>
                  <a:pt x="88391" y="78740"/>
                </a:lnTo>
                <a:lnTo>
                  <a:pt x="89328" y="79423"/>
                </a:lnTo>
                <a:lnTo>
                  <a:pt x="89915" y="80010"/>
                </a:lnTo>
                <a:close/>
              </a:path>
              <a:path w="342900" h="314960">
                <a:moveTo>
                  <a:pt x="89328" y="79423"/>
                </a:moveTo>
                <a:lnTo>
                  <a:pt x="88391" y="78740"/>
                </a:lnTo>
                <a:lnTo>
                  <a:pt x="88645" y="78740"/>
                </a:lnTo>
                <a:lnTo>
                  <a:pt x="89328" y="79423"/>
                </a:lnTo>
                <a:close/>
              </a:path>
              <a:path w="342900" h="314960">
                <a:moveTo>
                  <a:pt x="90133" y="80010"/>
                </a:moveTo>
                <a:lnTo>
                  <a:pt x="89915" y="80010"/>
                </a:lnTo>
                <a:lnTo>
                  <a:pt x="89328" y="79423"/>
                </a:lnTo>
                <a:lnTo>
                  <a:pt x="90133" y="80010"/>
                </a:lnTo>
                <a:close/>
              </a:path>
              <a:path w="342900" h="314960">
                <a:moveTo>
                  <a:pt x="331977" y="153670"/>
                </a:moveTo>
                <a:lnTo>
                  <a:pt x="330708" y="153670"/>
                </a:lnTo>
                <a:lnTo>
                  <a:pt x="332231" y="152400"/>
                </a:lnTo>
                <a:lnTo>
                  <a:pt x="331977" y="153670"/>
                </a:lnTo>
                <a:close/>
              </a:path>
              <a:path w="342900" h="314960">
                <a:moveTo>
                  <a:pt x="256031" y="234950"/>
                </a:moveTo>
                <a:lnTo>
                  <a:pt x="222504" y="234950"/>
                </a:lnTo>
                <a:lnTo>
                  <a:pt x="217931" y="229870"/>
                </a:lnTo>
                <a:lnTo>
                  <a:pt x="216408" y="229870"/>
                </a:lnTo>
                <a:lnTo>
                  <a:pt x="210311" y="222250"/>
                </a:lnTo>
                <a:lnTo>
                  <a:pt x="205740" y="215900"/>
                </a:lnTo>
                <a:lnTo>
                  <a:pt x="195072" y="205740"/>
                </a:lnTo>
                <a:lnTo>
                  <a:pt x="190499" y="199390"/>
                </a:lnTo>
                <a:lnTo>
                  <a:pt x="184404" y="193040"/>
                </a:lnTo>
                <a:lnTo>
                  <a:pt x="214766" y="193040"/>
                </a:lnTo>
                <a:lnTo>
                  <a:pt x="222504" y="200660"/>
                </a:lnTo>
                <a:lnTo>
                  <a:pt x="228599" y="208280"/>
                </a:lnTo>
                <a:lnTo>
                  <a:pt x="227075" y="208280"/>
                </a:lnTo>
                <a:lnTo>
                  <a:pt x="233172" y="214630"/>
                </a:lnTo>
                <a:lnTo>
                  <a:pt x="235542" y="214630"/>
                </a:lnTo>
                <a:lnTo>
                  <a:pt x="243840" y="223520"/>
                </a:lnTo>
                <a:lnTo>
                  <a:pt x="245363" y="223520"/>
                </a:lnTo>
                <a:lnTo>
                  <a:pt x="249935" y="229870"/>
                </a:lnTo>
                <a:lnTo>
                  <a:pt x="256031" y="234950"/>
                </a:lnTo>
                <a:close/>
              </a:path>
              <a:path w="342900" h="314960">
                <a:moveTo>
                  <a:pt x="327659" y="199390"/>
                </a:moveTo>
                <a:lnTo>
                  <a:pt x="326135" y="199390"/>
                </a:lnTo>
                <a:lnTo>
                  <a:pt x="327659" y="198120"/>
                </a:lnTo>
                <a:lnTo>
                  <a:pt x="327659" y="199390"/>
                </a:lnTo>
                <a:close/>
              </a:path>
              <a:path w="342900" h="314960">
                <a:moveTo>
                  <a:pt x="235542" y="214630"/>
                </a:moveTo>
                <a:lnTo>
                  <a:pt x="233172" y="214630"/>
                </a:lnTo>
                <a:lnTo>
                  <a:pt x="233172" y="212090"/>
                </a:lnTo>
                <a:lnTo>
                  <a:pt x="235542" y="214630"/>
                </a:lnTo>
                <a:close/>
              </a:path>
              <a:path w="342900" h="314960">
                <a:moveTo>
                  <a:pt x="266699" y="246380"/>
                </a:moveTo>
                <a:lnTo>
                  <a:pt x="234695" y="246380"/>
                </a:lnTo>
                <a:lnTo>
                  <a:pt x="224027" y="234950"/>
                </a:lnTo>
                <a:lnTo>
                  <a:pt x="254508" y="234950"/>
                </a:lnTo>
                <a:lnTo>
                  <a:pt x="266699" y="245110"/>
                </a:lnTo>
                <a:lnTo>
                  <a:pt x="266699" y="246380"/>
                </a:lnTo>
                <a:close/>
              </a:path>
              <a:path w="342900" h="314960">
                <a:moveTo>
                  <a:pt x="281939" y="290829"/>
                </a:moveTo>
                <a:lnTo>
                  <a:pt x="277367" y="287020"/>
                </a:lnTo>
                <a:lnTo>
                  <a:pt x="277367" y="285750"/>
                </a:lnTo>
                <a:lnTo>
                  <a:pt x="271272" y="279400"/>
                </a:lnTo>
                <a:lnTo>
                  <a:pt x="266699" y="276860"/>
                </a:lnTo>
                <a:lnTo>
                  <a:pt x="260604" y="271780"/>
                </a:lnTo>
                <a:lnTo>
                  <a:pt x="256031" y="266700"/>
                </a:lnTo>
                <a:lnTo>
                  <a:pt x="254508" y="266700"/>
                </a:lnTo>
                <a:lnTo>
                  <a:pt x="249935" y="261620"/>
                </a:lnTo>
                <a:lnTo>
                  <a:pt x="251459" y="261620"/>
                </a:lnTo>
                <a:lnTo>
                  <a:pt x="245363" y="256540"/>
                </a:lnTo>
                <a:lnTo>
                  <a:pt x="233172" y="245110"/>
                </a:lnTo>
                <a:lnTo>
                  <a:pt x="234695" y="246380"/>
                </a:lnTo>
                <a:lnTo>
                  <a:pt x="266699" y="246380"/>
                </a:lnTo>
                <a:lnTo>
                  <a:pt x="275843" y="255270"/>
                </a:lnTo>
                <a:lnTo>
                  <a:pt x="277150" y="255270"/>
                </a:lnTo>
                <a:lnTo>
                  <a:pt x="284988" y="262890"/>
                </a:lnTo>
                <a:lnTo>
                  <a:pt x="286511" y="262890"/>
                </a:lnTo>
                <a:lnTo>
                  <a:pt x="289559" y="266700"/>
                </a:lnTo>
                <a:lnTo>
                  <a:pt x="289559" y="267970"/>
                </a:lnTo>
                <a:lnTo>
                  <a:pt x="294131" y="270510"/>
                </a:lnTo>
                <a:lnTo>
                  <a:pt x="292608" y="270510"/>
                </a:lnTo>
                <a:lnTo>
                  <a:pt x="297179" y="273050"/>
                </a:lnTo>
                <a:lnTo>
                  <a:pt x="300227" y="276860"/>
                </a:lnTo>
                <a:lnTo>
                  <a:pt x="301751" y="279400"/>
                </a:lnTo>
                <a:lnTo>
                  <a:pt x="301751" y="284480"/>
                </a:lnTo>
                <a:lnTo>
                  <a:pt x="300227" y="288290"/>
                </a:lnTo>
                <a:lnTo>
                  <a:pt x="280415" y="288290"/>
                </a:lnTo>
                <a:lnTo>
                  <a:pt x="281939" y="290829"/>
                </a:lnTo>
                <a:close/>
              </a:path>
              <a:path w="342900" h="314960">
                <a:moveTo>
                  <a:pt x="277150" y="255270"/>
                </a:moveTo>
                <a:lnTo>
                  <a:pt x="275843" y="255270"/>
                </a:lnTo>
                <a:lnTo>
                  <a:pt x="275843" y="254000"/>
                </a:lnTo>
                <a:lnTo>
                  <a:pt x="277150" y="255270"/>
                </a:lnTo>
                <a:close/>
              </a:path>
              <a:path w="342900" h="314960">
                <a:moveTo>
                  <a:pt x="306323" y="285750"/>
                </a:moveTo>
                <a:lnTo>
                  <a:pt x="301751" y="285750"/>
                </a:lnTo>
                <a:lnTo>
                  <a:pt x="301751" y="279400"/>
                </a:lnTo>
                <a:lnTo>
                  <a:pt x="304799" y="283210"/>
                </a:lnTo>
                <a:lnTo>
                  <a:pt x="305561" y="284480"/>
                </a:lnTo>
                <a:lnTo>
                  <a:pt x="304799" y="284480"/>
                </a:lnTo>
                <a:lnTo>
                  <a:pt x="306323" y="285750"/>
                </a:lnTo>
                <a:close/>
              </a:path>
              <a:path w="342900" h="314960">
                <a:moveTo>
                  <a:pt x="313943" y="294640"/>
                </a:moveTo>
                <a:lnTo>
                  <a:pt x="298704" y="294640"/>
                </a:lnTo>
                <a:lnTo>
                  <a:pt x="300227" y="292100"/>
                </a:lnTo>
                <a:lnTo>
                  <a:pt x="300227" y="288290"/>
                </a:lnTo>
                <a:lnTo>
                  <a:pt x="301751" y="284480"/>
                </a:lnTo>
                <a:lnTo>
                  <a:pt x="301751" y="285750"/>
                </a:lnTo>
                <a:lnTo>
                  <a:pt x="306323" y="285750"/>
                </a:lnTo>
                <a:lnTo>
                  <a:pt x="309372" y="288290"/>
                </a:lnTo>
                <a:lnTo>
                  <a:pt x="307847" y="288290"/>
                </a:lnTo>
                <a:lnTo>
                  <a:pt x="309372" y="290830"/>
                </a:lnTo>
                <a:lnTo>
                  <a:pt x="312419" y="292100"/>
                </a:lnTo>
                <a:lnTo>
                  <a:pt x="313943" y="294640"/>
                </a:lnTo>
                <a:close/>
              </a:path>
              <a:path w="342900" h="314960">
                <a:moveTo>
                  <a:pt x="318515" y="306070"/>
                </a:moveTo>
                <a:lnTo>
                  <a:pt x="318515" y="299720"/>
                </a:lnTo>
                <a:lnTo>
                  <a:pt x="313943" y="294640"/>
                </a:lnTo>
                <a:lnTo>
                  <a:pt x="312419" y="292100"/>
                </a:lnTo>
                <a:lnTo>
                  <a:pt x="309371" y="290829"/>
                </a:lnTo>
                <a:lnTo>
                  <a:pt x="307847" y="288290"/>
                </a:lnTo>
                <a:lnTo>
                  <a:pt x="309372" y="288290"/>
                </a:lnTo>
                <a:lnTo>
                  <a:pt x="304799" y="284480"/>
                </a:lnTo>
                <a:lnTo>
                  <a:pt x="306324" y="285750"/>
                </a:lnTo>
                <a:lnTo>
                  <a:pt x="324611" y="285750"/>
                </a:lnTo>
                <a:lnTo>
                  <a:pt x="324611" y="290830"/>
                </a:lnTo>
                <a:lnTo>
                  <a:pt x="323088" y="293369"/>
                </a:lnTo>
                <a:lnTo>
                  <a:pt x="323088" y="297180"/>
                </a:lnTo>
                <a:lnTo>
                  <a:pt x="321563" y="298450"/>
                </a:lnTo>
                <a:lnTo>
                  <a:pt x="320040" y="300990"/>
                </a:lnTo>
                <a:lnTo>
                  <a:pt x="318515" y="306070"/>
                </a:lnTo>
                <a:close/>
              </a:path>
              <a:path w="342900" h="314960">
                <a:moveTo>
                  <a:pt x="306324" y="285750"/>
                </a:moveTo>
                <a:lnTo>
                  <a:pt x="304799" y="284480"/>
                </a:lnTo>
                <a:lnTo>
                  <a:pt x="305561" y="284480"/>
                </a:lnTo>
                <a:lnTo>
                  <a:pt x="306324" y="285750"/>
                </a:lnTo>
                <a:close/>
              </a:path>
              <a:path w="342900" h="314960">
                <a:moveTo>
                  <a:pt x="294131" y="306070"/>
                </a:moveTo>
                <a:lnTo>
                  <a:pt x="286511" y="298450"/>
                </a:lnTo>
                <a:lnTo>
                  <a:pt x="284988" y="294640"/>
                </a:lnTo>
                <a:lnTo>
                  <a:pt x="281939" y="290829"/>
                </a:lnTo>
                <a:lnTo>
                  <a:pt x="280415" y="288290"/>
                </a:lnTo>
                <a:lnTo>
                  <a:pt x="300227" y="288290"/>
                </a:lnTo>
                <a:lnTo>
                  <a:pt x="300227" y="290830"/>
                </a:lnTo>
                <a:lnTo>
                  <a:pt x="298703" y="293370"/>
                </a:lnTo>
                <a:lnTo>
                  <a:pt x="297179" y="294640"/>
                </a:lnTo>
                <a:lnTo>
                  <a:pt x="294131" y="299720"/>
                </a:lnTo>
                <a:lnTo>
                  <a:pt x="294131" y="306070"/>
                </a:lnTo>
                <a:close/>
              </a:path>
              <a:path w="342900" h="314960">
                <a:moveTo>
                  <a:pt x="298704" y="293369"/>
                </a:moveTo>
                <a:lnTo>
                  <a:pt x="300227" y="290830"/>
                </a:lnTo>
                <a:lnTo>
                  <a:pt x="300227" y="292100"/>
                </a:lnTo>
                <a:lnTo>
                  <a:pt x="298704" y="293369"/>
                </a:lnTo>
                <a:close/>
              </a:path>
              <a:path w="342900" h="314960">
                <a:moveTo>
                  <a:pt x="299466" y="293370"/>
                </a:moveTo>
                <a:lnTo>
                  <a:pt x="298704" y="293370"/>
                </a:lnTo>
                <a:lnTo>
                  <a:pt x="300227" y="292100"/>
                </a:lnTo>
                <a:lnTo>
                  <a:pt x="299466" y="293370"/>
                </a:lnTo>
                <a:close/>
              </a:path>
              <a:path w="342900" h="314960">
                <a:moveTo>
                  <a:pt x="309372" y="314960"/>
                </a:moveTo>
                <a:lnTo>
                  <a:pt x="304799" y="314960"/>
                </a:lnTo>
                <a:lnTo>
                  <a:pt x="299923" y="311911"/>
                </a:lnTo>
                <a:lnTo>
                  <a:pt x="298704" y="309880"/>
                </a:lnTo>
                <a:lnTo>
                  <a:pt x="294131" y="306070"/>
                </a:lnTo>
                <a:lnTo>
                  <a:pt x="294131" y="299720"/>
                </a:lnTo>
                <a:lnTo>
                  <a:pt x="297179" y="294640"/>
                </a:lnTo>
                <a:lnTo>
                  <a:pt x="298704" y="293369"/>
                </a:lnTo>
                <a:lnTo>
                  <a:pt x="299466" y="293370"/>
                </a:lnTo>
                <a:lnTo>
                  <a:pt x="298704" y="294640"/>
                </a:lnTo>
                <a:lnTo>
                  <a:pt x="313943" y="294640"/>
                </a:lnTo>
                <a:lnTo>
                  <a:pt x="318515" y="299720"/>
                </a:lnTo>
                <a:lnTo>
                  <a:pt x="318515" y="306070"/>
                </a:lnTo>
                <a:lnTo>
                  <a:pt x="317373" y="307974"/>
                </a:lnTo>
                <a:lnTo>
                  <a:pt x="313943" y="309880"/>
                </a:lnTo>
                <a:lnTo>
                  <a:pt x="309372" y="314960"/>
                </a:lnTo>
                <a:close/>
              </a:path>
              <a:path w="342900" h="314960">
                <a:moveTo>
                  <a:pt x="295656" y="308610"/>
                </a:moveTo>
                <a:lnTo>
                  <a:pt x="294131" y="306070"/>
                </a:lnTo>
                <a:lnTo>
                  <a:pt x="295655" y="307340"/>
                </a:lnTo>
                <a:lnTo>
                  <a:pt x="295656" y="308610"/>
                </a:lnTo>
                <a:close/>
              </a:path>
              <a:path w="342900" h="314960">
                <a:moveTo>
                  <a:pt x="317373" y="307974"/>
                </a:moveTo>
                <a:lnTo>
                  <a:pt x="318515" y="306070"/>
                </a:lnTo>
                <a:lnTo>
                  <a:pt x="318515" y="307340"/>
                </a:lnTo>
                <a:lnTo>
                  <a:pt x="317373" y="307974"/>
                </a:lnTo>
                <a:close/>
              </a:path>
              <a:path w="342900" h="314960">
                <a:moveTo>
                  <a:pt x="295656" y="307340"/>
                </a:moveTo>
                <a:close/>
              </a:path>
              <a:path w="342900" h="314960">
                <a:moveTo>
                  <a:pt x="299923" y="311911"/>
                </a:moveTo>
                <a:lnTo>
                  <a:pt x="298704" y="311150"/>
                </a:lnTo>
                <a:lnTo>
                  <a:pt x="297179" y="309880"/>
                </a:lnTo>
                <a:lnTo>
                  <a:pt x="295656" y="307340"/>
                </a:lnTo>
                <a:lnTo>
                  <a:pt x="298704" y="309880"/>
                </a:lnTo>
                <a:lnTo>
                  <a:pt x="299923" y="311911"/>
                </a:lnTo>
                <a:close/>
              </a:path>
              <a:path w="342900" h="314960">
                <a:moveTo>
                  <a:pt x="313943" y="309880"/>
                </a:moveTo>
                <a:lnTo>
                  <a:pt x="317373" y="307974"/>
                </a:lnTo>
                <a:lnTo>
                  <a:pt x="316991" y="308610"/>
                </a:lnTo>
                <a:lnTo>
                  <a:pt x="313943" y="309880"/>
                </a:lnTo>
                <a:close/>
              </a:path>
              <a:path w="342900" h="314960">
                <a:moveTo>
                  <a:pt x="309372" y="314960"/>
                </a:moveTo>
                <a:lnTo>
                  <a:pt x="313943" y="309880"/>
                </a:lnTo>
                <a:lnTo>
                  <a:pt x="312419" y="313690"/>
                </a:lnTo>
                <a:lnTo>
                  <a:pt x="309372" y="314960"/>
                </a:lnTo>
                <a:close/>
              </a:path>
              <a:path w="342900" h="314960">
                <a:moveTo>
                  <a:pt x="304799" y="314960"/>
                </a:moveTo>
                <a:lnTo>
                  <a:pt x="301751" y="314960"/>
                </a:lnTo>
                <a:lnTo>
                  <a:pt x="299923" y="311911"/>
                </a:lnTo>
                <a:lnTo>
                  <a:pt x="304799" y="3149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65420" y="2456688"/>
            <a:ext cx="170687" cy="20066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580388" y="3159251"/>
            <a:ext cx="387350" cy="356870"/>
          </a:xfrm>
          <a:custGeom>
            <a:avLst/>
            <a:gdLst/>
            <a:ahLst/>
            <a:cxnLst/>
            <a:rect l="l" t="t" r="r" b="b"/>
            <a:pathLst>
              <a:path w="387350" h="356870">
                <a:moveTo>
                  <a:pt x="283464" y="10668"/>
                </a:moveTo>
                <a:lnTo>
                  <a:pt x="281940" y="8382"/>
                </a:lnTo>
                <a:lnTo>
                  <a:pt x="281940" y="4572"/>
                </a:lnTo>
                <a:lnTo>
                  <a:pt x="279323" y="2832"/>
                </a:lnTo>
                <a:lnTo>
                  <a:pt x="278892" y="1524"/>
                </a:lnTo>
                <a:lnTo>
                  <a:pt x="274320" y="0"/>
                </a:lnTo>
                <a:lnTo>
                  <a:pt x="271043" y="1092"/>
                </a:lnTo>
                <a:lnTo>
                  <a:pt x="266700" y="0"/>
                </a:lnTo>
                <a:lnTo>
                  <a:pt x="264668" y="2032"/>
                </a:lnTo>
                <a:lnTo>
                  <a:pt x="260604" y="3048"/>
                </a:lnTo>
                <a:lnTo>
                  <a:pt x="256032" y="3048"/>
                </a:lnTo>
                <a:lnTo>
                  <a:pt x="251460" y="4572"/>
                </a:lnTo>
                <a:lnTo>
                  <a:pt x="246888" y="4572"/>
                </a:lnTo>
                <a:lnTo>
                  <a:pt x="240792" y="6096"/>
                </a:lnTo>
                <a:lnTo>
                  <a:pt x="239268" y="6096"/>
                </a:lnTo>
                <a:lnTo>
                  <a:pt x="233172" y="7620"/>
                </a:lnTo>
                <a:lnTo>
                  <a:pt x="234696" y="6096"/>
                </a:lnTo>
                <a:lnTo>
                  <a:pt x="227076" y="7620"/>
                </a:lnTo>
                <a:lnTo>
                  <a:pt x="220980" y="7620"/>
                </a:lnTo>
                <a:lnTo>
                  <a:pt x="213360" y="9144"/>
                </a:lnTo>
                <a:lnTo>
                  <a:pt x="205740" y="9144"/>
                </a:lnTo>
                <a:lnTo>
                  <a:pt x="196596" y="10668"/>
                </a:lnTo>
                <a:lnTo>
                  <a:pt x="198120" y="10668"/>
                </a:lnTo>
                <a:lnTo>
                  <a:pt x="188976" y="12192"/>
                </a:lnTo>
                <a:lnTo>
                  <a:pt x="179832" y="12192"/>
                </a:lnTo>
                <a:lnTo>
                  <a:pt x="170688" y="13716"/>
                </a:lnTo>
                <a:lnTo>
                  <a:pt x="172212" y="13716"/>
                </a:lnTo>
                <a:lnTo>
                  <a:pt x="163068" y="15240"/>
                </a:lnTo>
                <a:lnTo>
                  <a:pt x="132588" y="15240"/>
                </a:lnTo>
                <a:lnTo>
                  <a:pt x="121920" y="16764"/>
                </a:lnTo>
                <a:lnTo>
                  <a:pt x="114300" y="16764"/>
                </a:lnTo>
                <a:lnTo>
                  <a:pt x="105156" y="15240"/>
                </a:lnTo>
                <a:lnTo>
                  <a:pt x="71628" y="15240"/>
                </a:lnTo>
                <a:lnTo>
                  <a:pt x="59436" y="12192"/>
                </a:lnTo>
                <a:lnTo>
                  <a:pt x="41148" y="12192"/>
                </a:lnTo>
                <a:lnTo>
                  <a:pt x="36576" y="10668"/>
                </a:lnTo>
                <a:lnTo>
                  <a:pt x="21336" y="10668"/>
                </a:lnTo>
                <a:lnTo>
                  <a:pt x="19812" y="9144"/>
                </a:lnTo>
                <a:lnTo>
                  <a:pt x="16764" y="9144"/>
                </a:lnTo>
                <a:lnTo>
                  <a:pt x="15240" y="7620"/>
                </a:lnTo>
                <a:lnTo>
                  <a:pt x="12192" y="7620"/>
                </a:lnTo>
                <a:lnTo>
                  <a:pt x="7620" y="6096"/>
                </a:lnTo>
                <a:lnTo>
                  <a:pt x="1524" y="9144"/>
                </a:lnTo>
                <a:lnTo>
                  <a:pt x="1524" y="15240"/>
                </a:lnTo>
                <a:lnTo>
                  <a:pt x="0" y="19812"/>
                </a:lnTo>
                <a:lnTo>
                  <a:pt x="3048" y="25908"/>
                </a:lnTo>
                <a:lnTo>
                  <a:pt x="7620" y="25908"/>
                </a:lnTo>
                <a:lnTo>
                  <a:pt x="10668" y="27432"/>
                </a:lnTo>
                <a:lnTo>
                  <a:pt x="9144" y="27432"/>
                </a:lnTo>
                <a:lnTo>
                  <a:pt x="12192" y="28956"/>
                </a:lnTo>
                <a:lnTo>
                  <a:pt x="13716" y="28956"/>
                </a:lnTo>
                <a:lnTo>
                  <a:pt x="16764" y="30480"/>
                </a:lnTo>
                <a:lnTo>
                  <a:pt x="32004" y="30480"/>
                </a:lnTo>
                <a:lnTo>
                  <a:pt x="36576" y="32004"/>
                </a:lnTo>
                <a:lnTo>
                  <a:pt x="51816" y="32004"/>
                </a:lnTo>
                <a:lnTo>
                  <a:pt x="56388" y="33528"/>
                </a:lnTo>
                <a:lnTo>
                  <a:pt x="62484" y="33528"/>
                </a:lnTo>
                <a:lnTo>
                  <a:pt x="68580" y="35052"/>
                </a:lnTo>
                <a:lnTo>
                  <a:pt x="102108" y="35052"/>
                </a:lnTo>
                <a:lnTo>
                  <a:pt x="111252" y="36576"/>
                </a:lnTo>
                <a:lnTo>
                  <a:pt x="164592" y="36576"/>
                </a:lnTo>
                <a:lnTo>
                  <a:pt x="173736" y="35052"/>
                </a:lnTo>
                <a:lnTo>
                  <a:pt x="175260" y="35052"/>
                </a:lnTo>
                <a:lnTo>
                  <a:pt x="175260" y="39636"/>
                </a:lnTo>
                <a:lnTo>
                  <a:pt x="176784" y="42684"/>
                </a:lnTo>
                <a:lnTo>
                  <a:pt x="176784" y="44208"/>
                </a:lnTo>
                <a:lnTo>
                  <a:pt x="178308" y="47256"/>
                </a:lnTo>
                <a:lnTo>
                  <a:pt x="176784" y="45732"/>
                </a:lnTo>
                <a:lnTo>
                  <a:pt x="178308" y="48780"/>
                </a:lnTo>
                <a:lnTo>
                  <a:pt x="178308" y="50304"/>
                </a:lnTo>
                <a:lnTo>
                  <a:pt x="179832" y="53352"/>
                </a:lnTo>
                <a:lnTo>
                  <a:pt x="179832" y="54876"/>
                </a:lnTo>
                <a:lnTo>
                  <a:pt x="181356" y="59448"/>
                </a:lnTo>
                <a:lnTo>
                  <a:pt x="181356" y="57924"/>
                </a:lnTo>
                <a:lnTo>
                  <a:pt x="182880" y="62496"/>
                </a:lnTo>
                <a:lnTo>
                  <a:pt x="184404" y="65544"/>
                </a:lnTo>
                <a:lnTo>
                  <a:pt x="185928" y="70116"/>
                </a:lnTo>
                <a:lnTo>
                  <a:pt x="185928" y="74688"/>
                </a:lnTo>
                <a:lnTo>
                  <a:pt x="187452" y="76212"/>
                </a:lnTo>
                <a:lnTo>
                  <a:pt x="188976" y="82308"/>
                </a:lnTo>
                <a:lnTo>
                  <a:pt x="192024" y="86880"/>
                </a:lnTo>
                <a:lnTo>
                  <a:pt x="190500" y="85356"/>
                </a:lnTo>
                <a:lnTo>
                  <a:pt x="192024" y="91452"/>
                </a:lnTo>
                <a:lnTo>
                  <a:pt x="195072" y="99072"/>
                </a:lnTo>
                <a:lnTo>
                  <a:pt x="196596" y="105168"/>
                </a:lnTo>
                <a:lnTo>
                  <a:pt x="199644" y="112788"/>
                </a:lnTo>
                <a:lnTo>
                  <a:pt x="202692" y="124980"/>
                </a:lnTo>
                <a:lnTo>
                  <a:pt x="202692" y="126504"/>
                </a:lnTo>
                <a:lnTo>
                  <a:pt x="204216" y="134124"/>
                </a:lnTo>
                <a:lnTo>
                  <a:pt x="204216" y="132600"/>
                </a:lnTo>
                <a:lnTo>
                  <a:pt x="208788" y="155460"/>
                </a:lnTo>
                <a:lnTo>
                  <a:pt x="210312" y="164604"/>
                </a:lnTo>
                <a:lnTo>
                  <a:pt x="210312" y="170700"/>
                </a:lnTo>
                <a:lnTo>
                  <a:pt x="211836" y="178320"/>
                </a:lnTo>
                <a:lnTo>
                  <a:pt x="211836" y="201180"/>
                </a:lnTo>
                <a:lnTo>
                  <a:pt x="213360" y="202704"/>
                </a:lnTo>
                <a:lnTo>
                  <a:pt x="213360" y="228612"/>
                </a:lnTo>
                <a:lnTo>
                  <a:pt x="211836" y="230136"/>
                </a:lnTo>
                <a:lnTo>
                  <a:pt x="211836" y="252996"/>
                </a:lnTo>
                <a:lnTo>
                  <a:pt x="210312" y="259092"/>
                </a:lnTo>
                <a:lnTo>
                  <a:pt x="210312" y="263664"/>
                </a:lnTo>
                <a:lnTo>
                  <a:pt x="208788" y="268236"/>
                </a:lnTo>
                <a:lnTo>
                  <a:pt x="208788" y="272808"/>
                </a:lnTo>
                <a:lnTo>
                  <a:pt x="207264" y="277380"/>
                </a:lnTo>
                <a:lnTo>
                  <a:pt x="207264" y="297192"/>
                </a:lnTo>
                <a:lnTo>
                  <a:pt x="208788" y="300240"/>
                </a:lnTo>
                <a:lnTo>
                  <a:pt x="208788" y="301764"/>
                </a:lnTo>
                <a:lnTo>
                  <a:pt x="210312" y="306336"/>
                </a:lnTo>
                <a:lnTo>
                  <a:pt x="213360" y="309384"/>
                </a:lnTo>
                <a:lnTo>
                  <a:pt x="222504" y="309384"/>
                </a:lnTo>
                <a:lnTo>
                  <a:pt x="227076" y="306336"/>
                </a:lnTo>
                <a:lnTo>
                  <a:pt x="227076" y="301764"/>
                </a:lnTo>
                <a:lnTo>
                  <a:pt x="228600" y="300240"/>
                </a:lnTo>
                <a:lnTo>
                  <a:pt x="228600" y="297192"/>
                </a:lnTo>
                <a:lnTo>
                  <a:pt x="230124" y="294144"/>
                </a:lnTo>
                <a:lnTo>
                  <a:pt x="230124" y="275856"/>
                </a:lnTo>
                <a:lnTo>
                  <a:pt x="231648" y="271284"/>
                </a:lnTo>
                <a:lnTo>
                  <a:pt x="231648" y="266712"/>
                </a:lnTo>
                <a:lnTo>
                  <a:pt x="233172" y="262140"/>
                </a:lnTo>
                <a:lnTo>
                  <a:pt x="233172" y="256044"/>
                </a:lnTo>
                <a:lnTo>
                  <a:pt x="234696" y="249948"/>
                </a:lnTo>
                <a:lnTo>
                  <a:pt x="234696" y="231660"/>
                </a:lnTo>
                <a:lnTo>
                  <a:pt x="235000" y="230136"/>
                </a:lnTo>
                <a:lnTo>
                  <a:pt x="236220" y="224040"/>
                </a:lnTo>
                <a:lnTo>
                  <a:pt x="236220" y="208800"/>
                </a:lnTo>
                <a:lnTo>
                  <a:pt x="234950" y="201180"/>
                </a:lnTo>
                <a:lnTo>
                  <a:pt x="234696" y="199656"/>
                </a:lnTo>
                <a:lnTo>
                  <a:pt x="234696" y="182892"/>
                </a:lnTo>
                <a:lnTo>
                  <a:pt x="233476" y="176796"/>
                </a:lnTo>
                <a:lnTo>
                  <a:pt x="233172" y="175272"/>
                </a:lnTo>
                <a:lnTo>
                  <a:pt x="233172" y="167652"/>
                </a:lnTo>
                <a:lnTo>
                  <a:pt x="232029" y="163080"/>
                </a:lnTo>
                <a:lnTo>
                  <a:pt x="231648" y="161556"/>
                </a:lnTo>
                <a:lnTo>
                  <a:pt x="231648" y="152412"/>
                </a:lnTo>
                <a:lnTo>
                  <a:pt x="228600" y="137172"/>
                </a:lnTo>
                <a:lnTo>
                  <a:pt x="228600" y="135648"/>
                </a:lnTo>
                <a:lnTo>
                  <a:pt x="227990" y="132600"/>
                </a:lnTo>
                <a:lnTo>
                  <a:pt x="227076" y="128028"/>
                </a:lnTo>
                <a:lnTo>
                  <a:pt x="224028" y="120408"/>
                </a:lnTo>
                <a:lnTo>
                  <a:pt x="220980" y="105168"/>
                </a:lnTo>
                <a:lnTo>
                  <a:pt x="218541" y="99072"/>
                </a:lnTo>
                <a:lnTo>
                  <a:pt x="217932" y="97548"/>
                </a:lnTo>
                <a:lnTo>
                  <a:pt x="217932" y="99072"/>
                </a:lnTo>
                <a:lnTo>
                  <a:pt x="216408" y="92976"/>
                </a:lnTo>
                <a:lnTo>
                  <a:pt x="216408" y="91452"/>
                </a:lnTo>
                <a:lnTo>
                  <a:pt x="215265" y="86880"/>
                </a:lnTo>
                <a:lnTo>
                  <a:pt x="214884" y="85356"/>
                </a:lnTo>
                <a:lnTo>
                  <a:pt x="211836" y="79260"/>
                </a:lnTo>
                <a:lnTo>
                  <a:pt x="211836" y="77736"/>
                </a:lnTo>
                <a:lnTo>
                  <a:pt x="210312" y="73164"/>
                </a:lnTo>
                <a:lnTo>
                  <a:pt x="208026" y="68592"/>
                </a:lnTo>
                <a:lnTo>
                  <a:pt x="207264" y="67068"/>
                </a:lnTo>
                <a:lnTo>
                  <a:pt x="207264" y="68592"/>
                </a:lnTo>
                <a:lnTo>
                  <a:pt x="205740" y="64020"/>
                </a:lnTo>
                <a:lnTo>
                  <a:pt x="204216" y="57924"/>
                </a:lnTo>
                <a:lnTo>
                  <a:pt x="202692" y="53352"/>
                </a:lnTo>
                <a:lnTo>
                  <a:pt x="201168" y="50304"/>
                </a:lnTo>
                <a:lnTo>
                  <a:pt x="201168" y="48780"/>
                </a:lnTo>
                <a:lnTo>
                  <a:pt x="200406" y="47256"/>
                </a:lnTo>
                <a:lnTo>
                  <a:pt x="199644" y="45732"/>
                </a:lnTo>
                <a:lnTo>
                  <a:pt x="199644" y="47256"/>
                </a:lnTo>
                <a:lnTo>
                  <a:pt x="198628" y="44208"/>
                </a:lnTo>
                <a:lnTo>
                  <a:pt x="198120" y="42684"/>
                </a:lnTo>
                <a:lnTo>
                  <a:pt x="198120" y="41160"/>
                </a:lnTo>
                <a:lnTo>
                  <a:pt x="196596" y="39636"/>
                </a:lnTo>
                <a:lnTo>
                  <a:pt x="195834" y="38112"/>
                </a:lnTo>
                <a:lnTo>
                  <a:pt x="196596" y="36588"/>
                </a:lnTo>
                <a:lnTo>
                  <a:pt x="198120" y="35064"/>
                </a:lnTo>
                <a:lnTo>
                  <a:pt x="196862" y="32562"/>
                </a:lnTo>
                <a:lnTo>
                  <a:pt x="199644" y="32004"/>
                </a:lnTo>
                <a:lnTo>
                  <a:pt x="201168" y="32004"/>
                </a:lnTo>
                <a:lnTo>
                  <a:pt x="208788" y="30480"/>
                </a:lnTo>
                <a:lnTo>
                  <a:pt x="216408" y="30480"/>
                </a:lnTo>
                <a:lnTo>
                  <a:pt x="222504" y="28956"/>
                </a:lnTo>
                <a:lnTo>
                  <a:pt x="222504" y="30480"/>
                </a:lnTo>
                <a:lnTo>
                  <a:pt x="230124" y="28956"/>
                </a:lnTo>
                <a:lnTo>
                  <a:pt x="237744" y="28956"/>
                </a:lnTo>
                <a:lnTo>
                  <a:pt x="243840" y="27432"/>
                </a:lnTo>
                <a:lnTo>
                  <a:pt x="248412" y="27432"/>
                </a:lnTo>
                <a:lnTo>
                  <a:pt x="249936" y="25908"/>
                </a:lnTo>
                <a:lnTo>
                  <a:pt x="256032" y="25908"/>
                </a:lnTo>
                <a:lnTo>
                  <a:pt x="260604" y="24384"/>
                </a:lnTo>
                <a:lnTo>
                  <a:pt x="265176" y="24384"/>
                </a:lnTo>
                <a:lnTo>
                  <a:pt x="269748" y="22860"/>
                </a:lnTo>
                <a:lnTo>
                  <a:pt x="271272" y="22860"/>
                </a:lnTo>
                <a:lnTo>
                  <a:pt x="272796" y="22860"/>
                </a:lnTo>
                <a:lnTo>
                  <a:pt x="274320" y="22098"/>
                </a:lnTo>
                <a:lnTo>
                  <a:pt x="277368" y="21336"/>
                </a:lnTo>
                <a:lnTo>
                  <a:pt x="278130" y="20574"/>
                </a:lnTo>
                <a:lnTo>
                  <a:pt x="275844" y="21336"/>
                </a:lnTo>
                <a:lnTo>
                  <a:pt x="278117" y="20574"/>
                </a:lnTo>
                <a:lnTo>
                  <a:pt x="280416" y="19812"/>
                </a:lnTo>
                <a:lnTo>
                  <a:pt x="281940" y="16764"/>
                </a:lnTo>
                <a:lnTo>
                  <a:pt x="283464" y="15240"/>
                </a:lnTo>
                <a:lnTo>
                  <a:pt x="283464" y="13716"/>
                </a:lnTo>
                <a:lnTo>
                  <a:pt x="283464" y="10668"/>
                </a:lnTo>
                <a:close/>
              </a:path>
              <a:path w="387350" h="356870">
                <a:moveTo>
                  <a:pt x="387083" y="336804"/>
                </a:moveTo>
                <a:lnTo>
                  <a:pt x="384035" y="333756"/>
                </a:lnTo>
                <a:lnTo>
                  <a:pt x="382511" y="332232"/>
                </a:lnTo>
                <a:lnTo>
                  <a:pt x="355079" y="332232"/>
                </a:lnTo>
                <a:lnTo>
                  <a:pt x="350507" y="333756"/>
                </a:lnTo>
                <a:lnTo>
                  <a:pt x="326123" y="333756"/>
                </a:lnTo>
                <a:lnTo>
                  <a:pt x="318503" y="332232"/>
                </a:lnTo>
                <a:lnTo>
                  <a:pt x="309359" y="332232"/>
                </a:lnTo>
                <a:lnTo>
                  <a:pt x="300215" y="330708"/>
                </a:lnTo>
                <a:lnTo>
                  <a:pt x="243827" y="330708"/>
                </a:lnTo>
                <a:lnTo>
                  <a:pt x="234683" y="329184"/>
                </a:lnTo>
                <a:lnTo>
                  <a:pt x="225539" y="329184"/>
                </a:lnTo>
                <a:lnTo>
                  <a:pt x="225539" y="330708"/>
                </a:lnTo>
                <a:lnTo>
                  <a:pt x="178295" y="330708"/>
                </a:lnTo>
                <a:lnTo>
                  <a:pt x="181343" y="332232"/>
                </a:lnTo>
                <a:lnTo>
                  <a:pt x="175247" y="330708"/>
                </a:lnTo>
                <a:lnTo>
                  <a:pt x="173723" y="330708"/>
                </a:lnTo>
                <a:lnTo>
                  <a:pt x="169151" y="329184"/>
                </a:lnTo>
                <a:lnTo>
                  <a:pt x="170675" y="330708"/>
                </a:lnTo>
                <a:lnTo>
                  <a:pt x="166103" y="329184"/>
                </a:lnTo>
                <a:lnTo>
                  <a:pt x="163055" y="327660"/>
                </a:lnTo>
                <a:lnTo>
                  <a:pt x="155435" y="327660"/>
                </a:lnTo>
                <a:lnTo>
                  <a:pt x="153911" y="326136"/>
                </a:lnTo>
                <a:lnTo>
                  <a:pt x="150863" y="326136"/>
                </a:lnTo>
                <a:lnTo>
                  <a:pt x="149339" y="324612"/>
                </a:lnTo>
                <a:lnTo>
                  <a:pt x="147815" y="324612"/>
                </a:lnTo>
                <a:lnTo>
                  <a:pt x="146291" y="323088"/>
                </a:lnTo>
                <a:lnTo>
                  <a:pt x="141719" y="323088"/>
                </a:lnTo>
                <a:lnTo>
                  <a:pt x="140195" y="323088"/>
                </a:lnTo>
                <a:lnTo>
                  <a:pt x="135623" y="323088"/>
                </a:lnTo>
                <a:lnTo>
                  <a:pt x="131051" y="321564"/>
                </a:lnTo>
                <a:lnTo>
                  <a:pt x="126479" y="324612"/>
                </a:lnTo>
                <a:lnTo>
                  <a:pt x="124955" y="329184"/>
                </a:lnTo>
                <a:lnTo>
                  <a:pt x="124955" y="333756"/>
                </a:lnTo>
                <a:lnTo>
                  <a:pt x="126479" y="338328"/>
                </a:lnTo>
                <a:lnTo>
                  <a:pt x="131051" y="339852"/>
                </a:lnTo>
                <a:lnTo>
                  <a:pt x="132575" y="341376"/>
                </a:lnTo>
                <a:lnTo>
                  <a:pt x="134099" y="341376"/>
                </a:lnTo>
                <a:lnTo>
                  <a:pt x="137147" y="342900"/>
                </a:lnTo>
                <a:lnTo>
                  <a:pt x="138671" y="342900"/>
                </a:lnTo>
                <a:lnTo>
                  <a:pt x="140195" y="344424"/>
                </a:lnTo>
                <a:lnTo>
                  <a:pt x="141719" y="344424"/>
                </a:lnTo>
                <a:lnTo>
                  <a:pt x="143243" y="345948"/>
                </a:lnTo>
                <a:lnTo>
                  <a:pt x="146291" y="345948"/>
                </a:lnTo>
                <a:lnTo>
                  <a:pt x="147815" y="347472"/>
                </a:lnTo>
                <a:lnTo>
                  <a:pt x="150863" y="348996"/>
                </a:lnTo>
                <a:lnTo>
                  <a:pt x="156959" y="348996"/>
                </a:lnTo>
                <a:lnTo>
                  <a:pt x="166103" y="352044"/>
                </a:lnTo>
                <a:lnTo>
                  <a:pt x="170675" y="352044"/>
                </a:lnTo>
                <a:lnTo>
                  <a:pt x="176771" y="353568"/>
                </a:lnTo>
                <a:lnTo>
                  <a:pt x="217919" y="353568"/>
                </a:lnTo>
                <a:lnTo>
                  <a:pt x="226301" y="352171"/>
                </a:lnTo>
                <a:lnTo>
                  <a:pt x="234683" y="353568"/>
                </a:lnTo>
                <a:lnTo>
                  <a:pt x="260591" y="353568"/>
                </a:lnTo>
                <a:lnTo>
                  <a:pt x="269735" y="355092"/>
                </a:lnTo>
                <a:lnTo>
                  <a:pt x="315455" y="355092"/>
                </a:lnTo>
                <a:lnTo>
                  <a:pt x="323075" y="356616"/>
                </a:lnTo>
                <a:lnTo>
                  <a:pt x="353555" y="356616"/>
                </a:lnTo>
                <a:lnTo>
                  <a:pt x="359651" y="355092"/>
                </a:lnTo>
                <a:lnTo>
                  <a:pt x="365747" y="355092"/>
                </a:lnTo>
                <a:lnTo>
                  <a:pt x="370319" y="353568"/>
                </a:lnTo>
                <a:lnTo>
                  <a:pt x="380987" y="353568"/>
                </a:lnTo>
                <a:lnTo>
                  <a:pt x="387083" y="347472"/>
                </a:lnTo>
                <a:lnTo>
                  <a:pt x="387083" y="3368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09216" y="3093719"/>
            <a:ext cx="457200" cy="38404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39567" y="3442716"/>
            <a:ext cx="74676" cy="96012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2755379" y="3070872"/>
            <a:ext cx="412115" cy="411480"/>
          </a:xfrm>
          <a:custGeom>
            <a:avLst/>
            <a:gdLst/>
            <a:ahLst/>
            <a:cxnLst/>
            <a:rect l="l" t="t" r="r" b="b"/>
            <a:pathLst>
              <a:path w="412114" h="411479">
                <a:moveTo>
                  <a:pt x="82308" y="141719"/>
                </a:moveTo>
                <a:lnTo>
                  <a:pt x="79260" y="135623"/>
                </a:lnTo>
                <a:lnTo>
                  <a:pt x="74688" y="131051"/>
                </a:lnTo>
                <a:lnTo>
                  <a:pt x="73164" y="128003"/>
                </a:lnTo>
                <a:lnTo>
                  <a:pt x="70116" y="126479"/>
                </a:lnTo>
                <a:lnTo>
                  <a:pt x="68592" y="124955"/>
                </a:lnTo>
                <a:lnTo>
                  <a:pt x="64020" y="121907"/>
                </a:lnTo>
                <a:lnTo>
                  <a:pt x="57924" y="123431"/>
                </a:lnTo>
                <a:lnTo>
                  <a:pt x="51828" y="132575"/>
                </a:lnTo>
                <a:lnTo>
                  <a:pt x="53352" y="138671"/>
                </a:lnTo>
                <a:lnTo>
                  <a:pt x="56400" y="141719"/>
                </a:lnTo>
                <a:lnTo>
                  <a:pt x="59448" y="141719"/>
                </a:lnTo>
                <a:lnTo>
                  <a:pt x="82308" y="141719"/>
                </a:lnTo>
                <a:close/>
              </a:path>
              <a:path w="412114" h="411479">
                <a:moveTo>
                  <a:pt x="213360" y="262128"/>
                </a:moveTo>
                <a:lnTo>
                  <a:pt x="210312" y="256032"/>
                </a:lnTo>
                <a:lnTo>
                  <a:pt x="204216" y="256032"/>
                </a:lnTo>
                <a:lnTo>
                  <a:pt x="201168" y="254508"/>
                </a:lnTo>
                <a:lnTo>
                  <a:pt x="184404" y="254508"/>
                </a:lnTo>
                <a:lnTo>
                  <a:pt x="179832" y="256032"/>
                </a:lnTo>
                <a:lnTo>
                  <a:pt x="169164" y="256032"/>
                </a:lnTo>
                <a:lnTo>
                  <a:pt x="167640" y="257556"/>
                </a:lnTo>
                <a:lnTo>
                  <a:pt x="163068" y="257556"/>
                </a:lnTo>
                <a:lnTo>
                  <a:pt x="156972" y="259080"/>
                </a:lnTo>
                <a:lnTo>
                  <a:pt x="149352" y="259080"/>
                </a:lnTo>
                <a:lnTo>
                  <a:pt x="143256" y="260604"/>
                </a:lnTo>
                <a:lnTo>
                  <a:pt x="135636" y="260604"/>
                </a:lnTo>
                <a:lnTo>
                  <a:pt x="123075" y="262699"/>
                </a:lnTo>
                <a:lnTo>
                  <a:pt x="120408" y="256019"/>
                </a:lnTo>
                <a:lnTo>
                  <a:pt x="119799" y="252971"/>
                </a:lnTo>
                <a:lnTo>
                  <a:pt x="117360" y="240779"/>
                </a:lnTo>
                <a:lnTo>
                  <a:pt x="115836" y="234683"/>
                </a:lnTo>
                <a:lnTo>
                  <a:pt x="114312" y="227063"/>
                </a:lnTo>
                <a:lnTo>
                  <a:pt x="112788" y="225539"/>
                </a:lnTo>
                <a:lnTo>
                  <a:pt x="111264" y="219443"/>
                </a:lnTo>
                <a:lnTo>
                  <a:pt x="109740" y="211823"/>
                </a:lnTo>
                <a:lnTo>
                  <a:pt x="106692" y="205727"/>
                </a:lnTo>
                <a:lnTo>
                  <a:pt x="108216" y="205727"/>
                </a:lnTo>
                <a:lnTo>
                  <a:pt x="105168" y="199631"/>
                </a:lnTo>
                <a:lnTo>
                  <a:pt x="103644" y="192011"/>
                </a:lnTo>
                <a:lnTo>
                  <a:pt x="100596" y="185915"/>
                </a:lnTo>
                <a:lnTo>
                  <a:pt x="100596" y="184391"/>
                </a:lnTo>
                <a:lnTo>
                  <a:pt x="97548" y="178295"/>
                </a:lnTo>
                <a:lnTo>
                  <a:pt x="96024" y="172199"/>
                </a:lnTo>
                <a:lnTo>
                  <a:pt x="96024" y="173723"/>
                </a:lnTo>
                <a:lnTo>
                  <a:pt x="94500" y="167627"/>
                </a:lnTo>
                <a:lnTo>
                  <a:pt x="94500" y="166103"/>
                </a:lnTo>
                <a:lnTo>
                  <a:pt x="93484" y="164579"/>
                </a:lnTo>
                <a:lnTo>
                  <a:pt x="92468" y="163055"/>
                </a:lnTo>
                <a:lnTo>
                  <a:pt x="91452" y="161531"/>
                </a:lnTo>
                <a:lnTo>
                  <a:pt x="91452" y="163055"/>
                </a:lnTo>
                <a:lnTo>
                  <a:pt x="89928" y="156959"/>
                </a:lnTo>
                <a:lnTo>
                  <a:pt x="89928" y="155435"/>
                </a:lnTo>
                <a:lnTo>
                  <a:pt x="86880" y="150863"/>
                </a:lnTo>
                <a:lnTo>
                  <a:pt x="88404" y="152387"/>
                </a:lnTo>
                <a:lnTo>
                  <a:pt x="87642" y="150863"/>
                </a:lnTo>
                <a:lnTo>
                  <a:pt x="86880" y="149339"/>
                </a:lnTo>
                <a:lnTo>
                  <a:pt x="85356" y="147815"/>
                </a:lnTo>
                <a:lnTo>
                  <a:pt x="83832" y="144767"/>
                </a:lnTo>
                <a:lnTo>
                  <a:pt x="83070" y="143243"/>
                </a:lnTo>
                <a:lnTo>
                  <a:pt x="60210" y="143243"/>
                </a:lnTo>
                <a:lnTo>
                  <a:pt x="59448" y="143243"/>
                </a:lnTo>
                <a:lnTo>
                  <a:pt x="60972" y="146291"/>
                </a:lnTo>
                <a:lnTo>
                  <a:pt x="62496" y="147815"/>
                </a:lnTo>
                <a:lnTo>
                  <a:pt x="67068" y="156959"/>
                </a:lnTo>
                <a:lnTo>
                  <a:pt x="67068" y="160007"/>
                </a:lnTo>
                <a:lnTo>
                  <a:pt x="68592" y="161531"/>
                </a:lnTo>
                <a:lnTo>
                  <a:pt x="70116" y="166103"/>
                </a:lnTo>
                <a:lnTo>
                  <a:pt x="70116" y="164579"/>
                </a:lnTo>
                <a:lnTo>
                  <a:pt x="71640" y="169151"/>
                </a:lnTo>
                <a:lnTo>
                  <a:pt x="71640" y="170675"/>
                </a:lnTo>
                <a:lnTo>
                  <a:pt x="73164" y="175247"/>
                </a:lnTo>
                <a:lnTo>
                  <a:pt x="73164" y="173723"/>
                </a:lnTo>
                <a:lnTo>
                  <a:pt x="74688" y="179819"/>
                </a:lnTo>
                <a:lnTo>
                  <a:pt x="74688" y="181343"/>
                </a:lnTo>
                <a:lnTo>
                  <a:pt x="80784" y="193535"/>
                </a:lnTo>
                <a:lnTo>
                  <a:pt x="80784" y="192011"/>
                </a:lnTo>
                <a:lnTo>
                  <a:pt x="82308" y="199631"/>
                </a:lnTo>
                <a:lnTo>
                  <a:pt x="85356" y="211823"/>
                </a:lnTo>
                <a:lnTo>
                  <a:pt x="86880" y="211823"/>
                </a:lnTo>
                <a:lnTo>
                  <a:pt x="88404" y="217919"/>
                </a:lnTo>
                <a:lnTo>
                  <a:pt x="89928" y="225539"/>
                </a:lnTo>
                <a:lnTo>
                  <a:pt x="91452" y="231635"/>
                </a:lnTo>
                <a:lnTo>
                  <a:pt x="92976" y="239255"/>
                </a:lnTo>
                <a:lnTo>
                  <a:pt x="96024" y="246875"/>
                </a:lnTo>
                <a:lnTo>
                  <a:pt x="97548" y="254495"/>
                </a:lnTo>
                <a:lnTo>
                  <a:pt x="97548" y="252971"/>
                </a:lnTo>
                <a:lnTo>
                  <a:pt x="99072" y="260591"/>
                </a:lnTo>
                <a:lnTo>
                  <a:pt x="99072" y="262115"/>
                </a:lnTo>
                <a:lnTo>
                  <a:pt x="99898" y="266306"/>
                </a:lnTo>
                <a:lnTo>
                  <a:pt x="97536" y="266700"/>
                </a:lnTo>
                <a:lnTo>
                  <a:pt x="68580" y="266700"/>
                </a:lnTo>
                <a:lnTo>
                  <a:pt x="60960" y="268224"/>
                </a:lnTo>
                <a:lnTo>
                  <a:pt x="21336" y="268224"/>
                </a:lnTo>
                <a:lnTo>
                  <a:pt x="19812" y="269748"/>
                </a:lnTo>
                <a:lnTo>
                  <a:pt x="15240" y="271272"/>
                </a:lnTo>
                <a:lnTo>
                  <a:pt x="12192" y="271272"/>
                </a:lnTo>
                <a:lnTo>
                  <a:pt x="9144" y="272796"/>
                </a:lnTo>
                <a:lnTo>
                  <a:pt x="7620" y="274320"/>
                </a:lnTo>
                <a:lnTo>
                  <a:pt x="1524" y="277368"/>
                </a:lnTo>
                <a:lnTo>
                  <a:pt x="0" y="281940"/>
                </a:lnTo>
                <a:lnTo>
                  <a:pt x="1524" y="284988"/>
                </a:lnTo>
                <a:lnTo>
                  <a:pt x="1524" y="289560"/>
                </a:lnTo>
                <a:lnTo>
                  <a:pt x="4572" y="292608"/>
                </a:lnTo>
                <a:lnTo>
                  <a:pt x="7620" y="292608"/>
                </a:lnTo>
                <a:lnTo>
                  <a:pt x="9144" y="292608"/>
                </a:lnTo>
                <a:lnTo>
                  <a:pt x="10668" y="294132"/>
                </a:lnTo>
                <a:lnTo>
                  <a:pt x="7620" y="292608"/>
                </a:lnTo>
                <a:lnTo>
                  <a:pt x="9144" y="294132"/>
                </a:lnTo>
                <a:lnTo>
                  <a:pt x="15240" y="297180"/>
                </a:lnTo>
                <a:lnTo>
                  <a:pt x="18288" y="297180"/>
                </a:lnTo>
                <a:lnTo>
                  <a:pt x="19812" y="295656"/>
                </a:lnTo>
                <a:lnTo>
                  <a:pt x="22860" y="295656"/>
                </a:lnTo>
                <a:lnTo>
                  <a:pt x="24384" y="294132"/>
                </a:lnTo>
                <a:lnTo>
                  <a:pt x="25908" y="291084"/>
                </a:lnTo>
                <a:lnTo>
                  <a:pt x="25908" y="289560"/>
                </a:lnTo>
                <a:lnTo>
                  <a:pt x="27432" y="289560"/>
                </a:lnTo>
                <a:lnTo>
                  <a:pt x="31242" y="288290"/>
                </a:lnTo>
                <a:lnTo>
                  <a:pt x="35052" y="289560"/>
                </a:lnTo>
                <a:lnTo>
                  <a:pt x="99060" y="289560"/>
                </a:lnTo>
                <a:lnTo>
                  <a:pt x="104584" y="288772"/>
                </a:lnTo>
                <a:lnTo>
                  <a:pt x="105168" y="291071"/>
                </a:lnTo>
                <a:lnTo>
                  <a:pt x="108216" y="306324"/>
                </a:lnTo>
                <a:lnTo>
                  <a:pt x="108216" y="307848"/>
                </a:lnTo>
                <a:lnTo>
                  <a:pt x="111264" y="315455"/>
                </a:lnTo>
                <a:lnTo>
                  <a:pt x="114312" y="330695"/>
                </a:lnTo>
                <a:lnTo>
                  <a:pt x="114312" y="329171"/>
                </a:lnTo>
                <a:lnTo>
                  <a:pt x="115836" y="336791"/>
                </a:lnTo>
                <a:lnTo>
                  <a:pt x="115836" y="338315"/>
                </a:lnTo>
                <a:lnTo>
                  <a:pt x="118884" y="345948"/>
                </a:lnTo>
                <a:lnTo>
                  <a:pt x="118884" y="344424"/>
                </a:lnTo>
                <a:lnTo>
                  <a:pt x="120408" y="350507"/>
                </a:lnTo>
                <a:lnTo>
                  <a:pt x="120408" y="352031"/>
                </a:lnTo>
                <a:lnTo>
                  <a:pt x="121932" y="356603"/>
                </a:lnTo>
                <a:lnTo>
                  <a:pt x="121932" y="361188"/>
                </a:lnTo>
                <a:lnTo>
                  <a:pt x="123456" y="361188"/>
                </a:lnTo>
                <a:lnTo>
                  <a:pt x="123456" y="367271"/>
                </a:lnTo>
                <a:lnTo>
                  <a:pt x="126504" y="376415"/>
                </a:lnTo>
                <a:lnTo>
                  <a:pt x="126504" y="379463"/>
                </a:lnTo>
                <a:lnTo>
                  <a:pt x="128028" y="382524"/>
                </a:lnTo>
                <a:lnTo>
                  <a:pt x="128028" y="384048"/>
                </a:lnTo>
                <a:lnTo>
                  <a:pt x="129552" y="387083"/>
                </a:lnTo>
                <a:lnTo>
                  <a:pt x="128028" y="387083"/>
                </a:lnTo>
                <a:lnTo>
                  <a:pt x="129552" y="390131"/>
                </a:lnTo>
                <a:lnTo>
                  <a:pt x="129552" y="391655"/>
                </a:lnTo>
                <a:lnTo>
                  <a:pt x="131076" y="393179"/>
                </a:lnTo>
                <a:lnTo>
                  <a:pt x="132600" y="397751"/>
                </a:lnTo>
                <a:lnTo>
                  <a:pt x="135648" y="400812"/>
                </a:lnTo>
                <a:lnTo>
                  <a:pt x="144792" y="400812"/>
                </a:lnTo>
                <a:lnTo>
                  <a:pt x="149364" y="397751"/>
                </a:lnTo>
                <a:lnTo>
                  <a:pt x="150888" y="393179"/>
                </a:lnTo>
                <a:lnTo>
                  <a:pt x="150888" y="391655"/>
                </a:lnTo>
                <a:lnTo>
                  <a:pt x="152412" y="390131"/>
                </a:lnTo>
                <a:lnTo>
                  <a:pt x="152412" y="385559"/>
                </a:lnTo>
                <a:lnTo>
                  <a:pt x="150888" y="381000"/>
                </a:lnTo>
                <a:lnTo>
                  <a:pt x="149364" y="377939"/>
                </a:lnTo>
                <a:lnTo>
                  <a:pt x="150888" y="379463"/>
                </a:lnTo>
                <a:lnTo>
                  <a:pt x="150380" y="377939"/>
                </a:lnTo>
                <a:lnTo>
                  <a:pt x="149364" y="374891"/>
                </a:lnTo>
                <a:lnTo>
                  <a:pt x="149364" y="370319"/>
                </a:lnTo>
                <a:lnTo>
                  <a:pt x="144792" y="356603"/>
                </a:lnTo>
                <a:lnTo>
                  <a:pt x="144792" y="350507"/>
                </a:lnTo>
                <a:lnTo>
                  <a:pt x="141744" y="344424"/>
                </a:lnTo>
                <a:lnTo>
                  <a:pt x="138696" y="332219"/>
                </a:lnTo>
                <a:lnTo>
                  <a:pt x="138087" y="329171"/>
                </a:lnTo>
                <a:lnTo>
                  <a:pt x="135648" y="316979"/>
                </a:lnTo>
                <a:lnTo>
                  <a:pt x="132600" y="309359"/>
                </a:lnTo>
                <a:lnTo>
                  <a:pt x="128028" y="286499"/>
                </a:lnTo>
                <a:lnTo>
                  <a:pt x="127723" y="285292"/>
                </a:lnTo>
                <a:lnTo>
                  <a:pt x="138684" y="283464"/>
                </a:lnTo>
                <a:lnTo>
                  <a:pt x="146304" y="283464"/>
                </a:lnTo>
                <a:lnTo>
                  <a:pt x="153924" y="281940"/>
                </a:lnTo>
                <a:lnTo>
                  <a:pt x="158496" y="281940"/>
                </a:lnTo>
                <a:lnTo>
                  <a:pt x="166116" y="280416"/>
                </a:lnTo>
                <a:lnTo>
                  <a:pt x="172212" y="278892"/>
                </a:lnTo>
                <a:lnTo>
                  <a:pt x="178308" y="278892"/>
                </a:lnTo>
                <a:lnTo>
                  <a:pt x="182880" y="277368"/>
                </a:lnTo>
                <a:lnTo>
                  <a:pt x="192024" y="277368"/>
                </a:lnTo>
                <a:lnTo>
                  <a:pt x="196596" y="275844"/>
                </a:lnTo>
                <a:lnTo>
                  <a:pt x="204216" y="275844"/>
                </a:lnTo>
                <a:lnTo>
                  <a:pt x="210312" y="272796"/>
                </a:lnTo>
                <a:lnTo>
                  <a:pt x="211836" y="269748"/>
                </a:lnTo>
                <a:lnTo>
                  <a:pt x="211836" y="266700"/>
                </a:lnTo>
                <a:lnTo>
                  <a:pt x="213360" y="265176"/>
                </a:lnTo>
                <a:lnTo>
                  <a:pt x="213360" y="262128"/>
                </a:lnTo>
                <a:close/>
              </a:path>
              <a:path w="412114" h="411479">
                <a:moveTo>
                  <a:pt x="411492" y="256032"/>
                </a:moveTo>
                <a:lnTo>
                  <a:pt x="409968" y="251447"/>
                </a:lnTo>
                <a:lnTo>
                  <a:pt x="409968" y="246888"/>
                </a:lnTo>
                <a:lnTo>
                  <a:pt x="409968" y="243840"/>
                </a:lnTo>
                <a:lnTo>
                  <a:pt x="408444" y="237731"/>
                </a:lnTo>
                <a:lnTo>
                  <a:pt x="406920" y="233172"/>
                </a:lnTo>
                <a:lnTo>
                  <a:pt x="404787" y="222504"/>
                </a:lnTo>
                <a:lnTo>
                  <a:pt x="403872" y="217932"/>
                </a:lnTo>
                <a:lnTo>
                  <a:pt x="397776" y="202692"/>
                </a:lnTo>
                <a:lnTo>
                  <a:pt x="396252" y="195072"/>
                </a:lnTo>
                <a:lnTo>
                  <a:pt x="393204" y="187439"/>
                </a:lnTo>
                <a:lnTo>
                  <a:pt x="391680" y="179832"/>
                </a:lnTo>
                <a:lnTo>
                  <a:pt x="391680" y="178308"/>
                </a:lnTo>
                <a:lnTo>
                  <a:pt x="388023" y="169164"/>
                </a:lnTo>
                <a:lnTo>
                  <a:pt x="385584" y="163055"/>
                </a:lnTo>
                <a:lnTo>
                  <a:pt x="385584" y="161531"/>
                </a:lnTo>
                <a:lnTo>
                  <a:pt x="382536" y="153924"/>
                </a:lnTo>
                <a:lnTo>
                  <a:pt x="378726" y="146304"/>
                </a:lnTo>
                <a:lnTo>
                  <a:pt x="377964" y="144780"/>
                </a:lnTo>
                <a:lnTo>
                  <a:pt x="377964" y="146304"/>
                </a:lnTo>
                <a:lnTo>
                  <a:pt x="374916" y="137147"/>
                </a:lnTo>
                <a:lnTo>
                  <a:pt x="371106" y="129540"/>
                </a:lnTo>
                <a:lnTo>
                  <a:pt x="370344" y="128016"/>
                </a:lnTo>
                <a:lnTo>
                  <a:pt x="367296" y="120396"/>
                </a:lnTo>
                <a:lnTo>
                  <a:pt x="367296" y="118872"/>
                </a:lnTo>
                <a:lnTo>
                  <a:pt x="350837" y="91440"/>
                </a:lnTo>
                <a:lnTo>
                  <a:pt x="344436" y="80772"/>
                </a:lnTo>
                <a:lnTo>
                  <a:pt x="335292" y="68580"/>
                </a:lnTo>
                <a:lnTo>
                  <a:pt x="332244" y="62484"/>
                </a:lnTo>
                <a:lnTo>
                  <a:pt x="329958" y="59436"/>
                </a:lnTo>
                <a:lnTo>
                  <a:pt x="327672" y="56388"/>
                </a:lnTo>
                <a:lnTo>
                  <a:pt x="329196" y="56388"/>
                </a:lnTo>
                <a:lnTo>
                  <a:pt x="324612" y="48755"/>
                </a:lnTo>
                <a:lnTo>
                  <a:pt x="323100" y="45720"/>
                </a:lnTo>
                <a:lnTo>
                  <a:pt x="322338" y="44196"/>
                </a:lnTo>
                <a:lnTo>
                  <a:pt x="321576" y="42672"/>
                </a:lnTo>
                <a:lnTo>
                  <a:pt x="321576" y="44196"/>
                </a:lnTo>
                <a:lnTo>
                  <a:pt x="318528" y="38100"/>
                </a:lnTo>
                <a:lnTo>
                  <a:pt x="318528" y="36563"/>
                </a:lnTo>
                <a:lnTo>
                  <a:pt x="307352" y="19812"/>
                </a:lnTo>
                <a:lnTo>
                  <a:pt x="306336" y="18288"/>
                </a:lnTo>
                <a:lnTo>
                  <a:pt x="304812" y="18288"/>
                </a:lnTo>
                <a:lnTo>
                  <a:pt x="301764" y="13716"/>
                </a:lnTo>
                <a:lnTo>
                  <a:pt x="294144" y="6096"/>
                </a:lnTo>
                <a:lnTo>
                  <a:pt x="291096" y="4572"/>
                </a:lnTo>
                <a:lnTo>
                  <a:pt x="288036" y="4572"/>
                </a:lnTo>
                <a:lnTo>
                  <a:pt x="285000" y="3048"/>
                </a:lnTo>
                <a:lnTo>
                  <a:pt x="283476" y="1524"/>
                </a:lnTo>
                <a:lnTo>
                  <a:pt x="280428" y="1524"/>
                </a:lnTo>
                <a:lnTo>
                  <a:pt x="278904" y="0"/>
                </a:lnTo>
                <a:lnTo>
                  <a:pt x="275844" y="0"/>
                </a:lnTo>
                <a:lnTo>
                  <a:pt x="274320" y="1524"/>
                </a:lnTo>
                <a:lnTo>
                  <a:pt x="271284" y="1524"/>
                </a:lnTo>
                <a:lnTo>
                  <a:pt x="268236" y="3048"/>
                </a:lnTo>
                <a:lnTo>
                  <a:pt x="266712" y="3048"/>
                </a:lnTo>
                <a:lnTo>
                  <a:pt x="262128" y="7620"/>
                </a:lnTo>
                <a:lnTo>
                  <a:pt x="260616" y="7620"/>
                </a:lnTo>
                <a:lnTo>
                  <a:pt x="259092" y="10655"/>
                </a:lnTo>
                <a:lnTo>
                  <a:pt x="257568" y="10655"/>
                </a:lnTo>
                <a:lnTo>
                  <a:pt x="257568" y="12192"/>
                </a:lnTo>
                <a:lnTo>
                  <a:pt x="256044" y="13716"/>
                </a:lnTo>
                <a:lnTo>
                  <a:pt x="256044" y="15240"/>
                </a:lnTo>
                <a:lnTo>
                  <a:pt x="254520" y="18288"/>
                </a:lnTo>
                <a:lnTo>
                  <a:pt x="251472" y="21336"/>
                </a:lnTo>
                <a:lnTo>
                  <a:pt x="251472" y="22847"/>
                </a:lnTo>
                <a:lnTo>
                  <a:pt x="248412" y="28956"/>
                </a:lnTo>
                <a:lnTo>
                  <a:pt x="248412" y="32004"/>
                </a:lnTo>
                <a:lnTo>
                  <a:pt x="246900" y="36563"/>
                </a:lnTo>
                <a:lnTo>
                  <a:pt x="246900" y="39624"/>
                </a:lnTo>
                <a:lnTo>
                  <a:pt x="248412" y="42672"/>
                </a:lnTo>
                <a:lnTo>
                  <a:pt x="252996" y="44196"/>
                </a:lnTo>
                <a:lnTo>
                  <a:pt x="256044" y="44196"/>
                </a:lnTo>
                <a:lnTo>
                  <a:pt x="259092" y="42672"/>
                </a:lnTo>
                <a:lnTo>
                  <a:pt x="260616" y="38100"/>
                </a:lnTo>
                <a:lnTo>
                  <a:pt x="260616" y="35039"/>
                </a:lnTo>
                <a:lnTo>
                  <a:pt x="262128" y="33528"/>
                </a:lnTo>
                <a:lnTo>
                  <a:pt x="262128" y="30480"/>
                </a:lnTo>
                <a:lnTo>
                  <a:pt x="263664" y="28956"/>
                </a:lnTo>
                <a:lnTo>
                  <a:pt x="265188" y="27432"/>
                </a:lnTo>
                <a:lnTo>
                  <a:pt x="265950" y="25908"/>
                </a:lnTo>
                <a:lnTo>
                  <a:pt x="266712" y="24384"/>
                </a:lnTo>
                <a:lnTo>
                  <a:pt x="268236" y="22847"/>
                </a:lnTo>
                <a:lnTo>
                  <a:pt x="269760" y="22847"/>
                </a:lnTo>
                <a:lnTo>
                  <a:pt x="271284" y="21336"/>
                </a:lnTo>
                <a:lnTo>
                  <a:pt x="274320" y="19812"/>
                </a:lnTo>
                <a:lnTo>
                  <a:pt x="275844" y="19812"/>
                </a:lnTo>
                <a:lnTo>
                  <a:pt x="281952" y="22847"/>
                </a:lnTo>
                <a:lnTo>
                  <a:pt x="283476" y="24384"/>
                </a:lnTo>
                <a:lnTo>
                  <a:pt x="285000" y="25908"/>
                </a:lnTo>
                <a:lnTo>
                  <a:pt x="285000" y="24384"/>
                </a:lnTo>
                <a:lnTo>
                  <a:pt x="291096" y="30480"/>
                </a:lnTo>
                <a:lnTo>
                  <a:pt x="289572" y="30480"/>
                </a:lnTo>
                <a:lnTo>
                  <a:pt x="292620" y="33528"/>
                </a:lnTo>
                <a:lnTo>
                  <a:pt x="298716" y="42672"/>
                </a:lnTo>
                <a:lnTo>
                  <a:pt x="297192" y="42672"/>
                </a:lnTo>
                <a:lnTo>
                  <a:pt x="300228" y="47231"/>
                </a:lnTo>
                <a:lnTo>
                  <a:pt x="300228" y="45720"/>
                </a:lnTo>
                <a:lnTo>
                  <a:pt x="303288" y="51816"/>
                </a:lnTo>
                <a:lnTo>
                  <a:pt x="303288" y="53340"/>
                </a:lnTo>
                <a:lnTo>
                  <a:pt x="307860" y="59436"/>
                </a:lnTo>
                <a:lnTo>
                  <a:pt x="306336" y="57912"/>
                </a:lnTo>
                <a:lnTo>
                  <a:pt x="310908" y="65532"/>
                </a:lnTo>
                <a:lnTo>
                  <a:pt x="313944" y="71628"/>
                </a:lnTo>
                <a:lnTo>
                  <a:pt x="318528" y="79248"/>
                </a:lnTo>
                <a:lnTo>
                  <a:pt x="323100" y="85331"/>
                </a:lnTo>
                <a:lnTo>
                  <a:pt x="327672" y="92964"/>
                </a:lnTo>
                <a:lnTo>
                  <a:pt x="327672" y="91440"/>
                </a:lnTo>
                <a:lnTo>
                  <a:pt x="332244" y="99047"/>
                </a:lnTo>
                <a:lnTo>
                  <a:pt x="335292" y="106680"/>
                </a:lnTo>
                <a:lnTo>
                  <a:pt x="339864" y="112763"/>
                </a:lnTo>
                <a:lnTo>
                  <a:pt x="344436" y="120396"/>
                </a:lnTo>
                <a:lnTo>
                  <a:pt x="344436" y="121920"/>
                </a:lnTo>
                <a:lnTo>
                  <a:pt x="349008" y="129540"/>
                </a:lnTo>
                <a:lnTo>
                  <a:pt x="347484" y="128016"/>
                </a:lnTo>
                <a:lnTo>
                  <a:pt x="352044" y="137147"/>
                </a:lnTo>
                <a:lnTo>
                  <a:pt x="355104" y="144780"/>
                </a:lnTo>
                <a:lnTo>
                  <a:pt x="358152" y="153924"/>
                </a:lnTo>
                <a:lnTo>
                  <a:pt x="362712" y="161531"/>
                </a:lnTo>
                <a:lnTo>
                  <a:pt x="365772" y="170688"/>
                </a:lnTo>
                <a:lnTo>
                  <a:pt x="365772" y="169164"/>
                </a:lnTo>
                <a:lnTo>
                  <a:pt x="368820" y="178308"/>
                </a:lnTo>
                <a:lnTo>
                  <a:pt x="371868" y="185928"/>
                </a:lnTo>
                <a:lnTo>
                  <a:pt x="370344" y="185928"/>
                </a:lnTo>
                <a:lnTo>
                  <a:pt x="376428" y="201155"/>
                </a:lnTo>
                <a:lnTo>
                  <a:pt x="376428" y="202692"/>
                </a:lnTo>
                <a:lnTo>
                  <a:pt x="377964" y="208788"/>
                </a:lnTo>
                <a:lnTo>
                  <a:pt x="381012" y="216408"/>
                </a:lnTo>
                <a:lnTo>
                  <a:pt x="382536" y="224028"/>
                </a:lnTo>
                <a:lnTo>
                  <a:pt x="382536" y="222504"/>
                </a:lnTo>
                <a:lnTo>
                  <a:pt x="385584" y="237731"/>
                </a:lnTo>
                <a:lnTo>
                  <a:pt x="387108" y="242316"/>
                </a:lnTo>
                <a:lnTo>
                  <a:pt x="388620" y="248412"/>
                </a:lnTo>
                <a:lnTo>
                  <a:pt x="388620" y="257556"/>
                </a:lnTo>
                <a:lnTo>
                  <a:pt x="389928" y="262775"/>
                </a:lnTo>
                <a:lnTo>
                  <a:pt x="388620" y="266700"/>
                </a:lnTo>
                <a:lnTo>
                  <a:pt x="390144" y="265176"/>
                </a:lnTo>
                <a:lnTo>
                  <a:pt x="387108" y="274320"/>
                </a:lnTo>
                <a:lnTo>
                  <a:pt x="387108" y="272796"/>
                </a:lnTo>
                <a:lnTo>
                  <a:pt x="382536" y="286512"/>
                </a:lnTo>
                <a:lnTo>
                  <a:pt x="384060" y="286512"/>
                </a:lnTo>
                <a:lnTo>
                  <a:pt x="381012" y="289547"/>
                </a:lnTo>
                <a:lnTo>
                  <a:pt x="381012" y="291084"/>
                </a:lnTo>
                <a:lnTo>
                  <a:pt x="379488" y="295656"/>
                </a:lnTo>
                <a:lnTo>
                  <a:pt x="376428" y="300228"/>
                </a:lnTo>
                <a:lnTo>
                  <a:pt x="377964" y="300228"/>
                </a:lnTo>
                <a:lnTo>
                  <a:pt x="371868" y="309372"/>
                </a:lnTo>
                <a:lnTo>
                  <a:pt x="373392" y="309372"/>
                </a:lnTo>
                <a:lnTo>
                  <a:pt x="370344" y="312420"/>
                </a:lnTo>
                <a:lnTo>
                  <a:pt x="370344" y="313931"/>
                </a:lnTo>
                <a:lnTo>
                  <a:pt x="367296" y="318516"/>
                </a:lnTo>
                <a:lnTo>
                  <a:pt x="368820" y="316992"/>
                </a:lnTo>
                <a:lnTo>
                  <a:pt x="362712" y="326136"/>
                </a:lnTo>
                <a:lnTo>
                  <a:pt x="362712" y="324612"/>
                </a:lnTo>
                <a:lnTo>
                  <a:pt x="359676" y="329184"/>
                </a:lnTo>
                <a:lnTo>
                  <a:pt x="358152" y="329184"/>
                </a:lnTo>
                <a:lnTo>
                  <a:pt x="355104" y="333756"/>
                </a:lnTo>
                <a:lnTo>
                  <a:pt x="350520" y="338328"/>
                </a:lnTo>
                <a:lnTo>
                  <a:pt x="347484" y="342900"/>
                </a:lnTo>
                <a:lnTo>
                  <a:pt x="347484" y="341376"/>
                </a:lnTo>
                <a:lnTo>
                  <a:pt x="342912" y="345948"/>
                </a:lnTo>
                <a:lnTo>
                  <a:pt x="344436" y="345948"/>
                </a:lnTo>
                <a:lnTo>
                  <a:pt x="338328" y="350520"/>
                </a:lnTo>
                <a:lnTo>
                  <a:pt x="339864" y="350520"/>
                </a:lnTo>
                <a:lnTo>
                  <a:pt x="333768" y="353555"/>
                </a:lnTo>
                <a:lnTo>
                  <a:pt x="333768" y="355092"/>
                </a:lnTo>
                <a:lnTo>
                  <a:pt x="329196" y="358140"/>
                </a:lnTo>
                <a:lnTo>
                  <a:pt x="321576" y="365747"/>
                </a:lnTo>
                <a:lnTo>
                  <a:pt x="320052" y="367284"/>
                </a:lnTo>
                <a:lnTo>
                  <a:pt x="317004" y="370332"/>
                </a:lnTo>
                <a:lnTo>
                  <a:pt x="317004" y="368808"/>
                </a:lnTo>
                <a:lnTo>
                  <a:pt x="312420" y="373380"/>
                </a:lnTo>
                <a:lnTo>
                  <a:pt x="310908" y="373380"/>
                </a:lnTo>
                <a:lnTo>
                  <a:pt x="308292" y="377291"/>
                </a:lnTo>
                <a:lnTo>
                  <a:pt x="306336" y="377939"/>
                </a:lnTo>
                <a:lnTo>
                  <a:pt x="297192" y="384048"/>
                </a:lnTo>
                <a:lnTo>
                  <a:pt x="297192" y="382524"/>
                </a:lnTo>
                <a:lnTo>
                  <a:pt x="294144" y="385572"/>
                </a:lnTo>
                <a:lnTo>
                  <a:pt x="289572" y="387096"/>
                </a:lnTo>
                <a:lnTo>
                  <a:pt x="285000" y="390131"/>
                </a:lnTo>
                <a:lnTo>
                  <a:pt x="281952" y="391655"/>
                </a:lnTo>
                <a:lnTo>
                  <a:pt x="277380" y="394716"/>
                </a:lnTo>
                <a:lnTo>
                  <a:pt x="275844" y="400812"/>
                </a:lnTo>
                <a:lnTo>
                  <a:pt x="278904" y="405384"/>
                </a:lnTo>
                <a:lnTo>
                  <a:pt x="280428" y="409956"/>
                </a:lnTo>
                <a:lnTo>
                  <a:pt x="286512" y="411480"/>
                </a:lnTo>
                <a:lnTo>
                  <a:pt x="291096" y="409956"/>
                </a:lnTo>
                <a:lnTo>
                  <a:pt x="294144" y="409956"/>
                </a:lnTo>
                <a:lnTo>
                  <a:pt x="298716" y="408432"/>
                </a:lnTo>
                <a:lnTo>
                  <a:pt x="298716" y="406908"/>
                </a:lnTo>
                <a:lnTo>
                  <a:pt x="304812" y="405384"/>
                </a:lnTo>
                <a:lnTo>
                  <a:pt x="307860" y="402336"/>
                </a:lnTo>
                <a:lnTo>
                  <a:pt x="309384" y="402336"/>
                </a:lnTo>
                <a:lnTo>
                  <a:pt x="312420" y="400812"/>
                </a:lnTo>
                <a:lnTo>
                  <a:pt x="317004" y="397764"/>
                </a:lnTo>
                <a:lnTo>
                  <a:pt x="320052" y="396240"/>
                </a:lnTo>
                <a:lnTo>
                  <a:pt x="324612" y="393192"/>
                </a:lnTo>
                <a:lnTo>
                  <a:pt x="326656" y="390131"/>
                </a:lnTo>
                <a:lnTo>
                  <a:pt x="327063" y="389521"/>
                </a:lnTo>
                <a:lnTo>
                  <a:pt x="328422" y="388620"/>
                </a:lnTo>
                <a:lnTo>
                  <a:pt x="335292" y="384048"/>
                </a:lnTo>
                <a:lnTo>
                  <a:pt x="335292" y="382524"/>
                </a:lnTo>
                <a:lnTo>
                  <a:pt x="339864" y="379476"/>
                </a:lnTo>
                <a:lnTo>
                  <a:pt x="341388" y="377939"/>
                </a:lnTo>
                <a:lnTo>
                  <a:pt x="342900" y="376428"/>
                </a:lnTo>
                <a:lnTo>
                  <a:pt x="349008" y="370332"/>
                </a:lnTo>
                <a:lnTo>
                  <a:pt x="353580" y="367284"/>
                </a:lnTo>
                <a:lnTo>
                  <a:pt x="362712" y="358140"/>
                </a:lnTo>
                <a:lnTo>
                  <a:pt x="364236" y="358140"/>
                </a:lnTo>
                <a:lnTo>
                  <a:pt x="367296" y="353555"/>
                </a:lnTo>
                <a:lnTo>
                  <a:pt x="371868" y="348996"/>
                </a:lnTo>
                <a:lnTo>
                  <a:pt x="371868" y="347472"/>
                </a:lnTo>
                <a:lnTo>
                  <a:pt x="374916" y="344424"/>
                </a:lnTo>
                <a:lnTo>
                  <a:pt x="376440" y="342900"/>
                </a:lnTo>
                <a:lnTo>
                  <a:pt x="379488" y="339839"/>
                </a:lnTo>
                <a:lnTo>
                  <a:pt x="379488" y="338328"/>
                </a:lnTo>
                <a:lnTo>
                  <a:pt x="382536" y="333756"/>
                </a:lnTo>
                <a:lnTo>
                  <a:pt x="387108" y="329184"/>
                </a:lnTo>
                <a:lnTo>
                  <a:pt x="389140" y="326136"/>
                </a:lnTo>
                <a:lnTo>
                  <a:pt x="390144" y="324612"/>
                </a:lnTo>
                <a:lnTo>
                  <a:pt x="388620" y="324612"/>
                </a:lnTo>
                <a:lnTo>
                  <a:pt x="391680" y="320040"/>
                </a:lnTo>
                <a:lnTo>
                  <a:pt x="393204" y="320040"/>
                </a:lnTo>
                <a:lnTo>
                  <a:pt x="393966" y="316992"/>
                </a:lnTo>
                <a:lnTo>
                  <a:pt x="394728" y="313931"/>
                </a:lnTo>
                <a:lnTo>
                  <a:pt x="394728" y="315455"/>
                </a:lnTo>
                <a:lnTo>
                  <a:pt x="395490" y="313931"/>
                </a:lnTo>
                <a:lnTo>
                  <a:pt x="397776" y="309372"/>
                </a:lnTo>
                <a:lnTo>
                  <a:pt x="399300" y="304800"/>
                </a:lnTo>
                <a:lnTo>
                  <a:pt x="399300" y="303276"/>
                </a:lnTo>
                <a:lnTo>
                  <a:pt x="400812" y="298704"/>
                </a:lnTo>
                <a:lnTo>
                  <a:pt x="400812" y="300228"/>
                </a:lnTo>
                <a:lnTo>
                  <a:pt x="401828" y="298704"/>
                </a:lnTo>
                <a:lnTo>
                  <a:pt x="403872" y="295656"/>
                </a:lnTo>
                <a:lnTo>
                  <a:pt x="403872" y="294132"/>
                </a:lnTo>
                <a:lnTo>
                  <a:pt x="408444" y="280416"/>
                </a:lnTo>
                <a:lnTo>
                  <a:pt x="408444" y="278892"/>
                </a:lnTo>
                <a:lnTo>
                  <a:pt x="409968" y="275831"/>
                </a:lnTo>
                <a:lnTo>
                  <a:pt x="409968" y="274320"/>
                </a:lnTo>
                <a:lnTo>
                  <a:pt x="409968" y="269748"/>
                </a:lnTo>
                <a:lnTo>
                  <a:pt x="411492" y="268224"/>
                </a:lnTo>
                <a:lnTo>
                  <a:pt x="411492" y="265176"/>
                </a:lnTo>
                <a:lnTo>
                  <a:pt x="411492" y="263639"/>
                </a:lnTo>
                <a:lnTo>
                  <a:pt x="411492" y="262128"/>
                </a:lnTo>
                <a:lnTo>
                  <a:pt x="411492" y="2560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00984" y="3258324"/>
            <a:ext cx="169545" cy="96520"/>
          </a:xfrm>
          <a:custGeom>
            <a:avLst/>
            <a:gdLst/>
            <a:ahLst/>
            <a:cxnLst/>
            <a:rect l="l" t="t" r="r" b="b"/>
            <a:pathLst>
              <a:path w="169545" h="96520">
                <a:moveTo>
                  <a:pt x="147828" y="15240"/>
                </a:moveTo>
                <a:lnTo>
                  <a:pt x="146304" y="9144"/>
                </a:lnTo>
                <a:lnTo>
                  <a:pt x="146304" y="3048"/>
                </a:lnTo>
                <a:lnTo>
                  <a:pt x="140208" y="0"/>
                </a:lnTo>
                <a:lnTo>
                  <a:pt x="134112" y="0"/>
                </a:lnTo>
                <a:lnTo>
                  <a:pt x="131064" y="1524"/>
                </a:lnTo>
                <a:lnTo>
                  <a:pt x="129540" y="1524"/>
                </a:lnTo>
                <a:lnTo>
                  <a:pt x="126492" y="3048"/>
                </a:lnTo>
                <a:lnTo>
                  <a:pt x="123444" y="3048"/>
                </a:lnTo>
                <a:lnTo>
                  <a:pt x="118872" y="4572"/>
                </a:lnTo>
                <a:lnTo>
                  <a:pt x="117348" y="4572"/>
                </a:lnTo>
                <a:lnTo>
                  <a:pt x="114300" y="6096"/>
                </a:lnTo>
                <a:lnTo>
                  <a:pt x="112776" y="6096"/>
                </a:lnTo>
                <a:lnTo>
                  <a:pt x="109728" y="7620"/>
                </a:lnTo>
                <a:lnTo>
                  <a:pt x="99060" y="7620"/>
                </a:lnTo>
                <a:lnTo>
                  <a:pt x="97536" y="9144"/>
                </a:lnTo>
                <a:lnTo>
                  <a:pt x="80772" y="9144"/>
                </a:lnTo>
                <a:lnTo>
                  <a:pt x="76200" y="10668"/>
                </a:lnTo>
                <a:lnTo>
                  <a:pt x="50292" y="10668"/>
                </a:lnTo>
                <a:lnTo>
                  <a:pt x="45720" y="12192"/>
                </a:lnTo>
                <a:lnTo>
                  <a:pt x="25908" y="12192"/>
                </a:lnTo>
                <a:lnTo>
                  <a:pt x="22860" y="13716"/>
                </a:lnTo>
                <a:lnTo>
                  <a:pt x="16764" y="13716"/>
                </a:lnTo>
                <a:lnTo>
                  <a:pt x="15240" y="15240"/>
                </a:lnTo>
                <a:lnTo>
                  <a:pt x="12192" y="15240"/>
                </a:lnTo>
                <a:lnTo>
                  <a:pt x="9144" y="16764"/>
                </a:lnTo>
                <a:lnTo>
                  <a:pt x="6096" y="18288"/>
                </a:lnTo>
                <a:lnTo>
                  <a:pt x="4572" y="18288"/>
                </a:lnTo>
                <a:lnTo>
                  <a:pt x="3048" y="19812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24384"/>
                </a:lnTo>
                <a:lnTo>
                  <a:pt x="0" y="28956"/>
                </a:lnTo>
                <a:lnTo>
                  <a:pt x="1524" y="30480"/>
                </a:lnTo>
                <a:lnTo>
                  <a:pt x="3048" y="33528"/>
                </a:lnTo>
                <a:lnTo>
                  <a:pt x="6096" y="33528"/>
                </a:lnTo>
                <a:lnTo>
                  <a:pt x="9144" y="35052"/>
                </a:lnTo>
                <a:lnTo>
                  <a:pt x="13716" y="35052"/>
                </a:lnTo>
                <a:lnTo>
                  <a:pt x="15240" y="33528"/>
                </a:lnTo>
                <a:lnTo>
                  <a:pt x="19812" y="33528"/>
                </a:lnTo>
                <a:lnTo>
                  <a:pt x="22860" y="32004"/>
                </a:lnTo>
                <a:lnTo>
                  <a:pt x="88392" y="32004"/>
                </a:lnTo>
                <a:lnTo>
                  <a:pt x="91440" y="30480"/>
                </a:lnTo>
                <a:lnTo>
                  <a:pt x="108204" y="30480"/>
                </a:lnTo>
                <a:lnTo>
                  <a:pt x="111252" y="28956"/>
                </a:lnTo>
                <a:lnTo>
                  <a:pt x="114300" y="28956"/>
                </a:lnTo>
                <a:lnTo>
                  <a:pt x="118872" y="27432"/>
                </a:lnTo>
                <a:lnTo>
                  <a:pt x="120396" y="27432"/>
                </a:lnTo>
                <a:lnTo>
                  <a:pt x="124968" y="25908"/>
                </a:lnTo>
                <a:lnTo>
                  <a:pt x="129540" y="24384"/>
                </a:lnTo>
                <a:lnTo>
                  <a:pt x="132588" y="24384"/>
                </a:lnTo>
                <a:lnTo>
                  <a:pt x="134112" y="22860"/>
                </a:lnTo>
                <a:lnTo>
                  <a:pt x="137160" y="21336"/>
                </a:lnTo>
                <a:lnTo>
                  <a:pt x="135636" y="22860"/>
                </a:lnTo>
                <a:lnTo>
                  <a:pt x="138684" y="21336"/>
                </a:lnTo>
                <a:lnTo>
                  <a:pt x="144780" y="19812"/>
                </a:lnTo>
                <a:lnTo>
                  <a:pt x="146812" y="16764"/>
                </a:lnTo>
                <a:lnTo>
                  <a:pt x="147828" y="15240"/>
                </a:lnTo>
                <a:close/>
              </a:path>
              <a:path w="169545" h="96520">
                <a:moveTo>
                  <a:pt x="169151" y="71615"/>
                </a:moveTo>
                <a:lnTo>
                  <a:pt x="164579" y="65519"/>
                </a:lnTo>
                <a:lnTo>
                  <a:pt x="141719" y="65519"/>
                </a:lnTo>
                <a:lnTo>
                  <a:pt x="137147" y="63995"/>
                </a:lnTo>
                <a:lnTo>
                  <a:pt x="131051" y="63995"/>
                </a:lnTo>
                <a:lnTo>
                  <a:pt x="126479" y="65519"/>
                </a:lnTo>
                <a:lnTo>
                  <a:pt x="120383" y="65519"/>
                </a:lnTo>
                <a:lnTo>
                  <a:pt x="114287" y="67043"/>
                </a:lnTo>
                <a:lnTo>
                  <a:pt x="97523" y="67043"/>
                </a:lnTo>
                <a:lnTo>
                  <a:pt x="91427" y="68567"/>
                </a:lnTo>
                <a:lnTo>
                  <a:pt x="85331" y="68567"/>
                </a:lnTo>
                <a:lnTo>
                  <a:pt x="79235" y="70091"/>
                </a:lnTo>
                <a:lnTo>
                  <a:pt x="77711" y="70091"/>
                </a:lnTo>
                <a:lnTo>
                  <a:pt x="71615" y="71615"/>
                </a:lnTo>
                <a:lnTo>
                  <a:pt x="65519" y="71615"/>
                </a:lnTo>
                <a:lnTo>
                  <a:pt x="60947" y="73139"/>
                </a:lnTo>
                <a:lnTo>
                  <a:pt x="45707" y="73139"/>
                </a:lnTo>
                <a:lnTo>
                  <a:pt x="44183" y="74663"/>
                </a:lnTo>
                <a:lnTo>
                  <a:pt x="18275" y="74663"/>
                </a:lnTo>
                <a:lnTo>
                  <a:pt x="15227" y="79235"/>
                </a:lnTo>
                <a:lnTo>
                  <a:pt x="15227" y="88379"/>
                </a:lnTo>
                <a:lnTo>
                  <a:pt x="18275" y="92951"/>
                </a:lnTo>
                <a:lnTo>
                  <a:pt x="24371" y="92951"/>
                </a:lnTo>
                <a:lnTo>
                  <a:pt x="27419" y="94475"/>
                </a:lnTo>
                <a:lnTo>
                  <a:pt x="25895" y="92951"/>
                </a:lnTo>
                <a:lnTo>
                  <a:pt x="28943" y="94475"/>
                </a:lnTo>
                <a:lnTo>
                  <a:pt x="31991" y="94475"/>
                </a:lnTo>
                <a:lnTo>
                  <a:pt x="33515" y="95999"/>
                </a:lnTo>
                <a:lnTo>
                  <a:pt x="44183" y="95999"/>
                </a:lnTo>
                <a:lnTo>
                  <a:pt x="47231" y="94475"/>
                </a:lnTo>
                <a:lnTo>
                  <a:pt x="65519" y="94475"/>
                </a:lnTo>
                <a:lnTo>
                  <a:pt x="71615" y="92951"/>
                </a:lnTo>
                <a:lnTo>
                  <a:pt x="70091" y="94475"/>
                </a:lnTo>
                <a:lnTo>
                  <a:pt x="82283" y="91427"/>
                </a:lnTo>
                <a:lnTo>
                  <a:pt x="86855" y="91427"/>
                </a:lnTo>
                <a:lnTo>
                  <a:pt x="94475" y="89903"/>
                </a:lnTo>
                <a:lnTo>
                  <a:pt x="118859" y="89903"/>
                </a:lnTo>
                <a:lnTo>
                  <a:pt x="124955" y="88379"/>
                </a:lnTo>
                <a:lnTo>
                  <a:pt x="164579" y="88379"/>
                </a:lnTo>
                <a:lnTo>
                  <a:pt x="169151" y="82283"/>
                </a:lnTo>
                <a:lnTo>
                  <a:pt x="169151" y="716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89007" y="2929127"/>
            <a:ext cx="795655" cy="398145"/>
          </a:xfrm>
          <a:custGeom>
            <a:avLst/>
            <a:gdLst/>
            <a:ahLst/>
            <a:cxnLst/>
            <a:rect l="l" t="t" r="r" b="b"/>
            <a:pathLst>
              <a:path w="795654" h="398145">
                <a:moveTo>
                  <a:pt x="214884" y="252984"/>
                </a:moveTo>
                <a:lnTo>
                  <a:pt x="213360" y="245364"/>
                </a:lnTo>
                <a:lnTo>
                  <a:pt x="210312" y="237744"/>
                </a:lnTo>
                <a:lnTo>
                  <a:pt x="207264" y="228600"/>
                </a:lnTo>
                <a:lnTo>
                  <a:pt x="207264" y="227076"/>
                </a:lnTo>
                <a:lnTo>
                  <a:pt x="204216" y="217932"/>
                </a:lnTo>
                <a:lnTo>
                  <a:pt x="202946" y="210312"/>
                </a:lnTo>
                <a:lnTo>
                  <a:pt x="202692" y="208788"/>
                </a:lnTo>
                <a:lnTo>
                  <a:pt x="202692" y="210312"/>
                </a:lnTo>
                <a:lnTo>
                  <a:pt x="196596" y="192024"/>
                </a:lnTo>
                <a:lnTo>
                  <a:pt x="195072" y="184404"/>
                </a:lnTo>
                <a:lnTo>
                  <a:pt x="185928" y="156972"/>
                </a:lnTo>
                <a:lnTo>
                  <a:pt x="184404" y="147828"/>
                </a:lnTo>
                <a:lnTo>
                  <a:pt x="183108" y="143256"/>
                </a:lnTo>
                <a:lnTo>
                  <a:pt x="181356" y="137160"/>
                </a:lnTo>
                <a:lnTo>
                  <a:pt x="178308" y="128016"/>
                </a:lnTo>
                <a:lnTo>
                  <a:pt x="166116" y="85344"/>
                </a:lnTo>
                <a:lnTo>
                  <a:pt x="162052" y="73152"/>
                </a:lnTo>
                <a:lnTo>
                  <a:pt x="160020" y="67056"/>
                </a:lnTo>
                <a:lnTo>
                  <a:pt x="160020" y="65532"/>
                </a:lnTo>
                <a:lnTo>
                  <a:pt x="157581" y="59436"/>
                </a:lnTo>
                <a:lnTo>
                  <a:pt x="156972" y="57912"/>
                </a:lnTo>
                <a:lnTo>
                  <a:pt x="156972" y="59436"/>
                </a:lnTo>
                <a:lnTo>
                  <a:pt x="150876" y="44196"/>
                </a:lnTo>
                <a:lnTo>
                  <a:pt x="149352" y="36576"/>
                </a:lnTo>
                <a:lnTo>
                  <a:pt x="147828" y="33528"/>
                </a:lnTo>
                <a:lnTo>
                  <a:pt x="146304" y="30480"/>
                </a:lnTo>
                <a:lnTo>
                  <a:pt x="143256" y="21336"/>
                </a:lnTo>
                <a:lnTo>
                  <a:pt x="143256" y="15240"/>
                </a:lnTo>
                <a:lnTo>
                  <a:pt x="141732" y="12192"/>
                </a:lnTo>
                <a:lnTo>
                  <a:pt x="141732" y="7620"/>
                </a:lnTo>
                <a:lnTo>
                  <a:pt x="140208" y="6096"/>
                </a:lnTo>
                <a:lnTo>
                  <a:pt x="140208" y="4572"/>
                </a:lnTo>
                <a:lnTo>
                  <a:pt x="137160" y="1524"/>
                </a:lnTo>
                <a:lnTo>
                  <a:pt x="135636" y="1524"/>
                </a:lnTo>
                <a:lnTo>
                  <a:pt x="131064" y="0"/>
                </a:lnTo>
                <a:lnTo>
                  <a:pt x="129540" y="508"/>
                </a:lnTo>
                <a:lnTo>
                  <a:pt x="128016" y="0"/>
                </a:lnTo>
                <a:lnTo>
                  <a:pt x="123444" y="3048"/>
                </a:lnTo>
                <a:lnTo>
                  <a:pt x="120396" y="7620"/>
                </a:lnTo>
                <a:lnTo>
                  <a:pt x="121005" y="8839"/>
                </a:lnTo>
                <a:lnTo>
                  <a:pt x="120396" y="10668"/>
                </a:lnTo>
                <a:lnTo>
                  <a:pt x="121920" y="15240"/>
                </a:lnTo>
                <a:lnTo>
                  <a:pt x="121920" y="16764"/>
                </a:lnTo>
                <a:lnTo>
                  <a:pt x="123444" y="18288"/>
                </a:lnTo>
                <a:lnTo>
                  <a:pt x="121920" y="18288"/>
                </a:lnTo>
                <a:lnTo>
                  <a:pt x="123444" y="22860"/>
                </a:lnTo>
                <a:lnTo>
                  <a:pt x="123444" y="25908"/>
                </a:lnTo>
                <a:lnTo>
                  <a:pt x="124968" y="30480"/>
                </a:lnTo>
                <a:lnTo>
                  <a:pt x="128016" y="42672"/>
                </a:lnTo>
                <a:lnTo>
                  <a:pt x="134112" y="57912"/>
                </a:lnTo>
                <a:lnTo>
                  <a:pt x="134112" y="59436"/>
                </a:lnTo>
                <a:lnTo>
                  <a:pt x="140208" y="74676"/>
                </a:lnTo>
                <a:lnTo>
                  <a:pt x="140208" y="73152"/>
                </a:lnTo>
                <a:lnTo>
                  <a:pt x="143256" y="82296"/>
                </a:lnTo>
                <a:lnTo>
                  <a:pt x="146304" y="92964"/>
                </a:lnTo>
                <a:lnTo>
                  <a:pt x="149352" y="102108"/>
                </a:lnTo>
                <a:lnTo>
                  <a:pt x="147828" y="102108"/>
                </a:lnTo>
                <a:lnTo>
                  <a:pt x="150876" y="111252"/>
                </a:lnTo>
                <a:lnTo>
                  <a:pt x="153924" y="121920"/>
                </a:lnTo>
                <a:lnTo>
                  <a:pt x="156972" y="134112"/>
                </a:lnTo>
                <a:lnTo>
                  <a:pt x="160020" y="144780"/>
                </a:lnTo>
                <a:lnTo>
                  <a:pt x="160020" y="143256"/>
                </a:lnTo>
                <a:lnTo>
                  <a:pt x="161544" y="153924"/>
                </a:lnTo>
                <a:lnTo>
                  <a:pt x="170688" y="181356"/>
                </a:lnTo>
                <a:lnTo>
                  <a:pt x="170688" y="182880"/>
                </a:lnTo>
                <a:lnTo>
                  <a:pt x="172212" y="190500"/>
                </a:lnTo>
                <a:lnTo>
                  <a:pt x="175260" y="199644"/>
                </a:lnTo>
                <a:lnTo>
                  <a:pt x="178308" y="207264"/>
                </a:lnTo>
                <a:lnTo>
                  <a:pt x="179832" y="216408"/>
                </a:lnTo>
                <a:lnTo>
                  <a:pt x="182880" y="224028"/>
                </a:lnTo>
                <a:lnTo>
                  <a:pt x="185928" y="234696"/>
                </a:lnTo>
                <a:lnTo>
                  <a:pt x="188976" y="243840"/>
                </a:lnTo>
                <a:lnTo>
                  <a:pt x="188976" y="245364"/>
                </a:lnTo>
                <a:lnTo>
                  <a:pt x="192024" y="252984"/>
                </a:lnTo>
                <a:lnTo>
                  <a:pt x="196596" y="262128"/>
                </a:lnTo>
                <a:lnTo>
                  <a:pt x="201168" y="266700"/>
                </a:lnTo>
                <a:lnTo>
                  <a:pt x="207264" y="269748"/>
                </a:lnTo>
                <a:lnTo>
                  <a:pt x="210312" y="269748"/>
                </a:lnTo>
                <a:lnTo>
                  <a:pt x="211836" y="268224"/>
                </a:lnTo>
                <a:lnTo>
                  <a:pt x="213360" y="268224"/>
                </a:lnTo>
                <a:lnTo>
                  <a:pt x="213360" y="265176"/>
                </a:lnTo>
                <a:lnTo>
                  <a:pt x="214884" y="262128"/>
                </a:lnTo>
                <a:lnTo>
                  <a:pt x="214884" y="252984"/>
                </a:lnTo>
                <a:close/>
              </a:path>
              <a:path w="795654" h="398145">
                <a:moveTo>
                  <a:pt x="790968" y="307860"/>
                </a:moveTo>
                <a:lnTo>
                  <a:pt x="789444" y="306336"/>
                </a:lnTo>
                <a:lnTo>
                  <a:pt x="784872" y="304800"/>
                </a:lnTo>
                <a:lnTo>
                  <a:pt x="780300" y="307860"/>
                </a:lnTo>
                <a:lnTo>
                  <a:pt x="783348" y="307860"/>
                </a:lnTo>
                <a:lnTo>
                  <a:pt x="790968" y="307860"/>
                </a:lnTo>
                <a:close/>
              </a:path>
              <a:path w="795654" h="398145">
                <a:moveTo>
                  <a:pt x="795540" y="312432"/>
                </a:moveTo>
                <a:lnTo>
                  <a:pt x="792492" y="309384"/>
                </a:lnTo>
                <a:lnTo>
                  <a:pt x="778776" y="309384"/>
                </a:lnTo>
                <a:lnTo>
                  <a:pt x="780300" y="307860"/>
                </a:lnTo>
                <a:lnTo>
                  <a:pt x="766584" y="307860"/>
                </a:lnTo>
                <a:lnTo>
                  <a:pt x="758964" y="309384"/>
                </a:lnTo>
                <a:lnTo>
                  <a:pt x="760488" y="309384"/>
                </a:lnTo>
                <a:lnTo>
                  <a:pt x="749820" y="310908"/>
                </a:lnTo>
                <a:lnTo>
                  <a:pt x="737628" y="312432"/>
                </a:lnTo>
                <a:lnTo>
                  <a:pt x="722388" y="313956"/>
                </a:lnTo>
                <a:lnTo>
                  <a:pt x="710184" y="315480"/>
                </a:lnTo>
                <a:lnTo>
                  <a:pt x="711720" y="315480"/>
                </a:lnTo>
                <a:lnTo>
                  <a:pt x="698004" y="316992"/>
                </a:lnTo>
                <a:lnTo>
                  <a:pt x="685812" y="320052"/>
                </a:lnTo>
                <a:lnTo>
                  <a:pt x="672084" y="320052"/>
                </a:lnTo>
                <a:lnTo>
                  <a:pt x="658380" y="323100"/>
                </a:lnTo>
                <a:lnTo>
                  <a:pt x="630948" y="326148"/>
                </a:lnTo>
                <a:lnTo>
                  <a:pt x="550176" y="333768"/>
                </a:lnTo>
                <a:lnTo>
                  <a:pt x="531888" y="335292"/>
                </a:lnTo>
                <a:lnTo>
                  <a:pt x="513600" y="338340"/>
                </a:lnTo>
                <a:lnTo>
                  <a:pt x="515124" y="336816"/>
                </a:lnTo>
                <a:lnTo>
                  <a:pt x="496836" y="338340"/>
                </a:lnTo>
                <a:lnTo>
                  <a:pt x="495312" y="338340"/>
                </a:lnTo>
                <a:lnTo>
                  <a:pt x="477024" y="339864"/>
                </a:lnTo>
                <a:lnTo>
                  <a:pt x="458736" y="339864"/>
                </a:lnTo>
                <a:lnTo>
                  <a:pt x="365772" y="347484"/>
                </a:lnTo>
                <a:lnTo>
                  <a:pt x="347484" y="347484"/>
                </a:lnTo>
                <a:lnTo>
                  <a:pt x="291084" y="352056"/>
                </a:lnTo>
                <a:lnTo>
                  <a:pt x="272808" y="352056"/>
                </a:lnTo>
                <a:lnTo>
                  <a:pt x="254520" y="353580"/>
                </a:lnTo>
                <a:lnTo>
                  <a:pt x="254520" y="355092"/>
                </a:lnTo>
                <a:lnTo>
                  <a:pt x="237756" y="356628"/>
                </a:lnTo>
                <a:lnTo>
                  <a:pt x="219468" y="359676"/>
                </a:lnTo>
                <a:lnTo>
                  <a:pt x="202692" y="361200"/>
                </a:lnTo>
                <a:lnTo>
                  <a:pt x="204228" y="361200"/>
                </a:lnTo>
                <a:lnTo>
                  <a:pt x="187464" y="362724"/>
                </a:lnTo>
                <a:lnTo>
                  <a:pt x="172224" y="362724"/>
                </a:lnTo>
                <a:lnTo>
                  <a:pt x="156984" y="364248"/>
                </a:lnTo>
                <a:lnTo>
                  <a:pt x="143268" y="365772"/>
                </a:lnTo>
                <a:lnTo>
                  <a:pt x="129552" y="365772"/>
                </a:lnTo>
                <a:lnTo>
                  <a:pt x="115836" y="368820"/>
                </a:lnTo>
                <a:lnTo>
                  <a:pt x="117360" y="368820"/>
                </a:lnTo>
                <a:lnTo>
                  <a:pt x="105168" y="370344"/>
                </a:lnTo>
                <a:lnTo>
                  <a:pt x="94500" y="371868"/>
                </a:lnTo>
                <a:lnTo>
                  <a:pt x="74688" y="371868"/>
                </a:lnTo>
                <a:lnTo>
                  <a:pt x="65544" y="373392"/>
                </a:lnTo>
                <a:lnTo>
                  <a:pt x="56400" y="373392"/>
                </a:lnTo>
                <a:lnTo>
                  <a:pt x="48780" y="374916"/>
                </a:lnTo>
                <a:lnTo>
                  <a:pt x="25920" y="374916"/>
                </a:lnTo>
                <a:lnTo>
                  <a:pt x="22872" y="373392"/>
                </a:lnTo>
                <a:lnTo>
                  <a:pt x="9156" y="373392"/>
                </a:lnTo>
                <a:lnTo>
                  <a:pt x="3060" y="374916"/>
                </a:lnTo>
                <a:lnTo>
                  <a:pt x="0" y="379476"/>
                </a:lnTo>
                <a:lnTo>
                  <a:pt x="0" y="385584"/>
                </a:lnTo>
                <a:lnTo>
                  <a:pt x="1536" y="391680"/>
                </a:lnTo>
                <a:lnTo>
                  <a:pt x="6108" y="394728"/>
                </a:lnTo>
                <a:lnTo>
                  <a:pt x="15252" y="394728"/>
                </a:lnTo>
                <a:lnTo>
                  <a:pt x="18300" y="396252"/>
                </a:lnTo>
                <a:lnTo>
                  <a:pt x="21348" y="396252"/>
                </a:lnTo>
                <a:lnTo>
                  <a:pt x="24384" y="397776"/>
                </a:lnTo>
                <a:lnTo>
                  <a:pt x="32016" y="397776"/>
                </a:lnTo>
                <a:lnTo>
                  <a:pt x="38100" y="396252"/>
                </a:lnTo>
                <a:lnTo>
                  <a:pt x="76200" y="396252"/>
                </a:lnTo>
                <a:lnTo>
                  <a:pt x="85356" y="394728"/>
                </a:lnTo>
                <a:lnTo>
                  <a:pt x="97548" y="394728"/>
                </a:lnTo>
                <a:lnTo>
                  <a:pt x="108216" y="393192"/>
                </a:lnTo>
                <a:lnTo>
                  <a:pt x="120408" y="391680"/>
                </a:lnTo>
                <a:lnTo>
                  <a:pt x="132600" y="388632"/>
                </a:lnTo>
                <a:lnTo>
                  <a:pt x="131076" y="390156"/>
                </a:lnTo>
                <a:lnTo>
                  <a:pt x="144792" y="388632"/>
                </a:lnTo>
                <a:lnTo>
                  <a:pt x="158508" y="387108"/>
                </a:lnTo>
                <a:lnTo>
                  <a:pt x="173748" y="387108"/>
                </a:lnTo>
                <a:lnTo>
                  <a:pt x="222516" y="382536"/>
                </a:lnTo>
                <a:lnTo>
                  <a:pt x="240792" y="379476"/>
                </a:lnTo>
                <a:lnTo>
                  <a:pt x="292620" y="374916"/>
                </a:lnTo>
                <a:lnTo>
                  <a:pt x="329184" y="371868"/>
                </a:lnTo>
                <a:lnTo>
                  <a:pt x="349008" y="371868"/>
                </a:lnTo>
                <a:lnTo>
                  <a:pt x="405384" y="367284"/>
                </a:lnTo>
                <a:lnTo>
                  <a:pt x="423684" y="367284"/>
                </a:lnTo>
                <a:lnTo>
                  <a:pt x="496836" y="361200"/>
                </a:lnTo>
                <a:lnTo>
                  <a:pt x="516648" y="361200"/>
                </a:lnTo>
                <a:lnTo>
                  <a:pt x="534936" y="359676"/>
                </a:lnTo>
                <a:lnTo>
                  <a:pt x="533412" y="359676"/>
                </a:lnTo>
                <a:lnTo>
                  <a:pt x="569988" y="356628"/>
                </a:lnTo>
                <a:lnTo>
                  <a:pt x="601992" y="353580"/>
                </a:lnTo>
                <a:lnTo>
                  <a:pt x="617232" y="350532"/>
                </a:lnTo>
                <a:lnTo>
                  <a:pt x="632472" y="349008"/>
                </a:lnTo>
                <a:lnTo>
                  <a:pt x="633984" y="349008"/>
                </a:lnTo>
                <a:lnTo>
                  <a:pt x="702576" y="341376"/>
                </a:lnTo>
                <a:lnTo>
                  <a:pt x="701052" y="341376"/>
                </a:lnTo>
                <a:lnTo>
                  <a:pt x="713244" y="339864"/>
                </a:lnTo>
                <a:lnTo>
                  <a:pt x="714768" y="339864"/>
                </a:lnTo>
                <a:lnTo>
                  <a:pt x="726960" y="338340"/>
                </a:lnTo>
                <a:lnTo>
                  <a:pt x="742200" y="335292"/>
                </a:lnTo>
                <a:lnTo>
                  <a:pt x="740676" y="335292"/>
                </a:lnTo>
                <a:lnTo>
                  <a:pt x="752868" y="333768"/>
                </a:lnTo>
                <a:lnTo>
                  <a:pt x="763536" y="332244"/>
                </a:lnTo>
                <a:lnTo>
                  <a:pt x="771156" y="330720"/>
                </a:lnTo>
                <a:lnTo>
                  <a:pt x="777252" y="329184"/>
                </a:lnTo>
                <a:lnTo>
                  <a:pt x="778776" y="329184"/>
                </a:lnTo>
                <a:lnTo>
                  <a:pt x="783348" y="327672"/>
                </a:lnTo>
                <a:lnTo>
                  <a:pt x="786384" y="326148"/>
                </a:lnTo>
                <a:lnTo>
                  <a:pt x="789444" y="326148"/>
                </a:lnTo>
                <a:lnTo>
                  <a:pt x="792492" y="323100"/>
                </a:lnTo>
                <a:lnTo>
                  <a:pt x="795540" y="316992"/>
                </a:lnTo>
                <a:lnTo>
                  <a:pt x="795540" y="312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77411" y="3380232"/>
            <a:ext cx="353695" cy="279400"/>
          </a:xfrm>
          <a:custGeom>
            <a:avLst/>
            <a:gdLst/>
            <a:ahLst/>
            <a:cxnLst/>
            <a:rect l="l" t="t" r="r" b="b"/>
            <a:pathLst>
              <a:path w="353695" h="279400">
                <a:moveTo>
                  <a:pt x="326136" y="1270"/>
                </a:moveTo>
                <a:lnTo>
                  <a:pt x="309372" y="1270"/>
                </a:lnTo>
                <a:lnTo>
                  <a:pt x="312420" y="0"/>
                </a:lnTo>
                <a:lnTo>
                  <a:pt x="324612" y="0"/>
                </a:lnTo>
                <a:lnTo>
                  <a:pt x="326136" y="1270"/>
                </a:lnTo>
                <a:close/>
              </a:path>
              <a:path w="353695" h="279400">
                <a:moveTo>
                  <a:pt x="309372" y="17780"/>
                </a:moveTo>
                <a:lnTo>
                  <a:pt x="211836" y="17780"/>
                </a:lnTo>
                <a:lnTo>
                  <a:pt x="222504" y="15240"/>
                </a:lnTo>
                <a:lnTo>
                  <a:pt x="240791" y="11430"/>
                </a:lnTo>
                <a:lnTo>
                  <a:pt x="242316" y="11430"/>
                </a:lnTo>
                <a:lnTo>
                  <a:pt x="249936" y="10160"/>
                </a:lnTo>
                <a:lnTo>
                  <a:pt x="268224" y="6350"/>
                </a:lnTo>
                <a:lnTo>
                  <a:pt x="266700" y="6350"/>
                </a:lnTo>
                <a:lnTo>
                  <a:pt x="275844" y="5080"/>
                </a:lnTo>
                <a:lnTo>
                  <a:pt x="277368" y="5080"/>
                </a:lnTo>
                <a:lnTo>
                  <a:pt x="284988" y="3810"/>
                </a:lnTo>
                <a:lnTo>
                  <a:pt x="291084" y="2540"/>
                </a:lnTo>
                <a:lnTo>
                  <a:pt x="297180" y="2540"/>
                </a:lnTo>
                <a:lnTo>
                  <a:pt x="303276" y="1270"/>
                </a:lnTo>
                <a:lnTo>
                  <a:pt x="329184" y="1270"/>
                </a:lnTo>
                <a:lnTo>
                  <a:pt x="332232" y="2540"/>
                </a:lnTo>
                <a:lnTo>
                  <a:pt x="333756" y="5080"/>
                </a:lnTo>
                <a:lnTo>
                  <a:pt x="333756" y="6350"/>
                </a:lnTo>
                <a:lnTo>
                  <a:pt x="336804" y="8890"/>
                </a:lnTo>
                <a:lnTo>
                  <a:pt x="336804" y="10160"/>
                </a:lnTo>
                <a:lnTo>
                  <a:pt x="313944" y="10160"/>
                </a:lnTo>
                <a:lnTo>
                  <a:pt x="313944" y="11430"/>
                </a:lnTo>
                <a:lnTo>
                  <a:pt x="312420" y="15240"/>
                </a:lnTo>
                <a:lnTo>
                  <a:pt x="310896" y="16510"/>
                </a:lnTo>
                <a:lnTo>
                  <a:pt x="309372" y="17780"/>
                </a:lnTo>
                <a:close/>
              </a:path>
              <a:path w="353695" h="279400">
                <a:moveTo>
                  <a:pt x="313944" y="11430"/>
                </a:moveTo>
                <a:lnTo>
                  <a:pt x="313944" y="10160"/>
                </a:lnTo>
                <a:lnTo>
                  <a:pt x="314134" y="11271"/>
                </a:lnTo>
                <a:lnTo>
                  <a:pt x="313944" y="11430"/>
                </a:lnTo>
                <a:close/>
              </a:path>
              <a:path w="353695" h="279400">
                <a:moveTo>
                  <a:pt x="314134" y="11271"/>
                </a:moveTo>
                <a:lnTo>
                  <a:pt x="313944" y="10160"/>
                </a:lnTo>
                <a:lnTo>
                  <a:pt x="315468" y="10160"/>
                </a:lnTo>
                <a:lnTo>
                  <a:pt x="314134" y="11271"/>
                </a:lnTo>
                <a:close/>
              </a:path>
              <a:path w="353695" h="279400">
                <a:moveTo>
                  <a:pt x="314282" y="12135"/>
                </a:moveTo>
                <a:lnTo>
                  <a:pt x="314134" y="11271"/>
                </a:lnTo>
                <a:lnTo>
                  <a:pt x="315468" y="10160"/>
                </a:lnTo>
                <a:lnTo>
                  <a:pt x="314282" y="12135"/>
                </a:lnTo>
                <a:close/>
              </a:path>
              <a:path w="353695" h="279400">
                <a:moveTo>
                  <a:pt x="315468" y="19050"/>
                </a:moveTo>
                <a:lnTo>
                  <a:pt x="314282" y="12135"/>
                </a:lnTo>
                <a:lnTo>
                  <a:pt x="315468" y="10160"/>
                </a:lnTo>
                <a:lnTo>
                  <a:pt x="336804" y="10160"/>
                </a:lnTo>
                <a:lnTo>
                  <a:pt x="336804" y="15240"/>
                </a:lnTo>
                <a:lnTo>
                  <a:pt x="335280" y="17780"/>
                </a:lnTo>
                <a:lnTo>
                  <a:pt x="315468" y="17780"/>
                </a:lnTo>
                <a:lnTo>
                  <a:pt x="315468" y="19050"/>
                </a:lnTo>
                <a:close/>
              </a:path>
              <a:path w="353695" h="279400">
                <a:moveTo>
                  <a:pt x="313944" y="12700"/>
                </a:moveTo>
                <a:lnTo>
                  <a:pt x="313944" y="11430"/>
                </a:lnTo>
                <a:lnTo>
                  <a:pt x="314134" y="11271"/>
                </a:lnTo>
                <a:lnTo>
                  <a:pt x="314282" y="12135"/>
                </a:lnTo>
                <a:lnTo>
                  <a:pt x="313944" y="12700"/>
                </a:lnTo>
                <a:close/>
              </a:path>
              <a:path w="353695" h="279400">
                <a:moveTo>
                  <a:pt x="304292" y="22436"/>
                </a:moveTo>
                <a:lnTo>
                  <a:pt x="304800" y="21590"/>
                </a:lnTo>
                <a:lnTo>
                  <a:pt x="307848" y="19050"/>
                </a:lnTo>
                <a:lnTo>
                  <a:pt x="310896" y="17780"/>
                </a:lnTo>
                <a:lnTo>
                  <a:pt x="309372" y="17780"/>
                </a:lnTo>
                <a:lnTo>
                  <a:pt x="312420" y="15240"/>
                </a:lnTo>
                <a:lnTo>
                  <a:pt x="313944" y="11430"/>
                </a:lnTo>
                <a:lnTo>
                  <a:pt x="313944" y="12700"/>
                </a:lnTo>
                <a:lnTo>
                  <a:pt x="314379" y="12700"/>
                </a:lnTo>
                <a:lnTo>
                  <a:pt x="315468" y="19050"/>
                </a:lnTo>
                <a:lnTo>
                  <a:pt x="317500" y="19050"/>
                </a:lnTo>
                <a:lnTo>
                  <a:pt x="319532" y="20320"/>
                </a:lnTo>
                <a:lnTo>
                  <a:pt x="315468" y="20320"/>
                </a:lnTo>
                <a:lnTo>
                  <a:pt x="310896" y="21590"/>
                </a:lnTo>
                <a:lnTo>
                  <a:pt x="306324" y="21590"/>
                </a:lnTo>
                <a:lnTo>
                  <a:pt x="304292" y="22436"/>
                </a:lnTo>
                <a:close/>
              </a:path>
              <a:path w="353695" h="279400">
                <a:moveTo>
                  <a:pt x="314379" y="12700"/>
                </a:moveTo>
                <a:lnTo>
                  <a:pt x="313944" y="12700"/>
                </a:lnTo>
                <a:lnTo>
                  <a:pt x="314282" y="12135"/>
                </a:lnTo>
                <a:lnTo>
                  <a:pt x="314379" y="12700"/>
                </a:lnTo>
                <a:close/>
              </a:path>
              <a:path w="353695" h="279400">
                <a:moveTo>
                  <a:pt x="310896" y="16510"/>
                </a:moveTo>
                <a:lnTo>
                  <a:pt x="312420" y="15240"/>
                </a:lnTo>
                <a:lnTo>
                  <a:pt x="310896" y="16510"/>
                </a:lnTo>
                <a:close/>
              </a:path>
              <a:path w="353695" h="279400">
                <a:moveTo>
                  <a:pt x="278891" y="26670"/>
                </a:moveTo>
                <a:lnTo>
                  <a:pt x="280416" y="25400"/>
                </a:lnTo>
                <a:lnTo>
                  <a:pt x="158496" y="25400"/>
                </a:lnTo>
                <a:lnTo>
                  <a:pt x="190500" y="20320"/>
                </a:lnTo>
                <a:lnTo>
                  <a:pt x="190500" y="19050"/>
                </a:lnTo>
                <a:lnTo>
                  <a:pt x="211836" y="16510"/>
                </a:lnTo>
                <a:lnTo>
                  <a:pt x="211836" y="17780"/>
                </a:lnTo>
                <a:lnTo>
                  <a:pt x="310896" y="17780"/>
                </a:lnTo>
                <a:lnTo>
                  <a:pt x="307848" y="19050"/>
                </a:lnTo>
                <a:lnTo>
                  <a:pt x="304800" y="21590"/>
                </a:lnTo>
                <a:lnTo>
                  <a:pt x="304292" y="22436"/>
                </a:lnTo>
                <a:lnTo>
                  <a:pt x="300228" y="24130"/>
                </a:lnTo>
                <a:lnTo>
                  <a:pt x="294132" y="24130"/>
                </a:lnTo>
                <a:lnTo>
                  <a:pt x="278891" y="26670"/>
                </a:lnTo>
                <a:close/>
              </a:path>
              <a:path w="353695" h="279400">
                <a:moveTo>
                  <a:pt x="317500" y="19050"/>
                </a:moveTo>
                <a:lnTo>
                  <a:pt x="315468" y="19050"/>
                </a:lnTo>
                <a:lnTo>
                  <a:pt x="315468" y="17780"/>
                </a:lnTo>
                <a:lnTo>
                  <a:pt x="317500" y="19050"/>
                </a:lnTo>
                <a:close/>
              </a:path>
              <a:path w="353695" h="279400">
                <a:moveTo>
                  <a:pt x="317296" y="41910"/>
                </a:moveTo>
                <a:lnTo>
                  <a:pt x="283464" y="41910"/>
                </a:lnTo>
                <a:lnTo>
                  <a:pt x="289560" y="38100"/>
                </a:lnTo>
                <a:lnTo>
                  <a:pt x="297180" y="29210"/>
                </a:lnTo>
                <a:lnTo>
                  <a:pt x="301752" y="26670"/>
                </a:lnTo>
                <a:lnTo>
                  <a:pt x="304292" y="22436"/>
                </a:lnTo>
                <a:lnTo>
                  <a:pt x="306324" y="21590"/>
                </a:lnTo>
                <a:lnTo>
                  <a:pt x="321564" y="21590"/>
                </a:lnTo>
                <a:lnTo>
                  <a:pt x="315468" y="17780"/>
                </a:lnTo>
                <a:lnTo>
                  <a:pt x="335280" y="17780"/>
                </a:lnTo>
                <a:lnTo>
                  <a:pt x="333756" y="20320"/>
                </a:lnTo>
                <a:lnTo>
                  <a:pt x="333756" y="21590"/>
                </a:lnTo>
                <a:lnTo>
                  <a:pt x="330708" y="25400"/>
                </a:lnTo>
                <a:lnTo>
                  <a:pt x="332232" y="25400"/>
                </a:lnTo>
                <a:lnTo>
                  <a:pt x="330708" y="27940"/>
                </a:lnTo>
                <a:lnTo>
                  <a:pt x="317296" y="41910"/>
                </a:lnTo>
                <a:close/>
              </a:path>
              <a:path w="353695" h="279400">
                <a:moveTo>
                  <a:pt x="321564" y="21590"/>
                </a:moveTo>
                <a:lnTo>
                  <a:pt x="310896" y="21590"/>
                </a:lnTo>
                <a:lnTo>
                  <a:pt x="315468" y="20320"/>
                </a:lnTo>
                <a:lnTo>
                  <a:pt x="318516" y="20320"/>
                </a:lnTo>
                <a:lnTo>
                  <a:pt x="321564" y="21590"/>
                </a:lnTo>
                <a:close/>
              </a:path>
              <a:path w="353695" h="279400">
                <a:moveTo>
                  <a:pt x="321564" y="21590"/>
                </a:moveTo>
                <a:lnTo>
                  <a:pt x="318516" y="20320"/>
                </a:lnTo>
                <a:lnTo>
                  <a:pt x="319532" y="20320"/>
                </a:lnTo>
                <a:lnTo>
                  <a:pt x="321564" y="21590"/>
                </a:lnTo>
                <a:close/>
              </a:path>
              <a:path w="353695" h="279400">
                <a:moveTo>
                  <a:pt x="263652" y="29210"/>
                </a:moveTo>
                <a:lnTo>
                  <a:pt x="137160" y="29210"/>
                </a:lnTo>
                <a:lnTo>
                  <a:pt x="147828" y="26670"/>
                </a:lnTo>
                <a:lnTo>
                  <a:pt x="160020" y="25400"/>
                </a:lnTo>
                <a:lnTo>
                  <a:pt x="280416" y="25400"/>
                </a:lnTo>
                <a:lnTo>
                  <a:pt x="272796" y="27940"/>
                </a:lnTo>
                <a:lnTo>
                  <a:pt x="271272" y="27940"/>
                </a:lnTo>
                <a:lnTo>
                  <a:pt x="263652" y="29210"/>
                </a:lnTo>
                <a:close/>
              </a:path>
              <a:path w="353695" h="279400">
                <a:moveTo>
                  <a:pt x="137160" y="29210"/>
                </a:moveTo>
                <a:lnTo>
                  <a:pt x="128016" y="29210"/>
                </a:lnTo>
                <a:lnTo>
                  <a:pt x="138684" y="27940"/>
                </a:lnTo>
                <a:lnTo>
                  <a:pt x="137160" y="29210"/>
                </a:lnTo>
                <a:close/>
              </a:path>
              <a:path w="353695" h="279400">
                <a:moveTo>
                  <a:pt x="208788" y="38100"/>
                </a:moveTo>
                <a:lnTo>
                  <a:pt x="59436" y="38100"/>
                </a:lnTo>
                <a:lnTo>
                  <a:pt x="64008" y="35560"/>
                </a:lnTo>
                <a:lnTo>
                  <a:pt x="83820" y="35560"/>
                </a:lnTo>
                <a:lnTo>
                  <a:pt x="91440" y="34290"/>
                </a:lnTo>
                <a:lnTo>
                  <a:pt x="99060" y="34290"/>
                </a:lnTo>
                <a:lnTo>
                  <a:pt x="126491" y="29210"/>
                </a:lnTo>
                <a:lnTo>
                  <a:pt x="262128" y="29210"/>
                </a:lnTo>
                <a:lnTo>
                  <a:pt x="243840" y="33020"/>
                </a:lnTo>
                <a:lnTo>
                  <a:pt x="245364" y="33020"/>
                </a:lnTo>
                <a:lnTo>
                  <a:pt x="208788" y="38100"/>
                </a:lnTo>
                <a:close/>
              </a:path>
              <a:path w="353695" h="279400">
                <a:moveTo>
                  <a:pt x="129540" y="50800"/>
                </a:moveTo>
                <a:lnTo>
                  <a:pt x="3048" y="50800"/>
                </a:lnTo>
                <a:lnTo>
                  <a:pt x="0" y="46990"/>
                </a:lnTo>
                <a:lnTo>
                  <a:pt x="0" y="39370"/>
                </a:lnTo>
                <a:lnTo>
                  <a:pt x="4572" y="35560"/>
                </a:lnTo>
                <a:lnTo>
                  <a:pt x="7620" y="38100"/>
                </a:lnTo>
                <a:lnTo>
                  <a:pt x="208788" y="38100"/>
                </a:lnTo>
                <a:lnTo>
                  <a:pt x="172212" y="43180"/>
                </a:lnTo>
                <a:lnTo>
                  <a:pt x="163068" y="46990"/>
                </a:lnTo>
                <a:lnTo>
                  <a:pt x="152400" y="46990"/>
                </a:lnTo>
                <a:lnTo>
                  <a:pt x="141732" y="49530"/>
                </a:lnTo>
                <a:lnTo>
                  <a:pt x="140208" y="49530"/>
                </a:lnTo>
                <a:lnTo>
                  <a:pt x="129540" y="50800"/>
                </a:lnTo>
                <a:close/>
              </a:path>
              <a:path w="353695" h="279400">
                <a:moveTo>
                  <a:pt x="233893" y="88164"/>
                </a:moveTo>
                <a:lnTo>
                  <a:pt x="237744" y="82550"/>
                </a:lnTo>
                <a:lnTo>
                  <a:pt x="249936" y="72390"/>
                </a:lnTo>
                <a:lnTo>
                  <a:pt x="266700" y="55880"/>
                </a:lnTo>
                <a:lnTo>
                  <a:pt x="272796" y="50800"/>
                </a:lnTo>
                <a:lnTo>
                  <a:pt x="278891" y="44450"/>
                </a:lnTo>
                <a:lnTo>
                  <a:pt x="284988" y="40640"/>
                </a:lnTo>
                <a:lnTo>
                  <a:pt x="283464" y="41910"/>
                </a:lnTo>
                <a:lnTo>
                  <a:pt x="317296" y="41910"/>
                </a:lnTo>
                <a:lnTo>
                  <a:pt x="312420" y="46990"/>
                </a:lnTo>
                <a:lnTo>
                  <a:pt x="307848" y="49530"/>
                </a:lnTo>
                <a:lnTo>
                  <a:pt x="298704" y="58420"/>
                </a:lnTo>
                <a:lnTo>
                  <a:pt x="297180" y="58420"/>
                </a:lnTo>
                <a:lnTo>
                  <a:pt x="293751" y="62230"/>
                </a:lnTo>
                <a:lnTo>
                  <a:pt x="292608" y="62230"/>
                </a:lnTo>
                <a:lnTo>
                  <a:pt x="271272" y="82550"/>
                </a:lnTo>
                <a:lnTo>
                  <a:pt x="265176" y="87630"/>
                </a:lnTo>
                <a:lnTo>
                  <a:pt x="234696" y="87630"/>
                </a:lnTo>
                <a:lnTo>
                  <a:pt x="233893" y="88164"/>
                </a:lnTo>
                <a:close/>
              </a:path>
              <a:path w="353695" h="279400">
                <a:moveTo>
                  <a:pt x="150876" y="48260"/>
                </a:moveTo>
                <a:lnTo>
                  <a:pt x="152400" y="46990"/>
                </a:lnTo>
                <a:lnTo>
                  <a:pt x="161544" y="46990"/>
                </a:lnTo>
                <a:lnTo>
                  <a:pt x="150876" y="48260"/>
                </a:lnTo>
                <a:close/>
              </a:path>
              <a:path w="353695" h="279400">
                <a:moveTo>
                  <a:pt x="19812" y="53340"/>
                </a:moveTo>
                <a:lnTo>
                  <a:pt x="16764" y="50800"/>
                </a:lnTo>
                <a:lnTo>
                  <a:pt x="18288" y="50800"/>
                </a:lnTo>
                <a:lnTo>
                  <a:pt x="19812" y="53340"/>
                </a:lnTo>
                <a:close/>
              </a:path>
              <a:path w="353695" h="279400">
                <a:moveTo>
                  <a:pt x="102108" y="54610"/>
                </a:moveTo>
                <a:lnTo>
                  <a:pt x="22860" y="54610"/>
                </a:lnTo>
                <a:lnTo>
                  <a:pt x="19812" y="53340"/>
                </a:lnTo>
                <a:lnTo>
                  <a:pt x="18288" y="50800"/>
                </a:lnTo>
                <a:lnTo>
                  <a:pt x="120396" y="50800"/>
                </a:lnTo>
                <a:lnTo>
                  <a:pt x="111252" y="53340"/>
                </a:lnTo>
                <a:lnTo>
                  <a:pt x="109728" y="53340"/>
                </a:lnTo>
                <a:lnTo>
                  <a:pt x="102108" y="54610"/>
                </a:lnTo>
                <a:close/>
              </a:path>
              <a:path w="353695" h="279400">
                <a:moveTo>
                  <a:pt x="85344" y="55880"/>
                </a:moveTo>
                <a:lnTo>
                  <a:pt x="30480" y="55880"/>
                </a:lnTo>
                <a:lnTo>
                  <a:pt x="27432" y="54610"/>
                </a:lnTo>
                <a:lnTo>
                  <a:pt x="92964" y="54610"/>
                </a:lnTo>
                <a:lnTo>
                  <a:pt x="85344" y="55880"/>
                </a:lnTo>
                <a:close/>
              </a:path>
              <a:path w="353695" h="279400">
                <a:moveTo>
                  <a:pt x="54864" y="57150"/>
                </a:moveTo>
                <a:lnTo>
                  <a:pt x="50291" y="55880"/>
                </a:lnTo>
                <a:lnTo>
                  <a:pt x="60960" y="55880"/>
                </a:lnTo>
                <a:lnTo>
                  <a:pt x="54864" y="57150"/>
                </a:lnTo>
                <a:close/>
              </a:path>
              <a:path w="353695" h="279400">
                <a:moveTo>
                  <a:pt x="292608" y="63500"/>
                </a:moveTo>
                <a:lnTo>
                  <a:pt x="292608" y="62230"/>
                </a:lnTo>
                <a:lnTo>
                  <a:pt x="293751" y="62230"/>
                </a:lnTo>
                <a:lnTo>
                  <a:pt x="292608" y="63500"/>
                </a:lnTo>
                <a:close/>
              </a:path>
              <a:path w="353695" h="279400">
                <a:moveTo>
                  <a:pt x="231648" y="91440"/>
                </a:moveTo>
                <a:lnTo>
                  <a:pt x="233893" y="88164"/>
                </a:lnTo>
                <a:lnTo>
                  <a:pt x="234696" y="87630"/>
                </a:lnTo>
                <a:lnTo>
                  <a:pt x="231648" y="91440"/>
                </a:lnTo>
                <a:close/>
              </a:path>
              <a:path w="353695" h="279400">
                <a:moveTo>
                  <a:pt x="261518" y="91440"/>
                </a:moveTo>
                <a:lnTo>
                  <a:pt x="231648" y="91440"/>
                </a:lnTo>
                <a:lnTo>
                  <a:pt x="234696" y="87630"/>
                </a:lnTo>
                <a:lnTo>
                  <a:pt x="265176" y="87630"/>
                </a:lnTo>
                <a:lnTo>
                  <a:pt x="261518" y="91440"/>
                </a:lnTo>
                <a:close/>
              </a:path>
              <a:path w="353695" h="279400">
                <a:moveTo>
                  <a:pt x="252984" y="100330"/>
                </a:moveTo>
                <a:lnTo>
                  <a:pt x="254508" y="97790"/>
                </a:lnTo>
                <a:lnTo>
                  <a:pt x="220980" y="97790"/>
                </a:lnTo>
                <a:lnTo>
                  <a:pt x="227076" y="93980"/>
                </a:lnTo>
                <a:lnTo>
                  <a:pt x="227076" y="92710"/>
                </a:lnTo>
                <a:lnTo>
                  <a:pt x="233893" y="88164"/>
                </a:lnTo>
                <a:lnTo>
                  <a:pt x="231648" y="91440"/>
                </a:lnTo>
                <a:lnTo>
                  <a:pt x="261518" y="91440"/>
                </a:lnTo>
                <a:lnTo>
                  <a:pt x="252984" y="100330"/>
                </a:lnTo>
                <a:close/>
              </a:path>
              <a:path w="353695" h="279400">
                <a:moveTo>
                  <a:pt x="207264" y="111760"/>
                </a:moveTo>
                <a:lnTo>
                  <a:pt x="213360" y="105410"/>
                </a:lnTo>
                <a:lnTo>
                  <a:pt x="213360" y="104140"/>
                </a:lnTo>
                <a:lnTo>
                  <a:pt x="219456" y="97790"/>
                </a:lnTo>
                <a:lnTo>
                  <a:pt x="254508" y="97790"/>
                </a:lnTo>
                <a:lnTo>
                  <a:pt x="246888" y="105410"/>
                </a:lnTo>
                <a:lnTo>
                  <a:pt x="240792" y="110490"/>
                </a:lnTo>
                <a:lnTo>
                  <a:pt x="208788" y="110490"/>
                </a:lnTo>
                <a:lnTo>
                  <a:pt x="207264" y="111760"/>
                </a:lnTo>
                <a:close/>
              </a:path>
              <a:path w="353695" h="279400">
                <a:moveTo>
                  <a:pt x="221589" y="129540"/>
                </a:moveTo>
                <a:lnTo>
                  <a:pt x="190500" y="129540"/>
                </a:lnTo>
                <a:lnTo>
                  <a:pt x="196596" y="123190"/>
                </a:lnTo>
                <a:lnTo>
                  <a:pt x="201168" y="116840"/>
                </a:lnTo>
                <a:lnTo>
                  <a:pt x="202691" y="116840"/>
                </a:lnTo>
                <a:lnTo>
                  <a:pt x="208788" y="110490"/>
                </a:lnTo>
                <a:lnTo>
                  <a:pt x="240792" y="110490"/>
                </a:lnTo>
                <a:lnTo>
                  <a:pt x="228600" y="120650"/>
                </a:lnTo>
                <a:lnTo>
                  <a:pt x="228904" y="120650"/>
                </a:lnTo>
                <a:lnTo>
                  <a:pt x="224028" y="125730"/>
                </a:lnTo>
                <a:lnTo>
                  <a:pt x="224028" y="127000"/>
                </a:lnTo>
                <a:lnTo>
                  <a:pt x="221589" y="129540"/>
                </a:lnTo>
                <a:close/>
              </a:path>
              <a:path w="353695" h="279400">
                <a:moveTo>
                  <a:pt x="228904" y="120650"/>
                </a:moveTo>
                <a:lnTo>
                  <a:pt x="228600" y="120650"/>
                </a:lnTo>
                <a:lnTo>
                  <a:pt x="230124" y="119380"/>
                </a:lnTo>
                <a:lnTo>
                  <a:pt x="228904" y="120650"/>
                </a:lnTo>
                <a:close/>
              </a:path>
              <a:path w="353695" h="279400">
                <a:moveTo>
                  <a:pt x="327660" y="275590"/>
                </a:moveTo>
                <a:lnTo>
                  <a:pt x="99060" y="275590"/>
                </a:lnTo>
                <a:lnTo>
                  <a:pt x="97536" y="273050"/>
                </a:lnTo>
                <a:lnTo>
                  <a:pt x="96012" y="273050"/>
                </a:lnTo>
                <a:lnTo>
                  <a:pt x="92964" y="271780"/>
                </a:lnTo>
                <a:lnTo>
                  <a:pt x="88391" y="267969"/>
                </a:lnTo>
                <a:lnTo>
                  <a:pt x="86868" y="264160"/>
                </a:lnTo>
                <a:lnTo>
                  <a:pt x="83820" y="262890"/>
                </a:lnTo>
                <a:lnTo>
                  <a:pt x="83820" y="261620"/>
                </a:lnTo>
                <a:lnTo>
                  <a:pt x="82296" y="257810"/>
                </a:lnTo>
                <a:lnTo>
                  <a:pt x="82296" y="248920"/>
                </a:lnTo>
                <a:lnTo>
                  <a:pt x="85344" y="243840"/>
                </a:lnTo>
                <a:lnTo>
                  <a:pt x="85344" y="238760"/>
                </a:lnTo>
                <a:lnTo>
                  <a:pt x="86868" y="238760"/>
                </a:lnTo>
                <a:lnTo>
                  <a:pt x="86868" y="234950"/>
                </a:lnTo>
                <a:lnTo>
                  <a:pt x="88391" y="233680"/>
                </a:lnTo>
                <a:lnTo>
                  <a:pt x="89916" y="231140"/>
                </a:lnTo>
                <a:lnTo>
                  <a:pt x="89916" y="229870"/>
                </a:lnTo>
                <a:lnTo>
                  <a:pt x="92964" y="226060"/>
                </a:lnTo>
                <a:lnTo>
                  <a:pt x="94488" y="222250"/>
                </a:lnTo>
                <a:lnTo>
                  <a:pt x="97536" y="218440"/>
                </a:lnTo>
                <a:lnTo>
                  <a:pt x="97536" y="217170"/>
                </a:lnTo>
                <a:lnTo>
                  <a:pt x="100584" y="214630"/>
                </a:lnTo>
                <a:lnTo>
                  <a:pt x="100584" y="212090"/>
                </a:lnTo>
                <a:lnTo>
                  <a:pt x="105156" y="209550"/>
                </a:lnTo>
                <a:lnTo>
                  <a:pt x="111252" y="200660"/>
                </a:lnTo>
                <a:lnTo>
                  <a:pt x="112776" y="200660"/>
                </a:lnTo>
                <a:lnTo>
                  <a:pt x="115824" y="195580"/>
                </a:lnTo>
                <a:lnTo>
                  <a:pt x="128016" y="185420"/>
                </a:lnTo>
                <a:lnTo>
                  <a:pt x="126491" y="185420"/>
                </a:lnTo>
                <a:lnTo>
                  <a:pt x="132588" y="179070"/>
                </a:lnTo>
                <a:lnTo>
                  <a:pt x="152400" y="162560"/>
                </a:lnTo>
                <a:lnTo>
                  <a:pt x="158496" y="156210"/>
                </a:lnTo>
                <a:lnTo>
                  <a:pt x="166116" y="149860"/>
                </a:lnTo>
                <a:lnTo>
                  <a:pt x="172212" y="146050"/>
                </a:lnTo>
                <a:lnTo>
                  <a:pt x="190500" y="127000"/>
                </a:lnTo>
                <a:lnTo>
                  <a:pt x="190500" y="129540"/>
                </a:lnTo>
                <a:lnTo>
                  <a:pt x="221589" y="129540"/>
                </a:lnTo>
                <a:lnTo>
                  <a:pt x="219151" y="132080"/>
                </a:lnTo>
                <a:lnTo>
                  <a:pt x="217932" y="132080"/>
                </a:lnTo>
                <a:lnTo>
                  <a:pt x="194831" y="154940"/>
                </a:lnTo>
                <a:lnTo>
                  <a:pt x="193548" y="154940"/>
                </a:lnTo>
                <a:lnTo>
                  <a:pt x="185928" y="162560"/>
                </a:lnTo>
                <a:lnTo>
                  <a:pt x="179832" y="167640"/>
                </a:lnTo>
                <a:lnTo>
                  <a:pt x="179832" y="168910"/>
                </a:lnTo>
                <a:lnTo>
                  <a:pt x="173736" y="172720"/>
                </a:lnTo>
                <a:lnTo>
                  <a:pt x="166116" y="179070"/>
                </a:lnTo>
                <a:lnTo>
                  <a:pt x="161239" y="184150"/>
                </a:lnTo>
                <a:lnTo>
                  <a:pt x="160020" y="184150"/>
                </a:lnTo>
                <a:lnTo>
                  <a:pt x="147828" y="195580"/>
                </a:lnTo>
                <a:lnTo>
                  <a:pt x="141732" y="200660"/>
                </a:lnTo>
                <a:lnTo>
                  <a:pt x="141732" y="201930"/>
                </a:lnTo>
                <a:lnTo>
                  <a:pt x="138303" y="205740"/>
                </a:lnTo>
                <a:lnTo>
                  <a:pt x="137160" y="205740"/>
                </a:lnTo>
                <a:lnTo>
                  <a:pt x="133731" y="209550"/>
                </a:lnTo>
                <a:lnTo>
                  <a:pt x="132588" y="209550"/>
                </a:lnTo>
                <a:lnTo>
                  <a:pt x="128016" y="214630"/>
                </a:lnTo>
                <a:lnTo>
                  <a:pt x="129540" y="214630"/>
                </a:lnTo>
                <a:lnTo>
                  <a:pt x="124968" y="218440"/>
                </a:lnTo>
                <a:lnTo>
                  <a:pt x="124968" y="219710"/>
                </a:lnTo>
                <a:lnTo>
                  <a:pt x="121920" y="223520"/>
                </a:lnTo>
                <a:lnTo>
                  <a:pt x="120396" y="223520"/>
                </a:lnTo>
                <a:lnTo>
                  <a:pt x="115824" y="231140"/>
                </a:lnTo>
                <a:lnTo>
                  <a:pt x="112776" y="233680"/>
                </a:lnTo>
                <a:lnTo>
                  <a:pt x="111252" y="238760"/>
                </a:lnTo>
                <a:lnTo>
                  <a:pt x="110490" y="240030"/>
                </a:lnTo>
                <a:lnTo>
                  <a:pt x="109728" y="240030"/>
                </a:lnTo>
                <a:lnTo>
                  <a:pt x="107289" y="245110"/>
                </a:lnTo>
                <a:lnTo>
                  <a:pt x="106680" y="245110"/>
                </a:lnTo>
                <a:lnTo>
                  <a:pt x="106680" y="248920"/>
                </a:lnTo>
                <a:lnTo>
                  <a:pt x="102108" y="248920"/>
                </a:lnTo>
                <a:lnTo>
                  <a:pt x="103936" y="252730"/>
                </a:lnTo>
                <a:lnTo>
                  <a:pt x="103632" y="252730"/>
                </a:lnTo>
                <a:lnTo>
                  <a:pt x="103909" y="252960"/>
                </a:lnTo>
                <a:lnTo>
                  <a:pt x="103801" y="253576"/>
                </a:lnTo>
                <a:lnTo>
                  <a:pt x="103632" y="254000"/>
                </a:lnTo>
                <a:lnTo>
                  <a:pt x="104546" y="254000"/>
                </a:lnTo>
                <a:lnTo>
                  <a:pt x="105156" y="255270"/>
                </a:lnTo>
                <a:lnTo>
                  <a:pt x="112776" y="255270"/>
                </a:lnTo>
                <a:lnTo>
                  <a:pt x="115824" y="256540"/>
                </a:lnTo>
                <a:lnTo>
                  <a:pt x="126491" y="256540"/>
                </a:lnTo>
                <a:lnTo>
                  <a:pt x="131064" y="257810"/>
                </a:lnTo>
                <a:lnTo>
                  <a:pt x="352806" y="257810"/>
                </a:lnTo>
                <a:lnTo>
                  <a:pt x="352044" y="260350"/>
                </a:lnTo>
                <a:lnTo>
                  <a:pt x="348996" y="266700"/>
                </a:lnTo>
                <a:lnTo>
                  <a:pt x="347472" y="267970"/>
                </a:lnTo>
                <a:lnTo>
                  <a:pt x="345948" y="270510"/>
                </a:lnTo>
                <a:lnTo>
                  <a:pt x="338328" y="270510"/>
                </a:lnTo>
                <a:lnTo>
                  <a:pt x="332232" y="271780"/>
                </a:lnTo>
                <a:lnTo>
                  <a:pt x="335280" y="271780"/>
                </a:lnTo>
                <a:lnTo>
                  <a:pt x="332232" y="273050"/>
                </a:lnTo>
                <a:lnTo>
                  <a:pt x="327660" y="275590"/>
                </a:lnTo>
                <a:close/>
              </a:path>
              <a:path w="353695" h="279400">
                <a:moveTo>
                  <a:pt x="217932" y="133350"/>
                </a:moveTo>
                <a:lnTo>
                  <a:pt x="217932" y="132080"/>
                </a:lnTo>
                <a:lnTo>
                  <a:pt x="219151" y="132080"/>
                </a:lnTo>
                <a:lnTo>
                  <a:pt x="217932" y="133350"/>
                </a:lnTo>
                <a:close/>
              </a:path>
              <a:path w="353695" h="279400">
                <a:moveTo>
                  <a:pt x="193548" y="156210"/>
                </a:moveTo>
                <a:lnTo>
                  <a:pt x="193548" y="154940"/>
                </a:lnTo>
                <a:lnTo>
                  <a:pt x="194831" y="154940"/>
                </a:lnTo>
                <a:lnTo>
                  <a:pt x="193548" y="156210"/>
                </a:lnTo>
                <a:close/>
              </a:path>
              <a:path w="353695" h="279400">
                <a:moveTo>
                  <a:pt x="160020" y="185420"/>
                </a:moveTo>
                <a:lnTo>
                  <a:pt x="160020" y="184150"/>
                </a:lnTo>
                <a:lnTo>
                  <a:pt x="161239" y="184150"/>
                </a:lnTo>
                <a:lnTo>
                  <a:pt x="160020" y="185420"/>
                </a:lnTo>
                <a:close/>
              </a:path>
              <a:path w="353695" h="279400">
                <a:moveTo>
                  <a:pt x="137160" y="207010"/>
                </a:moveTo>
                <a:lnTo>
                  <a:pt x="137160" y="205740"/>
                </a:lnTo>
                <a:lnTo>
                  <a:pt x="138303" y="205740"/>
                </a:lnTo>
                <a:lnTo>
                  <a:pt x="137160" y="207010"/>
                </a:lnTo>
                <a:close/>
              </a:path>
              <a:path w="353695" h="279400">
                <a:moveTo>
                  <a:pt x="132588" y="210820"/>
                </a:moveTo>
                <a:lnTo>
                  <a:pt x="132588" y="209550"/>
                </a:lnTo>
                <a:lnTo>
                  <a:pt x="133731" y="209550"/>
                </a:lnTo>
                <a:lnTo>
                  <a:pt x="132588" y="210820"/>
                </a:lnTo>
                <a:close/>
              </a:path>
              <a:path w="353695" h="279400">
                <a:moveTo>
                  <a:pt x="109728" y="241300"/>
                </a:moveTo>
                <a:lnTo>
                  <a:pt x="109728" y="240030"/>
                </a:lnTo>
                <a:lnTo>
                  <a:pt x="110490" y="240030"/>
                </a:lnTo>
                <a:lnTo>
                  <a:pt x="109728" y="241300"/>
                </a:lnTo>
                <a:close/>
              </a:path>
              <a:path w="353695" h="279400">
                <a:moveTo>
                  <a:pt x="83820" y="245110"/>
                </a:moveTo>
                <a:lnTo>
                  <a:pt x="85344" y="241300"/>
                </a:lnTo>
                <a:lnTo>
                  <a:pt x="85344" y="243840"/>
                </a:lnTo>
                <a:lnTo>
                  <a:pt x="83820" y="245110"/>
                </a:lnTo>
                <a:close/>
              </a:path>
              <a:path w="353695" h="279400">
                <a:moveTo>
                  <a:pt x="106680" y="246380"/>
                </a:moveTo>
                <a:lnTo>
                  <a:pt x="106680" y="245110"/>
                </a:lnTo>
                <a:lnTo>
                  <a:pt x="107289" y="245110"/>
                </a:lnTo>
                <a:lnTo>
                  <a:pt x="106680" y="246380"/>
                </a:lnTo>
                <a:close/>
              </a:path>
              <a:path w="353695" h="279400">
                <a:moveTo>
                  <a:pt x="332232" y="252730"/>
                </a:moveTo>
                <a:lnTo>
                  <a:pt x="333756" y="248920"/>
                </a:lnTo>
                <a:lnTo>
                  <a:pt x="338328" y="246380"/>
                </a:lnTo>
                <a:lnTo>
                  <a:pt x="342900" y="245110"/>
                </a:lnTo>
                <a:lnTo>
                  <a:pt x="349758" y="248920"/>
                </a:lnTo>
                <a:lnTo>
                  <a:pt x="336804" y="248920"/>
                </a:lnTo>
                <a:lnTo>
                  <a:pt x="333756" y="250190"/>
                </a:lnTo>
                <a:lnTo>
                  <a:pt x="335280" y="250190"/>
                </a:lnTo>
                <a:lnTo>
                  <a:pt x="332232" y="252730"/>
                </a:lnTo>
                <a:close/>
              </a:path>
              <a:path w="353695" h="279400">
                <a:moveTo>
                  <a:pt x="104067" y="252911"/>
                </a:moveTo>
                <a:lnTo>
                  <a:pt x="102108" y="248920"/>
                </a:lnTo>
                <a:lnTo>
                  <a:pt x="104478" y="251883"/>
                </a:lnTo>
                <a:lnTo>
                  <a:pt x="104067" y="252911"/>
                </a:lnTo>
                <a:close/>
              </a:path>
              <a:path w="353695" h="279400">
                <a:moveTo>
                  <a:pt x="104478" y="251883"/>
                </a:moveTo>
                <a:lnTo>
                  <a:pt x="102108" y="248920"/>
                </a:lnTo>
                <a:lnTo>
                  <a:pt x="106680" y="248920"/>
                </a:lnTo>
                <a:lnTo>
                  <a:pt x="105156" y="250190"/>
                </a:lnTo>
                <a:lnTo>
                  <a:pt x="104478" y="251883"/>
                </a:lnTo>
                <a:close/>
              </a:path>
              <a:path w="353695" h="279400">
                <a:moveTo>
                  <a:pt x="332232" y="252730"/>
                </a:moveTo>
                <a:lnTo>
                  <a:pt x="323088" y="252730"/>
                </a:lnTo>
                <a:lnTo>
                  <a:pt x="327660" y="248920"/>
                </a:lnTo>
                <a:lnTo>
                  <a:pt x="333756" y="248920"/>
                </a:lnTo>
                <a:lnTo>
                  <a:pt x="332232" y="252730"/>
                </a:lnTo>
                <a:close/>
              </a:path>
              <a:path w="353695" h="279400">
                <a:moveTo>
                  <a:pt x="335280" y="250190"/>
                </a:moveTo>
                <a:lnTo>
                  <a:pt x="333756" y="250190"/>
                </a:lnTo>
                <a:lnTo>
                  <a:pt x="336804" y="248920"/>
                </a:lnTo>
                <a:lnTo>
                  <a:pt x="335280" y="250190"/>
                </a:lnTo>
                <a:close/>
              </a:path>
              <a:path w="353695" h="279400">
                <a:moveTo>
                  <a:pt x="352806" y="257810"/>
                </a:moveTo>
                <a:lnTo>
                  <a:pt x="149352" y="257810"/>
                </a:lnTo>
                <a:lnTo>
                  <a:pt x="156972" y="256540"/>
                </a:lnTo>
                <a:lnTo>
                  <a:pt x="192024" y="256540"/>
                </a:lnTo>
                <a:lnTo>
                  <a:pt x="202691" y="255270"/>
                </a:lnTo>
                <a:lnTo>
                  <a:pt x="213360" y="255270"/>
                </a:lnTo>
                <a:lnTo>
                  <a:pt x="222504" y="254000"/>
                </a:lnTo>
                <a:lnTo>
                  <a:pt x="298704" y="254000"/>
                </a:lnTo>
                <a:lnTo>
                  <a:pt x="304800" y="252730"/>
                </a:lnTo>
                <a:lnTo>
                  <a:pt x="332232" y="252730"/>
                </a:lnTo>
                <a:lnTo>
                  <a:pt x="336804" y="248920"/>
                </a:lnTo>
                <a:lnTo>
                  <a:pt x="349758" y="248920"/>
                </a:lnTo>
                <a:lnTo>
                  <a:pt x="352044" y="250190"/>
                </a:lnTo>
                <a:lnTo>
                  <a:pt x="353568" y="255270"/>
                </a:lnTo>
                <a:lnTo>
                  <a:pt x="352806" y="257810"/>
                </a:lnTo>
                <a:close/>
              </a:path>
              <a:path w="353695" h="279400">
                <a:moveTo>
                  <a:pt x="105156" y="252730"/>
                </a:moveTo>
                <a:lnTo>
                  <a:pt x="104478" y="251883"/>
                </a:lnTo>
                <a:lnTo>
                  <a:pt x="105156" y="250190"/>
                </a:lnTo>
                <a:lnTo>
                  <a:pt x="105156" y="252730"/>
                </a:lnTo>
                <a:close/>
              </a:path>
              <a:path w="353695" h="279400">
                <a:moveTo>
                  <a:pt x="104648" y="253153"/>
                </a:moveTo>
                <a:lnTo>
                  <a:pt x="104186" y="252960"/>
                </a:lnTo>
                <a:lnTo>
                  <a:pt x="104140" y="252730"/>
                </a:lnTo>
                <a:lnTo>
                  <a:pt x="104478" y="251883"/>
                </a:lnTo>
                <a:lnTo>
                  <a:pt x="105156" y="252730"/>
                </a:lnTo>
                <a:lnTo>
                  <a:pt x="104648" y="253153"/>
                </a:lnTo>
                <a:close/>
              </a:path>
              <a:path w="353695" h="279400">
                <a:moveTo>
                  <a:pt x="104013" y="253047"/>
                </a:moveTo>
                <a:lnTo>
                  <a:pt x="103632" y="252730"/>
                </a:lnTo>
                <a:lnTo>
                  <a:pt x="104013" y="252888"/>
                </a:lnTo>
                <a:lnTo>
                  <a:pt x="104013" y="253047"/>
                </a:lnTo>
                <a:close/>
              </a:path>
              <a:path w="353695" h="279400">
                <a:moveTo>
                  <a:pt x="104013" y="252888"/>
                </a:moveTo>
                <a:lnTo>
                  <a:pt x="103632" y="252730"/>
                </a:lnTo>
                <a:lnTo>
                  <a:pt x="103936" y="252730"/>
                </a:lnTo>
                <a:lnTo>
                  <a:pt x="104013" y="252888"/>
                </a:lnTo>
                <a:close/>
              </a:path>
              <a:path w="353695" h="279400">
                <a:moveTo>
                  <a:pt x="105156" y="253365"/>
                </a:moveTo>
                <a:lnTo>
                  <a:pt x="104648" y="253153"/>
                </a:lnTo>
                <a:lnTo>
                  <a:pt x="105156" y="252730"/>
                </a:lnTo>
                <a:lnTo>
                  <a:pt x="105156" y="253365"/>
                </a:lnTo>
                <a:close/>
              </a:path>
              <a:path w="353695" h="279400">
                <a:moveTo>
                  <a:pt x="105664" y="253576"/>
                </a:moveTo>
                <a:lnTo>
                  <a:pt x="105156" y="253365"/>
                </a:lnTo>
                <a:lnTo>
                  <a:pt x="105156" y="252730"/>
                </a:lnTo>
                <a:lnTo>
                  <a:pt x="105664" y="253576"/>
                </a:lnTo>
                <a:close/>
              </a:path>
              <a:path w="353695" h="279400">
                <a:moveTo>
                  <a:pt x="104394" y="253365"/>
                </a:moveTo>
                <a:lnTo>
                  <a:pt x="104140" y="253153"/>
                </a:lnTo>
                <a:lnTo>
                  <a:pt x="104067" y="252911"/>
                </a:lnTo>
                <a:lnTo>
                  <a:pt x="104648" y="253153"/>
                </a:lnTo>
                <a:lnTo>
                  <a:pt x="104394" y="253365"/>
                </a:lnTo>
                <a:close/>
              </a:path>
              <a:path w="353695" h="279400">
                <a:moveTo>
                  <a:pt x="103632" y="254000"/>
                </a:moveTo>
                <a:lnTo>
                  <a:pt x="104013" y="253047"/>
                </a:lnTo>
                <a:lnTo>
                  <a:pt x="104140" y="253153"/>
                </a:lnTo>
                <a:lnTo>
                  <a:pt x="104285" y="253455"/>
                </a:lnTo>
                <a:lnTo>
                  <a:pt x="103632" y="254000"/>
                </a:lnTo>
                <a:close/>
              </a:path>
              <a:path w="353695" h="279400">
                <a:moveTo>
                  <a:pt x="105156" y="254000"/>
                </a:moveTo>
                <a:lnTo>
                  <a:pt x="104394" y="253365"/>
                </a:lnTo>
                <a:lnTo>
                  <a:pt x="104648" y="253153"/>
                </a:lnTo>
                <a:lnTo>
                  <a:pt x="105156" y="253365"/>
                </a:lnTo>
                <a:lnTo>
                  <a:pt x="105156" y="254000"/>
                </a:lnTo>
                <a:close/>
              </a:path>
              <a:path w="353695" h="279400">
                <a:moveTo>
                  <a:pt x="104285" y="253455"/>
                </a:moveTo>
                <a:lnTo>
                  <a:pt x="104140" y="253153"/>
                </a:lnTo>
                <a:lnTo>
                  <a:pt x="104394" y="253365"/>
                </a:lnTo>
                <a:close/>
              </a:path>
              <a:path w="353695" h="279400">
                <a:moveTo>
                  <a:pt x="105156" y="255270"/>
                </a:moveTo>
                <a:lnTo>
                  <a:pt x="104343" y="253576"/>
                </a:lnTo>
                <a:lnTo>
                  <a:pt x="104394" y="253365"/>
                </a:lnTo>
                <a:lnTo>
                  <a:pt x="105156" y="254000"/>
                </a:lnTo>
                <a:lnTo>
                  <a:pt x="105156" y="255270"/>
                </a:lnTo>
                <a:close/>
              </a:path>
              <a:path w="353695" h="279400">
                <a:moveTo>
                  <a:pt x="106680" y="255270"/>
                </a:moveTo>
                <a:lnTo>
                  <a:pt x="105156" y="254000"/>
                </a:lnTo>
                <a:lnTo>
                  <a:pt x="105156" y="253365"/>
                </a:lnTo>
                <a:lnTo>
                  <a:pt x="105664" y="253576"/>
                </a:lnTo>
                <a:lnTo>
                  <a:pt x="106680" y="255270"/>
                </a:lnTo>
                <a:close/>
              </a:path>
              <a:path w="353695" h="279400">
                <a:moveTo>
                  <a:pt x="104546" y="254000"/>
                </a:moveTo>
                <a:lnTo>
                  <a:pt x="103632" y="254000"/>
                </a:lnTo>
                <a:lnTo>
                  <a:pt x="104285" y="253455"/>
                </a:lnTo>
                <a:lnTo>
                  <a:pt x="104546" y="254000"/>
                </a:lnTo>
                <a:close/>
              </a:path>
              <a:path w="353695" h="279400">
                <a:moveTo>
                  <a:pt x="109728" y="255270"/>
                </a:moveTo>
                <a:lnTo>
                  <a:pt x="106680" y="255270"/>
                </a:lnTo>
                <a:lnTo>
                  <a:pt x="105664" y="253576"/>
                </a:lnTo>
                <a:lnTo>
                  <a:pt x="106680" y="254000"/>
                </a:lnTo>
                <a:lnTo>
                  <a:pt x="108204" y="254000"/>
                </a:lnTo>
                <a:lnTo>
                  <a:pt x="109728" y="255270"/>
                </a:lnTo>
                <a:close/>
              </a:path>
              <a:path w="353695" h="279400">
                <a:moveTo>
                  <a:pt x="106680" y="255270"/>
                </a:moveTo>
                <a:lnTo>
                  <a:pt x="105156" y="255270"/>
                </a:lnTo>
                <a:lnTo>
                  <a:pt x="105156" y="254000"/>
                </a:lnTo>
                <a:lnTo>
                  <a:pt x="106680" y="255270"/>
                </a:lnTo>
                <a:close/>
              </a:path>
              <a:path w="353695" h="279400">
                <a:moveTo>
                  <a:pt x="117348" y="256540"/>
                </a:moveTo>
                <a:lnTo>
                  <a:pt x="115824" y="256540"/>
                </a:lnTo>
                <a:lnTo>
                  <a:pt x="114300" y="255270"/>
                </a:lnTo>
                <a:lnTo>
                  <a:pt x="117348" y="256540"/>
                </a:lnTo>
                <a:close/>
              </a:path>
              <a:path w="353695" h="279400">
                <a:moveTo>
                  <a:pt x="335280" y="271780"/>
                </a:moveTo>
                <a:lnTo>
                  <a:pt x="332232" y="271780"/>
                </a:lnTo>
                <a:lnTo>
                  <a:pt x="338328" y="270510"/>
                </a:lnTo>
                <a:lnTo>
                  <a:pt x="335280" y="271780"/>
                </a:lnTo>
                <a:close/>
              </a:path>
              <a:path w="353695" h="279400">
                <a:moveTo>
                  <a:pt x="342900" y="271780"/>
                </a:moveTo>
                <a:lnTo>
                  <a:pt x="335280" y="271780"/>
                </a:lnTo>
                <a:lnTo>
                  <a:pt x="338328" y="270510"/>
                </a:lnTo>
                <a:lnTo>
                  <a:pt x="345948" y="270510"/>
                </a:lnTo>
                <a:lnTo>
                  <a:pt x="342900" y="271780"/>
                </a:lnTo>
                <a:close/>
              </a:path>
              <a:path w="353695" h="279400">
                <a:moveTo>
                  <a:pt x="103632" y="276860"/>
                </a:moveTo>
                <a:lnTo>
                  <a:pt x="100584" y="275590"/>
                </a:lnTo>
                <a:lnTo>
                  <a:pt x="103632" y="275590"/>
                </a:lnTo>
                <a:lnTo>
                  <a:pt x="103632" y="276860"/>
                </a:lnTo>
                <a:close/>
              </a:path>
              <a:path w="353695" h="279400">
                <a:moveTo>
                  <a:pt x="286512" y="278130"/>
                </a:moveTo>
                <a:lnTo>
                  <a:pt x="109728" y="278130"/>
                </a:lnTo>
                <a:lnTo>
                  <a:pt x="103632" y="275590"/>
                </a:lnTo>
                <a:lnTo>
                  <a:pt x="318516" y="275590"/>
                </a:lnTo>
                <a:lnTo>
                  <a:pt x="313944" y="276860"/>
                </a:lnTo>
                <a:lnTo>
                  <a:pt x="294132" y="276860"/>
                </a:lnTo>
                <a:lnTo>
                  <a:pt x="286512" y="278130"/>
                </a:lnTo>
                <a:close/>
              </a:path>
              <a:path w="353695" h="279400">
                <a:moveTo>
                  <a:pt x="193548" y="279400"/>
                </a:moveTo>
                <a:lnTo>
                  <a:pt x="123444" y="279400"/>
                </a:lnTo>
                <a:lnTo>
                  <a:pt x="118872" y="278130"/>
                </a:lnTo>
                <a:lnTo>
                  <a:pt x="202691" y="278130"/>
                </a:lnTo>
                <a:lnTo>
                  <a:pt x="193548" y="279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17848" y="3604260"/>
            <a:ext cx="128016" cy="9448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03420" y="2807208"/>
            <a:ext cx="728471" cy="87757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749040" y="1616963"/>
            <a:ext cx="498347" cy="61264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88864" y="2894076"/>
            <a:ext cx="1251203" cy="445008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800088" y="3116579"/>
            <a:ext cx="189230" cy="33655"/>
          </a:xfrm>
          <a:custGeom>
            <a:avLst/>
            <a:gdLst/>
            <a:ahLst/>
            <a:cxnLst/>
            <a:rect l="l" t="t" r="r" b="b"/>
            <a:pathLst>
              <a:path w="189229" h="33655">
                <a:moveTo>
                  <a:pt x="176783" y="27432"/>
                </a:moveTo>
                <a:lnTo>
                  <a:pt x="15240" y="27432"/>
                </a:lnTo>
                <a:lnTo>
                  <a:pt x="12192" y="25908"/>
                </a:lnTo>
                <a:lnTo>
                  <a:pt x="10668" y="24384"/>
                </a:lnTo>
                <a:lnTo>
                  <a:pt x="4572" y="21336"/>
                </a:lnTo>
                <a:lnTo>
                  <a:pt x="1524" y="18288"/>
                </a:lnTo>
                <a:lnTo>
                  <a:pt x="0" y="15240"/>
                </a:lnTo>
                <a:lnTo>
                  <a:pt x="0" y="12192"/>
                </a:lnTo>
                <a:lnTo>
                  <a:pt x="1524" y="12192"/>
                </a:lnTo>
                <a:lnTo>
                  <a:pt x="1524" y="10668"/>
                </a:lnTo>
                <a:lnTo>
                  <a:pt x="74676" y="10668"/>
                </a:lnTo>
                <a:lnTo>
                  <a:pt x="82296" y="9144"/>
                </a:lnTo>
                <a:lnTo>
                  <a:pt x="96012" y="9144"/>
                </a:lnTo>
                <a:lnTo>
                  <a:pt x="102108" y="7620"/>
                </a:lnTo>
                <a:lnTo>
                  <a:pt x="109728" y="7620"/>
                </a:lnTo>
                <a:lnTo>
                  <a:pt x="117348" y="6096"/>
                </a:lnTo>
                <a:lnTo>
                  <a:pt x="132588" y="6096"/>
                </a:lnTo>
                <a:lnTo>
                  <a:pt x="140208" y="4572"/>
                </a:lnTo>
                <a:lnTo>
                  <a:pt x="166116" y="4572"/>
                </a:lnTo>
                <a:lnTo>
                  <a:pt x="172212" y="3048"/>
                </a:lnTo>
                <a:lnTo>
                  <a:pt x="169164" y="3048"/>
                </a:lnTo>
                <a:lnTo>
                  <a:pt x="173736" y="0"/>
                </a:lnTo>
                <a:lnTo>
                  <a:pt x="181356" y="1524"/>
                </a:lnTo>
                <a:lnTo>
                  <a:pt x="182499" y="3048"/>
                </a:lnTo>
                <a:lnTo>
                  <a:pt x="172212" y="3048"/>
                </a:lnTo>
                <a:lnTo>
                  <a:pt x="166116" y="4572"/>
                </a:lnTo>
                <a:lnTo>
                  <a:pt x="183642" y="4572"/>
                </a:lnTo>
                <a:lnTo>
                  <a:pt x="185928" y="7620"/>
                </a:lnTo>
                <a:lnTo>
                  <a:pt x="188976" y="12192"/>
                </a:lnTo>
                <a:lnTo>
                  <a:pt x="187452" y="19812"/>
                </a:lnTo>
                <a:lnTo>
                  <a:pt x="181356" y="24384"/>
                </a:lnTo>
                <a:lnTo>
                  <a:pt x="179831" y="25908"/>
                </a:lnTo>
                <a:lnTo>
                  <a:pt x="178307" y="25908"/>
                </a:lnTo>
                <a:lnTo>
                  <a:pt x="176783" y="27432"/>
                </a:lnTo>
                <a:close/>
              </a:path>
              <a:path w="189229" h="33655">
                <a:moveTo>
                  <a:pt x="166116" y="4572"/>
                </a:moveTo>
                <a:lnTo>
                  <a:pt x="161543" y="4572"/>
                </a:lnTo>
                <a:lnTo>
                  <a:pt x="166116" y="3048"/>
                </a:lnTo>
                <a:lnTo>
                  <a:pt x="169164" y="3048"/>
                </a:lnTo>
                <a:lnTo>
                  <a:pt x="166116" y="4572"/>
                </a:lnTo>
                <a:close/>
              </a:path>
              <a:path w="189229" h="33655">
                <a:moveTo>
                  <a:pt x="45720" y="10668"/>
                </a:moveTo>
                <a:lnTo>
                  <a:pt x="6096" y="10668"/>
                </a:lnTo>
                <a:lnTo>
                  <a:pt x="9144" y="9144"/>
                </a:lnTo>
                <a:lnTo>
                  <a:pt x="41148" y="9144"/>
                </a:lnTo>
                <a:lnTo>
                  <a:pt x="45720" y="10668"/>
                </a:lnTo>
                <a:close/>
              </a:path>
              <a:path w="189229" h="33655">
                <a:moveTo>
                  <a:pt x="164592" y="28956"/>
                </a:moveTo>
                <a:lnTo>
                  <a:pt x="24384" y="28956"/>
                </a:lnTo>
                <a:lnTo>
                  <a:pt x="21336" y="27432"/>
                </a:lnTo>
                <a:lnTo>
                  <a:pt x="169164" y="27432"/>
                </a:lnTo>
                <a:lnTo>
                  <a:pt x="164592" y="28956"/>
                </a:lnTo>
                <a:close/>
              </a:path>
              <a:path w="189229" h="33655">
                <a:moveTo>
                  <a:pt x="135636" y="30480"/>
                </a:moveTo>
                <a:lnTo>
                  <a:pt x="28956" y="30480"/>
                </a:lnTo>
                <a:lnTo>
                  <a:pt x="27432" y="28956"/>
                </a:lnTo>
                <a:lnTo>
                  <a:pt x="143256" y="28956"/>
                </a:lnTo>
                <a:lnTo>
                  <a:pt x="135636" y="30480"/>
                </a:lnTo>
                <a:close/>
              </a:path>
              <a:path w="189229" h="33655">
                <a:moveTo>
                  <a:pt x="97536" y="32004"/>
                </a:moveTo>
                <a:lnTo>
                  <a:pt x="44196" y="32004"/>
                </a:lnTo>
                <a:lnTo>
                  <a:pt x="39624" y="30480"/>
                </a:lnTo>
                <a:lnTo>
                  <a:pt x="105156" y="30480"/>
                </a:lnTo>
                <a:lnTo>
                  <a:pt x="97536" y="32004"/>
                </a:lnTo>
                <a:close/>
              </a:path>
              <a:path w="189229" h="33655">
                <a:moveTo>
                  <a:pt x="65532" y="33528"/>
                </a:moveTo>
                <a:lnTo>
                  <a:pt x="57912" y="33528"/>
                </a:lnTo>
                <a:lnTo>
                  <a:pt x="51816" y="32004"/>
                </a:lnTo>
                <a:lnTo>
                  <a:pt x="71628" y="32004"/>
                </a:lnTo>
                <a:lnTo>
                  <a:pt x="65532" y="335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142988" y="2892551"/>
            <a:ext cx="362712" cy="46228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653528" y="2927604"/>
            <a:ext cx="127000" cy="335280"/>
          </a:xfrm>
          <a:custGeom>
            <a:avLst/>
            <a:gdLst/>
            <a:ahLst/>
            <a:cxnLst/>
            <a:rect l="l" t="t" r="r" b="b"/>
            <a:pathLst>
              <a:path w="127000" h="335279">
                <a:moveTo>
                  <a:pt x="82296" y="1524"/>
                </a:moveTo>
                <a:lnTo>
                  <a:pt x="70104" y="1524"/>
                </a:lnTo>
                <a:lnTo>
                  <a:pt x="73152" y="0"/>
                </a:lnTo>
                <a:lnTo>
                  <a:pt x="79248" y="0"/>
                </a:lnTo>
                <a:lnTo>
                  <a:pt x="82296" y="1524"/>
                </a:lnTo>
                <a:close/>
              </a:path>
              <a:path w="127000" h="335279">
                <a:moveTo>
                  <a:pt x="74676" y="21336"/>
                </a:moveTo>
                <a:lnTo>
                  <a:pt x="45720" y="21336"/>
                </a:lnTo>
                <a:lnTo>
                  <a:pt x="48768" y="18288"/>
                </a:lnTo>
                <a:lnTo>
                  <a:pt x="47244" y="18288"/>
                </a:lnTo>
                <a:lnTo>
                  <a:pt x="50292" y="15240"/>
                </a:lnTo>
                <a:lnTo>
                  <a:pt x="51816" y="15240"/>
                </a:lnTo>
                <a:lnTo>
                  <a:pt x="53340" y="12192"/>
                </a:lnTo>
                <a:lnTo>
                  <a:pt x="54864" y="10668"/>
                </a:lnTo>
                <a:lnTo>
                  <a:pt x="57912" y="9144"/>
                </a:lnTo>
                <a:lnTo>
                  <a:pt x="57912" y="7620"/>
                </a:lnTo>
                <a:lnTo>
                  <a:pt x="60960" y="6096"/>
                </a:lnTo>
                <a:lnTo>
                  <a:pt x="64008" y="3048"/>
                </a:lnTo>
                <a:lnTo>
                  <a:pt x="65532" y="3048"/>
                </a:lnTo>
                <a:lnTo>
                  <a:pt x="68580" y="1524"/>
                </a:lnTo>
                <a:lnTo>
                  <a:pt x="83820" y="1524"/>
                </a:lnTo>
                <a:lnTo>
                  <a:pt x="83820" y="3048"/>
                </a:lnTo>
                <a:lnTo>
                  <a:pt x="88392" y="6096"/>
                </a:lnTo>
                <a:lnTo>
                  <a:pt x="89916" y="10668"/>
                </a:lnTo>
                <a:lnTo>
                  <a:pt x="68580" y="10668"/>
                </a:lnTo>
                <a:lnTo>
                  <a:pt x="68580" y="18288"/>
                </a:lnTo>
                <a:lnTo>
                  <a:pt x="70104" y="19812"/>
                </a:lnTo>
                <a:lnTo>
                  <a:pt x="75184" y="21082"/>
                </a:lnTo>
                <a:lnTo>
                  <a:pt x="74676" y="21336"/>
                </a:lnTo>
                <a:close/>
              </a:path>
              <a:path w="127000" h="335279">
                <a:moveTo>
                  <a:pt x="75184" y="21082"/>
                </a:moveTo>
                <a:lnTo>
                  <a:pt x="70104" y="19812"/>
                </a:lnTo>
                <a:lnTo>
                  <a:pt x="68580" y="18288"/>
                </a:lnTo>
                <a:lnTo>
                  <a:pt x="68580" y="10668"/>
                </a:lnTo>
                <a:lnTo>
                  <a:pt x="75111" y="19812"/>
                </a:lnTo>
                <a:lnTo>
                  <a:pt x="74676" y="19812"/>
                </a:lnTo>
                <a:lnTo>
                  <a:pt x="75692" y="20828"/>
                </a:lnTo>
                <a:lnTo>
                  <a:pt x="75184" y="21082"/>
                </a:lnTo>
                <a:close/>
              </a:path>
              <a:path w="127000" h="335279">
                <a:moveTo>
                  <a:pt x="76200" y="20574"/>
                </a:moveTo>
                <a:lnTo>
                  <a:pt x="75353" y="20150"/>
                </a:lnTo>
                <a:lnTo>
                  <a:pt x="68580" y="10668"/>
                </a:lnTo>
                <a:lnTo>
                  <a:pt x="89916" y="10668"/>
                </a:lnTo>
                <a:lnTo>
                  <a:pt x="88392" y="15240"/>
                </a:lnTo>
                <a:lnTo>
                  <a:pt x="85344" y="19812"/>
                </a:lnTo>
                <a:lnTo>
                  <a:pt x="77724" y="19812"/>
                </a:lnTo>
                <a:lnTo>
                  <a:pt x="76200" y="20574"/>
                </a:lnTo>
                <a:close/>
              </a:path>
              <a:path w="127000" h="335279">
                <a:moveTo>
                  <a:pt x="75692" y="20828"/>
                </a:moveTo>
                <a:lnTo>
                  <a:pt x="74676" y="19812"/>
                </a:lnTo>
                <a:lnTo>
                  <a:pt x="75353" y="20150"/>
                </a:lnTo>
                <a:lnTo>
                  <a:pt x="75798" y="20774"/>
                </a:lnTo>
                <a:close/>
              </a:path>
              <a:path w="127000" h="335279">
                <a:moveTo>
                  <a:pt x="75353" y="20150"/>
                </a:moveTo>
                <a:lnTo>
                  <a:pt x="74676" y="19812"/>
                </a:lnTo>
                <a:lnTo>
                  <a:pt x="75111" y="19812"/>
                </a:lnTo>
                <a:lnTo>
                  <a:pt x="75353" y="20150"/>
                </a:lnTo>
                <a:close/>
              </a:path>
              <a:path w="127000" h="335279">
                <a:moveTo>
                  <a:pt x="80772" y="21336"/>
                </a:moveTo>
                <a:lnTo>
                  <a:pt x="77724" y="21336"/>
                </a:lnTo>
                <a:lnTo>
                  <a:pt x="76708" y="20828"/>
                </a:lnTo>
                <a:lnTo>
                  <a:pt x="77724" y="19812"/>
                </a:lnTo>
                <a:lnTo>
                  <a:pt x="85344" y="19812"/>
                </a:lnTo>
                <a:lnTo>
                  <a:pt x="80772" y="21336"/>
                </a:lnTo>
                <a:close/>
              </a:path>
              <a:path w="127000" h="335279">
                <a:moveTo>
                  <a:pt x="75798" y="20774"/>
                </a:moveTo>
                <a:lnTo>
                  <a:pt x="75353" y="20150"/>
                </a:lnTo>
                <a:lnTo>
                  <a:pt x="76200" y="20574"/>
                </a:lnTo>
                <a:lnTo>
                  <a:pt x="75798" y="20774"/>
                </a:lnTo>
                <a:close/>
              </a:path>
              <a:path w="127000" h="335279">
                <a:moveTo>
                  <a:pt x="76200" y="21336"/>
                </a:moveTo>
                <a:lnTo>
                  <a:pt x="75798" y="20774"/>
                </a:lnTo>
                <a:lnTo>
                  <a:pt x="76200" y="20574"/>
                </a:lnTo>
                <a:lnTo>
                  <a:pt x="76708" y="20828"/>
                </a:lnTo>
                <a:lnTo>
                  <a:pt x="76200" y="21336"/>
                </a:lnTo>
                <a:close/>
              </a:path>
              <a:path w="127000" h="335279">
                <a:moveTo>
                  <a:pt x="76200" y="21336"/>
                </a:moveTo>
                <a:lnTo>
                  <a:pt x="75692" y="20828"/>
                </a:lnTo>
                <a:lnTo>
                  <a:pt x="76200" y="21336"/>
                </a:lnTo>
                <a:close/>
              </a:path>
              <a:path w="127000" h="335279">
                <a:moveTo>
                  <a:pt x="76200" y="21336"/>
                </a:moveTo>
                <a:lnTo>
                  <a:pt x="75184" y="21082"/>
                </a:lnTo>
                <a:lnTo>
                  <a:pt x="75692" y="20828"/>
                </a:lnTo>
                <a:lnTo>
                  <a:pt x="76200" y="21336"/>
                </a:lnTo>
                <a:close/>
              </a:path>
              <a:path w="127000" h="335279">
                <a:moveTo>
                  <a:pt x="77724" y="21336"/>
                </a:moveTo>
                <a:lnTo>
                  <a:pt x="76200" y="21336"/>
                </a:lnTo>
                <a:lnTo>
                  <a:pt x="76708" y="20828"/>
                </a:lnTo>
                <a:lnTo>
                  <a:pt x="77724" y="21336"/>
                </a:lnTo>
                <a:close/>
              </a:path>
              <a:path w="127000" h="335279">
                <a:moveTo>
                  <a:pt x="117348" y="335280"/>
                </a:moveTo>
                <a:lnTo>
                  <a:pt x="103632" y="330708"/>
                </a:lnTo>
                <a:lnTo>
                  <a:pt x="94488" y="326136"/>
                </a:lnTo>
                <a:lnTo>
                  <a:pt x="92964" y="324612"/>
                </a:lnTo>
                <a:lnTo>
                  <a:pt x="85344" y="318516"/>
                </a:lnTo>
                <a:lnTo>
                  <a:pt x="83820" y="318516"/>
                </a:lnTo>
                <a:lnTo>
                  <a:pt x="76200" y="310895"/>
                </a:lnTo>
                <a:lnTo>
                  <a:pt x="76200" y="309372"/>
                </a:lnTo>
                <a:lnTo>
                  <a:pt x="67056" y="300228"/>
                </a:lnTo>
                <a:lnTo>
                  <a:pt x="59436" y="289560"/>
                </a:lnTo>
                <a:lnTo>
                  <a:pt x="51816" y="277368"/>
                </a:lnTo>
                <a:lnTo>
                  <a:pt x="50292" y="277368"/>
                </a:lnTo>
                <a:lnTo>
                  <a:pt x="42672" y="263652"/>
                </a:lnTo>
                <a:lnTo>
                  <a:pt x="30480" y="242316"/>
                </a:lnTo>
                <a:lnTo>
                  <a:pt x="21336" y="220980"/>
                </a:lnTo>
                <a:lnTo>
                  <a:pt x="19812" y="220980"/>
                </a:lnTo>
                <a:lnTo>
                  <a:pt x="15240" y="210312"/>
                </a:lnTo>
                <a:lnTo>
                  <a:pt x="15240" y="208788"/>
                </a:lnTo>
                <a:lnTo>
                  <a:pt x="10668" y="199643"/>
                </a:lnTo>
                <a:lnTo>
                  <a:pt x="10668" y="198119"/>
                </a:lnTo>
                <a:lnTo>
                  <a:pt x="4572" y="176784"/>
                </a:lnTo>
                <a:lnTo>
                  <a:pt x="4572" y="175260"/>
                </a:lnTo>
                <a:lnTo>
                  <a:pt x="1524" y="164592"/>
                </a:lnTo>
                <a:lnTo>
                  <a:pt x="1524" y="152400"/>
                </a:lnTo>
                <a:lnTo>
                  <a:pt x="0" y="141732"/>
                </a:lnTo>
                <a:lnTo>
                  <a:pt x="0" y="140208"/>
                </a:lnTo>
                <a:lnTo>
                  <a:pt x="1524" y="131064"/>
                </a:lnTo>
                <a:lnTo>
                  <a:pt x="1524" y="120396"/>
                </a:lnTo>
                <a:lnTo>
                  <a:pt x="3048" y="120396"/>
                </a:lnTo>
                <a:lnTo>
                  <a:pt x="6096" y="102108"/>
                </a:lnTo>
                <a:lnTo>
                  <a:pt x="6096" y="100584"/>
                </a:lnTo>
                <a:lnTo>
                  <a:pt x="7620" y="92964"/>
                </a:lnTo>
                <a:lnTo>
                  <a:pt x="7620" y="91440"/>
                </a:lnTo>
                <a:lnTo>
                  <a:pt x="10668" y="83820"/>
                </a:lnTo>
                <a:lnTo>
                  <a:pt x="10668" y="82296"/>
                </a:lnTo>
                <a:lnTo>
                  <a:pt x="16764" y="67056"/>
                </a:lnTo>
                <a:lnTo>
                  <a:pt x="19812" y="60960"/>
                </a:lnTo>
                <a:lnTo>
                  <a:pt x="19812" y="59436"/>
                </a:lnTo>
                <a:lnTo>
                  <a:pt x="28956" y="41148"/>
                </a:lnTo>
                <a:lnTo>
                  <a:pt x="33528" y="36576"/>
                </a:lnTo>
                <a:lnTo>
                  <a:pt x="33528" y="35052"/>
                </a:lnTo>
                <a:lnTo>
                  <a:pt x="38100" y="30480"/>
                </a:lnTo>
                <a:lnTo>
                  <a:pt x="44196" y="21336"/>
                </a:lnTo>
                <a:lnTo>
                  <a:pt x="76200" y="21336"/>
                </a:lnTo>
                <a:lnTo>
                  <a:pt x="73152" y="22860"/>
                </a:lnTo>
                <a:lnTo>
                  <a:pt x="67056" y="28956"/>
                </a:lnTo>
                <a:lnTo>
                  <a:pt x="64008" y="33528"/>
                </a:lnTo>
                <a:lnTo>
                  <a:pt x="57912" y="39624"/>
                </a:lnTo>
                <a:lnTo>
                  <a:pt x="51816" y="48768"/>
                </a:lnTo>
                <a:lnTo>
                  <a:pt x="52197" y="48768"/>
                </a:lnTo>
                <a:lnTo>
                  <a:pt x="48768" y="53340"/>
                </a:lnTo>
                <a:lnTo>
                  <a:pt x="47244" y="57912"/>
                </a:lnTo>
                <a:lnTo>
                  <a:pt x="44196" y="62484"/>
                </a:lnTo>
                <a:lnTo>
                  <a:pt x="41148" y="70104"/>
                </a:lnTo>
                <a:lnTo>
                  <a:pt x="38100" y="76200"/>
                </a:lnTo>
                <a:lnTo>
                  <a:pt x="32004" y="91440"/>
                </a:lnTo>
                <a:lnTo>
                  <a:pt x="32918" y="91440"/>
                </a:lnTo>
                <a:lnTo>
                  <a:pt x="30480" y="97536"/>
                </a:lnTo>
                <a:lnTo>
                  <a:pt x="26162" y="123444"/>
                </a:lnTo>
                <a:lnTo>
                  <a:pt x="25908" y="123444"/>
                </a:lnTo>
                <a:lnTo>
                  <a:pt x="24384" y="132588"/>
                </a:lnTo>
                <a:lnTo>
                  <a:pt x="24384" y="150876"/>
                </a:lnTo>
                <a:lnTo>
                  <a:pt x="25908" y="161544"/>
                </a:lnTo>
                <a:lnTo>
                  <a:pt x="26125" y="161544"/>
                </a:lnTo>
                <a:lnTo>
                  <a:pt x="27432" y="170688"/>
                </a:lnTo>
                <a:lnTo>
                  <a:pt x="30480" y="181355"/>
                </a:lnTo>
                <a:lnTo>
                  <a:pt x="30915" y="181355"/>
                </a:lnTo>
                <a:lnTo>
                  <a:pt x="33528" y="190500"/>
                </a:lnTo>
                <a:lnTo>
                  <a:pt x="34181" y="190500"/>
                </a:lnTo>
                <a:lnTo>
                  <a:pt x="38100" y="199643"/>
                </a:lnTo>
                <a:lnTo>
                  <a:pt x="36576" y="199643"/>
                </a:lnTo>
                <a:lnTo>
                  <a:pt x="42672" y="210312"/>
                </a:lnTo>
                <a:lnTo>
                  <a:pt x="47244" y="220980"/>
                </a:lnTo>
                <a:lnTo>
                  <a:pt x="52469" y="230124"/>
                </a:lnTo>
                <a:lnTo>
                  <a:pt x="51816" y="230124"/>
                </a:lnTo>
                <a:lnTo>
                  <a:pt x="64008" y="251460"/>
                </a:lnTo>
                <a:lnTo>
                  <a:pt x="71628" y="265176"/>
                </a:lnTo>
                <a:lnTo>
                  <a:pt x="79248" y="275843"/>
                </a:lnTo>
                <a:lnTo>
                  <a:pt x="77724" y="275843"/>
                </a:lnTo>
                <a:lnTo>
                  <a:pt x="85344" y="286512"/>
                </a:lnTo>
                <a:lnTo>
                  <a:pt x="86432" y="286512"/>
                </a:lnTo>
                <a:lnTo>
                  <a:pt x="91875" y="294131"/>
                </a:lnTo>
                <a:lnTo>
                  <a:pt x="91440" y="294131"/>
                </a:lnTo>
                <a:lnTo>
                  <a:pt x="105156" y="307848"/>
                </a:lnTo>
                <a:lnTo>
                  <a:pt x="106680" y="309372"/>
                </a:lnTo>
                <a:lnTo>
                  <a:pt x="107061" y="309372"/>
                </a:lnTo>
                <a:lnTo>
                  <a:pt x="112776" y="313943"/>
                </a:lnTo>
                <a:lnTo>
                  <a:pt x="115315" y="313943"/>
                </a:lnTo>
                <a:lnTo>
                  <a:pt x="120396" y="316992"/>
                </a:lnTo>
                <a:lnTo>
                  <a:pt x="124968" y="320040"/>
                </a:lnTo>
                <a:lnTo>
                  <a:pt x="126492" y="326136"/>
                </a:lnTo>
                <a:lnTo>
                  <a:pt x="124968" y="329184"/>
                </a:lnTo>
                <a:lnTo>
                  <a:pt x="121920" y="333756"/>
                </a:lnTo>
                <a:lnTo>
                  <a:pt x="117348" y="335280"/>
                </a:lnTo>
                <a:close/>
              </a:path>
              <a:path w="127000" h="335279">
                <a:moveTo>
                  <a:pt x="71628" y="24384"/>
                </a:moveTo>
                <a:lnTo>
                  <a:pt x="73152" y="22860"/>
                </a:lnTo>
                <a:lnTo>
                  <a:pt x="74676" y="22860"/>
                </a:lnTo>
                <a:lnTo>
                  <a:pt x="71628" y="24384"/>
                </a:lnTo>
                <a:close/>
              </a:path>
              <a:path w="127000" h="335279">
                <a:moveTo>
                  <a:pt x="52197" y="48768"/>
                </a:moveTo>
                <a:lnTo>
                  <a:pt x="51816" y="48768"/>
                </a:lnTo>
                <a:lnTo>
                  <a:pt x="53340" y="47244"/>
                </a:lnTo>
                <a:lnTo>
                  <a:pt x="52197" y="48768"/>
                </a:lnTo>
                <a:close/>
              </a:path>
              <a:path w="127000" h="335279">
                <a:moveTo>
                  <a:pt x="32918" y="91440"/>
                </a:moveTo>
                <a:lnTo>
                  <a:pt x="32004" y="91440"/>
                </a:lnTo>
                <a:lnTo>
                  <a:pt x="33528" y="89916"/>
                </a:lnTo>
                <a:lnTo>
                  <a:pt x="32918" y="91440"/>
                </a:lnTo>
                <a:close/>
              </a:path>
              <a:path w="127000" h="335279">
                <a:moveTo>
                  <a:pt x="25908" y="124968"/>
                </a:moveTo>
                <a:lnTo>
                  <a:pt x="25908" y="123444"/>
                </a:lnTo>
                <a:lnTo>
                  <a:pt x="26162" y="123444"/>
                </a:lnTo>
                <a:lnTo>
                  <a:pt x="25908" y="124968"/>
                </a:lnTo>
                <a:close/>
              </a:path>
              <a:path w="127000" h="335279">
                <a:moveTo>
                  <a:pt x="26125" y="161544"/>
                </a:moveTo>
                <a:lnTo>
                  <a:pt x="25908" y="161544"/>
                </a:lnTo>
                <a:lnTo>
                  <a:pt x="25908" y="160020"/>
                </a:lnTo>
                <a:lnTo>
                  <a:pt x="26125" y="161544"/>
                </a:lnTo>
                <a:close/>
              </a:path>
              <a:path w="127000" h="335279">
                <a:moveTo>
                  <a:pt x="30915" y="181355"/>
                </a:moveTo>
                <a:lnTo>
                  <a:pt x="30480" y="181355"/>
                </a:lnTo>
                <a:lnTo>
                  <a:pt x="30480" y="179831"/>
                </a:lnTo>
                <a:lnTo>
                  <a:pt x="30915" y="181355"/>
                </a:lnTo>
                <a:close/>
              </a:path>
              <a:path w="127000" h="335279">
                <a:moveTo>
                  <a:pt x="34181" y="190500"/>
                </a:moveTo>
                <a:lnTo>
                  <a:pt x="33528" y="190500"/>
                </a:lnTo>
                <a:lnTo>
                  <a:pt x="33528" y="188976"/>
                </a:lnTo>
                <a:lnTo>
                  <a:pt x="34181" y="190500"/>
                </a:lnTo>
                <a:close/>
              </a:path>
              <a:path w="127000" h="335279">
                <a:moveTo>
                  <a:pt x="53340" y="231648"/>
                </a:moveTo>
                <a:lnTo>
                  <a:pt x="51816" y="230124"/>
                </a:lnTo>
                <a:lnTo>
                  <a:pt x="52469" y="230124"/>
                </a:lnTo>
                <a:lnTo>
                  <a:pt x="53340" y="231648"/>
                </a:lnTo>
                <a:close/>
              </a:path>
              <a:path w="127000" h="335279">
                <a:moveTo>
                  <a:pt x="86432" y="286512"/>
                </a:moveTo>
                <a:lnTo>
                  <a:pt x="85344" y="286512"/>
                </a:lnTo>
                <a:lnTo>
                  <a:pt x="85344" y="284988"/>
                </a:lnTo>
                <a:lnTo>
                  <a:pt x="86432" y="286512"/>
                </a:lnTo>
                <a:close/>
              </a:path>
              <a:path w="127000" h="335279">
                <a:moveTo>
                  <a:pt x="92964" y="295655"/>
                </a:moveTo>
                <a:lnTo>
                  <a:pt x="91440" y="294131"/>
                </a:lnTo>
                <a:lnTo>
                  <a:pt x="91875" y="294131"/>
                </a:lnTo>
                <a:lnTo>
                  <a:pt x="92964" y="295655"/>
                </a:lnTo>
                <a:close/>
              </a:path>
              <a:path w="127000" h="335279">
                <a:moveTo>
                  <a:pt x="107061" y="309372"/>
                </a:moveTo>
                <a:lnTo>
                  <a:pt x="106680" y="309372"/>
                </a:lnTo>
                <a:lnTo>
                  <a:pt x="105156" y="307848"/>
                </a:lnTo>
                <a:lnTo>
                  <a:pt x="107061" y="309372"/>
                </a:lnTo>
                <a:close/>
              </a:path>
              <a:path w="127000" h="335279">
                <a:moveTo>
                  <a:pt x="115315" y="313943"/>
                </a:moveTo>
                <a:lnTo>
                  <a:pt x="112776" y="313943"/>
                </a:lnTo>
                <a:lnTo>
                  <a:pt x="112776" y="312419"/>
                </a:lnTo>
                <a:lnTo>
                  <a:pt x="115315" y="3139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857744" y="3037332"/>
            <a:ext cx="178307" cy="16256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107680" y="2679192"/>
            <a:ext cx="800100" cy="77089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3387852" y="4227576"/>
            <a:ext cx="186055" cy="35560"/>
          </a:xfrm>
          <a:custGeom>
            <a:avLst/>
            <a:gdLst/>
            <a:ahLst/>
            <a:cxnLst/>
            <a:rect l="l" t="t" r="r" b="b"/>
            <a:pathLst>
              <a:path w="186054" h="35560">
                <a:moveTo>
                  <a:pt x="173736" y="1524"/>
                </a:moveTo>
                <a:lnTo>
                  <a:pt x="161543" y="1524"/>
                </a:lnTo>
                <a:lnTo>
                  <a:pt x="163067" y="0"/>
                </a:lnTo>
                <a:lnTo>
                  <a:pt x="172212" y="0"/>
                </a:lnTo>
                <a:lnTo>
                  <a:pt x="173736" y="1524"/>
                </a:lnTo>
                <a:close/>
              </a:path>
              <a:path w="186054" h="35560">
                <a:moveTo>
                  <a:pt x="185166" y="12192"/>
                </a:moveTo>
                <a:lnTo>
                  <a:pt x="47244" y="12192"/>
                </a:lnTo>
                <a:lnTo>
                  <a:pt x="54864" y="10668"/>
                </a:lnTo>
                <a:lnTo>
                  <a:pt x="77724" y="10668"/>
                </a:lnTo>
                <a:lnTo>
                  <a:pt x="86868" y="9144"/>
                </a:lnTo>
                <a:lnTo>
                  <a:pt x="96012" y="9144"/>
                </a:lnTo>
                <a:lnTo>
                  <a:pt x="105156" y="7620"/>
                </a:lnTo>
                <a:lnTo>
                  <a:pt x="112776" y="6096"/>
                </a:lnTo>
                <a:lnTo>
                  <a:pt x="121920" y="6096"/>
                </a:lnTo>
                <a:lnTo>
                  <a:pt x="131064" y="4572"/>
                </a:lnTo>
                <a:lnTo>
                  <a:pt x="137160" y="4572"/>
                </a:lnTo>
                <a:lnTo>
                  <a:pt x="143256" y="3048"/>
                </a:lnTo>
                <a:lnTo>
                  <a:pt x="147828" y="3048"/>
                </a:lnTo>
                <a:lnTo>
                  <a:pt x="149352" y="1524"/>
                </a:lnTo>
                <a:lnTo>
                  <a:pt x="176784" y="1524"/>
                </a:lnTo>
                <a:lnTo>
                  <a:pt x="181355" y="3048"/>
                </a:lnTo>
                <a:lnTo>
                  <a:pt x="185928" y="9144"/>
                </a:lnTo>
                <a:lnTo>
                  <a:pt x="185166" y="12192"/>
                </a:lnTo>
                <a:close/>
              </a:path>
              <a:path w="186054" h="35560">
                <a:moveTo>
                  <a:pt x="108204" y="32004"/>
                </a:moveTo>
                <a:lnTo>
                  <a:pt x="19812" y="32004"/>
                </a:lnTo>
                <a:lnTo>
                  <a:pt x="16764" y="30480"/>
                </a:lnTo>
                <a:lnTo>
                  <a:pt x="15240" y="28956"/>
                </a:lnTo>
                <a:lnTo>
                  <a:pt x="10668" y="27432"/>
                </a:lnTo>
                <a:lnTo>
                  <a:pt x="9144" y="25908"/>
                </a:lnTo>
                <a:lnTo>
                  <a:pt x="6096" y="24384"/>
                </a:lnTo>
                <a:lnTo>
                  <a:pt x="6096" y="22860"/>
                </a:lnTo>
                <a:lnTo>
                  <a:pt x="4572" y="21336"/>
                </a:lnTo>
                <a:lnTo>
                  <a:pt x="3048" y="21336"/>
                </a:lnTo>
                <a:lnTo>
                  <a:pt x="1524" y="18288"/>
                </a:lnTo>
                <a:lnTo>
                  <a:pt x="0" y="16764"/>
                </a:lnTo>
                <a:lnTo>
                  <a:pt x="0" y="10668"/>
                </a:lnTo>
                <a:lnTo>
                  <a:pt x="1524" y="7620"/>
                </a:lnTo>
                <a:lnTo>
                  <a:pt x="4572" y="6096"/>
                </a:lnTo>
                <a:lnTo>
                  <a:pt x="7620" y="6096"/>
                </a:lnTo>
                <a:lnTo>
                  <a:pt x="9144" y="4572"/>
                </a:lnTo>
                <a:lnTo>
                  <a:pt x="13716" y="4572"/>
                </a:lnTo>
                <a:lnTo>
                  <a:pt x="15240" y="6096"/>
                </a:lnTo>
                <a:lnTo>
                  <a:pt x="21336" y="9144"/>
                </a:lnTo>
                <a:lnTo>
                  <a:pt x="19812" y="9144"/>
                </a:lnTo>
                <a:lnTo>
                  <a:pt x="24384" y="10668"/>
                </a:lnTo>
                <a:lnTo>
                  <a:pt x="25908" y="10668"/>
                </a:lnTo>
                <a:lnTo>
                  <a:pt x="30480" y="12192"/>
                </a:lnTo>
                <a:lnTo>
                  <a:pt x="185166" y="12192"/>
                </a:lnTo>
                <a:lnTo>
                  <a:pt x="184404" y="15240"/>
                </a:lnTo>
                <a:lnTo>
                  <a:pt x="182880" y="19812"/>
                </a:lnTo>
                <a:lnTo>
                  <a:pt x="178307" y="24384"/>
                </a:lnTo>
                <a:lnTo>
                  <a:pt x="160019" y="24384"/>
                </a:lnTo>
                <a:lnTo>
                  <a:pt x="156972" y="25908"/>
                </a:lnTo>
                <a:lnTo>
                  <a:pt x="152400" y="25908"/>
                </a:lnTo>
                <a:lnTo>
                  <a:pt x="146304" y="27432"/>
                </a:lnTo>
                <a:lnTo>
                  <a:pt x="140208" y="27432"/>
                </a:lnTo>
                <a:lnTo>
                  <a:pt x="134112" y="28956"/>
                </a:lnTo>
                <a:lnTo>
                  <a:pt x="124968" y="28956"/>
                </a:lnTo>
                <a:lnTo>
                  <a:pt x="115824" y="30480"/>
                </a:lnTo>
                <a:lnTo>
                  <a:pt x="117348" y="30480"/>
                </a:lnTo>
                <a:lnTo>
                  <a:pt x="108204" y="32004"/>
                </a:lnTo>
                <a:close/>
              </a:path>
              <a:path w="186054" h="35560">
                <a:moveTo>
                  <a:pt x="25908" y="10668"/>
                </a:moveTo>
                <a:lnTo>
                  <a:pt x="24384" y="10668"/>
                </a:lnTo>
                <a:lnTo>
                  <a:pt x="21336" y="9144"/>
                </a:lnTo>
                <a:lnTo>
                  <a:pt x="25908" y="10668"/>
                </a:lnTo>
                <a:close/>
              </a:path>
              <a:path w="186054" h="35560">
                <a:moveTo>
                  <a:pt x="88392" y="33528"/>
                </a:moveTo>
                <a:lnTo>
                  <a:pt x="25908" y="33528"/>
                </a:lnTo>
                <a:lnTo>
                  <a:pt x="22860" y="32004"/>
                </a:lnTo>
                <a:lnTo>
                  <a:pt x="97536" y="32004"/>
                </a:lnTo>
                <a:lnTo>
                  <a:pt x="88392" y="33528"/>
                </a:lnTo>
                <a:close/>
              </a:path>
              <a:path w="186054" h="35560">
                <a:moveTo>
                  <a:pt x="48768" y="35052"/>
                </a:moveTo>
                <a:lnTo>
                  <a:pt x="41148" y="35052"/>
                </a:lnTo>
                <a:lnTo>
                  <a:pt x="36576" y="33528"/>
                </a:lnTo>
                <a:lnTo>
                  <a:pt x="54864" y="33528"/>
                </a:lnTo>
                <a:lnTo>
                  <a:pt x="48768" y="35052"/>
                </a:lnTo>
                <a:close/>
              </a:path>
              <a:path w="186054" h="35560">
                <a:moveTo>
                  <a:pt x="70104" y="35052"/>
                </a:moveTo>
                <a:lnTo>
                  <a:pt x="62484" y="35052"/>
                </a:lnTo>
                <a:lnTo>
                  <a:pt x="54864" y="33528"/>
                </a:lnTo>
                <a:lnTo>
                  <a:pt x="79248" y="33528"/>
                </a:lnTo>
                <a:lnTo>
                  <a:pt x="70104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50335" y="4319016"/>
            <a:ext cx="158750" cy="30480"/>
          </a:xfrm>
          <a:custGeom>
            <a:avLst/>
            <a:gdLst/>
            <a:ahLst/>
            <a:cxnLst/>
            <a:rect l="l" t="t" r="r" b="b"/>
            <a:pathLst>
              <a:path w="158750" h="30479">
                <a:moveTo>
                  <a:pt x="37338" y="6096"/>
                </a:moveTo>
                <a:lnTo>
                  <a:pt x="19812" y="6096"/>
                </a:lnTo>
                <a:lnTo>
                  <a:pt x="18288" y="5334"/>
                </a:lnTo>
                <a:lnTo>
                  <a:pt x="19812" y="4572"/>
                </a:lnTo>
                <a:lnTo>
                  <a:pt x="21336" y="4572"/>
                </a:lnTo>
                <a:lnTo>
                  <a:pt x="24384" y="3048"/>
                </a:lnTo>
                <a:lnTo>
                  <a:pt x="24384" y="1524"/>
                </a:lnTo>
                <a:lnTo>
                  <a:pt x="27432" y="1524"/>
                </a:lnTo>
                <a:lnTo>
                  <a:pt x="30480" y="0"/>
                </a:lnTo>
                <a:lnTo>
                  <a:pt x="35052" y="1524"/>
                </a:lnTo>
                <a:lnTo>
                  <a:pt x="37338" y="6096"/>
                </a:lnTo>
                <a:close/>
              </a:path>
              <a:path w="158750" h="30479">
                <a:moveTo>
                  <a:pt x="1524" y="10668"/>
                </a:moveTo>
                <a:lnTo>
                  <a:pt x="1524" y="7620"/>
                </a:lnTo>
                <a:lnTo>
                  <a:pt x="6096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1524" y="10668"/>
                </a:lnTo>
                <a:close/>
              </a:path>
              <a:path w="158750" h="30479">
                <a:moveTo>
                  <a:pt x="13716" y="25908"/>
                </a:moveTo>
                <a:lnTo>
                  <a:pt x="9144" y="25908"/>
                </a:lnTo>
                <a:lnTo>
                  <a:pt x="4572" y="22860"/>
                </a:lnTo>
                <a:lnTo>
                  <a:pt x="1524" y="21336"/>
                </a:lnTo>
                <a:lnTo>
                  <a:pt x="571" y="17526"/>
                </a:lnTo>
                <a:lnTo>
                  <a:pt x="1524" y="13716"/>
                </a:lnTo>
                <a:lnTo>
                  <a:pt x="1524" y="10668"/>
                </a:lnTo>
                <a:lnTo>
                  <a:pt x="3048" y="7620"/>
                </a:lnTo>
                <a:lnTo>
                  <a:pt x="7620" y="4572"/>
                </a:lnTo>
                <a:lnTo>
                  <a:pt x="13716" y="4572"/>
                </a:lnTo>
                <a:lnTo>
                  <a:pt x="16764" y="6096"/>
                </a:lnTo>
                <a:lnTo>
                  <a:pt x="37338" y="6096"/>
                </a:lnTo>
                <a:lnTo>
                  <a:pt x="38100" y="7620"/>
                </a:lnTo>
                <a:lnTo>
                  <a:pt x="36576" y="12192"/>
                </a:lnTo>
                <a:lnTo>
                  <a:pt x="30480" y="15240"/>
                </a:lnTo>
                <a:lnTo>
                  <a:pt x="28956" y="16764"/>
                </a:lnTo>
                <a:lnTo>
                  <a:pt x="25908" y="18288"/>
                </a:lnTo>
                <a:lnTo>
                  <a:pt x="24384" y="19812"/>
                </a:lnTo>
                <a:lnTo>
                  <a:pt x="22860" y="19812"/>
                </a:lnTo>
                <a:lnTo>
                  <a:pt x="21336" y="21336"/>
                </a:lnTo>
                <a:lnTo>
                  <a:pt x="19812" y="21336"/>
                </a:lnTo>
                <a:lnTo>
                  <a:pt x="15240" y="22860"/>
                </a:lnTo>
                <a:lnTo>
                  <a:pt x="18288" y="22860"/>
                </a:lnTo>
                <a:lnTo>
                  <a:pt x="16002" y="24384"/>
                </a:lnTo>
                <a:lnTo>
                  <a:pt x="9144" y="24384"/>
                </a:lnTo>
                <a:lnTo>
                  <a:pt x="13716" y="25908"/>
                </a:lnTo>
                <a:close/>
              </a:path>
              <a:path w="158750" h="30479">
                <a:moveTo>
                  <a:pt x="16764" y="6096"/>
                </a:moveTo>
                <a:lnTo>
                  <a:pt x="13716" y="4572"/>
                </a:lnTo>
                <a:lnTo>
                  <a:pt x="16764" y="4572"/>
                </a:lnTo>
                <a:lnTo>
                  <a:pt x="18288" y="5334"/>
                </a:lnTo>
                <a:lnTo>
                  <a:pt x="16764" y="6096"/>
                </a:lnTo>
                <a:close/>
              </a:path>
              <a:path w="158750" h="30479">
                <a:moveTo>
                  <a:pt x="51816" y="6096"/>
                </a:moveTo>
                <a:lnTo>
                  <a:pt x="47244" y="6096"/>
                </a:lnTo>
                <a:lnTo>
                  <a:pt x="53340" y="4572"/>
                </a:lnTo>
                <a:lnTo>
                  <a:pt x="51816" y="6096"/>
                </a:lnTo>
                <a:close/>
              </a:path>
              <a:path w="158750" h="30479">
                <a:moveTo>
                  <a:pt x="118872" y="6096"/>
                </a:moveTo>
                <a:lnTo>
                  <a:pt x="51816" y="6096"/>
                </a:lnTo>
                <a:lnTo>
                  <a:pt x="59436" y="4572"/>
                </a:lnTo>
                <a:lnTo>
                  <a:pt x="114300" y="4572"/>
                </a:lnTo>
                <a:lnTo>
                  <a:pt x="118872" y="6096"/>
                </a:lnTo>
                <a:close/>
              </a:path>
              <a:path w="158750" h="30479">
                <a:moveTo>
                  <a:pt x="19812" y="6096"/>
                </a:moveTo>
                <a:lnTo>
                  <a:pt x="16764" y="6096"/>
                </a:lnTo>
                <a:lnTo>
                  <a:pt x="18288" y="5334"/>
                </a:lnTo>
                <a:lnTo>
                  <a:pt x="19812" y="6096"/>
                </a:lnTo>
                <a:close/>
              </a:path>
              <a:path w="158750" h="30479">
                <a:moveTo>
                  <a:pt x="149352" y="27432"/>
                </a:moveTo>
                <a:lnTo>
                  <a:pt x="76200" y="27432"/>
                </a:lnTo>
                <a:lnTo>
                  <a:pt x="68580" y="25908"/>
                </a:lnTo>
                <a:lnTo>
                  <a:pt x="13716" y="25908"/>
                </a:lnTo>
                <a:lnTo>
                  <a:pt x="18288" y="22860"/>
                </a:lnTo>
                <a:lnTo>
                  <a:pt x="24384" y="19812"/>
                </a:lnTo>
                <a:lnTo>
                  <a:pt x="25908" y="18288"/>
                </a:lnTo>
                <a:lnTo>
                  <a:pt x="28956" y="16764"/>
                </a:lnTo>
                <a:lnTo>
                  <a:pt x="30480" y="15240"/>
                </a:lnTo>
                <a:lnTo>
                  <a:pt x="36576" y="12192"/>
                </a:lnTo>
                <a:lnTo>
                  <a:pt x="38100" y="7620"/>
                </a:lnTo>
                <a:lnTo>
                  <a:pt x="37338" y="6096"/>
                </a:lnTo>
                <a:lnTo>
                  <a:pt x="132588" y="6096"/>
                </a:lnTo>
                <a:lnTo>
                  <a:pt x="137160" y="7620"/>
                </a:lnTo>
                <a:lnTo>
                  <a:pt x="149352" y="7620"/>
                </a:lnTo>
                <a:lnTo>
                  <a:pt x="155448" y="10668"/>
                </a:lnTo>
                <a:lnTo>
                  <a:pt x="156972" y="12192"/>
                </a:lnTo>
                <a:lnTo>
                  <a:pt x="158496" y="15240"/>
                </a:lnTo>
                <a:lnTo>
                  <a:pt x="158496" y="16764"/>
                </a:lnTo>
                <a:lnTo>
                  <a:pt x="156972" y="19812"/>
                </a:lnTo>
                <a:lnTo>
                  <a:pt x="155448" y="21336"/>
                </a:lnTo>
                <a:lnTo>
                  <a:pt x="155448" y="22860"/>
                </a:lnTo>
                <a:lnTo>
                  <a:pt x="152400" y="25908"/>
                </a:lnTo>
                <a:lnTo>
                  <a:pt x="149352" y="27432"/>
                </a:lnTo>
                <a:close/>
              </a:path>
              <a:path w="158750" h="30479">
                <a:moveTo>
                  <a:pt x="571" y="17526"/>
                </a:moveTo>
                <a:lnTo>
                  <a:pt x="0" y="15240"/>
                </a:lnTo>
                <a:lnTo>
                  <a:pt x="1524" y="10668"/>
                </a:lnTo>
                <a:lnTo>
                  <a:pt x="1524" y="13716"/>
                </a:lnTo>
                <a:lnTo>
                  <a:pt x="571" y="17526"/>
                </a:lnTo>
                <a:close/>
              </a:path>
              <a:path w="158750" h="30479">
                <a:moveTo>
                  <a:pt x="6858" y="24384"/>
                </a:moveTo>
                <a:lnTo>
                  <a:pt x="3048" y="24384"/>
                </a:lnTo>
                <a:lnTo>
                  <a:pt x="0" y="19812"/>
                </a:lnTo>
                <a:lnTo>
                  <a:pt x="571" y="17526"/>
                </a:lnTo>
                <a:lnTo>
                  <a:pt x="1524" y="21336"/>
                </a:lnTo>
                <a:lnTo>
                  <a:pt x="4572" y="22860"/>
                </a:lnTo>
                <a:lnTo>
                  <a:pt x="6858" y="24384"/>
                </a:lnTo>
                <a:close/>
              </a:path>
              <a:path w="158750" h="30479">
                <a:moveTo>
                  <a:pt x="21336" y="21336"/>
                </a:moveTo>
                <a:lnTo>
                  <a:pt x="22860" y="19812"/>
                </a:lnTo>
                <a:lnTo>
                  <a:pt x="24384" y="19812"/>
                </a:lnTo>
                <a:lnTo>
                  <a:pt x="21336" y="21336"/>
                </a:lnTo>
                <a:close/>
              </a:path>
              <a:path w="158750" h="30479">
                <a:moveTo>
                  <a:pt x="18288" y="22860"/>
                </a:moveTo>
                <a:lnTo>
                  <a:pt x="15240" y="22860"/>
                </a:lnTo>
                <a:lnTo>
                  <a:pt x="19812" y="21336"/>
                </a:lnTo>
                <a:lnTo>
                  <a:pt x="18288" y="22860"/>
                </a:lnTo>
                <a:close/>
              </a:path>
              <a:path w="158750" h="30479">
                <a:moveTo>
                  <a:pt x="18288" y="22860"/>
                </a:moveTo>
                <a:lnTo>
                  <a:pt x="19812" y="21336"/>
                </a:lnTo>
                <a:lnTo>
                  <a:pt x="21336" y="21336"/>
                </a:lnTo>
                <a:lnTo>
                  <a:pt x="18288" y="22860"/>
                </a:lnTo>
                <a:close/>
              </a:path>
              <a:path w="158750" h="30479">
                <a:moveTo>
                  <a:pt x="13716" y="25908"/>
                </a:moveTo>
                <a:lnTo>
                  <a:pt x="9144" y="24384"/>
                </a:lnTo>
                <a:lnTo>
                  <a:pt x="16002" y="24384"/>
                </a:lnTo>
                <a:lnTo>
                  <a:pt x="13716" y="25908"/>
                </a:lnTo>
                <a:close/>
              </a:path>
              <a:path w="158750" h="30479">
                <a:moveTo>
                  <a:pt x="60960" y="27432"/>
                </a:moveTo>
                <a:lnTo>
                  <a:pt x="22860" y="27432"/>
                </a:lnTo>
                <a:lnTo>
                  <a:pt x="18288" y="25908"/>
                </a:lnTo>
                <a:lnTo>
                  <a:pt x="68580" y="25908"/>
                </a:lnTo>
                <a:lnTo>
                  <a:pt x="60960" y="27432"/>
                </a:lnTo>
                <a:close/>
              </a:path>
              <a:path w="158750" h="30479">
                <a:moveTo>
                  <a:pt x="143256" y="28956"/>
                </a:moveTo>
                <a:lnTo>
                  <a:pt x="111252" y="28956"/>
                </a:lnTo>
                <a:lnTo>
                  <a:pt x="105156" y="27432"/>
                </a:lnTo>
                <a:lnTo>
                  <a:pt x="147828" y="27432"/>
                </a:lnTo>
                <a:lnTo>
                  <a:pt x="143256" y="28956"/>
                </a:lnTo>
                <a:close/>
              </a:path>
              <a:path w="158750" h="30479">
                <a:moveTo>
                  <a:pt x="132588" y="30480"/>
                </a:moveTo>
                <a:lnTo>
                  <a:pt x="131064" y="30480"/>
                </a:lnTo>
                <a:lnTo>
                  <a:pt x="126492" y="28956"/>
                </a:lnTo>
                <a:lnTo>
                  <a:pt x="137160" y="28956"/>
                </a:lnTo>
                <a:lnTo>
                  <a:pt x="132588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791711" y="3976115"/>
            <a:ext cx="481584" cy="55321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422648" y="4105655"/>
            <a:ext cx="198120" cy="23622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668011" y="3924300"/>
            <a:ext cx="512064" cy="414019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283464" y="4820411"/>
            <a:ext cx="521334" cy="207645"/>
            <a:chOff x="283464" y="4820411"/>
            <a:chExt cx="521334" cy="207645"/>
          </a:xfrm>
        </p:grpSpPr>
        <p:sp>
          <p:nvSpPr>
            <p:cNvPr id="43" name="object 43"/>
            <p:cNvSpPr/>
            <p:nvPr/>
          </p:nvSpPr>
          <p:spPr>
            <a:xfrm>
              <a:off x="283464" y="4919471"/>
              <a:ext cx="419100" cy="35560"/>
            </a:xfrm>
            <a:custGeom>
              <a:avLst/>
              <a:gdLst/>
              <a:ahLst/>
              <a:cxnLst/>
              <a:rect l="l" t="t" r="r" b="b"/>
              <a:pathLst>
                <a:path w="419100" h="35560">
                  <a:moveTo>
                    <a:pt x="408432" y="1524"/>
                  </a:moveTo>
                  <a:lnTo>
                    <a:pt x="379475" y="1524"/>
                  </a:lnTo>
                  <a:lnTo>
                    <a:pt x="382523" y="0"/>
                  </a:lnTo>
                  <a:lnTo>
                    <a:pt x="405384" y="0"/>
                  </a:lnTo>
                  <a:lnTo>
                    <a:pt x="408432" y="1524"/>
                  </a:lnTo>
                  <a:close/>
                </a:path>
                <a:path w="419100" h="35560">
                  <a:moveTo>
                    <a:pt x="416052" y="4572"/>
                  </a:moveTo>
                  <a:lnTo>
                    <a:pt x="335280" y="4572"/>
                  </a:lnTo>
                  <a:lnTo>
                    <a:pt x="342900" y="3048"/>
                  </a:lnTo>
                  <a:lnTo>
                    <a:pt x="350519" y="3048"/>
                  </a:lnTo>
                  <a:lnTo>
                    <a:pt x="358140" y="1524"/>
                  </a:lnTo>
                  <a:lnTo>
                    <a:pt x="411480" y="1524"/>
                  </a:lnTo>
                  <a:lnTo>
                    <a:pt x="409956" y="3048"/>
                  </a:lnTo>
                  <a:lnTo>
                    <a:pt x="416052" y="4572"/>
                  </a:lnTo>
                  <a:close/>
                </a:path>
                <a:path w="419100" h="35560">
                  <a:moveTo>
                    <a:pt x="416052" y="4572"/>
                  </a:moveTo>
                  <a:lnTo>
                    <a:pt x="409956" y="3048"/>
                  </a:lnTo>
                  <a:lnTo>
                    <a:pt x="411480" y="1524"/>
                  </a:lnTo>
                  <a:lnTo>
                    <a:pt x="414528" y="3048"/>
                  </a:lnTo>
                  <a:lnTo>
                    <a:pt x="416052" y="4572"/>
                  </a:lnTo>
                  <a:close/>
                </a:path>
                <a:path w="419100" h="35560">
                  <a:moveTo>
                    <a:pt x="385571" y="24383"/>
                  </a:moveTo>
                  <a:lnTo>
                    <a:pt x="38099" y="24383"/>
                  </a:lnTo>
                  <a:lnTo>
                    <a:pt x="39623" y="22860"/>
                  </a:lnTo>
                  <a:lnTo>
                    <a:pt x="39623" y="19812"/>
                  </a:lnTo>
                  <a:lnTo>
                    <a:pt x="38099" y="18288"/>
                  </a:lnTo>
                  <a:lnTo>
                    <a:pt x="32003" y="18288"/>
                  </a:lnTo>
                  <a:lnTo>
                    <a:pt x="28955" y="16764"/>
                  </a:lnTo>
                  <a:lnTo>
                    <a:pt x="27431" y="16764"/>
                  </a:lnTo>
                  <a:lnTo>
                    <a:pt x="25908" y="15240"/>
                  </a:lnTo>
                  <a:lnTo>
                    <a:pt x="112775" y="15240"/>
                  </a:lnTo>
                  <a:lnTo>
                    <a:pt x="120396" y="13716"/>
                  </a:lnTo>
                  <a:lnTo>
                    <a:pt x="175260" y="13716"/>
                  </a:lnTo>
                  <a:lnTo>
                    <a:pt x="184403" y="12192"/>
                  </a:lnTo>
                  <a:lnTo>
                    <a:pt x="204216" y="12192"/>
                  </a:lnTo>
                  <a:lnTo>
                    <a:pt x="211836" y="10667"/>
                  </a:lnTo>
                  <a:lnTo>
                    <a:pt x="230123" y="10667"/>
                  </a:lnTo>
                  <a:lnTo>
                    <a:pt x="239268" y="9144"/>
                  </a:lnTo>
                  <a:lnTo>
                    <a:pt x="249936" y="7620"/>
                  </a:lnTo>
                  <a:lnTo>
                    <a:pt x="260603" y="7620"/>
                  </a:lnTo>
                  <a:lnTo>
                    <a:pt x="269748" y="6096"/>
                  </a:lnTo>
                  <a:lnTo>
                    <a:pt x="303276" y="6095"/>
                  </a:lnTo>
                  <a:lnTo>
                    <a:pt x="310896" y="4572"/>
                  </a:lnTo>
                  <a:lnTo>
                    <a:pt x="416052" y="4572"/>
                  </a:lnTo>
                  <a:lnTo>
                    <a:pt x="414528" y="3048"/>
                  </a:lnTo>
                  <a:lnTo>
                    <a:pt x="411480" y="1524"/>
                  </a:lnTo>
                  <a:lnTo>
                    <a:pt x="414528" y="1524"/>
                  </a:lnTo>
                  <a:lnTo>
                    <a:pt x="416052" y="3048"/>
                  </a:lnTo>
                  <a:lnTo>
                    <a:pt x="417575" y="6095"/>
                  </a:lnTo>
                  <a:lnTo>
                    <a:pt x="417575" y="9144"/>
                  </a:lnTo>
                  <a:lnTo>
                    <a:pt x="419100" y="10667"/>
                  </a:lnTo>
                  <a:lnTo>
                    <a:pt x="419100" y="13716"/>
                  </a:lnTo>
                  <a:lnTo>
                    <a:pt x="417576" y="16764"/>
                  </a:lnTo>
                  <a:lnTo>
                    <a:pt x="28955" y="16764"/>
                  </a:lnTo>
                  <a:lnTo>
                    <a:pt x="30479" y="18288"/>
                  </a:lnTo>
                  <a:lnTo>
                    <a:pt x="416813" y="18288"/>
                  </a:lnTo>
                  <a:lnTo>
                    <a:pt x="416052" y="19812"/>
                  </a:lnTo>
                  <a:lnTo>
                    <a:pt x="413004" y="21335"/>
                  </a:lnTo>
                  <a:lnTo>
                    <a:pt x="411480" y="21335"/>
                  </a:lnTo>
                  <a:lnTo>
                    <a:pt x="408432" y="22860"/>
                  </a:lnTo>
                  <a:lnTo>
                    <a:pt x="388619" y="22860"/>
                  </a:lnTo>
                  <a:lnTo>
                    <a:pt x="385571" y="24383"/>
                  </a:lnTo>
                  <a:close/>
                </a:path>
                <a:path w="419100" h="35560">
                  <a:moveTo>
                    <a:pt x="4572" y="6095"/>
                  </a:moveTo>
                  <a:lnTo>
                    <a:pt x="6096" y="4572"/>
                  </a:lnTo>
                  <a:lnTo>
                    <a:pt x="10667" y="3048"/>
                  </a:lnTo>
                  <a:lnTo>
                    <a:pt x="12192" y="4572"/>
                  </a:lnTo>
                  <a:lnTo>
                    <a:pt x="7619" y="4572"/>
                  </a:lnTo>
                  <a:lnTo>
                    <a:pt x="4572" y="6095"/>
                  </a:lnTo>
                  <a:close/>
                </a:path>
                <a:path w="419100" h="35560">
                  <a:moveTo>
                    <a:pt x="335280" y="4572"/>
                  </a:moveTo>
                  <a:lnTo>
                    <a:pt x="329184" y="4572"/>
                  </a:lnTo>
                  <a:lnTo>
                    <a:pt x="335280" y="3048"/>
                  </a:lnTo>
                  <a:lnTo>
                    <a:pt x="335280" y="4572"/>
                  </a:lnTo>
                  <a:close/>
                </a:path>
                <a:path w="419100" h="35560">
                  <a:moveTo>
                    <a:pt x="9143" y="22860"/>
                  </a:moveTo>
                  <a:lnTo>
                    <a:pt x="4572" y="21335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10667"/>
                  </a:lnTo>
                  <a:lnTo>
                    <a:pt x="4572" y="6095"/>
                  </a:lnTo>
                  <a:lnTo>
                    <a:pt x="7619" y="4572"/>
                  </a:lnTo>
                  <a:lnTo>
                    <a:pt x="12192" y="4572"/>
                  </a:lnTo>
                  <a:lnTo>
                    <a:pt x="13716" y="6096"/>
                  </a:lnTo>
                  <a:lnTo>
                    <a:pt x="16764" y="7620"/>
                  </a:lnTo>
                  <a:lnTo>
                    <a:pt x="19812" y="10668"/>
                  </a:lnTo>
                  <a:lnTo>
                    <a:pt x="21336" y="13716"/>
                  </a:lnTo>
                  <a:lnTo>
                    <a:pt x="24384" y="13716"/>
                  </a:lnTo>
                  <a:lnTo>
                    <a:pt x="25908" y="16764"/>
                  </a:lnTo>
                  <a:lnTo>
                    <a:pt x="27431" y="16764"/>
                  </a:lnTo>
                  <a:lnTo>
                    <a:pt x="30479" y="18288"/>
                  </a:lnTo>
                  <a:lnTo>
                    <a:pt x="38099" y="18288"/>
                  </a:lnTo>
                  <a:lnTo>
                    <a:pt x="39623" y="19812"/>
                  </a:lnTo>
                  <a:lnTo>
                    <a:pt x="13716" y="19812"/>
                  </a:lnTo>
                  <a:lnTo>
                    <a:pt x="16764" y="21335"/>
                  </a:lnTo>
                  <a:lnTo>
                    <a:pt x="12192" y="21335"/>
                  </a:lnTo>
                  <a:lnTo>
                    <a:pt x="9143" y="22860"/>
                  </a:lnTo>
                  <a:close/>
                </a:path>
                <a:path w="419100" h="35560">
                  <a:moveTo>
                    <a:pt x="22860" y="10667"/>
                  </a:moveTo>
                  <a:lnTo>
                    <a:pt x="19811" y="10667"/>
                  </a:lnTo>
                  <a:lnTo>
                    <a:pt x="16764" y="7620"/>
                  </a:lnTo>
                  <a:lnTo>
                    <a:pt x="13716" y="6096"/>
                  </a:lnTo>
                  <a:lnTo>
                    <a:pt x="22860" y="10667"/>
                  </a:lnTo>
                  <a:close/>
                </a:path>
                <a:path w="419100" h="35560">
                  <a:moveTo>
                    <a:pt x="22860" y="13716"/>
                  </a:moveTo>
                  <a:lnTo>
                    <a:pt x="21336" y="13716"/>
                  </a:lnTo>
                  <a:lnTo>
                    <a:pt x="21336" y="12192"/>
                  </a:lnTo>
                  <a:lnTo>
                    <a:pt x="19812" y="10667"/>
                  </a:lnTo>
                  <a:lnTo>
                    <a:pt x="22860" y="13716"/>
                  </a:lnTo>
                  <a:close/>
                </a:path>
                <a:path w="419100" h="35560">
                  <a:moveTo>
                    <a:pt x="36575" y="13716"/>
                  </a:moveTo>
                  <a:lnTo>
                    <a:pt x="22860" y="13716"/>
                  </a:lnTo>
                  <a:lnTo>
                    <a:pt x="19812" y="10667"/>
                  </a:lnTo>
                  <a:lnTo>
                    <a:pt x="25910" y="10668"/>
                  </a:lnTo>
                  <a:lnTo>
                    <a:pt x="30479" y="12192"/>
                  </a:lnTo>
                  <a:lnTo>
                    <a:pt x="36575" y="13716"/>
                  </a:lnTo>
                  <a:close/>
                </a:path>
                <a:path w="419100" h="35560">
                  <a:moveTo>
                    <a:pt x="21336" y="13716"/>
                  </a:moveTo>
                  <a:lnTo>
                    <a:pt x="19812" y="10668"/>
                  </a:lnTo>
                  <a:lnTo>
                    <a:pt x="21336" y="12192"/>
                  </a:lnTo>
                  <a:lnTo>
                    <a:pt x="21336" y="13716"/>
                  </a:lnTo>
                  <a:close/>
                </a:path>
                <a:path w="419100" h="35560">
                  <a:moveTo>
                    <a:pt x="25908" y="16764"/>
                  </a:moveTo>
                  <a:lnTo>
                    <a:pt x="24384" y="13716"/>
                  </a:lnTo>
                  <a:lnTo>
                    <a:pt x="105155" y="13716"/>
                  </a:lnTo>
                  <a:lnTo>
                    <a:pt x="112775" y="15240"/>
                  </a:lnTo>
                  <a:lnTo>
                    <a:pt x="25908" y="15240"/>
                  </a:lnTo>
                  <a:lnTo>
                    <a:pt x="25908" y="16764"/>
                  </a:lnTo>
                  <a:close/>
                </a:path>
                <a:path w="419100" h="35560">
                  <a:moveTo>
                    <a:pt x="9143" y="22860"/>
                  </a:moveTo>
                  <a:lnTo>
                    <a:pt x="7619" y="22860"/>
                  </a:lnTo>
                  <a:lnTo>
                    <a:pt x="1524" y="19812"/>
                  </a:lnTo>
                  <a:lnTo>
                    <a:pt x="0" y="16764"/>
                  </a:lnTo>
                  <a:lnTo>
                    <a:pt x="0" y="15240"/>
                  </a:lnTo>
                  <a:lnTo>
                    <a:pt x="1524" y="18288"/>
                  </a:lnTo>
                  <a:lnTo>
                    <a:pt x="4572" y="21335"/>
                  </a:lnTo>
                  <a:lnTo>
                    <a:pt x="9143" y="22860"/>
                  </a:lnTo>
                  <a:close/>
                </a:path>
                <a:path w="419100" h="35560">
                  <a:moveTo>
                    <a:pt x="27431" y="16764"/>
                  </a:moveTo>
                  <a:lnTo>
                    <a:pt x="25908" y="16764"/>
                  </a:lnTo>
                  <a:lnTo>
                    <a:pt x="25908" y="15240"/>
                  </a:lnTo>
                  <a:lnTo>
                    <a:pt x="27431" y="16764"/>
                  </a:lnTo>
                  <a:close/>
                </a:path>
                <a:path w="419100" h="35560">
                  <a:moveTo>
                    <a:pt x="32003" y="18288"/>
                  </a:moveTo>
                  <a:lnTo>
                    <a:pt x="30479" y="18288"/>
                  </a:lnTo>
                  <a:lnTo>
                    <a:pt x="28955" y="16764"/>
                  </a:lnTo>
                  <a:lnTo>
                    <a:pt x="32003" y="18288"/>
                  </a:lnTo>
                  <a:close/>
                </a:path>
                <a:path w="419100" h="35560">
                  <a:moveTo>
                    <a:pt x="16764" y="21335"/>
                  </a:moveTo>
                  <a:lnTo>
                    <a:pt x="13716" y="19812"/>
                  </a:lnTo>
                  <a:lnTo>
                    <a:pt x="18288" y="19812"/>
                  </a:lnTo>
                  <a:lnTo>
                    <a:pt x="16764" y="21335"/>
                  </a:lnTo>
                  <a:close/>
                </a:path>
                <a:path w="419100" h="35560">
                  <a:moveTo>
                    <a:pt x="38099" y="24383"/>
                  </a:moveTo>
                  <a:lnTo>
                    <a:pt x="33527" y="24383"/>
                  </a:lnTo>
                  <a:lnTo>
                    <a:pt x="30479" y="22860"/>
                  </a:lnTo>
                  <a:lnTo>
                    <a:pt x="22860" y="22860"/>
                  </a:lnTo>
                  <a:lnTo>
                    <a:pt x="19812" y="21335"/>
                  </a:lnTo>
                  <a:lnTo>
                    <a:pt x="16764" y="21335"/>
                  </a:lnTo>
                  <a:lnTo>
                    <a:pt x="18288" y="19812"/>
                  </a:lnTo>
                  <a:lnTo>
                    <a:pt x="39623" y="19812"/>
                  </a:lnTo>
                  <a:lnTo>
                    <a:pt x="39623" y="22860"/>
                  </a:lnTo>
                  <a:lnTo>
                    <a:pt x="38099" y="24383"/>
                  </a:lnTo>
                  <a:close/>
                </a:path>
                <a:path w="419100" h="35560">
                  <a:moveTo>
                    <a:pt x="312420" y="27432"/>
                  </a:moveTo>
                  <a:lnTo>
                    <a:pt x="15240" y="27432"/>
                  </a:lnTo>
                  <a:lnTo>
                    <a:pt x="12192" y="24383"/>
                  </a:lnTo>
                  <a:lnTo>
                    <a:pt x="9143" y="22860"/>
                  </a:lnTo>
                  <a:lnTo>
                    <a:pt x="12192" y="21335"/>
                  </a:lnTo>
                  <a:lnTo>
                    <a:pt x="19812" y="21335"/>
                  </a:lnTo>
                  <a:lnTo>
                    <a:pt x="22860" y="22860"/>
                  </a:lnTo>
                  <a:lnTo>
                    <a:pt x="28955" y="22860"/>
                  </a:lnTo>
                  <a:lnTo>
                    <a:pt x="32003" y="24383"/>
                  </a:lnTo>
                  <a:lnTo>
                    <a:pt x="358140" y="24383"/>
                  </a:lnTo>
                  <a:lnTo>
                    <a:pt x="352044" y="25908"/>
                  </a:lnTo>
                  <a:lnTo>
                    <a:pt x="321564" y="25908"/>
                  </a:lnTo>
                  <a:lnTo>
                    <a:pt x="312420" y="27432"/>
                  </a:lnTo>
                  <a:close/>
                </a:path>
                <a:path w="419100" h="35560">
                  <a:moveTo>
                    <a:pt x="32003" y="24383"/>
                  </a:moveTo>
                  <a:lnTo>
                    <a:pt x="28955" y="22860"/>
                  </a:lnTo>
                  <a:lnTo>
                    <a:pt x="30479" y="22860"/>
                  </a:lnTo>
                  <a:lnTo>
                    <a:pt x="32003" y="24383"/>
                  </a:lnTo>
                  <a:close/>
                </a:path>
                <a:path w="419100" h="35560">
                  <a:moveTo>
                    <a:pt x="33527" y="24383"/>
                  </a:moveTo>
                  <a:lnTo>
                    <a:pt x="32003" y="24383"/>
                  </a:lnTo>
                  <a:lnTo>
                    <a:pt x="30479" y="22860"/>
                  </a:lnTo>
                  <a:lnTo>
                    <a:pt x="33527" y="24383"/>
                  </a:lnTo>
                  <a:close/>
                </a:path>
                <a:path w="419100" h="35560">
                  <a:moveTo>
                    <a:pt x="278892" y="28956"/>
                  </a:moveTo>
                  <a:lnTo>
                    <a:pt x="19812" y="28956"/>
                  </a:lnTo>
                  <a:lnTo>
                    <a:pt x="16764" y="27432"/>
                  </a:lnTo>
                  <a:lnTo>
                    <a:pt x="288036" y="27432"/>
                  </a:lnTo>
                  <a:lnTo>
                    <a:pt x="278892" y="28956"/>
                  </a:lnTo>
                  <a:close/>
                </a:path>
                <a:path w="419100" h="35560">
                  <a:moveTo>
                    <a:pt x="205740" y="33528"/>
                  </a:moveTo>
                  <a:lnTo>
                    <a:pt x="42672" y="33528"/>
                  </a:lnTo>
                  <a:lnTo>
                    <a:pt x="38099" y="32004"/>
                  </a:lnTo>
                  <a:lnTo>
                    <a:pt x="32003" y="32004"/>
                  </a:lnTo>
                  <a:lnTo>
                    <a:pt x="25908" y="30480"/>
                  </a:lnTo>
                  <a:lnTo>
                    <a:pt x="21336" y="28956"/>
                  </a:lnTo>
                  <a:lnTo>
                    <a:pt x="251460" y="28956"/>
                  </a:lnTo>
                  <a:lnTo>
                    <a:pt x="242316" y="30480"/>
                  </a:lnTo>
                  <a:lnTo>
                    <a:pt x="224027" y="30480"/>
                  </a:lnTo>
                  <a:lnTo>
                    <a:pt x="213360" y="32004"/>
                  </a:lnTo>
                  <a:lnTo>
                    <a:pt x="205740" y="33528"/>
                  </a:lnTo>
                  <a:close/>
                </a:path>
                <a:path w="419100" h="35560">
                  <a:moveTo>
                    <a:pt x="112775" y="35051"/>
                  </a:moveTo>
                  <a:lnTo>
                    <a:pt x="103631" y="33528"/>
                  </a:lnTo>
                  <a:lnTo>
                    <a:pt x="121920" y="33528"/>
                  </a:lnTo>
                  <a:lnTo>
                    <a:pt x="112775" y="35051"/>
                  </a:lnTo>
                  <a:close/>
                </a:path>
                <a:path w="419100" h="35560">
                  <a:moveTo>
                    <a:pt x="156972" y="35051"/>
                  </a:moveTo>
                  <a:lnTo>
                    <a:pt x="138684" y="35051"/>
                  </a:lnTo>
                  <a:lnTo>
                    <a:pt x="129540" y="33528"/>
                  </a:lnTo>
                  <a:lnTo>
                    <a:pt x="166116" y="33528"/>
                  </a:lnTo>
                  <a:lnTo>
                    <a:pt x="156972" y="350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2084" y="4820411"/>
              <a:ext cx="132588" cy="207264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1650479" y="4916436"/>
            <a:ext cx="212090" cy="113030"/>
          </a:xfrm>
          <a:custGeom>
            <a:avLst/>
            <a:gdLst/>
            <a:ahLst/>
            <a:cxnLst/>
            <a:rect l="l" t="t" r="r" b="b"/>
            <a:pathLst>
              <a:path w="212089" h="113029">
                <a:moveTo>
                  <a:pt x="182880" y="15240"/>
                </a:moveTo>
                <a:lnTo>
                  <a:pt x="181356" y="10668"/>
                </a:lnTo>
                <a:lnTo>
                  <a:pt x="179832" y="4572"/>
                </a:lnTo>
                <a:lnTo>
                  <a:pt x="173736" y="0"/>
                </a:lnTo>
                <a:lnTo>
                  <a:pt x="167640" y="1524"/>
                </a:lnTo>
                <a:lnTo>
                  <a:pt x="156972" y="1524"/>
                </a:lnTo>
                <a:lnTo>
                  <a:pt x="152400" y="3048"/>
                </a:lnTo>
                <a:lnTo>
                  <a:pt x="150876" y="3048"/>
                </a:lnTo>
                <a:lnTo>
                  <a:pt x="144780" y="4572"/>
                </a:lnTo>
                <a:lnTo>
                  <a:pt x="140208" y="4572"/>
                </a:lnTo>
                <a:lnTo>
                  <a:pt x="134112" y="6096"/>
                </a:lnTo>
                <a:lnTo>
                  <a:pt x="135636" y="6096"/>
                </a:lnTo>
                <a:lnTo>
                  <a:pt x="128016" y="7620"/>
                </a:lnTo>
                <a:lnTo>
                  <a:pt x="123444" y="7620"/>
                </a:lnTo>
                <a:lnTo>
                  <a:pt x="115824" y="9144"/>
                </a:lnTo>
                <a:lnTo>
                  <a:pt x="99060" y="9144"/>
                </a:lnTo>
                <a:lnTo>
                  <a:pt x="91440" y="10668"/>
                </a:lnTo>
                <a:lnTo>
                  <a:pt x="18288" y="10668"/>
                </a:lnTo>
                <a:lnTo>
                  <a:pt x="16764" y="12192"/>
                </a:lnTo>
                <a:lnTo>
                  <a:pt x="12192" y="12192"/>
                </a:lnTo>
                <a:lnTo>
                  <a:pt x="9144" y="13716"/>
                </a:lnTo>
                <a:lnTo>
                  <a:pt x="7620" y="15240"/>
                </a:lnTo>
                <a:lnTo>
                  <a:pt x="4572" y="16764"/>
                </a:lnTo>
                <a:lnTo>
                  <a:pt x="4572" y="18288"/>
                </a:lnTo>
                <a:lnTo>
                  <a:pt x="3048" y="21336"/>
                </a:lnTo>
                <a:lnTo>
                  <a:pt x="0" y="24384"/>
                </a:lnTo>
                <a:lnTo>
                  <a:pt x="1524" y="30480"/>
                </a:lnTo>
                <a:lnTo>
                  <a:pt x="4572" y="33528"/>
                </a:lnTo>
                <a:lnTo>
                  <a:pt x="9144" y="36576"/>
                </a:lnTo>
                <a:lnTo>
                  <a:pt x="13716" y="35052"/>
                </a:lnTo>
                <a:lnTo>
                  <a:pt x="16764" y="32004"/>
                </a:lnTo>
                <a:lnTo>
                  <a:pt x="18288" y="32004"/>
                </a:lnTo>
                <a:lnTo>
                  <a:pt x="21336" y="30480"/>
                </a:lnTo>
                <a:lnTo>
                  <a:pt x="30480" y="30480"/>
                </a:lnTo>
                <a:lnTo>
                  <a:pt x="36576" y="32004"/>
                </a:lnTo>
                <a:lnTo>
                  <a:pt x="48768" y="32004"/>
                </a:lnTo>
                <a:lnTo>
                  <a:pt x="48768" y="33528"/>
                </a:lnTo>
                <a:lnTo>
                  <a:pt x="92964" y="33528"/>
                </a:lnTo>
                <a:lnTo>
                  <a:pt x="100584" y="32004"/>
                </a:lnTo>
                <a:lnTo>
                  <a:pt x="115824" y="32004"/>
                </a:lnTo>
                <a:lnTo>
                  <a:pt x="123444" y="30480"/>
                </a:lnTo>
                <a:lnTo>
                  <a:pt x="131064" y="30480"/>
                </a:lnTo>
                <a:lnTo>
                  <a:pt x="138684" y="28956"/>
                </a:lnTo>
                <a:lnTo>
                  <a:pt x="146304" y="27432"/>
                </a:lnTo>
                <a:lnTo>
                  <a:pt x="150876" y="27432"/>
                </a:lnTo>
                <a:lnTo>
                  <a:pt x="156972" y="25908"/>
                </a:lnTo>
                <a:lnTo>
                  <a:pt x="155448" y="25908"/>
                </a:lnTo>
                <a:lnTo>
                  <a:pt x="161544" y="24384"/>
                </a:lnTo>
                <a:lnTo>
                  <a:pt x="169164" y="24384"/>
                </a:lnTo>
                <a:lnTo>
                  <a:pt x="172212" y="22860"/>
                </a:lnTo>
                <a:lnTo>
                  <a:pt x="178308" y="21336"/>
                </a:lnTo>
                <a:lnTo>
                  <a:pt x="182880" y="15240"/>
                </a:lnTo>
                <a:close/>
              </a:path>
              <a:path w="212089" h="113029">
                <a:moveTo>
                  <a:pt x="211836" y="89916"/>
                </a:moveTo>
                <a:lnTo>
                  <a:pt x="208788" y="83820"/>
                </a:lnTo>
                <a:lnTo>
                  <a:pt x="204216" y="80772"/>
                </a:lnTo>
                <a:lnTo>
                  <a:pt x="202692" y="80772"/>
                </a:lnTo>
                <a:lnTo>
                  <a:pt x="199644" y="80010"/>
                </a:lnTo>
                <a:lnTo>
                  <a:pt x="198120" y="79248"/>
                </a:lnTo>
                <a:lnTo>
                  <a:pt x="196596" y="79248"/>
                </a:lnTo>
                <a:lnTo>
                  <a:pt x="188976" y="79248"/>
                </a:lnTo>
                <a:lnTo>
                  <a:pt x="187452" y="77724"/>
                </a:lnTo>
                <a:lnTo>
                  <a:pt x="182880" y="77724"/>
                </a:lnTo>
                <a:lnTo>
                  <a:pt x="184404" y="79248"/>
                </a:lnTo>
                <a:lnTo>
                  <a:pt x="178308" y="77724"/>
                </a:lnTo>
                <a:lnTo>
                  <a:pt x="170688" y="76200"/>
                </a:lnTo>
                <a:lnTo>
                  <a:pt x="146304" y="76200"/>
                </a:lnTo>
                <a:lnTo>
                  <a:pt x="138684" y="74676"/>
                </a:lnTo>
                <a:lnTo>
                  <a:pt x="128016" y="74676"/>
                </a:lnTo>
                <a:lnTo>
                  <a:pt x="120396" y="76200"/>
                </a:lnTo>
                <a:lnTo>
                  <a:pt x="50292" y="76200"/>
                </a:lnTo>
                <a:lnTo>
                  <a:pt x="45720" y="74676"/>
                </a:lnTo>
                <a:lnTo>
                  <a:pt x="44196" y="74676"/>
                </a:lnTo>
                <a:lnTo>
                  <a:pt x="41148" y="73152"/>
                </a:lnTo>
                <a:lnTo>
                  <a:pt x="39624" y="73152"/>
                </a:lnTo>
                <a:lnTo>
                  <a:pt x="36576" y="70104"/>
                </a:lnTo>
                <a:lnTo>
                  <a:pt x="30480" y="67056"/>
                </a:lnTo>
                <a:lnTo>
                  <a:pt x="25908" y="67056"/>
                </a:lnTo>
                <a:lnTo>
                  <a:pt x="21336" y="71628"/>
                </a:lnTo>
                <a:lnTo>
                  <a:pt x="18288" y="77724"/>
                </a:lnTo>
                <a:lnTo>
                  <a:pt x="18288" y="83820"/>
                </a:lnTo>
                <a:lnTo>
                  <a:pt x="19812" y="86868"/>
                </a:lnTo>
                <a:lnTo>
                  <a:pt x="35052" y="94488"/>
                </a:lnTo>
                <a:lnTo>
                  <a:pt x="38100" y="94488"/>
                </a:lnTo>
                <a:lnTo>
                  <a:pt x="42672" y="96012"/>
                </a:lnTo>
                <a:lnTo>
                  <a:pt x="45720" y="97536"/>
                </a:lnTo>
                <a:lnTo>
                  <a:pt x="54864" y="97536"/>
                </a:lnTo>
                <a:lnTo>
                  <a:pt x="60960" y="99060"/>
                </a:lnTo>
                <a:lnTo>
                  <a:pt x="120396" y="99060"/>
                </a:lnTo>
                <a:lnTo>
                  <a:pt x="129540" y="97536"/>
                </a:lnTo>
                <a:lnTo>
                  <a:pt x="137160" y="99060"/>
                </a:lnTo>
                <a:lnTo>
                  <a:pt x="135636" y="97536"/>
                </a:lnTo>
                <a:lnTo>
                  <a:pt x="144780" y="99060"/>
                </a:lnTo>
                <a:lnTo>
                  <a:pt x="160020" y="99060"/>
                </a:lnTo>
                <a:lnTo>
                  <a:pt x="169164" y="100584"/>
                </a:lnTo>
                <a:lnTo>
                  <a:pt x="173736" y="100584"/>
                </a:lnTo>
                <a:lnTo>
                  <a:pt x="175260" y="105156"/>
                </a:lnTo>
                <a:lnTo>
                  <a:pt x="178308" y="109728"/>
                </a:lnTo>
                <a:lnTo>
                  <a:pt x="182880" y="112776"/>
                </a:lnTo>
                <a:lnTo>
                  <a:pt x="192024" y="109728"/>
                </a:lnTo>
                <a:lnTo>
                  <a:pt x="193548" y="109728"/>
                </a:lnTo>
                <a:lnTo>
                  <a:pt x="196596" y="108204"/>
                </a:lnTo>
                <a:lnTo>
                  <a:pt x="198120" y="106680"/>
                </a:lnTo>
                <a:lnTo>
                  <a:pt x="202692" y="105156"/>
                </a:lnTo>
                <a:lnTo>
                  <a:pt x="208788" y="102108"/>
                </a:lnTo>
                <a:lnTo>
                  <a:pt x="209804" y="98044"/>
                </a:lnTo>
                <a:lnTo>
                  <a:pt x="210312" y="97536"/>
                </a:lnTo>
                <a:lnTo>
                  <a:pt x="210312" y="96012"/>
                </a:lnTo>
                <a:lnTo>
                  <a:pt x="211836" y="89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973580" y="4678680"/>
            <a:ext cx="316991" cy="48133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385060" y="4680203"/>
            <a:ext cx="537972" cy="34442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54963" y="4692396"/>
            <a:ext cx="1228344" cy="80314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223516" y="5378195"/>
            <a:ext cx="82296" cy="131064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3005327" y="4690872"/>
            <a:ext cx="1155700" cy="843915"/>
            <a:chOff x="3005327" y="4690872"/>
            <a:chExt cx="1155700" cy="843915"/>
          </a:xfrm>
        </p:grpSpPr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05327" y="4690872"/>
              <a:ext cx="1155192" cy="84378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052559" y="5311139"/>
              <a:ext cx="114935" cy="79375"/>
            </a:xfrm>
            <a:custGeom>
              <a:avLst/>
              <a:gdLst/>
              <a:ahLst/>
              <a:cxnLst/>
              <a:rect l="l" t="t" r="r" b="b"/>
              <a:pathLst>
                <a:path w="114935" h="79375">
                  <a:moveTo>
                    <a:pt x="112776" y="6096"/>
                  </a:moveTo>
                  <a:lnTo>
                    <a:pt x="109728" y="1524"/>
                  </a:lnTo>
                  <a:lnTo>
                    <a:pt x="105156" y="0"/>
                  </a:lnTo>
                  <a:lnTo>
                    <a:pt x="99060" y="0"/>
                  </a:lnTo>
                  <a:lnTo>
                    <a:pt x="97536" y="0"/>
                  </a:lnTo>
                  <a:lnTo>
                    <a:pt x="94488" y="1524"/>
                  </a:lnTo>
                  <a:lnTo>
                    <a:pt x="86868" y="1524"/>
                  </a:lnTo>
                  <a:lnTo>
                    <a:pt x="82296" y="3048"/>
                  </a:lnTo>
                  <a:lnTo>
                    <a:pt x="64008" y="3048"/>
                  </a:lnTo>
                  <a:lnTo>
                    <a:pt x="57912" y="4572"/>
                  </a:lnTo>
                  <a:lnTo>
                    <a:pt x="22860" y="4572"/>
                  </a:lnTo>
                  <a:lnTo>
                    <a:pt x="22860" y="6096"/>
                  </a:lnTo>
                  <a:lnTo>
                    <a:pt x="16764" y="6096"/>
                  </a:lnTo>
                  <a:lnTo>
                    <a:pt x="13716" y="7620"/>
                  </a:lnTo>
                  <a:lnTo>
                    <a:pt x="12192" y="7620"/>
                  </a:lnTo>
                  <a:lnTo>
                    <a:pt x="9144" y="9144"/>
                  </a:lnTo>
                  <a:lnTo>
                    <a:pt x="4572" y="13716"/>
                  </a:lnTo>
                  <a:lnTo>
                    <a:pt x="0" y="16764"/>
                  </a:lnTo>
                  <a:lnTo>
                    <a:pt x="0" y="21336"/>
                  </a:lnTo>
                  <a:lnTo>
                    <a:pt x="1524" y="25920"/>
                  </a:lnTo>
                  <a:lnTo>
                    <a:pt x="4572" y="28968"/>
                  </a:lnTo>
                  <a:lnTo>
                    <a:pt x="9144" y="30492"/>
                  </a:lnTo>
                  <a:lnTo>
                    <a:pt x="13716" y="28968"/>
                  </a:lnTo>
                  <a:lnTo>
                    <a:pt x="16764" y="27444"/>
                  </a:lnTo>
                  <a:lnTo>
                    <a:pt x="18288" y="27444"/>
                  </a:lnTo>
                  <a:lnTo>
                    <a:pt x="19812" y="25920"/>
                  </a:lnTo>
                  <a:lnTo>
                    <a:pt x="22860" y="24396"/>
                  </a:lnTo>
                  <a:lnTo>
                    <a:pt x="21336" y="25920"/>
                  </a:lnTo>
                  <a:lnTo>
                    <a:pt x="23774" y="24701"/>
                  </a:lnTo>
                  <a:lnTo>
                    <a:pt x="27432" y="25920"/>
                  </a:lnTo>
                  <a:lnTo>
                    <a:pt x="85344" y="25920"/>
                  </a:lnTo>
                  <a:lnTo>
                    <a:pt x="88392" y="24396"/>
                  </a:lnTo>
                  <a:lnTo>
                    <a:pt x="96012" y="24396"/>
                  </a:lnTo>
                  <a:lnTo>
                    <a:pt x="100584" y="22860"/>
                  </a:lnTo>
                  <a:lnTo>
                    <a:pt x="102108" y="22860"/>
                  </a:lnTo>
                  <a:lnTo>
                    <a:pt x="103632" y="21336"/>
                  </a:lnTo>
                  <a:lnTo>
                    <a:pt x="108204" y="19812"/>
                  </a:lnTo>
                  <a:lnTo>
                    <a:pt x="111252" y="16764"/>
                  </a:lnTo>
                  <a:lnTo>
                    <a:pt x="111252" y="13716"/>
                  </a:lnTo>
                  <a:lnTo>
                    <a:pt x="111252" y="10668"/>
                  </a:lnTo>
                  <a:lnTo>
                    <a:pt x="112776" y="7620"/>
                  </a:lnTo>
                  <a:lnTo>
                    <a:pt x="112471" y="7010"/>
                  </a:lnTo>
                  <a:lnTo>
                    <a:pt x="112776" y="6096"/>
                  </a:lnTo>
                  <a:close/>
                </a:path>
                <a:path w="114935" h="79375">
                  <a:moveTo>
                    <a:pt x="114312" y="60960"/>
                  </a:moveTo>
                  <a:lnTo>
                    <a:pt x="112280" y="57912"/>
                  </a:lnTo>
                  <a:lnTo>
                    <a:pt x="111264" y="56388"/>
                  </a:lnTo>
                  <a:lnTo>
                    <a:pt x="73164" y="56388"/>
                  </a:lnTo>
                  <a:lnTo>
                    <a:pt x="67068" y="57912"/>
                  </a:lnTo>
                  <a:lnTo>
                    <a:pt x="38112" y="57912"/>
                  </a:lnTo>
                  <a:lnTo>
                    <a:pt x="35064" y="56388"/>
                  </a:lnTo>
                  <a:lnTo>
                    <a:pt x="33540" y="56388"/>
                  </a:lnTo>
                  <a:lnTo>
                    <a:pt x="30492" y="54864"/>
                  </a:lnTo>
                  <a:lnTo>
                    <a:pt x="25920" y="53340"/>
                  </a:lnTo>
                  <a:lnTo>
                    <a:pt x="19824" y="54864"/>
                  </a:lnTo>
                  <a:lnTo>
                    <a:pt x="18300" y="59436"/>
                  </a:lnTo>
                  <a:lnTo>
                    <a:pt x="15252" y="64008"/>
                  </a:lnTo>
                  <a:lnTo>
                    <a:pt x="16776" y="68580"/>
                  </a:lnTo>
                  <a:lnTo>
                    <a:pt x="21348" y="71628"/>
                  </a:lnTo>
                  <a:lnTo>
                    <a:pt x="24396" y="74676"/>
                  </a:lnTo>
                  <a:lnTo>
                    <a:pt x="25920" y="74676"/>
                  </a:lnTo>
                  <a:lnTo>
                    <a:pt x="28968" y="76200"/>
                  </a:lnTo>
                  <a:lnTo>
                    <a:pt x="30492" y="76200"/>
                  </a:lnTo>
                  <a:lnTo>
                    <a:pt x="33540" y="77724"/>
                  </a:lnTo>
                  <a:lnTo>
                    <a:pt x="35064" y="77724"/>
                  </a:lnTo>
                  <a:lnTo>
                    <a:pt x="39636" y="79248"/>
                  </a:lnTo>
                  <a:lnTo>
                    <a:pt x="80784" y="79248"/>
                  </a:lnTo>
                  <a:lnTo>
                    <a:pt x="86880" y="77724"/>
                  </a:lnTo>
                  <a:lnTo>
                    <a:pt x="97548" y="77724"/>
                  </a:lnTo>
                  <a:lnTo>
                    <a:pt x="106692" y="74676"/>
                  </a:lnTo>
                  <a:lnTo>
                    <a:pt x="111264" y="74676"/>
                  </a:lnTo>
                  <a:lnTo>
                    <a:pt x="114312" y="70104"/>
                  </a:lnTo>
                  <a:lnTo>
                    <a:pt x="114312" y="609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3" name="object 5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797296" y="4008120"/>
            <a:ext cx="242316" cy="19177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532888" y="5158739"/>
            <a:ext cx="414527" cy="84099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190488" y="3791711"/>
            <a:ext cx="3654552" cy="228955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403604" y="5690616"/>
            <a:ext cx="413004" cy="251460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1929383" y="5635752"/>
            <a:ext cx="279400" cy="300355"/>
            <a:chOff x="1929383" y="5635752"/>
            <a:chExt cx="279400" cy="300355"/>
          </a:xfrm>
        </p:grpSpPr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929383" y="5635752"/>
              <a:ext cx="193548" cy="23621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164079" y="5795772"/>
              <a:ext cx="44450" cy="140335"/>
            </a:xfrm>
            <a:custGeom>
              <a:avLst/>
              <a:gdLst/>
              <a:ahLst/>
              <a:cxnLst/>
              <a:rect l="l" t="t" r="r" b="b"/>
              <a:pathLst>
                <a:path w="44450" h="140335">
                  <a:moveTo>
                    <a:pt x="1524" y="24384"/>
                  </a:moveTo>
                  <a:lnTo>
                    <a:pt x="1524" y="19812"/>
                  </a:lnTo>
                  <a:lnTo>
                    <a:pt x="3048" y="18288"/>
                  </a:lnTo>
                  <a:lnTo>
                    <a:pt x="3048" y="16764"/>
                  </a:lnTo>
                  <a:lnTo>
                    <a:pt x="6096" y="13716"/>
                  </a:lnTo>
                  <a:lnTo>
                    <a:pt x="4572" y="13716"/>
                  </a:lnTo>
                  <a:lnTo>
                    <a:pt x="6096" y="12192"/>
                  </a:lnTo>
                  <a:lnTo>
                    <a:pt x="7620" y="9144"/>
                  </a:lnTo>
                  <a:lnTo>
                    <a:pt x="10668" y="7620"/>
                  </a:lnTo>
                  <a:lnTo>
                    <a:pt x="10668" y="6096"/>
                  </a:lnTo>
                  <a:lnTo>
                    <a:pt x="12192" y="4572"/>
                  </a:lnTo>
                  <a:lnTo>
                    <a:pt x="15240" y="3048"/>
                  </a:lnTo>
                  <a:lnTo>
                    <a:pt x="16764" y="3048"/>
                  </a:lnTo>
                  <a:lnTo>
                    <a:pt x="21336" y="0"/>
                  </a:lnTo>
                  <a:lnTo>
                    <a:pt x="27432" y="3048"/>
                  </a:lnTo>
                  <a:lnTo>
                    <a:pt x="28956" y="7620"/>
                  </a:lnTo>
                  <a:lnTo>
                    <a:pt x="32004" y="10668"/>
                  </a:lnTo>
                  <a:lnTo>
                    <a:pt x="33528" y="13716"/>
                  </a:lnTo>
                  <a:lnTo>
                    <a:pt x="35052" y="15240"/>
                  </a:lnTo>
                  <a:lnTo>
                    <a:pt x="35052" y="16764"/>
                  </a:lnTo>
                  <a:lnTo>
                    <a:pt x="12192" y="16764"/>
                  </a:lnTo>
                  <a:lnTo>
                    <a:pt x="13716" y="19812"/>
                  </a:lnTo>
                  <a:lnTo>
                    <a:pt x="14224" y="21336"/>
                  </a:lnTo>
                  <a:lnTo>
                    <a:pt x="3048" y="21336"/>
                  </a:lnTo>
                  <a:lnTo>
                    <a:pt x="1524" y="24384"/>
                  </a:lnTo>
                  <a:close/>
                </a:path>
                <a:path w="44450" h="140335">
                  <a:moveTo>
                    <a:pt x="15240" y="24384"/>
                  </a:moveTo>
                  <a:lnTo>
                    <a:pt x="13716" y="19812"/>
                  </a:lnTo>
                  <a:lnTo>
                    <a:pt x="12192" y="16764"/>
                  </a:lnTo>
                  <a:lnTo>
                    <a:pt x="21336" y="21336"/>
                  </a:lnTo>
                  <a:lnTo>
                    <a:pt x="15240" y="21336"/>
                  </a:lnTo>
                  <a:lnTo>
                    <a:pt x="15240" y="24384"/>
                  </a:lnTo>
                  <a:close/>
                </a:path>
                <a:path w="44450" h="140335">
                  <a:moveTo>
                    <a:pt x="21336" y="21336"/>
                  </a:moveTo>
                  <a:lnTo>
                    <a:pt x="12192" y="16764"/>
                  </a:lnTo>
                  <a:lnTo>
                    <a:pt x="35052" y="16764"/>
                  </a:lnTo>
                  <a:lnTo>
                    <a:pt x="35052" y="19812"/>
                  </a:lnTo>
                  <a:lnTo>
                    <a:pt x="24384" y="19812"/>
                  </a:lnTo>
                  <a:lnTo>
                    <a:pt x="21336" y="21336"/>
                  </a:lnTo>
                  <a:close/>
                </a:path>
                <a:path w="44450" h="140335">
                  <a:moveTo>
                    <a:pt x="21336" y="22860"/>
                  </a:moveTo>
                  <a:lnTo>
                    <a:pt x="18288" y="22860"/>
                  </a:lnTo>
                  <a:lnTo>
                    <a:pt x="24384" y="19812"/>
                  </a:lnTo>
                  <a:lnTo>
                    <a:pt x="21336" y="22860"/>
                  </a:lnTo>
                  <a:close/>
                </a:path>
                <a:path w="44450" h="140335">
                  <a:moveTo>
                    <a:pt x="16510" y="31242"/>
                  </a:moveTo>
                  <a:lnTo>
                    <a:pt x="15240" y="27432"/>
                  </a:lnTo>
                  <a:lnTo>
                    <a:pt x="18288" y="24384"/>
                  </a:lnTo>
                  <a:lnTo>
                    <a:pt x="21336" y="22860"/>
                  </a:lnTo>
                  <a:lnTo>
                    <a:pt x="24384" y="19812"/>
                  </a:lnTo>
                  <a:lnTo>
                    <a:pt x="35052" y="19812"/>
                  </a:lnTo>
                  <a:lnTo>
                    <a:pt x="36576" y="22860"/>
                  </a:lnTo>
                  <a:lnTo>
                    <a:pt x="36576" y="30480"/>
                  </a:lnTo>
                  <a:lnTo>
                    <a:pt x="16764" y="30480"/>
                  </a:lnTo>
                  <a:lnTo>
                    <a:pt x="16510" y="31242"/>
                  </a:lnTo>
                  <a:close/>
                </a:path>
                <a:path w="44450" h="140335">
                  <a:moveTo>
                    <a:pt x="4572" y="30480"/>
                  </a:moveTo>
                  <a:lnTo>
                    <a:pt x="3048" y="30480"/>
                  </a:lnTo>
                  <a:lnTo>
                    <a:pt x="0" y="27432"/>
                  </a:lnTo>
                  <a:lnTo>
                    <a:pt x="0" y="25908"/>
                  </a:lnTo>
                  <a:lnTo>
                    <a:pt x="1524" y="24384"/>
                  </a:lnTo>
                  <a:lnTo>
                    <a:pt x="3048" y="21336"/>
                  </a:lnTo>
                  <a:lnTo>
                    <a:pt x="14224" y="21336"/>
                  </a:lnTo>
                  <a:lnTo>
                    <a:pt x="15240" y="24384"/>
                  </a:lnTo>
                  <a:lnTo>
                    <a:pt x="15240" y="27432"/>
                  </a:lnTo>
                  <a:lnTo>
                    <a:pt x="7620" y="27432"/>
                  </a:lnTo>
                  <a:lnTo>
                    <a:pt x="4572" y="28956"/>
                  </a:lnTo>
                  <a:lnTo>
                    <a:pt x="6096" y="28956"/>
                  </a:lnTo>
                  <a:lnTo>
                    <a:pt x="4572" y="30480"/>
                  </a:lnTo>
                  <a:close/>
                </a:path>
                <a:path w="44450" h="140335">
                  <a:moveTo>
                    <a:pt x="15240" y="27432"/>
                  </a:moveTo>
                  <a:lnTo>
                    <a:pt x="15240" y="21336"/>
                  </a:lnTo>
                  <a:lnTo>
                    <a:pt x="21336" y="21336"/>
                  </a:lnTo>
                  <a:lnTo>
                    <a:pt x="18288" y="22860"/>
                  </a:lnTo>
                  <a:lnTo>
                    <a:pt x="21336" y="22860"/>
                  </a:lnTo>
                  <a:lnTo>
                    <a:pt x="18288" y="24384"/>
                  </a:lnTo>
                  <a:lnTo>
                    <a:pt x="15240" y="27432"/>
                  </a:lnTo>
                  <a:close/>
                </a:path>
                <a:path w="44450" h="140335">
                  <a:moveTo>
                    <a:pt x="6096" y="28956"/>
                  </a:moveTo>
                  <a:lnTo>
                    <a:pt x="4572" y="28956"/>
                  </a:lnTo>
                  <a:lnTo>
                    <a:pt x="7620" y="27432"/>
                  </a:lnTo>
                  <a:lnTo>
                    <a:pt x="6096" y="28956"/>
                  </a:lnTo>
                  <a:close/>
                </a:path>
                <a:path w="44450" h="140335">
                  <a:moveTo>
                    <a:pt x="13716" y="28956"/>
                  </a:moveTo>
                  <a:lnTo>
                    <a:pt x="6096" y="28956"/>
                  </a:lnTo>
                  <a:lnTo>
                    <a:pt x="7620" y="27432"/>
                  </a:lnTo>
                  <a:lnTo>
                    <a:pt x="15240" y="27432"/>
                  </a:lnTo>
                  <a:lnTo>
                    <a:pt x="13716" y="28956"/>
                  </a:lnTo>
                  <a:close/>
                </a:path>
                <a:path w="44450" h="140335">
                  <a:moveTo>
                    <a:pt x="16764" y="32004"/>
                  </a:moveTo>
                  <a:lnTo>
                    <a:pt x="16510" y="31242"/>
                  </a:lnTo>
                  <a:lnTo>
                    <a:pt x="16764" y="30480"/>
                  </a:lnTo>
                  <a:lnTo>
                    <a:pt x="16764" y="32004"/>
                  </a:lnTo>
                  <a:close/>
                </a:path>
                <a:path w="44450" h="140335">
                  <a:moveTo>
                    <a:pt x="36576" y="32004"/>
                  </a:moveTo>
                  <a:lnTo>
                    <a:pt x="16764" y="32004"/>
                  </a:lnTo>
                  <a:lnTo>
                    <a:pt x="16764" y="30480"/>
                  </a:lnTo>
                  <a:lnTo>
                    <a:pt x="36576" y="30480"/>
                  </a:lnTo>
                  <a:lnTo>
                    <a:pt x="36576" y="32004"/>
                  </a:lnTo>
                  <a:close/>
                </a:path>
                <a:path w="44450" h="140335">
                  <a:moveTo>
                    <a:pt x="15240" y="35052"/>
                  </a:moveTo>
                  <a:lnTo>
                    <a:pt x="16510" y="31242"/>
                  </a:lnTo>
                  <a:lnTo>
                    <a:pt x="16764" y="32004"/>
                  </a:lnTo>
                  <a:lnTo>
                    <a:pt x="36576" y="32004"/>
                  </a:lnTo>
                  <a:lnTo>
                    <a:pt x="36576" y="33528"/>
                  </a:lnTo>
                  <a:lnTo>
                    <a:pt x="16764" y="33528"/>
                  </a:lnTo>
                  <a:lnTo>
                    <a:pt x="15240" y="35052"/>
                  </a:lnTo>
                  <a:close/>
                </a:path>
                <a:path w="44450" h="140335">
                  <a:moveTo>
                    <a:pt x="18288" y="129540"/>
                  </a:moveTo>
                  <a:lnTo>
                    <a:pt x="16764" y="128016"/>
                  </a:lnTo>
                  <a:lnTo>
                    <a:pt x="16764" y="126492"/>
                  </a:lnTo>
                  <a:lnTo>
                    <a:pt x="15240" y="123444"/>
                  </a:lnTo>
                  <a:lnTo>
                    <a:pt x="15240" y="121920"/>
                  </a:lnTo>
                  <a:lnTo>
                    <a:pt x="13716" y="117348"/>
                  </a:lnTo>
                  <a:lnTo>
                    <a:pt x="13716" y="56388"/>
                  </a:lnTo>
                  <a:lnTo>
                    <a:pt x="15240" y="53340"/>
                  </a:lnTo>
                  <a:lnTo>
                    <a:pt x="15240" y="38100"/>
                  </a:lnTo>
                  <a:lnTo>
                    <a:pt x="16764" y="33528"/>
                  </a:lnTo>
                  <a:lnTo>
                    <a:pt x="36576" y="33528"/>
                  </a:lnTo>
                  <a:lnTo>
                    <a:pt x="36576" y="44196"/>
                  </a:lnTo>
                  <a:lnTo>
                    <a:pt x="35560" y="47244"/>
                  </a:lnTo>
                  <a:lnTo>
                    <a:pt x="35052" y="47244"/>
                  </a:lnTo>
                  <a:lnTo>
                    <a:pt x="35052" y="48768"/>
                  </a:lnTo>
                  <a:lnTo>
                    <a:pt x="35814" y="48768"/>
                  </a:lnTo>
                  <a:lnTo>
                    <a:pt x="36576" y="50292"/>
                  </a:lnTo>
                  <a:lnTo>
                    <a:pt x="36576" y="68580"/>
                  </a:lnTo>
                  <a:lnTo>
                    <a:pt x="35433" y="73152"/>
                  </a:lnTo>
                  <a:lnTo>
                    <a:pt x="35052" y="73152"/>
                  </a:lnTo>
                  <a:lnTo>
                    <a:pt x="35052" y="85344"/>
                  </a:lnTo>
                  <a:lnTo>
                    <a:pt x="36576" y="89916"/>
                  </a:lnTo>
                  <a:lnTo>
                    <a:pt x="36576" y="114300"/>
                  </a:lnTo>
                  <a:lnTo>
                    <a:pt x="28956" y="114300"/>
                  </a:lnTo>
                  <a:lnTo>
                    <a:pt x="24384" y="118872"/>
                  </a:lnTo>
                  <a:lnTo>
                    <a:pt x="18288" y="121920"/>
                  </a:lnTo>
                  <a:lnTo>
                    <a:pt x="18288" y="129540"/>
                  </a:lnTo>
                  <a:close/>
                </a:path>
                <a:path w="44450" h="140335">
                  <a:moveTo>
                    <a:pt x="35052" y="48768"/>
                  </a:moveTo>
                  <a:lnTo>
                    <a:pt x="35052" y="47244"/>
                  </a:lnTo>
                  <a:lnTo>
                    <a:pt x="35356" y="47853"/>
                  </a:lnTo>
                  <a:lnTo>
                    <a:pt x="35052" y="48768"/>
                  </a:lnTo>
                  <a:close/>
                </a:path>
                <a:path w="44450" h="140335">
                  <a:moveTo>
                    <a:pt x="35356" y="47853"/>
                  </a:moveTo>
                  <a:lnTo>
                    <a:pt x="35052" y="47244"/>
                  </a:lnTo>
                  <a:lnTo>
                    <a:pt x="35560" y="47244"/>
                  </a:lnTo>
                  <a:lnTo>
                    <a:pt x="35356" y="47853"/>
                  </a:lnTo>
                  <a:close/>
                </a:path>
                <a:path w="44450" h="140335">
                  <a:moveTo>
                    <a:pt x="35814" y="48768"/>
                  </a:moveTo>
                  <a:lnTo>
                    <a:pt x="35052" y="48768"/>
                  </a:lnTo>
                  <a:lnTo>
                    <a:pt x="35356" y="47853"/>
                  </a:lnTo>
                  <a:lnTo>
                    <a:pt x="35814" y="48768"/>
                  </a:lnTo>
                  <a:close/>
                </a:path>
                <a:path w="44450" h="140335">
                  <a:moveTo>
                    <a:pt x="35052" y="74676"/>
                  </a:moveTo>
                  <a:lnTo>
                    <a:pt x="35052" y="73152"/>
                  </a:lnTo>
                  <a:lnTo>
                    <a:pt x="35433" y="73152"/>
                  </a:lnTo>
                  <a:lnTo>
                    <a:pt x="35052" y="74676"/>
                  </a:lnTo>
                  <a:close/>
                </a:path>
                <a:path w="44450" h="140335">
                  <a:moveTo>
                    <a:pt x="28956" y="140208"/>
                  </a:moveTo>
                  <a:lnTo>
                    <a:pt x="24384" y="137160"/>
                  </a:lnTo>
                  <a:lnTo>
                    <a:pt x="21336" y="134112"/>
                  </a:lnTo>
                  <a:lnTo>
                    <a:pt x="19812" y="131064"/>
                  </a:lnTo>
                  <a:lnTo>
                    <a:pt x="18288" y="129540"/>
                  </a:lnTo>
                  <a:lnTo>
                    <a:pt x="18288" y="121920"/>
                  </a:lnTo>
                  <a:lnTo>
                    <a:pt x="24384" y="118872"/>
                  </a:lnTo>
                  <a:lnTo>
                    <a:pt x="28956" y="114300"/>
                  </a:lnTo>
                  <a:lnTo>
                    <a:pt x="33528" y="114300"/>
                  </a:lnTo>
                  <a:lnTo>
                    <a:pt x="38100" y="118872"/>
                  </a:lnTo>
                  <a:lnTo>
                    <a:pt x="39116" y="119380"/>
                  </a:lnTo>
                  <a:lnTo>
                    <a:pt x="39624" y="120396"/>
                  </a:lnTo>
                  <a:lnTo>
                    <a:pt x="41910" y="123444"/>
                  </a:lnTo>
                  <a:lnTo>
                    <a:pt x="42672" y="126492"/>
                  </a:lnTo>
                  <a:lnTo>
                    <a:pt x="42672" y="129540"/>
                  </a:lnTo>
                  <a:lnTo>
                    <a:pt x="41148" y="134112"/>
                  </a:lnTo>
                  <a:lnTo>
                    <a:pt x="38100" y="137160"/>
                  </a:lnTo>
                  <a:lnTo>
                    <a:pt x="35052" y="138684"/>
                  </a:lnTo>
                  <a:lnTo>
                    <a:pt x="33528" y="138684"/>
                  </a:lnTo>
                  <a:lnTo>
                    <a:pt x="28956" y="140208"/>
                  </a:lnTo>
                  <a:close/>
                </a:path>
                <a:path w="44450" h="140335">
                  <a:moveTo>
                    <a:pt x="39116" y="119380"/>
                  </a:moveTo>
                  <a:lnTo>
                    <a:pt x="38100" y="118872"/>
                  </a:lnTo>
                  <a:lnTo>
                    <a:pt x="33528" y="114300"/>
                  </a:lnTo>
                  <a:lnTo>
                    <a:pt x="36576" y="114300"/>
                  </a:lnTo>
                  <a:lnTo>
                    <a:pt x="36576" y="115824"/>
                  </a:lnTo>
                  <a:lnTo>
                    <a:pt x="37338" y="115824"/>
                  </a:lnTo>
                  <a:lnTo>
                    <a:pt x="39116" y="119380"/>
                  </a:lnTo>
                  <a:close/>
                </a:path>
                <a:path w="44450" h="140335">
                  <a:moveTo>
                    <a:pt x="37338" y="115824"/>
                  </a:moveTo>
                  <a:lnTo>
                    <a:pt x="36576" y="115824"/>
                  </a:lnTo>
                  <a:lnTo>
                    <a:pt x="36576" y="114300"/>
                  </a:lnTo>
                  <a:lnTo>
                    <a:pt x="37338" y="115824"/>
                  </a:lnTo>
                  <a:close/>
                </a:path>
                <a:path w="44450" h="140335">
                  <a:moveTo>
                    <a:pt x="39624" y="118872"/>
                  </a:moveTo>
                  <a:lnTo>
                    <a:pt x="38100" y="117348"/>
                  </a:lnTo>
                  <a:lnTo>
                    <a:pt x="38100" y="115824"/>
                  </a:lnTo>
                  <a:lnTo>
                    <a:pt x="39624" y="118872"/>
                  </a:lnTo>
                  <a:close/>
                </a:path>
                <a:path w="44450" h="140335">
                  <a:moveTo>
                    <a:pt x="41910" y="123444"/>
                  </a:moveTo>
                  <a:lnTo>
                    <a:pt x="39624" y="120396"/>
                  </a:lnTo>
                  <a:lnTo>
                    <a:pt x="39116" y="119380"/>
                  </a:lnTo>
                  <a:lnTo>
                    <a:pt x="41148" y="120396"/>
                  </a:lnTo>
                  <a:lnTo>
                    <a:pt x="41910" y="123444"/>
                  </a:lnTo>
                  <a:close/>
                </a:path>
                <a:path w="44450" h="140335">
                  <a:moveTo>
                    <a:pt x="41148" y="134112"/>
                  </a:moveTo>
                  <a:lnTo>
                    <a:pt x="42672" y="129540"/>
                  </a:lnTo>
                  <a:lnTo>
                    <a:pt x="42672" y="126492"/>
                  </a:lnTo>
                  <a:lnTo>
                    <a:pt x="41910" y="123444"/>
                  </a:lnTo>
                  <a:lnTo>
                    <a:pt x="44196" y="126492"/>
                  </a:lnTo>
                  <a:lnTo>
                    <a:pt x="42672" y="132588"/>
                  </a:lnTo>
                  <a:lnTo>
                    <a:pt x="41148" y="134112"/>
                  </a:lnTo>
                  <a:close/>
                </a:path>
                <a:path w="44450" h="140335">
                  <a:moveTo>
                    <a:pt x="21336" y="134112"/>
                  </a:moveTo>
                  <a:lnTo>
                    <a:pt x="18288" y="129540"/>
                  </a:lnTo>
                  <a:lnTo>
                    <a:pt x="19812" y="131064"/>
                  </a:lnTo>
                  <a:lnTo>
                    <a:pt x="21336" y="134112"/>
                  </a:lnTo>
                  <a:close/>
                </a:path>
                <a:path w="44450" h="140335">
                  <a:moveTo>
                    <a:pt x="28956" y="140208"/>
                  </a:moveTo>
                  <a:lnTo>
                    <a:pt x="25908" y="140208"/>
                  </a:lnTo>
                  <a:lnTo>
                    <a:pt x="21336" y="134112"/>
                  </a:lnTo>
                  <a:lnTo>
                    <a:pt x="24384" y="137160"/>
                  </a:lnTo>
                  <a:lnTo>
                    <a:pt x="28956" y="140208"/>
                  </a:lnTo>
                  <a:close/>
                </a:path>
                <a:path w="44450" h="140335">
                  <a:moveTo>
                    <a:pt x="38100" y="138684"/>
                  </a:moveTo>
                  <a:lnTo>
                    <a:pt x="35052" y="138684"/>
                  </a:lnTo>
                  <a:lnTo>
                    <a:pt x="38100" y="137160"/>
                  </a:lnTo>
                  <a:lnTo>
                    <a:pt x="41148" y="134112"/>
                  </a:lnTo>
                  <a:lnTo>
                    <a:pt x="38100" y="138684"/>
                  </a:lnTo>
                  <a:close/>
                </a:path>
                <a:path w="44450" h="140335">
                  <a:moveTo>
                    <a:pt x="32004" y="140208"/>
                  </a:moveTo>
                  <a:lnTo>
                    <a:pt x="28956" y="140208"/>
                  </a:lnTo>
                  <a:lnTo>
                    <a:pt x="33528" y="138684"/>
                  </a:lnTo>
                  <a:lnTo>
                    <a:pt x="35052" y="138684"/>
                  </a:lnTo>
                  <a:lnTo>
                    <a:pt x="32004" y="1402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0" name="object 6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304288" y="5839967"/>
            <a:ext cx="68580" cy="12192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058667" y="5800344"/>
            <a:ext cx="132588" cy="82295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3270503" y="5556503"/>
            <a:ext cx="1524000" cy="959485"/>
            <a:chOff x="3270503" y="5556503"/>
            <a:chExt cx="1524000" cy="959485"/>
          </a:xfrm>
        </p:grpSpPr>
        <p:sp>
          <p:nvSpPr>
            <p:cNvPr id="63" name="object 63"/>
            <p:cNvSpPr/>
            <p:nvPr/>
          </p:nvSpPr>
          <p:spPr>
            <a:xfrm>
              <a:off x="4704588" y="5556503"/>
              <a:ext cx="90170" cy="320040"/>
            </a:xfrm>
            <a:custGeom>
              <a:avLst/>
              <a:gdLst/>
              <a:ahLst/>
              <a:cxnLst/>
              <a:rect l="l" t="t" r="r" b="b"/>
              <a:pathLst>
                <a:path w="90170" h="320039">
                  <a:moveTo>
                    <a:pt x="24384" y="1524"/>
                  </a:moveTo>
                  <a:lnTo>
                    <a:pt x="15240" y="1524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24384" y="1524"/>
                  </a:lnTo>
                  <a:close/>
                </a:path>
                <a:path w="90170" h="320039">
                  <a:moveTo>
                    <a:pt x="3048" y="18288"/>
                  </a:moveTo>
                  <a:lnTo>
                    <a:pt x="3048" y="15240"/>
                  </a:lnTo>
                  <a:lnTo>
                    <a:pt x="6096" y="9144"/>
                  </a:lnTo>
                  <a:lnTo>
                    <a:pt x="6096" y="6096"/>
                  </a:lnTo>
                  <a:lnTo>
                    <a:pt x="9144" y="3048"/>
                  </a:lnTo>
                  <a:lnTo>
                    <a:pt x="12192" y="1524"/>
                  </a:lnTo>
                  <a:lnTo>
                    <a:pt x="27432" y="1524"/>
                  </a:lnTo>
                  <a:lnTo>
                    <a:pt x="32004" y="6096"/>
                  </a:lnTo>
                  <a:lnTo>
                    <a:pt x="35052" y="7620"/>
                  </a:lnTo>
                  <a:lnTo>
                    <a:pt x="35814" y="9144"/>
                  </a:lnTo>
                  <a:lnTo>
                    <a:pt x="35052" y="9144"/>
                  </a:lnTo>
                  <a:lnTo>
                    <a:pt x="38100" y="12192"/>
                  </a:lnTo>
                  <a:lnTo>
                    <a:pt x="39624" y="12192"/>
                  </a:lnTo>
                  <a:lnTo>
                    <a:pt x="42672" y="16764"/>
                  </a:lnTo>
                  <a:lnTo>
                    <a:pt x="4572" y="16764"/>
                  </a:lnTo>
                  <a:lnTo>
                    <a:pt x="3048" y="18288"/>
                  </a:lnTo>
                  <a:close/>
                </a:path>
                <a:path w="90170" h="320039">
                  <a:moveTo>
                    <a:pt x="36576" y="10668"/>
                  </a:moveTo>
                  <a:lnTo>
                    <a:pt x="35052" y="9144"/>
                  </a:lnTo>
                  <a:lnTo>
                    <a:pt x="35814" y="9144"/>
                  </a:lnTo>
                  <a:lnTo>
                    <a:pt x="36576" y="10668"/>
                  </a:lnTo>
                  <a:close/>
                </a:path>
                <a:path w="90170" h="320039">
                  <a:moveTo>
                    <a:pt x="7620" y="32004"/>
                  </a:moveTo>
                  <a:lnTo>
                    <a:pt x="1524" y="28956"/>
                  </a:lnTo>
                  <a:lnTo>
                    <a:pt x="0" y="24384"/>
                  </a:lnTo>
                  <a:lnTo>
                    <a:pt x="1524" y="21336"/>
                  </a:lnTo>
                  <a:lnTo>
                    <a:pt x="3048" y="19812"/>
                  </a:lnTo>
                  <a:lnTo>
                    <a:pt x="4572" y="16764"/>
                  </a:lnTo>
                  <a:lnTo>
                    <a:pt x="42672" y="16764"/>
                  </a:lnTo>
                  <a:lnTo>
                    <a:pt x="43688" y="18288"/>
                  </a:lnTo>
                  <a:lnTo>
                    <a:pt x="18288" y="18288"/>
                  </a:lnTo>
                  <a:lnTo>
                    <a:pt x="16764" y="19812"/>
                  </a:lnTo>
                  <a:lnTo>
                    <a:pt x="15240" y="19812"/>
                  </a:lnTo>
                  <a:lnTo>
                    <a:pt x="13716" y="22860"/>
                  </a:lnTo>
                  <a:lnTo>
                    <a:pt x="14224" y="22860"/>
                  </a:lnTo>
                  <a:lnTo>
                    <a:pt x="13716" y="24384"/>
                  </a:lnTo>
                  <a:lnTo>
                    <a:pt x="12192" y="27432"/>
                  </a:lnTo>
                  <a:lnTo>
                    <a:pt x="12192" y="30480"/>
                  </a:lnTo>
                  <a:lnTo>
                    <a:pt x="7620" y="32004"/>
                  </a:lnTo>
                  <a:close/>
                </a:path>
                <a:path w="90170" h="320039">
                  <a:moveTo>
                    <a:pt x="16764" y="19812"/>
                  </a:moveTo>
                  <a:lnTo>
                    <a:pt x="18288" y="18288"/>
                  </a:lnTo>
                  <a:lnTo>
                    <a:pt x="17780" y="19304"/>
                  </a:lnTo>
                  <a:lnTo>
                    <a:pt x="16764" y="19812"/>
                  </a:lnTo>
                  <a:close/>
                </a:path>
                <a:path w="90170" h="320039">
                  <a:moveTo>
                    <a:pt x="17780" y="19304"/>
                  </a:moveTo>
                  <a:lnTo>
                    <a:pt x="18288" y="18288"/>
                  </a:lnTo>
                  <a:lnTo>
                    <a:pt x="19050" y="18669"/>
                  </a:lnTo>
                  <a:lnTo>
                    <a:pt x="17780" y="19304"/>
                  </a:lnTo>
                  <a:close/>
                </a:path>
                <a:path w="90170" h="320039">
                  <a:moveTo>
                    <a:pt x="19050" y="18669"/>
                  </a:moveTo>
                  <a:lnTo>
                    <a:pt x="18288" y="18288"/>
                  </a:lnTo>
                  <a:lnTo>
                    <a:pt x="19812" y="18288"/>
                  </a:lnTo>
                  <a:lnTo>
                    <a:pt x="19050" y="18669"/>
                  </a:lnTo>
                  <a:close/>
                </a:path>
                <a:path w="90170" h="320039">
                  <a:moveTo>
                    <a:pt x="21336" y="19812"/>
                  </a:moveTo>
                  <a:lnTo>
                    <a:pt x="19050" y="18669"/>
                  </a:lnTo>
                  <a:lnTo>
                    <a:pt x="19812" y="18288"/>
                  </a:lnTo>
                  <a:lnTo>
                    <a:pt x="21336" y="19812"/>
                  </a:lnTo>
                  <a:close/>
                </a:path>
                <a:path w="90170" h="320039">
                  <a:moveTo>
                    <a:pt x="32004" y="35052"/>
                  </a:moveTo>
                  <a:lnTo>
                    <a:pt x="30480" y="30480"/>
                  </a:lnTo>
                  <a:lnTo>
                    <a:pt x="27432" y="27432"/>
                  </a:lnTo>
                  <a:lnTo>
                    <a:pt x="28956" y="27432"/>
                  </a:lnTo>
                  <a:lnTo>
                    <a:pt x="25908" y="24384"/>
                  </a:lnTo>
                  <a:lnTo>
                    <a:pt x="24384" y="24384"/>
                  </a:lnTo>
                  <a:lnTo>
                    <a:pt x="22860" y="21336"/>
                  </a:lnTo>
                  <a:lnTo>
                    <a:pt x="19812" y="18288"/>
                  </a:lnTo>
                  <a:lnTo>
                    <a:pt x="43688" y="18288"/>
                  </a:lnTo>
                  <a:lnTo>
                    <a:pt x="45720" y="21336"/>
                  </a:lnTo>
                  <a:lnTo>
                    <a:pt x="48768" y="24384"/>
                  </a:lnTo>
                  <a:lnTo>
                    <a:pt x="25908" y="24384"/>
                  </a:lnTo>
                  <a:lnTo>
                    <a:pt x="27432" y="25908"/>
                  </a:lnTo>
                  <a:lnTo>
                    <a:pt x="48768" y="25908"/>
                  </a:lnTo>
                  <a:lnTo>
                    <a:pt x="50292" y="30480"/>
                  </a:lnTo>
                  <a:lnTo>
                    <a:pt x="51816" y="33528"/>
                  </a:lnTo>
                  <a:lnTo>
                    <a:pt x="32004" y="33528"/>
                  </a:lnTo>
                  <a:lnTo>
                    <a:pt x="32004" y="35052"/>
                  </a:lnTo>
                  <a:close/>
                </a:path>
                <a:path w="90170" h="320039">
                  <a:moveTo>
                    <a:pt x="16764" y="21336"/>
                  </a:moveTo>
                  <a:lnTo>
                    <a:pt x="16764" y="19812"/>
                  </a:lnTo>
                  <a:lnTo>
                    <a:pt x="17780" y="19304"/>
                  </a:lnTo>
                  <a:lnTo>
                    <a:pt x="16764" y="21336"/>
                  </a:lnTo>
                  <a:close/>
                </a:path>
                <a:path w="90170" h="320039">
                  <a:moveTo>
                    <a:pt x="13716" y="22860"/>
                  </a:moveTo>
                  <a:lnTo>
                    <a:pt x="15240" y="19812"/>
                  </a:lnTo>
                  <a:lnTo>
                    <a:pt x="14478" y="22098"/>
                  </a:lnTo>
                  <a:lnTo>
                    <a:pt x="13716" y="22860"/>
                  </a:lnTo>
                  <a:close/>
                </a:path>
                <a:path w="90170" h="320039">
                  <a:moveTo>
                    <a:pt x="14478" y="22098"/>
                  </a:moveTo>
                  <a:lnTo>
                    <a:pt x="15240" y="19812"/>
                  </a:lnTo>
                  <a:lnTo>
                    <a:pt x="16764" y="19812"/>
                  </a:lnTo>
                  <a:lnTo>
                    <a:pt x="14478" y="22098"/>
                  </a:lnTo>
                  <a:close/>
                </a:path>
                <a:path w="90170" h="320039">
                  <a:moveTo>
                    <a:pt x="14224" y="22860"/>
                  </a:moveTo>
                  <a:lnTo>
                    <a:pt x="13716" y="22860"/>
                  </a:lnTo>
                  <a:lnTo>
                    <a:pt x="14478" y="22098"/>
                  </a:lnTo>
                  <a:lnTo>
                    <a:pt x="14224" y="22860"/>
                  </a:lnTo>
                  <a:close/>
                </a:path>
                <a:path w="90170" h="320039">
                  <a:moveTo>
                    <a:pt x="60960" y="105156"/>
                  </a:moveTo>
                  <a:lnTo>
                    <a:pt x="57912" y="97536"/>
                  </a:lnTo>
                  <a:lnTo>
                    <a:pt x="56388" y="89916"/>
                  </a:lnTo>
                  <a:lnTo>
                    <a:pt x="53340" y="82296"/>
                  </a:lnTo>
                  <a:lnTo>
                    <a:pt x="50292" y="76200"/>
                  </a:lnTo>
                  <a:lnTo>
                    <a:pt x="50292" y="74676"/>
                  </a:lnTo>
                  <a:lnTo>
                    <a:pt x="47244" y="67056"/>
                  </a:lnTo>
                  <a:lnTo>
                    <a:pt x="45720" y="60960"/>
                  </a:lnTo>
                  <a:lnTo>
                    <a:pt x="39624" y="48768"/>
                  </a:lnTo>
                  <a:lnTo>
                    <a:pt x="38100" y="44196"/>
                  </a:lnTo>
                  <a:lnTo>
                    <a:pt x="36576" y="44196"/>
                  </a:lnTo>
                  <a:lnTo>
                    <a:pt x="35052" y="38100"/>
                  </a:lnTo>
                  <a:lnTo>
                    <a:pt x="32004" y="33528"/>
                  </a:lnTo>
                  <a:lnTo>
                    <a:pt x="51816" y="33528"/>
                  </a:lnTo>
                  <a:lnTo>
                    <a:pt x="53340" y="36576"/>
                  </a:lnTo>
                  <a:lnTo>
                    <a:pt x="54102" y="36576"/>
                  </a:lnTo>
                  <a:lnTo>
                    <a:pt x="62484" y="53340"/>
                  </a:lnTo>
                  <a:lnTo>
                    <a:pt x="62484" y="54864"/>
                  </a:lnTo>
                  <a:lnTo>
                    <a:pt x="65532" y="60960"/>
                  </a:lnTo>
                  <a:lnTo>
                    <a:pt x="67056" y="68580"/>
                  </a:lnTo>
                  <a:lnTo>
                    <a:pt x="67665" y="68580"/>
                  </a:lnTo>
                  <a:lnTo>
                    <a:pt x="70104" y="74676"/>
                  </a:lnTo>
                  <a:lnTo>
                    <a:pt x="71628" y="74676"/>
                  </a:lnTo>
                  <a:lnTo>
                    <a:pt x="77724" y="89916"/>
                  </a:lnTo>
                  <a:lnTo>
                    <a:pt x="76200" y="89916"/>
                  </a:lnTo>
                  <a:lnTo>
                    <a:pt x="79248" y="99060"/>
                  </a:lnTo>
                  <a:lnTo>
                    <a:pt x="80772" y="100584"/>
                  </a:lnTo>
                  <a:lnTo>
                    <a:pt x="81280" y="103632"/>
                  </a:lnTo>
                  <a:lnTo>
                    <a:pt x="60960" y="103632"/>
                  </a:lnTo>
                  <a:lnTo>
                    <a:pt x="60960" y="105156"/>
                  </a:lnTo>
                  <a:close/>
                </a:path>
                <a:path w="90170" h="320039">
                  <a:moveTo>
                    <a:pt x="54102" y="36576"/>
                  </a:moveTo>
                  <a:lnTo>
                    <a:pt x="53340" y="36576"/>
                  </a:lnTo>
                  <a:lnTo>
                    <a:pt x="53340" y="35052"/>
                  </a:lnTo>
                  <a:lnTo>
                    <a:pt x="54102" y="36576"/>
                  </a:lnTo>
                  <a:close/>
                </a:path>
                <a:path w="90170" h="320039">
                  <a:moveTo>
                    <a:pt x="67665" y="68580"/>
                  </a:moveTo>
                  <a:lnTo>
                    <a:pt x="67056" y="68580"/>
                  </a:lnTo>
                  <a:lnTo>
                    <a:pt x="67056" y="67056"/>
                  </a:lnTo>
                  <a:lnTo>
                    <a:pt x="67665" y="68580"/>
                  </a:lnTo>
                  <a:close/>
                </a:path>
                <a:path w="90170" h="320039">
                  <a:moveTo>
                    <a:pt x="65532" y="121920"/>
                  </a:moveTo>
                  <a:lnTo>
                    <a:pt x="62484" y="114300"/>
                  </a:lnTo>
                  <a:lnTo>
                    <a:pt x="62484" y="112776"/>
                  </a:lnTo>
                  <a:lnTo>
                    <a:pt x="60960" y="103632"/>
                  </a:lnTo>
                  <a:lnTo>
                    <a:pt x="81280" y="103632"/>
                  </a:lnTo>
                  <a:lnTo>
                    <a:pt x="82296" y="109728"/>
                  </a:lnTo>
                  <a:lnTo>
                    <a:pt x="82600" y="109728"/>
                  </a:lnTo>
                  <a:lnTo>
                    <a:pt x="83820" y="115824"/>
                  </a:lnTo>
                  <a:lnTo>
                    <a:pt x="85344" y="117348"/>
                  </a:lnTo>
                  <a:lnTo>
                    <a:pt x="85953" y="120396"/>
                  </a:lnTo>
                  <a:lnTo>
                    <a:pt x="65532" y="120396"/>
                  </a:lnTo>
                  <a:lnTo>
                    <a:pt x="65532" y="121920"/>
                  </a:lnTo>
                  <a:close/>
                </a:path>
                <a:path w="90170" h="320039">
                  <a:moveTo>
                    <a:pt x="82600" y="109728"/>
                  </a:moveTo>
                  <a:lnTo>
                    <a:pt x="82296" y="109728"/>
                  </a:lnTo>
                  <a:lnTo>
                    <a:pt x="82296" y="108204"/>
                  </a:lnTo>
                  <a:lnTo>
                    <a:pt x="82600" y="109728"/>
                  </a:lnTo>
                  <a:close/>
                </a:path>
                <a:path w="90170" h="320039">
                  <a:moveTo>
                    <a:pt x="68580" y="138684"/>
                  </a:moveTo>
                  <a:lnTo>
                    <a:pt x="65532" y="120396"/>
                  </a:lnTo>
                  <a:lnTo>
                    <a:pt x="85953" y="120396"/>
                  </a:lnTo>
                  <a:lnTo>
                    <a:pt x="86868" y="124968"/>
                  </a:lnTo>
                  <a:lnTo>
                    <a:pt x="88392" y="134112"/>
                  </a:lnTo>
                  <a:lnTo>
                    <a:pt x="88392" y="135636"/>
                  </a:lnTo>
                  <a:lnTo>
                    <a:pt x="88646" y="137160"/>
                  </a:lnTo>
                  <a:lnTo>
                    <a:pt x="68580" y="137160"/>
                  </a:lnTo>
                  <a:lnTo>
                    <a:pt x="68580" y="138684"/>
                  </a:lnTo>
                  <a:close/>
                </a:path>
                <a:path w="90170" h="320039">
                  <a:moveTo>
                    <a:pt x="89916" y="179832"/>
                  </a:moveTo>
                  <a:lnTo>
                    <a:pt x="70104" y="179832"/>
                  </a:lnTo>
                  <a:lnTo>
                    <a:pt x="70104" y="155448"/>
                  </a:lnTo>
                  <a:lnTo>
                    <a:pt x="68580" y="146304"/>
                  </a:lnTo>
                  <a:lnTo>
                    <a:pt x="68580" y="137160"/>
                  </a:lnTo>
                  <a:lnTo>
                    <a:pt x="88646" y="137160"/>
                  </a:lnTo>
                  <a:lnTo>
                    <a:pt x="89916" y="144780"/>
                  </a:lnTo>
                  <a:lnTo>
                    <a:pt x="89916" y="179832"/>
                  </a:lnTo>
                  <a:close/>
                </a:path>
                <a:path w="90170" h="320039">
                  <a:moveTo>
                    <a:pt x="81686" y="233172"/>
                  </a:moveTo>
                  <a:lnTo>
                    <a:pt x="59436" y="233172"/>
                  </a:lnTo>
                  <a:lnTo>
                    <a:pt x="68580" y="187451"/>
                  </a:lnTo>
                  <a:lnTo>
                    <a:pt x="70104" y="178308"/>
                  </a:lnTo>
                  <a:lnTo>
                    <a:pt x="70104" y="179832"/>
                  </a:lnTo>
                  <a:lnTo>
                    <a:pt x="89916" y="179832"/>
                  </a:lnTo>
                  <a:lnTo>
                    <a:pt x="89916" y="188975"/>
                  </a:lnTo>
                  <a:lnTo>
                    <a:pt x="88392" y="198120"/>
                  </a:lnTo>
                  <a:lnTo>
                    <a:pt x="86868" y="205739"/>
                  </a:lnTo>
                  <a:lnTo>
                    <a:pt x="86868" y="207263"/>
                  </a:lnTo>
                  <a:lnTo>
                    <a:pt x="81686" y="233172"/>
                  </a:lnTo>
                  <a:close/>
                </a:path>
                <a:path w="90170" h="320039">
                  <a:moveTo>
                    <a:pt x="73152" y="260604"/>
                  </a:moveTo>
                  <a:lnTo>
                    <a:pt x="50292" y="260604"/>
                  </a:lnTo>
                  <a:lnTo>
                    <a:pt x="53340" y="252984"/>
                  </a:lnTo>
                  <a:lnTo>
                    <a:pt x="54864" y="246888"/>
                  </a:lnTo>
                  <a:lnTo>
                    <a:pt x="57912" y="239268"/>
                  </a:lnTo>
                  <a:lnTo>
                    <a:pt x="59436" y="231648"/>
                  </a:lnTo>
                  <a:lnTo>
                    <a:pt x="59436" y="233172"/>
                  </a:lnTo>
                  <a:lnTo>
                    <a:pt x="81686" y="233172"/>
                  </a:lnTo>
                  <a:lnTo>
                    <a:pt x="80772" y="237744"/>
                  </a:lnTo>
                  <a:lnTo>
                    <a:pt x="77724" y="245363"/>
                  </a:lnTo>
                  <a:lnTo>
                    <a:pt x="76200" y="252984"/>
                  </a:lnTo>
                  <a:lnTo>
                    <a:pt x="73152" y="260604"/>
                  </a:lnTo>
                  <a:close/>
                </a:path>
                <a:path w="90170" h="320039">
                  <a:moveTo>
                    <a:pt x="68580" y="272796"/>
                  </a:moveTo>
                  <a:lnTo>
                    <a:pt x="45720" y="272796"/>
                  </a:lnTo>
                  <a:lnTo>
                    <a:pt x="48768" y="266700"/>
                  </a:lnTo>
                  <a:lnTo>
                    <a:pt x="48768" y="265175"/>
                  </a:lnTo>
                  <a:lnTo>
                    <a:pt x="50292" y="259080"/>
                  </a:lnTo>
                  <a:lnTo>
                    <a:pt x="50292" y="260604"/>
                  </a:lnTo>
                  <a:lnTo>
                    <a:pt x="73152" y="260604"/>
                  </a:lnTo>
                  <a:lnTo>
                    <a:pt x="71628" y="266700"/>
                  </a:lnTo>
                  <a:lnTo>
                    <a:pt x="68580" y="272796"/>
                  </a:lnTo>
                  <a:close/>
                </a:path>
                <a:path w="90170" h="320039">
                  <a:moveTo>
                    <a:pt x="41148" y="283463"/>
                  </a:moveTo>
                  <a:lnTo>
                    <a:pt x="44196" y="277368"/>
                  </a:lnTo>
                  <a:lnTo>
                    <a:pt x="45720" y="271272"/>
                  </a:lnTo>
                  <a:lnTo>
                    <a:pt x="45720" y="272796"/>
                  </a:lnTo>
                  <a:lnTo>
                    <a:pt x="68580" y="272796"/>
                  </a:lnTo>
                  <a:lnTo>
                    <a:pt x="65532" y="280415"/>
                  </a:lnTo>
                  <a:lnTo>
                    <a:pt x="65151" y="281939"/>
                  </a:lnTo>
                  <a:lnTo>
                    <a:pt x="42672" y="281939"/>
                  </a:lnTo>
                  <a:lnTo>
                    <a:pt x="41148" y="283463"/>
                  </a:lnTo>
                  <a:close/>
                </a:path>
                <a:path w="90170" h="320039">
                  <a:moveTo>
                    <a:pt x="63627" y="286512"/>
                  </a:moveTo>
                  <a:lnTo>
                    <a:pt x="39624" y="286512"/>
                  </a:lnTo>
                  <a:lnTo>
                    <a:pt x="42672" y="281939"/>
                  </a:lnTo>
                  <a:lnTo>
                    <a:pt x="65151" y="281939"/>
                  </a:lnTo>
                  <a:lnTo>
                    <a:pt x="64389" y="284988"/>
                  </a:lnTo>
                  <a:lnTo>
                    <a:pt x="64008" y="284988"/>
                  </a:lnTo>
                  <a:lnTo>
                    <a:pt x="63627" y="286512"/>
                  </a:lnTo>
                  <a:close/>
                </a:path>
                <a:path w="90170" h="320039">
                  <a:moveTo>
                    <a:pt x="30480" y="298704"/>
                  </a:moveTo>
                  <a:lnTo>
                    <a:pt x="39624" y="284988"/>
                  </a:lnTo>
                  <a:lnTo>
                    <a:pt x="39624" y="286512"/>
                  </a:lnTo>
                  <a:lnTo>
                    <a:pt x="63627" y="286512"/>
                  </a:lnTo>
                  <a:lnTo>
                    <a:pt x="62484" y="291084"/>
                  </a:lnTo>
                  <a:lnTo>
                    <a:pt x="60960" y="292608"/>
                  </a:lnTo>
                  <a:lnTo>
                    <a:pt x="57912" y="297180"/>
                  </a:lnTo>
                  <a:lnTo>
                    <a:pt x="32004" y="297180"/>
                  </a:lnTo>
                  <a:lnTo>
                    <a:pt x="30480" y="298704"/>
                  </a:lnTo>
                  <a:close/>
                </a:path>
                <a:path w="90170" h="320039">
                  <a:moveTo>
                    <a:pt x="64008" y="286512"/>
                  </a:moveTo>
                  <a:lnTo>
                    <a:pt x="64008" y="284988"/>
                  </a:lnTo>
                  <a:lnTo>
                    <a:pt x="64389" y="284988"/>
                  </a:lnTo>
                  <a:lnTo>
                    <a:pt x="64008" y="286512"/>
                  </a:lnTo>
                  <a:close/>
                </a:path>
                <a:path w="90170" h="320039">
                  <a:moveTo>
                    <a:pt x="38100" y="320040"/>
                  </a:moveTo>
                  <a:lnTo>
                    <a:pt x="32004" y="320040"/>
                  </a:lnTo>
                  <a:lnTo>
                    <a:pt x="24384" y="312420"/>
                  </a:lnTo>
                  <a:lnTo>
                    <a:pt x="24384" y="304800"/>
                  </a:lnTo>
                  <a:lnTo>
                    <a:pt x="32004" y="297180"/>
                  </a:lnTo>
                  <a:lnTo>
                    <a:pt x="57912" y="297180"/>
                  </a:lnTo>
                  <a:lnTo>
                    <a:pt x="57912" y="298704"/>
                  </a:lnTo>
                  <a:lnTo>
                    <a:pt x="54864" y="301751"/>
                  </a:lnTo>
                  <a:lnTo>
                    <a:pt x="54864" y="303275"/>
                  </a:lnTo>
                  <a:lnTo>
                    <a:pt x="45720" y="312420"/>
                  </a:lnTo>
                  <a:lnTo>
                    <a:pt x="42672" y="316992"/>
                  </a:lnTo>
                  <a:lnTo>
                    <a:pt x="38100" y="3200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70503" y="5579363"/>
              <a:ext cx="1487424" cy="936498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102863" y="6256020"/>
            <a:ext cx="108203" cy="65531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6079235" y="2130551"/>
            <a:ext cx="649605" cy="372110"/>
          </a:xfrm>
          <a:custGeom>
            <a:avLst/>
            <a:gdLst/>
            <a:ahLst/>
            <a:cxnLst/>
            <a:rect l="l" t="t" r="r" b="b"/>
            <a:pathLst>
              <a:path w="649604" h="372110">
                <a:moveTo>
                  <a:pt x="632459" y="24384"/>
                </a:moveTo>
                <a:lnTo>
                  <a:pt x="588264" y="24384"/>
                </a:lnTo>
                <a:lnTo>
                  <a:pt x="597408" y="18288"/>
                </a:lnTo>
                <a:lnTo>
                  <a:pt x="598932" y="18288"/>
                </a:lnTo>
                <a:lnTo>
                  <a:pt x="608076" y="12192"/>
                </a:lnTo>
                <a:lnTo>
                  <a:pt x="620267" y="6096"/>
                </a:lnTo>
                <a:lnTo>
                  <a:pt x="630935" y="3048"/>
                </a:lnTo>
                <a:lnTo>
                  <a:pt x="641603" y="1524"/>
                </a:lnTo>
                <a:lnTo>
                  <a:pt x="643128" y="0"/>
                </a:lnTo>
                <a:lnTo>
                  <a:pt x="646176" y="1524"/>
                </a:lnTo>
                <a:lnTo>
                  <a:pt x="647700" y="4572"/>
                </a:lnTo>
                <a:lnTo>
                  <a:pt x="649224" y="6096"/>
                </a:lnTo>
                <a:lnTo>
                  <a:pt x="647700" y="9144"/>
                </a:lnTo>
                <a:lnTo>
                  <a:pt x="632459" y="24384"/>
                </a:lnTo>
                <a:close/>
              </a:path>
              <a:path w="649604" h="372110">
                <a:moveTo>
                  <a:pt x="614172" y="35052"/>
                </a:moveTo>
                <a:lnTo>
                  <a:pt x="569976" y="35052"/>
                </a:lnTo>
                <a:lnTo>
                  <a:pt x="579119" y="28956"/>
                </a:lnTo>
                <a:lnTo>
                  <a:pt x="589787" y="22860"/>
                </a:lnTo>
                <a:lnTo>
                  <a:pt x="588264" y="24384"/>
                </a:lnTo>
                <a:lnTo>
                  <a:pt x="632459" y="24384"/>
                </a:lnTo>
                <a:lnTo>
                  <a:pt x="630935" y="25908"/>
                </a:lnTo>
                <a:lnTo>
                  <a:pt x="618744" y="32004"/>
                </a:lnTo>
                <a:lnTo>
                  <a:pt x="614172" y="35052"/>
                </a:lnTo>
                <a:close/>
              </a:path>
              <a:path w="649604" h="372110">
                <a:moveTo>
                  <a:pt x="380238" y="170688"/>
                </a:moveTo>
                <a:lnTo>
                  <a:pt x="342900" y="170688"/>
                </a:lnTo>
                <a:lnTo>
                  <a:pt x="356616" y="160020"/>
                </a:lnTo>
                <a:lnTo>
                  <a:pt x="370332" y="150876"/>
                </a:lnTo>
                <a:lnTo>
                  <a:pt x="385571" y="141732"/>
                </a:lnTo>
                <a:lnTo>
                  <a:pt x="399287" y="134112"/>
                </a:lnTo>
                <a:lnTo>
                  <a:pt x="413003" y="124968"/>
                </a:lnTo>
                <a:lnTo>
                  <a:pt x="426719" y="117348"/>
                </a:lnTo>
                <a:lnTo>
                  <a:pt x="441960" y="108204"/>
                </a:lnTo>
                <a:lnTo>
                  <a:pt x="469392" y="92964"/>
                </a:lnTo>
                <a:lnTo>
                  <a:pt x="483108" y="86868"/>
                </a:lnTo>
                <a:lnTo>
                  <a:pt x="481583" y="86868"/>
                </a:lnTo>
                <a:lnTo>
                  <a:pt x="505967" y="71628"/>
                </a:lnTo>
                <a:lnTo>
                  <a:pt x="516635" y="64008"/>
                </a:lnTo>
                <a:lnTo>
                  <a:pt x="518160" y="64008"/>
                </a:lnTo>
                <a:lnTo>
                  <a:pt x="528828" y="57912"/>
                </a:lnTo>
                <a:lnTo>
                  <a:pt x="539496" y="50292"/>
                </a:lnTo>
                <a:lnTo>
                  <a:pt x="550164" y="45720"/>
                </a:lnTo>
                <a:lnTo>
                  <a:pt x="559308" y="39624"/>
                </a:lnTo>
                <a:lnTo>
                  <a:pt x="560832" y="39624"/>
                </a:lnTo>
                <a:lnTo>
                  <a:pt x="569976" y="33528"/>
                </a:lnTo>
                <a:lnTo>
                  <a:pt x="569976" y="35052"/>
                </a:lnTo>
                <a:lnTo>
                  <a:pt x="614172" y="35052"/>
                </a:lnTo>
                <a:lnTo>
                  <a:pt x="611885" y="36576"/>
                </a:lnTo>
                <a:lnTo>
                  <a:pt x="609600" y="36576"/>
                </a:lnTo>
                <a:lnTo>
                  <a:pt x="600456" y="42672"/>
                </a:lnTo>
                <a:lnTo>
                  <a:pt x="598932" y="44196"/>
                </a:lnTo>
                <a:lnTo>
                  <a:pt x="580644" y="53340"/>
                </a:lnTo>
                <a:lnTo>
                  <a:pt x="580644" y="54864"/>
                </a:lnTo>
                <a:lnTo>
                  <a:pt x="571500" y="59436"/>
                </a:lnTo>
                <a:lnTo>
                  <a:pt x="560832" y="65532"/>
                </a:lnTo>
                <a:lnTo>
                  <a:pt x="550164" y="70104"/>
                </a:lnTo>
                <a:lnTo>
                  <a:pt x="551687" y="70104"/>
                </a:lnTo>
                <a:lnTo>
                  <a:pt x="541019" y="76200"/>
                </a:lnTo>
                <a:lnTo>
                  <a:pt x="539496" y="77724"/>
                </a:lnTo>
                <a:lnTo>
                  <a:pt x="531495" y="82296"/>
                </a:lnTo>
                <a:lnTo>
                  <a:pt x="528828" y="82296"/>
                </a:lnTo>
                <a:lnTo>
                  <a:pt x="518160" y="89916"/>
                </a:lnTo>
                <a:lnTo>
                  <a:pt x="493776" y="105156"/>
                </a:lnTo>
                <a:lnTo>
                  <a:pt x="438912" y="135636"/>
                </a:lnTo>
                <a:lnTo>
                  <a:pt x="423671" y="144780"/>
                </a:lnTo>
                <a:lnTo>
                  <a:pt x="409956" y="152400"/>
                </a:lnTo>
                <a:lnTo>
                  <a:pt x="398526" y="160020"/>
                </a:lnTo>
                <a:lnTo>
                  <a:pt x="396240" y="160020"/>
                </a:lnTo>
                <a:lnTo>
                  <a:pt x="380238" y="170688"/>
                </a:lnTo>
                <a:close/>
              </a:path>
              <a:path w="649604" h="372110">
                <a:moveTo>
                  <a:pt x="609600" y="38100"/>
                </a:moveTo>
                <a:lnTo>
                  <a:pt x="609600" y="36576"/>
                </a:lnTo>
                <a:lnTo>
                  <a:pt x="611885" y="36576"/>
                </a:lnTo>
                <a:lnTo>
                  <a:pt x="609600" y="38100"/>
                </a:lnTo>
                <a:close/>
              </a:path>
              <a:path w="649604" h="372110">
                <a:moveTo>
                  <a:pt x="528828" y="83820"/>
                </a:moveTo>
                <a:lnTo>
                  <a:pt x="528828" y="82296"/>
                </a:lnTo>
                <a:lnTo>
                  <a:pt x="531495" y="82296"/>
                </a:lnTo>
                <a:lnTo>
                  <a:pt x="528828" y="83820"/>
                </a:lnTo>
                <a:close/>
              </a:path>
              <a:path w="649604" h="372110">
                <a:moveTo>
                  <a:pt x="396240" y="161544"/>
                </a:moveTo>
                <a:lnTo>
                  <a:pt x="396240" y="160020"/>
                </a:lnTo>
                <a:lnTo>
                  <a:pt x="398526" y="160020"/>
                </a:lnTo>
                <a:lnTo>
                  <a:pt x="396240" y="161544"/>
                </a:lnTo>
                <a:close/>
              </a:path>
              <a:path w="649604" h="372110">
                <a:moveTo>
                  <a:pt x="143255" y="338328"/>
                </a:moveTo>
                <a:lnTo>
                  <a:pt x="106680" y="338328"/>
                </a:lnTo>
                <a:lnTo>
                  <a:pt x="111251" y="333756"/>
                </a:lnTo>
                <a:lnTo>
                  <a:pt x="114300" y="332232"/>
                </a:lnTo>
                <a:lnTo>
                  <a:pt x="123444" y="326136"/>
                </a:lnTo>
                <a:lnTo>
                  <a:pt x="129540" y="323088"/>
                </a:lnTo>
                <a:lnTo>
                  <a:pt x="128016" y="323088"/>
                </a:lnTo>
                <a:lnTo>
                  <a:pt x="134112" y="318516"/>
                </a:lnTo>
                <a:lnTo>
                  <a:pt x="140208" y="315467"/>
                </a:lnTo>
                <a:lnTo>
                  <a:pt x="138683" y="315467"/>
                </a:lnTo>
                <a:lnTo>
                  <a:pt x="144780" y="310896"/>
                </a:lnTo>
                <a:lnTo>
                  <a:pt x="146303" y="310896"/>
                </a:lnTo>
                <a:lnTo>
                  <a:pt x="152400" y="304800"/>
                </a:lnTo>
                <a:lnTo>
                  <a:pt x="167640" y="295656"/>
                </a:lnTo>
                <a:lnTo>
                  <a:pt x="166116" y="295656"/>
                </a:lnTo>
                <a:lnTo>
                  <a:pt x="175260" y="289560"/>
                </a:lnTo>
                <a:lnTo>
                  <a:pt x="182880" y="281940"/>
                </a:lnTo>
                <a:lnTo>
                  <a:pt x="201167" y="266700"/>
                </a:lnTo>
                <a:lnTo>
                  <a:pt x="211835" y="259080"/>
                </a:lnTo>
                <a:lnTo>
                  <a:pt x="220980" y="252984"/>
                </a:lnTo>
                <a:lnTo>
                  <a:pt x="252983" y="230124"/>
                </a:lnTo>
                <a:lnTo>
                  <a:pt x="265176" y="220980"/>
                </a:lnTo>
                <a:lnTo>
                  <a:pt x="277367" y="213360"/>
                </a:lnTo>
                <a:lnTo>
                  <a:pt x="289560" y="204216"/>
                </a:lnTo>
                <a:lnTo>
                  <a:pt x="303276" y="196596"/>
                </a:lnTo>
                <a:lnTo>
                  <a:pt x="315467" y="187452"/>
                </a:lnTo>
                <a:lnTo>
                  <a:pt x="342900" y="169164"/>
                </a:lnTo>
                <a:lnTo>
                  <a:pt x="342900" y="170688"/>
                </a:lnTo>
                <a:lnTo>
                  <a:pt x="380238" y="170688"/>
                </a:lnTo>
                <a:lnTo>
                  <a:pt x="327660" y="205740"/>
                </a:lnTo>
                <a:lnTo>
                  <a:pt x="315467" y="214884"/>
                </a:lnTo>
                <a:lnTo>
                  <a:pt x="313944" y="214884"/>
                </a:lnTo>
                <a:lnTo>
                  <a:pt x="301751" y="222504"/>
                </a:lnTo>
                <a:lnTo>
                  <a:pt x="289560" y="231648"/>
                </a:lnTo>
                <a:lnTo>
                  <a:pt x="288035" y="231648"/>
                </a:lnTo>
                <a:lnTo>
                  <a:pt x="275844" y="239268"/>
                </a:lnTo>
                <a:lnTo>
                  <a:pt x="277367" y="239268"/>
                </a:lnTo>
                <a:lnTo>
                  <a:pt x="265176" y="246888"/>
                </a:lnTo>
                <a:lnTo>
                  <a:pt x="233171" y="269748"/>
                </a:lnTo>
                <a:lnTo>
                  <a:pt x="224028" y="277368"/>
                </a:lnTo>
                <a:lnTo>
                  <a:pt x="214883" y="283464"/>
                </a:lnTo>
                <a:lnTo>
                  <a:pt x="196596" y="298704"/>
                </a:lnTo>
                <a:lnTo>
                  <a:pt x="188976" y="304800"/>
                </a:lnTo>
                <a:lnTo>
                  <a:pt x="181356" y="312420"/>
                </a:lnTo>
                <a:lnTo>
                  <a:pt x="179832" y="312420"/>
                </a:lnTo>
                <a:lnTo>
                  <a:pt x="172212" y="318516"/>
                </a:lnTo>
                <a:lnTo>
                  <a:pt x="164592" y="323088"/>
                </a:lnTo>
                <a:lnTo>
                  <a:pt x="146303" y="336804"/>
                </a:lnTo>
                <a:lnTo>
                  <a:pt x="143255" y="338328"/>
                </a:lnTo>
                <a:close/>
              </a:path>
              <a:path w="649604" h="372110">
                <a:moveTo>
                  <a:pt x="47244" y="330708"/>
                </a:moveTo>
                <a:lnTo>
                  <a:pt x="22860" y="330708"/>
                </a:lnTo>
                <a:lnTo>
                  <a:pt x="19812" y="329183"/>
                </a:lnTo>
                <a:lnTo>
                  <a:pt x="18287" y="327659"/>
                </a:lnTo>
                <a:lnTo>
                  <a:pt x="15240" y="323088"/>
                </a:lnTo>
                <a:lnTo>
                  <a:pt x="16764" y="323088"/>
                </a:lnTo>
                <a:lnTo>
                  <a:pt x="13716" y="321564"/>
                </a:lnTo>
                <a:lnTo>
                  <a:pt x="13716" y="320040"/>
                </a:lnTo>
                <a:lnTo>
                  <a:pt x="10667" y="316991"/>
                </a:lnTo>
                <a:lnTo>
                  <a:pt x="9144" y="313944"/>
                </a:lnTo>
                <a:lnTo>
                  <a:pt x="6096" y="310896"/>
                </a:lnTo>
                <a:lnTo>
                  <a:pt x="3048" y="304800"/>
                </a:lnTo>
                <a:lnTo>
                  <a:pt x="1524" y="303276"/>
                </a:lnTo>
                <a:lnTo>
                  <a:pt x="1524" y="298704"/>
                </a:lnTo>
                <a:lnTo>
                  <a:pt x="0" y="295656"/>
                </a:lnTo>
                <a:lnTo>
                  <a:pt x="1524" y="292608"/>
                </a:lnTo>
                <a:lnTo>
                  <a:pt x="3048" y="291084"/>
                </a:lnTo>
                <a:lnTo>
                  <a:pt x="9144" y="288036"/>
                </a:lnTo>
                <a:lnTo>
                  <a:pt x="12192" y="289560"/>
                </a:lnTo>
                <a:lnTo>
                  <a:pt x="16764" y="289560"/>
                </a:lnTo>
                <a:lnTo>
                  <a:pt x="18287" y="292608"/>
                </a:lnTo>
                <a:lnTo>
                  <a:pt x="18287" y="298704"/>
                </a:lnTo>
                <a:lnTo>
                  <a:pt x="19049" y="298704"/>
                </a:lnTo>
                <a:lnTo>
                  <a:pt x="19812" y="300228"/>
                </a:lnTo>
                <a:lnTo>
                  <a:pt x="21336" y="300228"/>
                </a:lnTo>
                <a:lnTo>
                  <a:pt x="22860" y="301752"/>
                </a:lnTo>
                <a:lnTo>
                  <a:pt x="25908" y="306324"/>
                </a:lnTo>
                <a:lnTo>
                  <a:pt x="28956" y="309372"/>
                </a:lnTo>
                <a:lnTo>
                  <a:pt x="27432" y="309372"/>
                </a:lnTo>
                <a:lnTo>
                  <a:pt x="30480" y="310896"/>
                </a:lnTo>
                <a:lnTo>
                  <a:pt x="30480" y="312420"/>
                </a:lnTo>
                <a:lnTo>
                  <a:pt x="33528" y="316991"/>
                </a:lnTo>
                <a:lnTo>
                  <a:pt x="34290" y="316991"/>
                </a:lnTo>
                <a:lnTo>
                  <a:pt x="35051" y="318516"/>
                </a:lnTo>
                <a:lnTo>
                  <a:pt x="36576" y="318516"/>
                </a:lnTo>
                <a:lnTo>
                  <a:pt x="38608" y="321564"/>
                </a:lnTo>
                <a:lnTo>
                  <a:pt x="38100" y="321564"/>
                </a:lnTo>
                <a:lnTo>
                  <a:pt x="41148" y="324612"/>
                </a:lnTo>
                <a:lnTo>
                  <a:pt x="44196" y="326136"/>
                </a:lnTo>
                <a:lnTo>
                  <a:pt x="44196" y="327659"/>
                </a:lnTo>
                <a:lnTo>
                  <a:pt x="47244" y="330708"/>
                </a:lnTo>
                <a:close/>
              </a:path>
              <a:path w="649604" h="372110">
                <a:moveTo>
                  <a:pt x="19049" y="298704"/>
                </a:moveTo>
                <a:lnTo>
                  <a:pt x="18287" y="298704"/>
                </a:lnTo>
                <a:lnTo>
                  <a:pt x="18287" y="297180"/>
                </a:lnTo>
                <a:lnTo>
                  <a:pt x="19049" y="298704"/>
                </a:lnTo>
                <a:close/>
              </a:path>
              <a:path w="649604" h="372110">
                <a:moveTo>
                  <a:pt x="21336" y="300228"/>
                </a:moveTo>
                <a:lnTo>
                  <a:pt x="19812" y="300228"/>
                </a:lnTo>
                <a:lnTo>
                  <a:pt x="19812" y="298704"/>
                </a:lnTo>
                <a:lnTo>
                  <a:pt x="21336" y="300228"/>
                </a:lnTo>
                <a:close/>
              </a:path>
              <a:path w="649604" h="372110">
                <a:moveTo>
                  <a:pt x="34290" y="316991"/>
                </a:moveTo>
                <a:lnTo>
                  <a:pt x="33528" y="316991"/>
                </a:lnTo>
                <a:lnTo>
                  <a:pt x="33528" y="315467"/>
                </a:lnTo>
                <a:lnTo>
                  <a:pt x="34290" y="316991"/>
                </a:lnTo>
                <a:close/>
              </a:path>
              <a:path w="649604" h="372110">
                <a:moveTo>
                  <a:pt x="39624" y="323088"/>
                </a:moveTo>
                <a:lnTo>
                  <a:pt x="38100" y="321564"/>
                </a:lnTo>
                <a:lnTo>
                  <a:pt x="38608" y="321564"/>
                </a:lnTo>
                <a:lnTo>
                  <a:pt x="39624" y="323088"/>
                </a:lnTo>
                <a:close/>
              </a:path>
              <a:path w="649604" h="372110">
                <a:moveTo>
                  <a:pt x="39624" y="352044"/>
                </a:moveTo>
                <a:lnTo>
                  <a:pt x="36576" y="348996"/>
                </a:lnTo>
                <a:lnTo>
                  <a:pt x="35051" y="345948"/>
                </a:lnTo>
                <a:lnTo>
                  <a:pt x="32003" y="342900"/>
                </a:lnTo>
                <a:lnTo>
                  <a:pt x="32003" y="341375"/>
                </a:lnTo>
                <a:lnTo>
                  <a:pt x="28956" y="339851"/>
                </a:lnTo>
                <a:lnTo>
                  <a:pt x="27432" y="338328"/>
                </a:lnTo>
                <a:lnTo>
                  <a:pt x="27432" y="336804"/>
                </a:lnTo>
                <a:lnTo>
                  <a:pt x="21335" y="330708"/>
                </a:lnTo>
                <a:lnTo>
                  <a:pt x="45719" y="330708"/>
                </a:lnTo>
                <a:lnTo>
                  <a:pt x="48767" y="333756"/>
                </a:lnTo>
                <a:lnTo>
                  <a:pt x="50292" y="333756"/>
                </a:lnTo>
                <a:lnTo>
                  <a:pt x="51816" y="336804"/>
                </a:lnTo>
                <a:lnTo>
                  <a:pt x="56387" y="341375"/>
                </a:lnTo>
                <a:lnTo>
                  <a:pt x="54864" y="341375"/>
                </a:lnTo>
                <a:lnTo>
                  <a:pt x="60960" y="344424"/>
                </a:lnTo>
                <a:lnTo>
                  <a:pt x="59435" y="344424"/>
                </a:lnTo>
                <a:lnTo>
                  <a:pt x="62483" y="347472"/>
                </a:lnTo>
                <a:lnTo>
                  <a:pt x="64008" y="347472"/>
                </a:lnTo>
                <a:lnTo>
                  <a:pt x="67056" y="350520"/>
                </a:lnTo>
                <a:lnTo>
                  <a:pt x="39624" y="350520"/>
                </a:lnTo>
                <a:lnTo>
                  <a:pt x="39624" y="352044"/>
                </a:lnTo>
                <a:close/>
              </a:path>
              <a:path w="649604" h="372110">
                <a:moveTo>
                  <a:pt x="140208" y="341375"/>
                </a:moveTo>
                <a:lnTo>
                  <a:pt x="102108" y="341375"/>
                </a:lnTo>
                <a:lnTo>
                  <a:pt x="105156" y="339851"/>
                </a:lnTo>
                <a:lnTo>
                  <a:pt x="106680" y="336804"/>
                </a:lnTo>
                <a:lnTo>
                  <a:pt x="106680" y="338328"/>
                </a:lnTo>
                <a:lnTo>
                  <a:pt x="143255" y="338328"/>
                </a:lnTo>
                <a:lnTo>
                  <a:pt x="140208" y="339851"/>
                </a:lnTo>
                <a:lnTo>
                  <a:pt x="140208" y="341375"/>
                </a:lnTo>
                <a:close/>
              </a:path>
              <a:path w="649604" h="372110">
                <a:moveTo>
                  <a:pt x="102108" y="341375"/>
                </a:moveTo>
                <a:lnTo>
                  <a:pt x="105156" y="338328"/>
                </a:lnTo>
                <a:lnTo>
                  <a:pt x="105156" y="339851"/>
                </a:lnTo>
                <a:lnTo>
                  <a:pt x="102108" y="341375"/>
                </a:lnTo>
                <a:close/>
              </a:path>
              <a:path w="649604" h="372110">
                <a:moveTo>
                  <a:pt x="128778" y="347472"/>
                </a:moveTo>
                <a:lnTo>
                  <a:pt x="89916" y="347472"/>
                </a:lnTo>
                <a:lnTo>
                  <a:pt x="91440" y="345948"/>
                </a:lnTo>
                <a:lnTo>
                  <a:pt x="97535" y="342900"/>
                </a:lnTo>
                <a:lnTo>
                  <a:pt x="96012" y="342900"/>
                </a:lnTo>
                <a:lnTo>
                  <a:pt x="102108" y="339851"/>
                </a:lnTo>
                <a:lnTo>
                  <a:pt x="103632" y="339851"/>
                </a:lnTo>
                <a:lnTo>
                  <a:pt x="102108" y="341375"/>
                </a:lnTo>
                <a:lnTo>
                  <a:pt x="140208" y="341375"/>
                </a:lnTo>
                <a:lnTo>
                  <a:pt x="134112" y="344424"/>
                </a:lnTo>
                <a:lnTo>
                  <a:pt x="131826" y="345948"/>
                </a:lnTo>
                <a:lnTo>
                  <a:pt x="131064" y="345948"/>
                </a:lnTo>
                <a:lnTo>
                  <a:pt x="128778" y="347472"/>
                </a:lnTo>
                <a:close/>
              </a:path>
              <a:path w="649604" h="372110">
                <a:moveTo>
                  <a:pt x="64008" y="347472"/>
                </a:moveTo>
                <a:lnTo>
                  <a:pt x="62483" y="347472"/>
                </a:lnTo>
                <a:lnTo>
                  <a:pt x="62483" y="345948"/>
                </a:lnTo>
                <a:lnTo>
                  <a:pt x="64008" y="347472"/>
                </a:lnTo>
                <a:close/>
              </a:path>
              <a:path w="649604" h="372110">
                <a:moveTo>
                  <a:pt x="121920" y="352043"/>
                </a:moveTo>
                <a:lnTo>
                  <a:pt x="123444" y="350520"/>
                </a:lnTo>
                <a:lnTo>
                  <a:pt x="80771" y="350520"/>
                </a:lnTo>
                <a:lnTo>
                  <a:pt x="83819" y="348996"/>
                </a:lnTo>
                <a:lnTo>
                  <a:pt x="88392" y="347472"/>
                </a:lnTo>
                <a:lnTo>
                  <a:pt x="91440" y="345948"/>
                </a:lnTo>
                <a:lnTo>
                  <a:pt x="89916" y="347472"/>
                </a:lnTo>
                <a:lnTo>
                  <a:pt x="128778" y="347472"/>
                </a:lnTo>
                <a:lnTo>
                  <a:pt x="121920" y="352043"/>
                </a:lnTo>
                <a:close/>
              </a:path>
              <a:path w="649604" h="372110">
                <a:moveTo>
                  <a:pt x="129540" y="347472"/>
                </a:moveTo>
                <a:lnTo>
                  <a:pt x="131064" y="345948"/>
                </a:lnTo>
                <a:lnTo>
                  <a:pt x="131826" y="345948"/>
                </a:lnTo>
                <a:lnTo>
                  <a:pt x="129540" y="347472"/>
                </a:lnTo>
                <a:close/>
              </a:path>
              <a:path w="649604" h="372110">
                <a:moveTo>
                  <a:pt x="83819" y="371856"/>
                </a:moveTo>
                <a:lnTo>
                  <a:pt x="68580" y="371856"/>
                </a:lnTo>
                <a:lnTo>
                  <a:pt x="65532" y="370332"/>
                </a:lnTo>
                <a:lnTo>
                  <a:pt x="60960" y="370332"/>
                </a:lnTo>
                <a:lnTo>
                  <a:pt x="59435" y="368808"/>
                </a:lnTo>
                <a:lnTo>
                  <a:pt x="57912" y="368808"/>
                </a:lnTo>
                <a:lnTo>
                  <a:pt x="56387" y="365759"/>
                </a:lnTo>
                <a:lnTo>
                  <a:pt x="53340" y="365759"/>
                </a:lnTo>
                <a:lnTo>
                  <a:pt x="51816" y="362712"/>
                </a:lnTo>
                <a:lnTo>
                  <a:pt x="50292" y="362712"/>
                </a:lnTo>
                <a:lnTo>
                  <a:pt x="47244" y="359664"/>
                </a:lnTo>
                <a:lnTo>
                  <a:pt x="44196" y="358140"/>
                </a:lnTo>
                <a:lnTo>
                  <a:pt x="42671" y="355091"/>
                </a:lnTo>
                <a:lnTo>
                  <a:pt x="41148" y="353567"/>
                </a:lnTo>
                <a:lnTo>
                  <a:pt x="39624" y="350520"/>
                </a:lnTo>
                <a:lnTo>
                  <a:pt x="65532" y="350520"/>
                </a:lnTo>
                <a:lnTo>
                  <a:pt x="70103" y="352044"/>
                </a:lnTo>
                <a:lnTo>
                  <a:pt x="121920" y="352044"/>
                </a:lnTo>
                <a:lnTo>
                  <a:pt x="117348" y="356616"/>
                </a:lnTo>
                <a:lnTo>
                  <a:pt x="99060" y="365759"/>
                </a:lnTo>
                <a:lnTo>
                  <a:pt x="56387" y="365759"/>
                </a:lnTo>
                <a:lnTo>
                  <a:pt x="56387" y="367283"/>
                </a:lnTo>
                <a:lnTo>
                  <a:pt x="94487" y="367283"/>
                </a:lnTo>
                <a:lnTo>
                  <a:pt x="91440" y="368808"/>
                </a:lnTo>
                <a:lnTo>
                  <a:pt x="86867" y="370332"/>
                </a:lnTo>
                <a:lnTo>
                  <a:pt x="83819" y="371856"/>
                </a:lnTo>
                <a:close/>
              </a:path>
              <a:path w="649604" h="372110">
                <a:moveTo>
                  <a:pt x="70103" y="352044"/>
                </a:moveTo>
                <a:lnTo>
                  <a:pt x="65532" y="350520"/>
                </a:lnTo>
                <a:lnTo>
                  <a:pt x="68580" y="350520"/>
                </a:lnTo>
                <a:lnTo>
                  <a:pt x="70103" y="352044"/>
                </a:lnTo>
                <a:close/>
              </a:path>
              <a:path w="649604" h="372110">
                <a:moveTo>
                  <a:pt x="121919" y="352044"/>
                </a:moveTo>
                <a:lnTo>
                  <a:pt x="70103" y="352043"/>
                </a:lnTo>
                <a:lnTo>
                  <a:pt x="68580" y="350520"/>
                </a:lnTo>
                <a:lnTo>
                  <a:pt x="123444" y="350520"/>
                </a:lnTo>
                <a:lnTo>
                  <a:pt x="121919" y="352044"/>
                </a:lnTo>
                <a:close/>
              </a:path>
              <a:path w="649604" h="372110">
                <a:moveTo>
                  <a:pt x="121920" y="352044"/>
                </a:moveTo>
                <a:close/>
              </a:path>
              <a:path w="649604" h="372110">
                <a:moveTo>
                  <a:pt x="108203" y="361188"/>
                </a:moveTo>
                <a:lnTo>
                  <a:pt x="111251" y="359664"/>
                </a:lnTo>
                <a:lnTo>
                  <a:pt x="108203" y="3611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7" name="object 6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971288" y="2029967"/>
            <a:ext cx="248412" cy="1341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6212" y="1491996"/>
            <a:ext cx="361315" cy="285750"/>
          </a:xfrm>
          <a:custGeom>
            <a:avLst/>
            <a:gdLst/>
            <a:ahLst/>
            <a:cxnLst/>
            <a:rect l="l" t="t" r="r" b="b"/>
            <a:pathLst>
              <a:path w="361314" h="285750">
                <a:moveTo>
                  <a:pt x="1524" y="7620"/>
                </a:moveTo>
                <a:lnTo>
                  <a:pt x="0" y="3810"/>
                </a:lnTo>
                <a:lnTo>
                  <a:pt x="0" y="1270"/>
                </a:lnTo>
                <a:lnTo>
                  <a:pt x="1524" y="0"/>
                </a:lnTo>
                <a:lnTo>
                  <a:pt x="6095" y="0"/>
                </a:lnTo>
                <a:lnTo>
                  <a:pt x="7620" y="1270"/>
                </a:lnTo>
                <a:lnTo>
                  <a:pt x="13716" y="3810"/>
                </a:lnTo>
                <a:lnTo>
                  <a:pt x="15239" y="5080"/>
                </a:lnTo>
                <a:lnTo>
                  <a:pt x="1524" y="5080"/>
                </a:lnTo>
                <a:lnTo>
                  <a:pt x="1524" y="7620"/>
                </a:lnTo>
                <a:close/>
              </a:path>
              <a:path w="361314" h="285750">
                <a:moveTo>
                  <a:pt x="6095" y="19050"/>
                </a:moveTo>
                <a:lnTo>
                  <a:pt x="4571" y="16510"/>
                </a:lnTo>
                <a:lnTo>
                  <a:pt x="3047" y="15240"/>
                </a:lnTo>
                <a:lnTo>
                  <a:pt x="1524" y="11430"/>
                </a:lnTo>
                <a:lnTo>
                  <a:pt x="1524" y="5080"/>
                </a:lnTo>
                <a:lnTo>
                  <a:pt x="13716" y="5080"/>
                </a:lnTo>
                <a:lnTo>
                  <a:pt x="16763" y="7620"/>
                </a:lnTo>
                <a:lnTo>
                  <a:pt x="18287" y="7620"/>
                </a:lnTo>
                <a:lnTo>
                  <a:pt x="19812" y="8890"/>
                </a:lnTo>
                <a:lnTo>
                  <a:pt x="18287" y="8890"/>
                </a:lnTo>
                <a:lnTo>
                  <a:pt x="21336" y="10160"/>
                </a:lnTo>
                <a:lnTo>
                  <a:pt x="22859" y="10160"/>
                </a:lnTo>
                <a:lnTo>
                  <a:pt x="24383" y="11430"/>
                </a:lnTo>
                <a:lnTo>
                  <a:pt x="27432" y="15240"/>
                </a:lnTo>
                <a:lnTo>
                  <a:pt x="28955" y="15240"/>
                </a:lnTo>
                <a:lnTo>
                  <a:pt x="33528" y="17780"/>
                </a:lnTo>
                <a:lnTo>
                  <a:pt x="6095" y="17780"/>
                </a:lnTo>
                <a:lnTo>
                  <a:pt x="6095" y="19050"/>
                </a:lnTo>
                <a:close/>
              </a:path>
              <a:path w="361314" h="285750">
                <a:moveTo>
                  <a:pt x="53339" y="55880"/>
                </a:moveTo>
                <a:lnTo>
                  <a:pt x="35051" y="41910"/>
                </a:lnTo>
                <a:lnTo>
                  <a:pt x="36575" y="41910"/>
                </a:lnTo>
                <a:lnTo>
                  <a:pt x="30479" y="39370"/>
                </a:lnTo>
                <a:lnTo>
                  <a:pt x="32004" y="39370"/>
                </a:lnTo>
                <a:lnTo>
                  <a:pt x="27432" y="35560"/>
                </a:lnTo>
                <a:lnTo>
                  <a:pt x="25908" y="35560"/>
                </a:lnTo>
                <a:lnTo>
                  <a:pt x="21336" y="33020"/>
                </a:lnTo>
                <a:lnTo>
                  <a:pt x="18287" y="29210"/>
                </a:lnTo>
                <a:lnTo>
                  <a:pt x="19812" y="29210"/>
                </a:lnTo>
                <a:lnTo>
                  <a:pt x="15239" y="27940"/>
                </a:lnTo>
                <a:lnTo>
                  <a:pt x="7620" y="20320"/>
                </a:lnTo>
                <a:lnTo>
                  <a:pt x="7620" y="19050"/>
                </a:lnTo>
                <a:lnTo>
                  <a:pt x="6095" y="17780"/>
                </a:lnTo>
                <a:lnTo>
                  <a:pt x="33528" y="17780"/>
                </a:lnTo>
                <a:lnTo>
                  <a:pt x="36575" y="19050"/>
                </a:lnTo>
                <a:lnTo>
                  <a:pt x="41147" y="21590"/>
                </a:lnTo>
                <a:lnTo>
                  <a:pt x="42671" y="21590"/>
                </a:lnTo>
                <a:lnTo>
                  <a:pt x="47243" y="26670"/>
                </a:lnTo>
                <a:lnTo>
                  <a:pt x="48767" y="26670"/>
                </a:lnTo>
                <a:lnTo>
                  <a:pt x="53339" y="29210"/>
                </a:lnTo>
                <a:lnTo>
                  <a:pt x="59436" y="34290"/>
                </a:lnTo>
                <a:lnTo>
                  <a:pt x="59817" y="34290"/>
                </a:lnTo>
                <a:lnTo>
                  <a:pt x="65532" y="38100"/>
                </a:lnTo>
                <a:lnTo>
                  <a:pt x="71628" y="41910"/>
                </a:lnTo>
                <a:lnTo>
                  <a:pt x="79247" y="46990"/>
                </a:lnTo>
                <a:lnTo>
                  <a:pt x="85343" y="53340"/>
                </a:lnTo>
                <a:lnTo>
                  <a:pt x="87375" y="54610"/>
                </a:lnTo>
                <a:lnTo>
                  <a:pt x="53339" y="54610"/>
                </a:lnTo>
                <a:lnTo>
                  <a:pt x="53339" y="55880"/>
                </a:lnTo>
                <a:close/>
              </a:path>
              <a:path w="361314" h="285750">
                <a:moveTo>
                  <a:pt x="353567" y="64770"/>
                </a:moveTo>
                <a:lnTo>
                  <a:pt x="323087" y="64770"/>
                </a:lnTo>
                <a:lnTo>
                  <a:pt x="318516" y="58420"/>
                </a:lnTo>
                <a:lnTo>
                  <a:pt x="315467" y="54610"/>
                </a:lnTo>
                <a:lnTo>
                  <a:pt x="313943" y="54610"/>
                </a:lnTo>
                <a:lnTo>
                  <a:pt x="310895" y="49530"/>
                </a:lnTo>
                <a:lnTo>
                  <a:pt x="310895" y="48260"/>
                </a:lnTo>
                <a:lnTo>
                  <a:pt x="307847" y="45720"/>
                </a:lnTo>
                <a:lnTo>
                  <a:pt x="306324" y="40640"/>
                </a:lnTo>
                <a:lnTo>
                  <a:pt x="303275" y="34290"/>
                </a:lnTo>
                <a:lnTo>
                  <a:pt x="304800" y="31750"/>
                </a:lnTo>
                <a:lnTo>
                  <a:pt x="304800" y="27940"/>
                </a:lnTo>
                <a:lnTo>
                  <a:pt x="306324" y="26670"/>
                </a:lnTo>
                <a:lnTo>
                  <a:pt x="306324" y="24130"/>
                </a:lnTo>
                <a:lnTo>
                  <a:pt x="309371" y="24130"/>
                </a:lnTo>
                <a:lnTo>
                  <a:pt x="310895" y="21590"/>
                </a:lnTo>
                <a:lnTo>
                  <a:pt x="313943" y="21590"/>
                </a:lnTo>
                <a:lnTo>
                  <a:pt x="318516" y="24130"/>
                </a:lnTo>
                <a:lnTo>
                  <a:pt x="320039" y="25400"/>
                </a:lnTo>
                <a:lnTo>
                  <a:pt x="321563" y="25400"/>
                </a:lnTo>
                <a:lnTo>
                  <a:pt x="323087" y="26670"/>
                </a:lnTo>
                <a:lnTo>
                  <a:pt x="326136" y="31750"/>
                </a:lnTo>
                <a:lnTo>
                  <a:pt x="327659" y="31750"/>
                </a:lnTo>
                <a:lnTo>
                  <a:pt x="330708" y="34290"/>
                </a:lnTo>
                <a:lnTo>
                  <a:pt x="333755" y="39370"/>
                </a:lnTo>
                <a:lnTo>
                  <a:pt x="338328" y="43180"/>
                </a:lnTo>
                <a:lnTo>
                  <a:pt x="341375" y="48260"/>
                </a:lnTo>
                <a:lnTo>
                  <a:pt x="350520" y="59690"/>
                </a:lnTo>
                <a:lnTo>
                  <a:pt x="353567" y="64770"/>
                </a:lnTo>
                <a:close/>
              </a:path>
              <a:path w="361314" h="285750">
                <a:moveTo>
                  <a:pt x="59817" y="34290"/>
                </a:moveTo>
                <a:lnTo>
                  <a:pt x="59436" y="34290"/>
                </a:lnTo>
                <a:lnTo>
                  <a:pt x="57912" y="33020"/>
                </a:lnTo>
                <a:lnTo>
                  <a:pt x="59817" y="34290"/>
                </a:lnTo>
                <a:close/>
              </a:path>
              <a:path w="361314" h="285750">
                <a:moveTo>
                  <a:pt x="114300" y="105410"/>
                </a:moveTo>
                <a:lnTo>
                  <a:pt x="106679" y="100330"/>
                </a:lnTo>
                <a:lnTo>
                  <a:pt x="106679" y="97790"/>
                </a:lnTo>
                <a:lnTo>
                  <a:pt x="83820" y="80010"/>
                </a:lnTo>
                <a:lnTo>
                  <a:pt x="77724" y="73660"/>
                </a:lnTo>
                <a:lnTo>
                  <a:pt x="79247" y="73660"/>
                </a:lnTo>
                <a:lnTo>
                  <a:pt x="71628" y="69850"/>
                </a:lnTo>
                <a:lnTo>
                  <a:pt x="65532" y="63500"/>
                </a:lnTo>
                <a:lnTo>
                  <a:pt x="67055" y="63500"/>
                </a:lnTo>
                <a:lnTo>
                  <a:pt x="59436" y="58420"/>
                </a:lnTo>
                <a:lnTo>
                  <a:pt x="53339" y="54610"/>
                </a:lnTo>
                <a:lnTo>
                  <a:pt x="87375" y="54610"/>
                </a:lnTo>
                <a:lnTo>
                  <a:pt x="91439" y="57150"/>
                </a:lnTo>
                <a:lnTo>
                  <a:pt x="92963" y="57150"/>
                </a:lnTo>
                <a:lnTo>
                  <a:pt x="99059" y="63500"/>
                </a:lnTo>
                <a:lnTo>
                  <a:pt x="106679" y="69850"/>
                </a:lnTo>
                <a:lnTo>
                  <a:pt x="112775" y="76200"/>
                </a:lnTo>
                <a:lnTo>
                  <a:pt x="114300" y="76200"/>
                </a:lnTo>
                <a:lnTo>
                  <a:pt x="120395" y="83820"/>
                </a:lnTo>
                <a:lnTo>
                  <a:pt x="122936" y="83820"/>
                </a:lnTo>
                <a:lnTo>
                  <a:pt x="128016" y="88900"/>
                </a:lnTo>
                <a:lnTo>
                  <a:pt x="135636" y="95250"/>
                </a:lnTo>
                <a:lnTo>
                  <a:pt x="144779" y="104140"/>
                </a:lnTo>
                <a:lnTo>
                  <a:pt x="114300" y="104140"/>
                </a:lnTo>
                <a:lnTo>
                  <a:pt x="114300" y="105410"/>
                </a:lnTo>
                <a:close/>
              </a:path>
              <a:path w="361314" h="285750">
                <a:moveTo>
                  <a:pt x="326136" y="69850"/>
                </a:moveTo>
                <a:lnTo>
                  <a:pt x="321563" y="63500"/>
                </a:lnTo>
                <a:lnTo>
                  <a:pt x="323087" y="64770"/>
                </a:lnTo>
                <a:lnTo>
                  <a:pt x="353567" y="64770"/>
                </a:lnTo>
                <a:lnTo>
                  <a:pt x="353567" y="66040"/>
                </a:lnTo>
                <a:lnTo>
                  <a:pt x="354329" y="67310"/>
                </a:lnTo>
                <a:lnTo>
                  <a:pt x="326136" y="67310"/>
                </a:lnTo>
                <a:lnTo>
                  <a:pt x="326136" y="69850"/>
                </a:lnTo>
                <a:close/>
              </a:path>
              <a:path w="361314" h="285750">
                <a:moveTo>
                  <a:pt x="359663" y="78740"/>
                </a:moveTo>
                <a:lnTo>
                  <a:pt x="332232" y="78740"/>
                </a:lnTo>
                <a:lnTo>
                  <a:pt x="329183" y="73660"/>
                </a:lnTo>
                <a:lnTo>
                  <a:pt x="326136" y="67310"/>
                </a:lnTo>
                <a:lnTo>
                  <a:pt x="354329" y="67310"/>
                </a:lnTo>
                <a:lnTo>
                  <a:pt x="358139" y="73660"/>
                </a:lnTo>
                <a:lnTo>
                  <a:pt x="359663" y="78740"/>
                </a:lnTo>
                <a:close/>
              </a:path>
              <a:path w="361314" h="285750">
                <a:moveTo>
                  <a:pt x="333755" y="83820"/>
                </a:moveTo>
                <a:lnTo>
                  <a:pt x="330708" y="77470"/>
                </a:lnTo>
                <a:lnTo>
                  <a:pt x="332232" y="78740"/>
                </a:lnTo>
                <a:lnTo>
                  <a:pt x="359663" y="78740"/>
                </a:lnTo>
                <a:lnTo>
                  <a:pt x="359663" y="80010"/>
                </a:lnTo>
                <a:lnTo>
                  <a:pt x="333755" y="80010"/>
                </a:lnTo>
                <a:lnTo>
                  <a:pt x="333755" y="83820"/>
                </a:lnTo>
                <a:close/>
              </a:path>
              <a:path w="361314" h="285750">
                <a:moveTo>
                  <a:pt x="335279" y="86360"/>
                </a:moveTo>
                <a:lnTo>
                  <a:pt x="333755" y="80010"/>
                </a:lnTo>
                <a:lnTo>
                  <a:pt x="359663" y="80010"/>
                </a:lnTo>
                <a:lnTo>
                  <a:pt x="360883" y="85090"/>
                </a:lnTo>
                <a:lnTo>
                  <a:pt x="335279" y="85090"/>
                </a:lnTo>
                <a:lnTo>
                  <a:pt x="335279" y="86360"/>
                </a:lnTo>
                <a:close/>
              </a:path>
              <a:path w="361314" h="285750">
                <a:moveTo>
                  <a:pt x="122936" y="83820"/>
                </a:moveTo>
                <a:lnTo>
                  <a:pt x="120395" y="83820"/>
                </a:lnTo>
                <a:lnTo>
                  <a:pt x="120395" y="81280"/>
                </a:lnTo>
                <a:lnTo>
                  <a:pt x="122936" y="83820"/>
                </a:lnTo>
                <a:close/>
              </a:path>
              <a:path w="361314" h="285750">
                <a:moveTo>
                  <a:pt x="336804" y="96520"/>
                </a:moveTo>
                <a:lnTo>
                  <a:pt x="335279" y="91440"/>
                </a:lnTo>
                <a:lnTo>
                  <a:pt x="335279" y="85090"/>
                </a:lnTo>
                <a:lnTo>
                  <a:pt x="360883" y="85090"/>
                </a:lnTo>
                <a:lnTo>
                  <a:pt x="361187" y="86360"/>
                </a:lnTo>
                <a:lnTo>
                  <a:pt x="361187" y="95250"/>
                </a:lnTo>
                <a:lnTo>
                  <a:pt x="336804" y="95250"/>
                </a:lnTo>
                <a:lnTo>
                  <a:pt x="336804" y="96520"/>
                </a:lnTo>
                <a:close/>
              </a:path>
              <a:path w="361314" h="285750">
                <a:moveTo>
                  <a:pt x="361187" y="110490"/>
                </a:moveTo>
                <a:lnTo>
                  <a:pt x="336804" y="110490"/>
                </a:lnTo>
                <a:lnTo>
                  <a:pt x="336804" y="95250"/>
                </a:lnTo>
                <a:lnTo>
                  <a:pt x="361187" y="95250"/>
                </a:lnTo>
                <a:lnTo>
                  <a:pt x="361187" y="110490"/>
                </a:lnTo>
                <a:close/>
              </a:path>
              <a:path w="361314" h="285750">
                <a:moveTo>
                  <a:pt x="247996" y="218440"/>
                </a:moveTo>
                <a:lnTo>
                  <a:pt x="217932" y="218440"/>
                </a:lnTo>
                <a:lnTo>
                  <a:pt x="195071" y="195580"/>
                </a:lnTo>
                <a:lnTo>
                  <a:pt x="187451" y="186690"/>
                </a:lnTo>
                <a:lnTo>
                  <a:pt x="179832" y="179070"/>
                </a:lnTo>
                <a:lnTo>
                  <a:pt x="173736" y="170180"/>
                </a:lnTo>
                <a:lnTo>
                  <a:pt x="164591" y="162560"/>
                </a:lnTo>
                <a:lnTo>
                  <a:pt x="156971" y="153670"/>
                </a:lnTo>
                <a:lnTo>
                  <a:pt x="149351" y="146050"/>
                </a:lnTo>
                <a:lnTo>
                  <a:pt x="149351" y="143510"/>
                </a:lnTo>
                <a:lnTo>
                  <a:pt x="141732" y="135890"/>
                </a:lnTo>
                <a:lnTo>
                  <a:pt x="135636" y="127000"/>
                </a:lnTo>
                <a:lnTo>
                  <a:pt x="120395" y="111760"/>
                </a:lnTo>
                <a:lnTo>
                  <a:pt x="121920" y="111760"/>
                </a:lnTo>
                <a:lnTo>
                  <a:pt x="114300" y="104140"/>
                </a:lnTo>
                <a:lnTo>
                  <a:pt x="144779" y="104140"/>
                </a:lnTo>
                <a:lnTo>
                  <a:pt x="152400" y="114300"/>
                </a:lnTo>
                <a:lnTo>
                  <a:pt x="158495" y="121920"/>
                </a:lnTo>
                <a:lnTo>
                  <a:pt x="166116" y="130810"/>
                </a:lnTo>
                <a:lnTo>
                  <a:pt x="173736" y="138430"/>
                </a:lnTo>
                <a:lnTo>
                  <a:pt x="188975" y="156210"/>
                </a:lnTo>
                <a:lnTo>
                  <a:pt x="196595" y="163830"/>
                </a:lnTo>
                <a:lnTo>
                  <a:pt x="204216" y="172720"/>
                </a:lnTo>
                <a:lnTo>
                  <a:pt x="234695" y="203200"/>
                </a:lnTo>
                <a:lnTo>
                  <a:pt x="239775" y="209550"/>
                </a:lnTo>
                <a:lnTo>
                  <a:pt x="239267" y="209550"/>
                </a:lnTo>
                <a:lnTo>
                  <a:pt x="247996" y="218440"/>
                </a:lnTo>
                <a:close/>
              </a:path>
              <a:path w="361314" h="285750">
                <a:moveTo>
                  <a:pt x="360317" y="127000"/>
                </a:moveTo>
                <a:lnTo>
                  <a:pt x="335279" y="127000"/>
                </a:lnTo>
                <a:lnTo>
                  <a:pt x="335279" y="118110"/>
                </a:lnTo>
                <a:lnTo>
                  <a:pt x="336804" y="109220"/>
                </a:lnTo>
                <a:lnTo>
                  <a:pt x="336804" y="110490"/>
                </a:lnTo>
                <a:lnTo>
                  <a:pt x="361187" y="110490"/>
                </a:lnTo>
                <a:lnTo>
                  <a:pt x="361187" y="121920"/>
                </a:lnTo>
                <a:lnTo>
                  <a:pt x="360317" y="127000"/>
                </a:lnTo>
                <a:close/>
              </a:path>
              <a:path w="361314" h="285750">
                <a:moveTo>
                  <a:pt x="344254" y="201930"/>
                </a:moveTo>
                <a:lnTo>
                  <a:pt x="318516" y="201930"/>
                </a:lnTo>
                <a:lnTo>
                  <a:pt x="321563" y="190500"/>
                </a:lnTo>
                <a:lnTo>
                  <a:pt x="323087" y="179070"/>
                </a:lnTo>
                <a:lnTo>
                  <a:pt x="326136" y="168910"/>
                </a:lnTo>
                <a:lnTo>
                  <a:pt x="327659" y="157480"/>
                </a:lnTo>
                <a:lnTo>
                  <a:pt x="330708" y="146050"/>
                </a:lnTo>
                <a:lnTo>
                  <a:pt x="332232" y="134620"/>
                </a:lnTo>
                <a:lnTo>
                  <a:pt x="335279" y="125730"/>
                </a:lnTo>
                <a:lnTo>
                  <a:pt x="335279" y="127000"/>
                </a:lnTo>
                <a:lnTo>
                  <a:pt x="360317" y="127000"/>
                </a:lnTo>
                <a:lnTo>
                  <a:pt x="359663" y="130810"/>
                </a:lnTo>
                <a:lnTo>
                  <a:pt x="359663" y="132080"/>
                </a:lnTo>
                <a:lnTo>
                  <a:pt x="358139" y="140970"/>
                </a:lnTo>
                <a:lnTo>
                  <a:pt x="355769" y="149860"/>
                </a:lnTo>
                <a:lnTo>
                  <a:pt x="355092" y="149860"/>
                </a:lnTo>
                <a:lnTo>
                  <a:pt x="352043" y="162560"/>
                </a:lnTo>
                <a:lnTo>
                  <a:pt x="348996" y="184150"/>
                </a:lnTo>
                <a:lnTo>
                  <a:pt x="344254" y="201930"/>
                </a:lnTo>
                <a:close/>
              </a:path>
              <a:path w="361314" h="285750">
                <a:moveTo>
                  <a:pt x="355092" y="152400"/>
                </a:moveTo>
                <a:lnTo>
                  <a:pt x="355092" y="149860"/>
                </a:lnTo>
                <a:lnTo>
                  <a:pt x="355769" y="149860"/>
                </a:lnTo>
                <a:lnTo>
                  <a:pt x="355092" y="152400"/>
                </a:lnTo>
                <a:close/>
              </a:path>
              <a:path w="361314" h="285750">
                <a:moveTo>
                  <a:pt x="334771" y="236220"/>
                </a:moveTo>
                <a:lnTo>
                  <a:pt x="310895" y="236220"/>
                </a:lnTo>
                <a:lnTo>
                  <a:pt x="312420" y="228600"/>
                </a:lnTo>
                <a:lnTo>
                  <a:pt x="315467" y="219710"/>
                </a:lnTo>
                <a:lnTo>
                  <a:pt x="313943" y="219710"/>
                </a:lnTo>
                <a:lnTo>
                  <a:pt x="316991" y="210820"/>
                </a:lnTo>
                <a:lnTo>
                  <a:pt x="318516" y="200660"/>
                </a:lnTo>
                <a:lnTo>
                  <a:pt x="318516" y="201930"/>
                </a:lnTo>
                <a:lnTo>
                  <a:pt x="344254" y="201930"/>
                </a:lnTo>
                <a:lnTo>
                  <a:pt x="342900" y="207010"/>
                </a:lnTo>
                <a:lnTo>
                  <a:pt x="341375" y="217170"/>
                </a:lnTo>
                <a:lnTo>
                  <a:pt x="338328" y="226060"/>
                </a:lnTo>
                <a:lnTo>
                  <a:pt x="338328" y="228600"/>
                </a:lnTo>
                <a:lnTo>
                  <a:pt x="336296" y="233680"/>
                </a:lnTo>
                <a:lnTo>
                  <a:pt x="335279" y="233680"/>
                </a:lnTo>
                <a:lnTo>
                  <a:pt x="334771" y="236220"/>
                </a:lnTo>
                <a:close/>
              </a:path>
              <a:path w="361314" h="285750">
                <a:moveTo>
                  <a:pt x="240791" y="210820"/>
                </a:moveTo>
                <a:lnTo>
                  <a:pt x="239267" y="209550"/>
                </a:lnTo>
                <a:lnTo>
                  <a:pt x="239775" y="209550"/>
                </a:lnTo>
                <a:lnTo>
                  <a:pt x="240791" y="210820"/>
                </a:lnTo>
                <a:close/>
              </a:path>
              <a:path w="361314" h="285750">
                <a:moveTo>
                  <a:pt x="286512" y="256540"/>
                </a:moveTo>
                <a:lnTo>
                  <a:pt x="249936" y="256540"/>
                </a:lnTo>
                <a:lnTo>
                  <a:pt x="236220" y="238760"/>
                </a:lnTo>
                <a:lnTo>
                  <a:pt x="222504" y="224790"/>
                </a:lnTo>
                <a:lnTo>
                  <a:pt x="216408" y="217170"/>
                </a:lnTo>
                <a:lnTo>
                  <a:pt x="217932" y="218440"/>
                </a:lnTo>
                <a:lnTo>
                  <a:pt x="247996" y="218440"/>
                </a:lnTo>
                <a:lnTo>
                  <a:pt x="252983" y="223520"/>
                </a:lnTo>
                <a:lnTo>
                  <a:pt x="258063" y="229870"/>
                </a:lnTo>
                <a:lnTo>
                  <a:pt x="257555" y="229870"/>
                </a:lnTo>
                <a:lnTo>
                  <a:pt x="263651" y="236220"/>
                </a:lnTo>
                <a:lnTo>
                  <a:pt x="267081" y="240030"/>
                </a:lnTo>
                <a:lnTo>
                  <a:pt x="266700" y="240030"/>
                </a:lnTo>
                <a:lnTo>
                  <a:pt x="271576" y="245110"/>
                </a:lnTo>
                <a:lnTo>
                  <a:pt x="271271" y="245110"/>
                </a:lnTo>
                <a:lnTo>
                  <a:pt x="275843" y="248920"/>
                </a:lnTo>
                <a:lnTo>
                  <a:pt x="284987" y="255270"/>
                </a:lnTo>
                <a:lnTo>
                  <a:pt x="281939" y="255270"/>
                </a:lnTo>
                <a:lnTo>
                  <a:pt x="286512" y="256540"/>
                </a:lnTo>
                <a:close/>
              </a:path>
              <a:path w="361314" h="285750">
                <a:moveTo>
                  <a:pt x="259079" y="231140"/>
                </a:moveTo>
                <a:lnTo>
                  <a:pt x="257555" y="229870"/>
                </a:lnTo>
                <a:lnTo>
                  <a:pt x="258063" y="229870"/>
                </a:lnTo>
                <a:lnTo>
                  <a:pt x="259079" y="231140"/>
                </a:lnTo>
                <a:close/>
              </a:path>
              <a:path w="361314" h="285750">
                <a:moveTo>
                  <a:pt x="329488" y="254000"/>
                </a:moveTo>
                <a:lnTo>
                  <a:pt x="304800" y="254000"/>
                </a:lnTo>
                <a:lnTo>
                  <a:pt x="307847" y="241300"/>
                </a:lnTo>
                <a:lnTo>
                  <a:pt x="310895" y="233680"/>
                </a:lnTo>
                <a:lnTo>
                  <a:pt x="310895" y="236220"/>
                </a:lnTo>
                <a:lnTo>
                  <a:pt x="334771" y="236220"/>
                </a:lnTo>
                <a:lnTo>
                  <a:pt x="333755" y="241300"/>
                </a:lnTo>
                <a:lnTo>
                  <a:pt x="333755" y="243840"/>
                </a:lnTo>
                <a:lnTo>
                  <a:pt x="330708" y="248920"/>
                </a:lnTo>
                <a:lnTo>
                  <a:pt x="329488" y="254000"/>
                </a:lnTo>
                <a:close/>
              </a:path>
              <a:path w="361314" h="285750">
                <a:moveTo>
                  <a:pt x="335279" y="236220"/>
                </a:moveTo>
                <a:lnTo>
                  <a:pt x="335279" y="233680"/>
                </a:lnTo>
                <a:lnTo>
                  <a:pt x="336296" y="233680"/>
                </a:lnTo>
                <a:lnTo>
                  <a:pt x="335279" y="236220"/>
                </a:lnTo>
                <a:close/>
              </a:path>
              <a:path w="361314" h="285750">
                <a:moveTo>
                  <a:pt x="268224" y="241300"/>
                </a:moveTo>
                <a:lnTo>
                  <a:pt x="266700" y="240030"/>
                </a:lnTo>
                <a:lnTo>
                  <a:pt x="267081" y="240030"/>
                </a:lnTo>
                <a:lnTo>
                  <a:pt x="268224" y="241300"/>
                </a:lnTo>
                <a:close/>
              </a:path>
              <a:path w="361314" h="285750">
                <a:moveTo>
                  <a:pt x="272795" y="246380"/>
                </a:moveTo>
                <a:lnTo>
                  <a:pt x="271271" y="245110"/>
                </a:lnTo>
                <a:lnTo>
                  <a:pt x="271576" y="245110"/>
                </a:lnTo>
                <a:lnTo>
                  <a:pt x="272795" y="246380"/>
                </a:lnTo>
                <a:close/>
              </a:path>
              <a:path w="361314" h="285750">
                <a:moveTo>
                  <a:pt x="301751" y="256540"/>
                </a:moveTo>
                <a:lnTo>
                  <a:pt x="304800" y="252730"/>
                </a:lnTo>
                <a:lnTo>
                  <a:pt x="304800" y="254000"/>
                </a:lnTo>
                <a:lnTo>
                  <a:pt x="329488" y="254000"/>
                </a:lnTo>
                <a:lnTo>
                  <a:pt x="329183" y="255270"/>
                </a:lnTo>
                <a:lnTo>
                  <a:pt x="303275" y="255270"/>
                </a:lnTo>
                <a:lnTo>
                  <a:pt x="301751" y="256540"/>
                </a:lnTo>
                <a:close/>
              </a:path>
              <a:path w="361314" h="285750">
                <a:moveTo>
                  <a:pt x="327659" y="261620"/>
                </a:moveTo>
                <a:lnTo>
                  <a:pt x="300228" y="261620"/>
                </a:lnTo>
                <a:lnTo>
                  <a:pt x="301752" y="257810"/>
                </a:lnTo>
                <a:lnTo>
                  <a:pt x="303275" y="255270"/>
                </a:lnTo>
                <a:lnTo>
                  <a:pt x="329183" y="255270"/>
                </a:lnTo>
                <a:lnTo>
                  <a:pt x="327659" y="261620"/>
                </a:lnTo>
                <a:close/>
              </a:path>
              <a:path w="361314" h="285750">
                <a:moveTo>
                  <a:pt x="277367" y="278129"/>
                </a:moveTo>
                <a:lnTo>
                  <a:pt x="272795" y="275590"/>
                </a:lnTo>
                <a:lnTo>
                  <a:pt x="271271" y="275590"/>
                </a:lnTo>
                <a:lnTo>
                  <a:pt x="266700" y="270510"/>
                </a:lnTo>
                <a:lnTo>
                  <a:pt x="265175" y="270510"/>
                </a:lnTo>
                <a:lnTo>
                  <a:pt x="251459" y="256540"/>
                </a:lnTo>
                <a:lnTo>
                  <a:pt x="288036" y="256540"/>
                </a:lnTo>
                <a:lnTo>
                  <a:pt x="291083" y="257810"/>
                </a:lnTo>
                <a:lnTo>
                  <a:pt x="291083" y="260350"/>
                </a:lnTo>
                <a:lnTo>
                  <a:pt x="296163" y="262466"/>
                </a:lnTo>
                <a:lnTo>
                  <a:pt x="295655" y="262890"/>
                </a:lnTo>
                <a:lnTo>
                  <a:pt x="325755" y="262890"/>
                </a:lnTo>
                <a:lnTo>
                  <a:pt x="324612" y="266700"/>
                </a:lnTo>
                <a:lnTo>
                  <a:pt x="323087" y="267970"/>
                </a:lnTo>
                <a:lnTo>
                  <a:pt x="321563" y="271780"/>
                </a:lnTo>
                <a:lnTo>
                  <a:pt x="320039" y="271780"/>
                </a:lnTo>
                <a:lnTo>
                  <a:pt x="318516" y="275590"/>
                </a:lnTo>
                <a:lnTo>
                  <a:pt x="316991" y="276860"/>
                </a:lnTo>
                <a:lnTo>
                  <a:pt x="275843" y="276860"/>
                </a:lnTo>
                <a:lnTo>
                  <a:pt x="277367" y="278129"/>
                </a:lnTo>
                <a:close/>
              </a:path>
              <a:path w="361314" h="285750">
                <a:moveTo>
                  <a:pt x="300228" y="261620"/>
                </a:moveTo>
                <a:lnTo>
                  <a:pt x="298704" y="261620"/>
                </a:lnTo>
                <a:lnTo>
                  <a:pt x="301751" y="257810"/>
                </a:lnTo>
                <a:lnTo>
                  <a:pt x="300228" y="260350"/>
                </a:lnTo>
                <a:lnTo>
                  <a:pt x="300736" y="260350"/>
                </a:lnTo>
                <a:lnTo>
                  <a:pt x="300228" y="261620"/>
                </a:lnTo>
                <a:close/>
              </a:path>
              <a:path w="361314" h="285750">
                <a:moveTo>
                  <a:pt x="300736" y="260350"/>
                </a:moveTo>
                <a:lnTo>
                  <a:pt x="300228" y="260350"/>
                </a:lnTo>
                <a:lnTo>
                  <a:pt x="301751" y="257810"/>
                </a:lnTo>
                <a:lnTo>
                  <a:pt x="300736" y="260350"/>
                </a:lnTo>
                <a:close/>
              </a:path>
              <a:path w="361314" h="285750">
                <a:moveTo>
                  <a:pt x="296163" y="262466"/>
                </a:moveTo>
                <a:lnTo>
                  <a:pt x="294132" y="261620"/>
                </a:lnTo>
                <a:lnTo>
                  <a:pt x="297179" y="261620"/>
                </a:lnTo>
                <a:lnTo>
                  <a:pt x="296163" y="262466"/>
                </a:lnTo>
                <a:close/>
              </a:path>
              <a:path w="361314" h="285750">
                <a:moveTo>
                  <a:pt x="297179" y="262890"/>
                </a:moveTo>
                <a:lnTo>
                  <a:pt x="296163" y="262466"/>
                </a:lnTo>
                <a:lnTo>
                  <a:pt x="297179" y="261620"/>
                </a:lnTo>
                <a:lnTo>
                  <a:pt x="297179" y="262890"/>
                </a:lnTo>
                <a:close/>
              </a:path>
              <a:path w="361314" h="285750">
                <a:moveTo>
                  <a:pt x="325755" y="262890"/>
                </a:moveTo>
                <a:lnTo>
                  <a:pt x="297179" y="262890"/>
                </a:lnTo>
                <a:lnTo>
                  <a:pt x="297179" y="261620"/>
                </a:lnTo>
                <a:lnTo>
                  <a:pt x="326136" y="261620"/>
                </a:lnTo>
                <a:lnTo>
                  <a:pt x="325755" y="262890"/>
                </a:lnTo>
                <a:close/>
              </a:path>
              <a:path w="361314" h="285750">
                <a:moveTo>
                  <a:pt x="297179" y="262890"/>
                </a:moveTo>
                <a:lnTo>
                  <a:pt x="295655" y="262890"/>
                </a:lnTo>
                <a:lnTo>
                  <a:pt x="296163" y="262466"/>
                </a:lnTo>
                <a:lnTo>
                  <a:pt x="297179" y="262890"/>
                </a:lnTo>
                <a:close/>
              </a:path>
              <a:path w="361314" h="285750">
                <a:moveTo>
                  <a:pt x="315467" y="278130"/>
                </a:moveTo>
                <a:lnTo>
                  <a:pt x="277367" y="278129"/>
                </a:lnTo>
                <a:lnTo>
                  <a:pt x="275843" y="276860"/>
                </a:lnTo>
                <a:lnTo>
                  <a:pt x="316991" y="276860"/>
                </a:lnTo>
                <a:lnTo>
                  <a:pt x="315467" y="278130"/>
                </a:lnTo>
                <a:close/>
              </a:path>
              <a:path w="361314" h="285750">
                <a:moveTo>
                  <a:pt x="303275" y="285750"/>
                </a:moveTo>
                <a:lnTo>
                  <a:pt x="292608" y="285750"/>
                </a:lnTo>
                <a:lnTo>
                  <a:pt x="291083" y="284480"/>
                </a:lnTo>
                <a:lnTo>
                  <a:pt x="289559" y="284480"/>
                </a:lnTo>
                <a:lnTo>
                  <a:pt x="286512" y="283210"/>
                </a:lnTo>
                <a:lnTo>
                  <a:pt x="281939" y="281940"/>
                </a:lnTo>
                <a:lnTo>
                  <a:pt x="277367" y="278129"/>
                </a:lnTo>
                <a:lnTo>
                  <a:pt x="315467" y="278130"/>
                </a:lnTo>
                <a:lnTo>
                  <a:pt x="312420" y="279400"/>
                </a:lnTo>
                <a:lnTo>
                  <a:pt x="309371" y="283210"/>
                </a:lnTo>
                <a:lnTo>
                  <a:pt x="307847" y="283210"/>
                </a:lnTo>
                <a:lnTo>
                  <a:pt x="304800" y="284480"/>
                </a:lnTo>
                <a:lnTo>
                  <a:pt x="303275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76272" y="1286256"/>
            <a:ext cx="56515" cy="134620"/>
          </a:xfrm>
          <a:custGeom>
            <a:avLst/>
            <a:gdLst/>
            <a:ahLst/>
            <a:cxnLst/>
            <a:rect l="l" t="t" r="r" b="b"/>
            <a:pathLst>
              <a:path w="56514" h="134619">
                <a:moveTo>
                  <a:pt x="36576" y="4572"/>
                </a:moveTo>
                <a:lnTo>
                  <a:pt x="39624" y="0"/>
                </a:lnTo>
                <a:lnTo>
                  <a:pt x="44196" y="0"/>
                </a:lnTo>
                <a:lnTo>
                  <a:pt x="39624" y="1524"/>
                </a:lnTo>
                <a:lnTo>
                  <a:pt x="36576" y="4572"/>
                </a:lnTo>
                <a:close/>
              </a:path>
              <a:path w="56514" h="134619">
                <a:moveTo>
                  <a:pt x="33963" y="15893"/>
                </a:moveTo>
                <a:lnTo>
                  <a:pt x="33528" y="15240"/>
                </a:lnTo>
                <a:lnTo>
                  <a:pt x="32258" y="10160"/>
                </a:lnTo>
                <a:lnTo>
                  <a:pt x="33528" y="7620"/>
                </a:lnTo>
                <a:lnTo>
                  <a:pt x="39624" y="1524"/>
                </a:lnTo>
                <a:lnTo>
                  <a:pt x="44196" y="0"/>
                </a:lnTo>
                <a:lnTo>
                  <a:pt x="47244" y="1524"/>
                </a:lnTo>
                <a:lnTo>
                  <a:pt x="48768" y="2032"/>
                </a:lnTo>
                <a:lnTo>
                  <a:pt x="50292" y="3048"/>
                </a:lnTo>
                <a:lnTo>
                  <a:pt x="54864" y="7620"/>
                </a:lnTo>
                <a:lnTo>
                  <a:pt x="54864" y="12192"/>
                </a:lnTo>
                <a:lnTo>
                  <a:pt x="35052" y="12192"/>
                </a:lnTo>
                <a:lnTo>
                  <a:pt x="35052" y="13716"/>
                </a:lnTo>
                <a:lnTo>
                  <a:pt x="33963" y="15893"/>
                </a:lnTo>
                <a:close/>
              </a:path>
              <a:path w="56514" h="134619">
                <a:moveTo>
                  <a:pt x="48768" y="2032"/>
                </a:moveTo>
                <a:lnTo>
                  <a:pt x="47244" y="1524"/>
                </a:lnTo>
                <a:lnTo>
                  <a:pt x="44196" y="0"/>
                </a:lnTo>
                <a:lnTo>
                  <a:pt x="45720" y="0"/>
                </a:lnTo>
                <a:lnTo>
                  <a:pt x="48768" y="2032"/>
                </a:lnTo>
                <a:close/>
              </a:path>
              <a:path w="56514" h="134619">
                <a:moveTo>
                  <a:pt x="54864" y="7620"/>
                </a:moveTo>
                <a:lnTo>
                  <a:pt x="50292" y="3048"/>
                </a:lnTo>
                <a:lnTo>
                  <a:pt x="48768" y="2032"/>
                </a:lnTo>
                <a:lnTo>
                  <a:pt x="51816" y="3048"/>
                </a:lnTo>
                <a:lnTo>
                  <a:pt x="54864" y="7620"/>
                </a:lnTo>
                <a:close/>
              </a:path>
              <a:path w="56514" h="134619">
                <a:moveTo>
                  <a:pt x="32258" y="10160"/>
                </a:moveTo>
                <a:lnTo>
                  <a:pt x="32004" y="9144"/>
                </a:lnTo>
                <a:lnTo>
                  <a:pt x="33528" y="7620"/>
                </a:lnTo>
                <a:lnTo>
                  <a:pt x="32258" y="10160"/>
                </a:lnTo>
                <a:close/>
              </a:path>
              <a:path w="56514" h="134619">
                <a:moveTo>
                  <a:pt x="53340" y="16764"/>
                </a:moveTo>
                <a:lnTo>
                  <a:pt x="54864" y="12192"/>
                </a:lnTo>
                <a:lnTo>
                  <a:pt x="54864" y="7620"/>
                </a:lnTo>
                <a:lnTo>
                  <a:pt x="56388" y="13716"/>
                </a:lnTo>
                <a:lnTo>
                  <a:pt x="53340" y="16764"/>
                </a:lnTo>
                <a:close/>
              </a:path>
              <a:path w="56514" h="134619">
                <a:moveTo>
                  <a:pt x="3200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0480" y="12192"/>
                </a:lnTo>
                <a:lnTo>
                  <a:pt x="32004" y="10668"/>
                </a:lnTo>
                <a:lnTo>
                  <a:pt x="32258" y="10160"/>
                </a:lnTo>
                <a:lnTo>
                  <a:pt x="33528" y="15240"/>
                </a:lnTo>
                <a:lnTo>
                  <a:pt x="33963" y="15893"/>
                </a:lnTo>
                <a:lnTo>
                  <a:pt x="33528" y="16764"/>
                </a:lnTo>
                <a:lnTo>
                  <a:pt x="33528" y="19812"/>
                </a:lnTo>
                <a:lnTo>
                  <a:pt x="32004" y="22860"/>
                </a:lnTo>
                <a:close/>
              </a:path>
              <a:path w="56514" h="134619">
                <a:moveTo>
                  <a:pt x="38100" y="19812"/>
                </a:moveTo>
                <a:lnTo>
                  <a:pt x="36576" y="19812"/>
                </a:lnTo>
                <a:lnTo>
                  <a:pt x="33963" y="15893"/>
                </a:lnTo>
                <a:lnTo>
                  <a:pt x="35052" y="13716"/>
                </a:lnTo>
                <a:lnTo>
                  <a:pt x="35052" y="12192"/>
                </a:lnTo>
                <a:lnTo>
                  <a:pt x="38100" y="19812"/>
                </a:lnTo>
                <a:close/>
              </a:path>
              <a:path w="56514" h="134619">
                <a:moveTo>
                  <a:pt x="48006" y="19812"/>
                </a:moveTo>
                <a:lnTo>
                  <a:pt x="38100" y="19812"/>
                </a:lnTo>
                <a:lnTo>
                  <a:pt x="35052" y="12192"/>
                </a:lnTo>
                <a:lnTo>
                  <a:pt x="54864" y="12192"/>
                </a:lnTo>
                <a:lnTo>
                  <a:pt x="53340" y="16764"/>
                </a:lnTo>
                <a:lnTo>
                  <a:pt x="51816" y="18288"/>
                </a:lnTo>
                <a:lnTo>
                  <a:pt x="50292" y="18288"/>
                </a:lnTo>
                <a:lnTo>
                  <a:pt x="48006" y="19812"/>
                </a:lnTo>
                <a:close/>
              </a:path>
              <a:path w="56514" h="134619">
                <a:moveTo>
                  <a:pt x="28956" y="53340"/>
                </a:moveTo>
                <a:lnTo>
                  <a:pt x="25908" y="51816"/>
                </a:lnTo>
                <a:lnTo>
                  <a:pt x="22860" y="51816"/>
                </a:lnTo>
                <a:lnTo>
                  <a:pt x="21336" y="48768"/>
                </a:lnTo>
                <a:lnTo>
                  <a:pt x="21336" y="45720"/>
                </a:lnTo>
                <a:lnTo>
                  <a:pt x="22860" y="39624"/>
                </a:lnTo>
                <a:lnTo>
                  <a:pt x="24384" y="36576"/>
                </a:lnTo>
                <a:lnTo>
                  <a:pt x="24384" y="35052"/>
                </a:lnTo>
                <a:lnTo>
                  <a:pt x="25908" y="33528"/>
                </a:lnTo>
                <a:lnTo>
                  <a:pt x="27432" y="30480"/>
                </a:lnTo>
                <a:lnTo>
                  <a:pt x="30480" y="27432"/>
                </a:lnTo>
                <a:lnTo>
                  <a:pt x="28956" y="27432"/>
                </a:lnTo>
                <a:lnTo>
                  <a:pt x="30480" y="25908"/>
                </a:lnTo>
                <a:lnTo>
                  <a:pt x="33528" y="19812"/>
                </a:lnTo>
                <a:lnTo>
                  <a:pt x="33528" y="16764"/>
                </a:lnTo>
                <a:lnTo>
                  <a:pt x="33963" y="15893"/>
                </a:lnTo>
                <a:lnTo>
                  <a:pt x="36576" y="19812"/>
                </a:lnTo>
                <a:lnTo>
                  <a:pt x="48006" y="19812"/>
                </a:lnTo>
                <a:lnTo>
                  <a:pt x="45720" y="21336"/>
                </a:lnTo>
                <a:lnTo>
                  <a:pt x="48006" y="21336"/>
                </a:lnTo>
                <a:lnTo>
                  <a:pt x="44196" y="28956"/>
                </a:lnTo>
                <a:lnTo>
                  <a:pt x="41148" y="32004"/>
                </a:lnTo>
                <a:lnTo>
                  <a:pt x="41910" y="32004"/>
                </a:lnTo>
                <a:lnTo>
                  <a:pt x="41148" y="33528"/>
                </a:lnTo>
                <a:lnTo>
                  <a:pt x="38100" y="36576"/>
                </a:lnTo>
                <a:lnTo>
                  <a:pt x="35814" y="41148"/>
                </a:lnTo>
                <a:lnTo>
                  <a:pt x="35052" y="41148"/>
                </a:lnTo>
                <a:lnTo>
                  <a:pt x="33528" y="44196"/>
                </a:lnTo>
                <a:lnTo>
                  <a:pt x="34290" y="44196"/>
                </a:lnTo>
                <a:lnTo>
                  <a:pt x="32004" y="48768"/>
                </a:lnTo>
                <a:lnTo>
                  <a:pt x="32004" y="51816"/>
                </a:lnTo>
                <a:lnTo>
                  <a:pt x="28956" y="53340"/>
                </a:lnTo>
                <a:close/>
              </a:path>
              <a:path w="56514" h="134619">
                <a:moveTo>
                  <a:pt x="47244" y="21336"/>
                </a:moveTo>
                <a:lnTo>
                  <a:pt x="45720" y="21336"/>
                </a:lnTo>
                <a:lnTo>
                  <a:pt x="50292" y="18288"/>
                </a:lnTo>
                <a:lnTo>
                  <a:pt x="48768" y="19812"/>
                </a:lnTo>
                <a:lnTo>
                  <a:pt x="48260" y="20828"/>
                </a:lnTo>
                <a:lnTo>
                  <a:pt x="47244" y="21336"/>
                </a:lnTo>
                <a:close/>
              </a:path>
              <a:path w="56514" h="134619">
                <a:moveTo>
                  <a:pt x="48260" y="20828"/>
                </a:moveTo>
                <a:lnTo>
                  <a:pt x="48768" y="19812"/>
                </a:lnTo>
                <a:lnTo>
                  <a:pt x="50292" y="18288"/>
                </a:lnTo>
                <a:lnTo>
                  <a:pt x="51816" y="18288"/>
                </a:lnTo>
                <a:lnTo>
                  <a:pt x="50292" y="19812"/>
                </a:lnTo>
                <a:lnTo>
                  <a:pt x="48260" y="20828"/>
                </a:lnTo>
                <a:close/>
              </a:path>
              <a:path w="56514" h="134619">
                <a:moveTo>
                  <a:pt x="36957" y="53340"/>
                </a:moveTo>
                <a:lnTo>
                  <a:pt x="28956" y="53340"/>
                </a:lnTo>
                <a:lnTo>
                  <a:pt x="32004" y="51816"/>
                </a:lnTo>
                <a:lnTo>
                  <a:pt x="32004" y="48768"/>
                </a:lnTo>
                <a:lnTo>
                  <a:pt x="38100" y="36576"/>
                </a:lnTo>
                <a:lnTo>
                  <a:pt x="41148" y="33528"/>
                </a:lnTo>
                <a:lnTo>
                  <a:pt x="42672" y="30480"/>
                </a:lnTo>
                <a:lnTo>
                  <a:pt x="44196" y="28956"/>
                </a:lnTo>
                <a:lnTo>
                  <a:pt x="48260" y="20828"/>
                </a:lnTo>
                <a:lnTo>
                  <a:pt x="50292" y="19812"/>
                </a:lnTo>
                <a:lnTo>
                  <a:pt x="51816" y="18288"/>
                </a:lnTo>
                <a:lnTo>
                  <a:pt x="50292" y="21336"/>
                </a:lnTo>
                <a:lnTo>
                  <a:pt x="48768" y="22860"/>
                </a:lnTo>
                <a:lnTo>
                  <a:pt x="47752" y="25908"/>
                </a:lnTo>
                <a:lnTo>
                  <a:pt x="47244" y="25908"/>
                </a:lnTo>
                <a:lnTo>
                  <a:pt x="45720" y="30480"/>
                </a:lnTo>
                <a:lnTo>
                  <a:pt x="45720" y="32004"/>
                </a:lnTo>
                <a:lnTo>
                  <a:pt x="42672" y="36576"/>
                </a:lnTo>
                <a:lnTo>
                  <a:pt x="41656" y="39624"/>
                </a:lnTo>
                <a:lnTo>
                  <a:pt x="41148" y="39624"/>
                </a:lnTo>
                <a:lnTo>
                  <a:pt x="39624" y="45720"/>
                </a:lnTo>
                <a:lnTo>
                  <a:pt x="38608" y="48768"/>
                </a:lnTo>
                <a:lnTo>
                  <a:pt x="38100" y="48768"/>
                </a:lnTo>
                <a:lnTo>
                  <a:pt x="36957" y="53340"/>
                </a:lnTo>
                <a:close/>
              </a:path>
              <a:path w="56514" h="134619">
                <a:moveTo>
                  <a:pt x="48006" y="21336"/>
                </a:moveTo>
                <a:lnTo>
                  <a:pt x="47244" y="21336"/>
                </a:lnTo>
                <a:lnTo>
                  <a:pt x="48260" y="20828"/>
                </a:lnTo>
                <a:lnTo>
                  <a:pt x="48006" y="21336"/>
                </a:lnTo>
                <a:close/>
              </a:path>
              <a:path w="56514" h="134619">
                <a:moveTo>
                  <a:pt x="22098" y="50292"/>
                </a:moveTo>
                <a:lnTo>
                  <a:pt x="15240" y="50292"/>
                </a:lnTo>
                <a:lnTo>
                  <a:pt x="16764" y="44196"/>
                </a:lnTo>
                <a:lnTo>
                  <a:pt x="16764" y="42672"/>
                </a:lnTo>
                <a:lnTo>
                  <a:pt x="18288" y="38100"/>
                </a:lnTo>
                <a:lnTo>
                  <a:pt x="18288" y="36576"/>
                </a:lnTo>
                <a:lnTo>
                  <a:pt x="21336" y="32004"/>
                </a:lnTo>
                <a:lnTo>
                  <a:pt x="21336" y="30480"/>
                </a:lnTo>
                <a:lnTo>
                  <a:pt x="24384" y="25908"/>
                </a:lnTo>
                <a:lnTo>
                  <a:pt x="25908" y="21336"/>
                </a:lnTo>
                <a:lnTo>
                  <a:pt x="25908" y="22860"/>
                </a:lnTo>
                <a:lnTo>
                  <a:pt x="32004" y="22860"/>
                </a:lnTo>
                <a:lnTo>
                  <a:pt x="30480" y="25908"/>
                </a:lnTo>
                <a:lnTo>
                  <a:pt x="28956" y="27432"/>
                </a:lnTo>
                <a:lnTo>
                  <a:pt x="30480" y="27432"/>
                </a:lnTo>
                <a:lnTo>
                  <a:pt x="27432" y="30480"/>
                </a:lnTo>
                <a:lnTo>
                  <a:pt x="25908" y="33528"/>
                </a:lnTo>
                <a:lnTo>
                  <a:pt x="24384" y="35052"/>
                </a:lnTo>
                <a:lnTo>
                  <a:pt x="24384" y="36576"/>
                </a:lnTo>
                <a:lnTo>
                  <a:pt x="22860" y="39624"/>
                </a:lnTo>
                <a:lnTo>
                  <a:pt x="21336" y="45720"/>
                </a:lnTo>
                <a:lnTo>
                  <a:pt x="21336" y="48768"/>
                </a:lnTo>
                <a:lnTo>
                  <a:pt x="22098" y="50292"/>
                </a:lnTo>
                <a:close/>
              </a:path>
              <a:path w="56514" h="134619">
                <a:moveTo>
                  <a:pt x="47244" y="27432"/>
                </a:moveTo>
                <a:lnTo>
                  <a:pt x="47244" y="25908"/>
                </a:lnTo>
                <a:lnTo>
                  <a:pt x="47752" y="25908"/>
                </a:lnTo>
                <a:lnTo>
                  <a:pt x="47244" y="27432"/>
                </a:lnTo>
                <a:close/>
              </a:path>
              <a:path w="56514" h="134619">
                <a:moveTo>
                  <a:pt x="41910" y="32004"/>
                </a:moveTo>
                <a:lnTo>
                  <a:pt x="41148" y="32004"/>
                </a:lnTo>
                <a:lnTo>
                  <a:pt x="42672" y="30480"/>
                </a:lnTo>
                <a:lnTo>
                  <a:pt x="41910" y="32004"/>
                </a:lnTo>
                <a:close/>
              </a:path>
              <a:path w="56514" h="134619">
                <a:moveTo>
                  <a:pt x="41148" y="41148"/>
                </a:moveTo>
                <a:lnTo>
                  <a:pt x="41148" y="39624"/>
                </a:lnTo>
                <a:lnTo>
                  <a:pt x="41656" y="39624"/>
                </a:lnTo>
                <a:lnTo>
                  <a:pt x="41148" y="41148"/>
                </a:lnTo>
                <a:close/>
              </a:path>
              <a:path w="56514" h="134619">
                <a:moveTo>
                  <a:pt x="33528" y="44196"/>
                </a:moveTo>
                <a:lnTo>
                  <a:pt x="35052" y="41148"/>
                </a:lnTo>
                <a:lnTo>
                  <a:pt x="35052" y="42672"/>
                </a:lnTo>
                <a:lnTo>
                  <a:pt x="33528" y="44196"/>
                </a:lnTo>
                <a:close/>
              </a:path>
              <a:path w="56514" h="134619">
                <a:moveTo>
                  <a:pt x="35052" y="42672"/>
                </a:moveTo>
                <a:lnTo>
                  <a:pt x="35052" y="41148"/>
                </a:lnTo>
                <a:lnTo>
                  <a:pt x="35814" y="41148"/>
                </a:lnTo>
                <a:lnTo>
                  <a:pt x="35052" y="42672"/>
                </a:lnTo>
                <a:close/>
              </a:path>
              <a:path w="56514" h="134619">
                <a:moveTo>
                  <a:pt x="34290" y="44196"/>
                </a:moveTo>
                <a:lnTo>
                  <a:pt x="33528" y="44196"/>
                </a:lnTo>
                <a:lnTo>
                  <a:pt x="35052" y="42672"/>
                </a:lnTo>
                <a:lnTo>
                  <a:pt x="34290" y="44196"/>
                </a:lnTo>
                <a:close/>
              </a:path>
              <a:path w="56514" h="134619">
                <a:moveTo>
                  <a:pt x="13716" y="134112"/>
                </a:moveTo>
                <a:lnTo>
                  <a:pt x="9144" y="134112"/>
                </a:lnTo>
                <a:lnTo>
                  <a:pt x="3048" y="132588"/>
                </a:lnTo>
                <a:lnTo>
                  <a:pt x="0" y="128016"/>
                </a:lnTo>
                <a:lnTo>
                  <a:pt x="0" y="111252"/>
                </a:lnTo>
                <a:lnTo>
                  <a:pt x="1524" y="109728"/>
                </a:lnTo>
                <a:lnTo>
                  <a:pt x="1524" y="102108"/>
                </a:lnTo>
                <a:lnTo>
                  <a:pt x="4572" y="89916"/>
                </a:lnTo>
                <a:lnTo>
                  <a:pt x="6096" y="82296"/>
                </a:lnTo>
                <a:lnTo>
                  <a:pt x="7620" y="76200"/>
                </a:lnTo>
                <a:lnTo>
                  <a:pt x="7620" y="74676"/>
                </a:lnTo>
                <a:lnTo>
                  <a:pt x="10668" y="62484"/>
                </a:lnTo>
                <a:lnTo>
                  <a:pt x="13716" y="54864"/>
                </a:lnTo>
                <a:lnTo>
                  <a:pt x="15240" y="48768"/>
                </a:lnTo>
                <a:lnTo>
                  <a:pt x="15240" y="50292"/>
                </a:lnTo>
                <a:lnTo>
                  <a:pt x="22098" y="50292"/>
                </a:lnTo>
                <a:lnTo>
                  <a:pt x="22860" y="51816"/>
                </a:lnTo>
                <a:lnTo>
                  <a:pt x="25908" y="51816"/>
                </a:lnTo>
                <a:lnTo>
                  <a:pt x="28956" y="53340"/>
                </a:lnTo>
                <a:lnTo>
                  <a:pt x="36957" y="53340"/>
                </a:lnTo>
                <a:lnTo>
                  <a:pt x="35052" y="60960"/>
                </a:lnTo>
                <a:lnTo>
                  <a:pt x="32004" y="67056"/>
                </a:lnTo>
                <a:lnTo>
                  <a:pt x="33528" y="67056"/>
                </a:lnTo>
                <a:lnTo>
                  <a:pt x="32004" y="73152"/>
                </a:lnTo>
                <a:lnTo>
                  <a:pt x="30480" y="74676"/>
                </a:lnTo>
                <a:lnTo>
                  <a:pt x="27432" y="86868"/>
                </a:lnTo>
                <a:lnTo>
                  <a:pt x="25908" y="94488"/>
                </a:lnTo>
                <a:lnTo>
                  <a:pt x="22860" y="106680"/>
                </a:lnTo>
                <a:lnTo>
                  <a:pt x="22860" y="114300"/>
                </a:lnTo>
                <a:lnTo>
                  <a:pt x="19812" y="126492"/>
                </a:lnTo>
                <a:lnTo>
                  <a:pt x="18288" y="131064"/>
                </a:lnTo>
                <a:lnTo>
                  <a:pt x="13716" y="134112"/>
                </a:lnTo>
                <a:close/>
              </a:path>
              <a:path w="56514" h="134619">
                <a:moveTo>
                  <a:pt x="38100" y="50292"/>
                </a:moveTo>
                <a:lnTo>
                  <a:pt x="38100" y="48768"/>
                </a:lnTo>
                <a:lnTo>
                  <a:pt x="38608" y="48768"/>
                </a:lnTo>
                <a:lnTo>
                  <a:pt x="38100" y="50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71915" y="1575828"/>
            <a:ext cx="177165" cy="125095"/>
          </a:xfrm>
          <a:custGeom>
            <a:avLst/>
            <a:gdLst/>
            <a:ahLst/>
            <a:cxnLst/>
            <a:rect l="l" t="t" r="r" b="b"/>
            <a:pathLst>
              <a:path w="177164" h="125094">
                <a:moveTo>
                  <a:pt x="25908" y="100571"/>
                </a:moveTo>
                <a:lnTo>
                  <a:pt x="24384" y="99047"/>
                </a:lnTo>
                <a:lnTo>
                  <a:pt x="22860" y="95999"/>
                </a:lnTo>
                <a:lnTo>
                  <a:pt x="19812" y="95999"/>
                </a:lnTo>
                <a:lnTo>
                  <a:pt x="13716" y="99047"/>
                </a:lnTo>
                <a:lnTo>
                  <a:pt x="12192" y="100571"/>
                </a:lnTo>
                <a:lnTo>
                  <a:pt x="13716" y="100571"/>
                </a:lnTo>
                <a:lnTo>
                  <a:pt x="25908" y="100571"/>
                </a:lnTo>
                <a:close/>
              </a:path>
              <a:path w="177164" h="125094">
                <a:moveTo>
                  <a:pt x="152400" y="83807"/>
                </a:moveTo>
                <a:lnTo>
                  <a:pt x="149352" y="74663"/>
                </a:lnTo>
                <a:lnTo>
                  <a:pt x="143256" y="71615"/>
                </a:lnTo>
                <a:lnTo>
                  <a:pt x="138684" y="73139"/>
                </a:lnTo>
                <a:lnTo>
                  <a:pt x="126492" y="77711"/>
                </a:lnTo>
                <a:lnTo>
                  <a:pt x="115824" y="80759"/>
                </a:lnTo>
                <a:lnTo>
                  <a:pt x="115824" y="82283"/>
                </a:lnTo>
                <a:lnTo>
                  <a:pt x="105156" y="85331"/>
                </a:lnTo>
                <a:lnTo>
                  <a:pt x="96012" y="89903"/>
                </a:lnTo>
                <a:lnTo>
                  <a:pt x="68580" y="99047"/>
                </a:lnTo>
                <a:lnTo>
                  <a:pt x="70104" y="97523"/>
                </a:lnTo>
                <a:lnTo>
                  <a:pt x="60960" y="99047"/>
                </a:lnTo>
                <a:lnTo>
                  <a:pt x="53340" y="100571"/>
                </a:lnTo>
                <a:lnTo>
                  <a:pt x="45720" y="100571"/>
                </a:lnTo>
                <a:lnTo>
                  <a:pt x="38100" y="102095"/>
                </a:lnTo>
                <a:lnTo>
                  <a:pt x="33528" y="102095"/>
                </a:lnTo>
                <a:lnTo>
                  <a:pt x="27432" y="103619"/>
                </a:lnTo>
                <a:lnTo>
                  <a:pt x="24384" y="103619"/>
                </a:lnTo>
                <a:lnTo>
                  <a:pt x="25146" y="102095"/>
                </a:lnTo>
                <a:lnTo>
                  <a:pt x="15240" y="102095"/>
                </a:lnTo>
                <a:lnTo>
                  <a:pt x="12192" y="102095"/>
                </a:lnTo>
                <a:lnTo>
                  <a:pt x="9144" y="102095"/>
                </a:lnTo>
                <a:lnTo>
                  <a:pt x="12192" y="100571"/>
                </a:lnTo>
                <a:lnTo>
                  <a:pt x="7620" y="100571"/>
                </a:lnTo>
                <a:lnTo>
                  <a:pt x="4572" y="102095"/>
                </a:lnTo>
                <a:lnTo>
                  <a:pt x="3048" y="103619"/>
                </a:lnTo>
                <a:lnTo>
                  <a:pt x="0" y="109715"/>
                </a:lnTo>
                <a:lnTo>
                  <a:pt x="1524" y="112763"/>
                </a:lnTo>
                <a:lnTo>
                  <a:pt x="3048" y="114287"/>
                </a:lnTo>
                <a:lnTo>
                  <a:pt x="3048" y="115811"/>
                </a:lnTo>
                <a:lnTo>
                  <a:pt x="6096" y="118859"/>
                </a:lnTo>
                <a:lnTo>
                  <a:pt x="9144" y="120383"/>
                </a:lnTo>
                <a:lnTo>
                  <a:pt x="10668" y="121907"/>
                </a:lnTo>
                <a:lnTo>
                  <a:pt x="13716" y="123431"/>
                </a:lnTo>
                <a:lnTo>
                  <a:pt x="22860" y="123431"/>
                </a:lnTo>
                <a:lnTo>
                  <a:pt x="27432" y="124955"/>
                </a:lnTo>
                <a:lnTo>
                  <a:pt x="41148" y="124955"/>
                </a:lnTo>
                <a:lnTo>
                  <a:pt x="41148" y="123431"/>
                </a:lnTo>
                <a:lnTo>
                  <a:pt x="56388" y="123431"/>
                </a:lnTo>
                <a:lnTo>
                  <a:pt x="64008" y="121907"/>
                </a:lnTo>
                <a:lnTo>
                  <a:pt x="73152" y="120383"/>
                </a:lnTo>
                <a:lnTo>
                  <a:pt x="74676" y="120383"/>
                </a:lnTo>
                <a:lnTo>
                  <a:pt x="92964" y="114287"/>
                </a:lnTo>
                <a:lnTo>
                  <a:pt x="103632" y="111239"/>
                </a:lnTo>
                <a:lnTo>
                  <a:pt x="107188" y="109715"/>
                </a:lnTo>
                <a:lnTo>
                  <a:pt x="114300" y="106667"/>
                </a:lnTo>
                <a:lnTo>
                  <a:pt x="123444" y="102095"/>
                </a:lnTo>
                <a:lnTo>
                  <a:pt x="124968" y="102095"/>
                </a:lnTo>
                <a:lnTo>
                  <a:pt x="132080" y="99047"/>
                </a:lnTo>
                <a:lnTo>
                  <a:pt x="135636" y="97523"/>
                </a:lnTo>
                <a:lnTo>
                  <a:pt x="146304" y="91427"/>
                </a:lnTo>
                <a:lnTo>
                  <a:pt x="150876" y="89903"/>
                </a:lnTo>
                <a:lnTo>
                  <a:pt x="152400" y="83807"/>
                </a:lnTo>
                <a:close/>
              </a:path>
              <a:path w="177164" h="125094">
                <a:moveTo>
                  <a:pt x="176784" y="6096"/>
                </a:moveTo>
                <a:lnTo>
                  <a:pt x="173736" y="4572"/>
                </a:lnTo>
                <a:lnTo>
                  <a:pt x="172212" y="3048"/>
                </a:lnTo>
                <a:lnTo>
                  <a:pt x="169164" y="1524"/>
                </a:lnTo>
                <a:lnTo>
                  <a:pt x="167640" y="0"/>
                </a:lnTo>
                <a:lnTo>
                  <a:pt x="152400" y="0"/>
                </a:lnTo>
                <a:lnTo>
                  <a:pt x="144780" y="1524"/>
                </a:lnTo>
                <a:lnTo>
                  <a:pt x="143256" y="1524"/>
                </a:lnTo>
                <a:lnTo>
                  <a:pt x="137160" y="3048"/>
                </a:lnTo>
                <a:lnTo>
                  <a:pt x="131064" y="3048"/>
                </a:lnTo>
                <a:lnTo>
                  <a:pt x="129540" y="4572"/>
                </a:lnTo>
                <a:lnTo>
                  <a:pt x="121920" y="4572"/>
                </a:lnTo>
                <a:lnTo>
                  <a:pt x="114300" y="6096"/>
                </a:lnTo>
                <a:lnTo>
                  <a:pt x="105156" y="7620"/>
                </a:lnTo>
                <a:lnTo>
                  <a:pt x="103632" y="7620"/>
                </a:lnTo>
                <a:lnTo>
                  <a:pt x="88392" y="10668"/>
                </a:lnTo>
                <a:lnTo>
                  <a:pt x="79248" y="12192"/>
                </a:lnTo>
                <a:lnTo>
                  <a:pt x="71628" y="12192"/>
                </a:lnTo>
                <a:lnTo>
                  <a:pt x="62484" y="13716"/>
                </a:lnTo>
                <a:lnTo>
                  <a:pt x="18288" y="13716"/>
                </a:lnTo>
                <a:lnTo>
                  <a:pt x="15240" y="15240"/>
                </a:lnTo>
                <a:lnTo>
                  <a:pt x="12192" y="15240"/>
                </a:lnTo>
                <a:lnTo>
                  <a:pt x="7620" y="16764"/>
                </a:lnTo>
                <a:lnTo>
                  <a:pt x="1524" y="19812"/>
                </a:lnTo>
                <a:lnTo>
                  <a:pt x="0" y="25908"/>
                </a:lnTo>
                <a:lnTo>
                  <a:pt x="279" y="26314"/>
                </a:lnTo>
                <a:lnTo>
                  <a:pt x="0" y="27432"/>
                </a:lnTo>
                <a:lnTo>
                  <a:pt x="3657" y="32918"/>
                </a:lnTo>
                <a:lnTo>
                  <a:pt x="4572" y="36576"/>
                </a:lnTo>
                <a:lnTo>
                  <a:pt x="10668" y="38100"/>
                </a:lnTo>
                <a:lnTo>
                  <a:pt x="11328" y="37871"/>
                </a:lnTo>
                <a:lnTo>
                  <a:pt x="12192" y="38100"/>
                </a:lnTo>
                <a:lnTo>
                  <a:pt x="16764" y="36576"/>
                </a:lnTo>
                <a:lnTo>
                  <a:pt x="19812" y="38100"/>
                </a:lnTo>
                <a:lnTo>
                  <a:pt x="22860" y="38100"/>
                </a:lnTo>
                <a:lnTo>
                  <a:pt x="25908" y="39624"/>
                </a:lnTo>
                <a:lnTo>
                  <a:pt x="27432" y="41148"/>
                </a:lnTo>
                <a:lnTo>
                  <a:pt x="27432" y="39624"/>
                </a:lnTo>
                <a:lnTo>
                  <a:pt x="28956" y="42672"/>
                </a:lnTo>
                <a:lnTo>
                  <a:pt x="30480" y="42672"/>
                </a:lnTo>
                <a:lnTo>
                  <a:pt x="32004" y="44196"/>
                </a:lnTo>
                <a:lnTo>
                  <a:pt x="32004" y="45720"/>
                </a:lnTo>
                <a:lnTo>
                  <a:pt x="33528" y="45720"/>
                </a:lnTo>
                <a:lnTo>
                  <a:pt x="38100" y="50292"/>
                </a:lnTo>
                <a:lnTo>
                  <a:pt x="39624" y="50292"/>
                </a:lnTo>
                <a:lnTo>
                  <a:pt x="42672" y="47244"/>
                </a:lnTo>
                <a:lnTo>
                  <a:pt x="42672" y="44196"/>
                </a:lnTo>
                <a:lnTo>
                  <a:pt x="41148" y="44196"/>
                </a:lnTo>
                <a:lnTo>
                  <a:pt x="36576" y="39624"/>
                </a:lnTo>
                <a:lnTo>
                  <a:pt x="33528" y="38100"/>
                </a:lnTo>
                <a:lnTo>
                  <a:pt x="35052" y="38100"/>
                </a:lnTo>
                <a:lnTo>
                  <a:pt x="33528" y="36576"/>
                </a:lnTo>
                <a:lnTo>
                  <a:pt x="39624" y="36576"/>
                </a:lnTo>
                <a:lnTo>
                  <a:pt x="47244" y="38100"/>
                </a:lnTo>
                <a:lnTo>
                  <a:pt x="48768" y="38100"/>
                </a:lnTo>
                <a:lnTo>
                  <a:pt x="56388" y="36576"/>
                </a:lnTo>
                <a:lnTo>
                  <a:pt x="64008" y="36576"/>
                </a:lnTo>
                <a:lnTo>
                  <a:pt x="73152" y="35052"/>
                </a:lnTo>
                <a:lnTo>
                  <a:pt x="82296" y="35052"/>
                </a:lnTo>
                <a:lnTo>
                  <a:pt x="109728" y="30480"/>
                </a:lnTo>
                <a:lnTo>
                  <a:pt x="108204" y="30480"/>
                </a:lnTo>
                <a:lnTo>
                  <a:pt x="117348" y="28956"/>
                </a:lnTo>
                <a:lnTo>
                  <a:pt x="124968" y="28956"/>
                </a:lnTo>
                <a:lnTo>
                  <a:pt x="134112" y="27432"/>
                </a:lnTo>
                <a:lnTo>
                  <a:pt x="132588" y="27432"/>
                </a:lnTo>
                <a:lnTo>
                  <a:pt x="140208" y="25908"/>
                </a:lnTo>
                <a:lnTo>
                  <a:pt x="141732" y="25908"/>
                </a:lnTo>
                <a:lnTo>
                  <a:pt x="149352" y="24384"/>
                </a:lnTo>
                <a:lnTo>
                  <a:pt x="155448" y="22860"/>
                </a:lnTo>
                <a:lnTo>
                  <a:pt x="160020" y="22860"/>
                </a:lnTo>
                <a:lnTo>
                  <a:pt x="161544" y="21336"/>
                </a:lnTo>
                <a:lnTo>
                  <a:pt x="166116" y="21336"/>
                </a:lnTo>
                <a:lnTo>
                  <a:pt x="167640" y="19812"/>
                </a:lnTo>
                <a:lnTo>
                  <a:pt x="169164" y="19812"/>
                </a:lnTo>
                <a:lnTo>
                  <a:pt x="170688" y="18288"/>
                </a:lnTo>
                <a:lnTo>
                  <a:pt x="173736" y="16764"/>
                </a:lnTo>
                <a:lnTo>
                  <a:pt x="176784" y="10668"/>
                </a:lnTo>
                <a:lnTo>
                  <a:pt x="176784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456" y="1202436"/>
            <a:ext cx="518159" cy="2514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3147" y="1370076"/>
            <a:ext cx="68580" cy="1447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833116" y="1275588"/>
            <a:ext cx="2283460" cy="829310"/>
            <a:chOff x="2833116" y="1275588"/>
            <a:chExt cx="2283460" cy="8293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9376" y="1795272"/>
              <a:ext cx="519683" cy="2616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3116" y="1275588"/>
              <a:ext cx="2282952" cy="829055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00471" y="1307591"/>
            <a:ext cx="250190" cy="582295"/>
          </a:xfrm>
          <a:custGeom>
            <a:avLst/>
            <a:gdLst/>
            <a:ahLst/>
            <a:cxnLst/>
            <a:rect l="l" t="t" r="r" b="b"/>
            <a:pathLst>
              <a:path w="250189" h="582294">
                <a:moveTo>
                  <a:pt x="28956" y="1524"/>
                </a:moveTo>
                <a:lnTo>
                  <a:pt x="9144" y="1524"/>
                </a:lnTo>
                <a:lnTo>
                  <a:pt x="13716" y="0"/>
                </a:lnTo>
                <a:lnTo>
                  <a:pt x="27432" y="0"/>
                </a:lnTo>
                <a:lnTo>
                  <a:pt x="28956" y="1524"/>
                </a:lnTo>
                <a:close/>
              </a:path>
              <a:path w="250189" h="582294">
                <a:moveTo>
                  <a:pt x="50292" y="28956"/>
                </a:moveTo>
                <a:lnTo>
                  <a:pt x="42672" y="25908"/>
                </a:lnTo>
                <a:lnTo>
                  <a:pt x="36576" y="22860"/>
                </a:lnTo>
                <a:lnTo>
                  <a:pt x="30480" y="21336"/>
                </a:lnTo>
                <a:lnTo>
                  <a:pt x="25908" y="19812"/>
                </a:lnTo>
                <a:lnTo>
                  <a:pt x="6096" y="19812"/>
                </a:lnTo>
                <a:lnTo>
                  <a:pt x="1524" y="16764"/>
                </a:lnTo>
                <a:lnTo>
                  <a:pt x="1524" y="12192"/>
                </a:lnTo>
                <a:lnTo>
                  <a:pt x="0" y="6096"/>
                </a:lnTo>
                <a:lnTo>
                  <a:pt x="3048" y="1524"/>
                </a:lnTo>
                <a:lnTo>
                  <a:pt x="35052" y="1524"/>
                </a:lnTo>
                <a:lnTo>
                  <a:pt x="36576" y="3048"/>
                </a:lnTo>
                <a:lnTo>
                  <a:pt x="42672" y="4572"/>
                </a:lnTo>
                <a:lnTo>
                  <a:pt x="41148" y="4572"/>
                </a:lnTo>
                <a:lnTo>
                  <a:pt x="48768" y="6096"/>
                </a:lnTo>
                <a:lnTo>
                  <a:pt x="56388" y="9144"/>
                </a:lnTo>
                <a:lnTo>
                  <a:pt x="57912" y="9144"/>
                </a:lnTo>
                <a:lnTo>
                  <a:pt x="65532" y="12192"/>
                </a:lnTo>
                <a:lnTo>
                  <a:pt x="74676" y="18288"/>
                </a:lnTo>
                <a:lnTo>
                  <a:pt x="77343" y="18288"/>
                </a:lnTo>
                <a:lnTo>
                  <a:pt x="93345" y="27432"/>
                </a:lnTo>
                <a:lnTo>
                  <a:pt x="48768" y="27432"/>
                </a:lnTo>
                <a:lnTo>
                  <a:pt x="50292" y="28956"/>
                </a:lnTo>
                <a:close/>
              </a:path>
              <a:path w="250189" h="582294">
                <a:moveTo>
                  <a:pt x="77343" y="18288"/>
                </a:moveTo>
                <a:lnTo>
                  <a:pt x="74676" y="18288"/>
                </a:lnTo>
                <a:lnTo>
                  <a:pt x="74676" y="16764"/>
                </a:lnTo>
                <a:lnTo>
                  <a:pt x="77343" y="18288"/>
                </a:lnTo>
                <a:close/>
              </a:path>
              <a:path w="250189" h="582294">
                <a:moveTo>
                  <a:pt x="27432" y="21336"/>
                </a:moveTo>
                <a:lnTo>
                  <a:pt x="21336" y="19812"/>
                </a:lnTo>
                <a:lnTo>
                  <a:pt x="25908" y="19812"/>
                </a:lnTo>
                <a:lnTo>
                  <a:pt x="27432" y="21336"/>
                </a:lnTo>
                <a:close/>
              </a:path>
              <a:path w="250189" h="582294">
                <a:moveTo>
                  <a:pt x="56388" y="32004"/>
                </a:moveTo>
                <a:lnTo>
                  <a:pt x="48768" y="27432"/>
                </a:lnTo>
                <a:lnTo>
                  <a:pt x="93345" y="27432"/>
                </a:lnTo>
                <a:lnTo>
                  <a:pt x="96012" y="28956"/>
                </a:lnTo>
                <a:lnTo>
                  <a:pt x="96012" y="30480"/>
                </a:lnTo>
                <a:lnTo>
                  <a:pt x="56388" y="30480"/>
                </a:lnTo>
                <a:lnTo>
                  <a:pt x="56388" y="32004"/>
                </a:lnTo>
                <a:close/>
              </a:path>
              <a:path w="250189" h="582294">
                <a:moveTo>
                  <a:pt x="83820" y="48768"/>
                </a:moveTo>
                <a:lnTo>
                  <a:pt x="73152" y="41148"/>
                </a:lnTo>
                <a:lnTo>
                  <a:pt x="74676" y="41148"/>
                </a:lnTo>
                <a:lnTo>
                  <a:pt x="65532" y="36576"/>
                </a:lnTo>
                <a:lnTo>
                  <a:pt x="64008" y="36576"/>
                </a:lnTo>
                <a:lnTo>
                  <a:pt x="56388" y="30480"/>
                </a:lnTo>
                <a:lnTo>
                  <a:pt x="96012" y="30480"/>
                </a:lnTo>
                <a:lnTo>
                  <a:pt x="108204" y="38100"/>
                </a:lnTo>
                <a:lnTo>
                  <a:pt x="120396" y="47244"/>
                </a:lnTo>
                <a:lnTo>
                  <a:pt x="83820" y="47244"/>
                </a:lnTo>
                <a:lnTo>
                  <a:pt x="83820" y="48768"/>
                </a:lnTo>
                <a:close/>
              </a:path>
              <a:path w="250189" h="582294">
                <a:moveTo>
                  <a:pt x="118872" y="76200"/>
                </a:moveTo>
                <a:lnTo>
                  <a:pt x="106680" y="65532"/>
                </a:lnTo>
                <a:lnTo>
                  <a:pt x="94488" y="56388"/>
                </a:lnTo>
                <a:lnTo>
                  <a:pt x="83820" y="47244"/>
                </a:lnTo>
                <a:lnTo>
                  <a:pt x="120396" y="47244"/>
                </a:lnTo>
                <a:lnTo>
                  <a:pt x="132588" y="57912"/>
                </a:lnTo>
                <a:lnTo>
                  <a:pt x="134112" y="57912"/>
                </a:lnTo>
                <a:lnTo>
                  <a:pt x="146304" y="70104"/>
                </a:lnTo>
                <a:lnTo>
                  <a:pt x="151447" y="74676"/>
                </a:lnTo>
                <a:lnTo>
                  <a:pt x="117348" y="74676"/>
                </a:lnTo>
                <a:lnTo>
                  <a:pt x="118872" y="76200"/>
                </a:lnTo>
                <a:close/>
              </a:path>
              <a:path w="250189" h="582294">
                <a:moveTo>
                  <a:pt x="196088" y="128016"/>
                </a:moveTo>
                <a:lnTo>
                  <a:pt x="167640" y="128016"/>
                </a:lnTo>
                <a:lnTo>
                  <a:pt x="155448" y="112776"/>
                </a:lnTo>
                <a:lnTo>
                  <a:pt x="143256" y="99060"/>
                </a:lnTo>
                <a:lnTo>
                  <a:pt x="131064" y="86868"/>
                </a:lnTo>
                <a:lnTo>
                  <a:pt x="117348" y="74676"/>
                </a:lnTo>
                <a:lnTo>
                  <a:pt x="151447" y="74676"/>
                </a:lnTo>
                <a:lnTo>
                  <a:pt x="160020" y="82296"/>
                </a:lnTo>
                <a:lnTo>
                  <a:pt x="160020" y="83820"/>
                </a:lnTo>
                <a:lnTo>
                  <a:pt x="172211" y="97536"/>
                </a:lnTo>
                <a:lnTo>
                  <a:pt x="173736" y="97536"/>
                </a:lnTo>
                <a:lnTo>
                  <a:pt x="185928" y="112776"/>
                </a:lnTo>
                <a:lnTo>
                  <a:pt x="196088" y="128016"/>
                </a:lnTo>
                <a:close/>
              </a:path>
              <a:path w="250189" h="582294">
                <a:moveTo>
                  <a:pt x="178308" y="144780"/>
                </a:moveTo>
                <a:lnTo>
                  <a:pt x="166116" y="126492"/>
                </a:lnTo>
                <a:lnTo>
                  <a:pt x="167640" y="128016"/>
                </a:lnTo>
                <a:lnTo>
                  <a:pt x="196088" y="128016"/>
                </a:lnTo>
                <a:lnTo>
                  <a:pt x="198120" y="131064"/>
                </a:lnTo>
                <a:lnTo>
                  <a:pt x="205622" y="143256"/>
                </a:lnTo>
                <a:lnTo>
                  <a:pt x="178308" y="143256"/>
                </a:lnTo>
                <a:lnTo>
                  <a:pt x="178308" y="144780"/>
                </a:lnTo>
                <a:close/>
              </a:path>
              <a:path w="250189" h="582294">
                <a:moveTo>
                  <a:pt x="224789" y="181355"/>
                </a:moveTo>
                <a:lnTo>
                  <a:pt x="199644" y="181355"/>
                </a:lnTo>
                <a:lnTo>
                  <a:pt x="188975" y="161544"/>
                </a:lnTo>
                <a:lnTo>
                  <a:pt x="178308" y="143256"/>
                </a:lnTo>
                <a:lnTo>
                  <a:pt x="205622" y="143256"/>
                </a:lnTo>
                <a:lnTo>
                  <a:pt x="210311" y="150876"/>
                </a:lnTo>
                <a:lnTo>
                  <a:pt x="219456" y="170688"/>
                </a:lnTo>
                <a:lnTo>
                  <a:pt x="220980" y="170688"/>
                </a:lnTo>
                <a:lnTo>
                  <a:pt x="224789" y="181355"/>
                </a:lnTo>
                <a:close/>
              </a:path>
              <a:path w="250189" h="582294">
                <a:moveTo>
                  <a:pt x="219456" y="240792"/>
                </a:moveTo>
                <a:lnTo>
                  <a:pt x="213360" y="219455"/>
                </a:lnTo>
                <a:lnTo>
                  <a:pt x="207263" y="199643"/>
                </a:lnTo>
                <a:lnTo>
                  <a:pt x="198120" y="179831"/>
                </a:lnTo>
                <a:lnTo>
                  <a:pt x="199644" y="181355"/>
                </a:lnTo>
                <a:lnTo>
                  <a:pt x="224789" y="181355"/>
                </a:lnTo>
                <a:lnTo>
                  <a:pt x="228599" y="192024"/>
                </a:lnTo>
                <a:lnTo>
                  <a:pt x="236220" y="211836"/>
                </a:lnTo>
                <a:lnTo>
                  <a:pt x="236220" y="213360"/>
                </a:lnTo>
                <a:lnTo>
                  <a:pt x="242316" y="234695"/>
                </a:lnTo>
                <a:lnTo>
                  <a:pt x="243230" y="239268"/>
                </a:lnTo>
                <a:lnTo>
                  <a:pt x="219456" y="239268"/>
                </a:lnTo>
                <a:lnTo>
                  <a:pt x="219456" y="240792"/>
                </a:lnTo>
                <a:close/>
              </a:path>
              <a:path w="250189" h="582294">
                <a:moveTo>
                  <a:pt x="224028" y="262128"/>
                </a:moveTo>
                <a:lnTo>
                  <a:pt x="219456" y="239268"/>
                </a:lnTo>
                <a:lnTo>
                  <a:pt x="243230" y="239268"/>
                </a:lnTo>
                <a:lnTo>
                  <a:pt x="246887" y="257555"/>
                </a:lnTo>
                <a:lnTo>
                  <a:pt x="246887" y="259080"/>
                </a:lnTo>
                <a:lnTo>
                  <a:pt x="247091" y="260604"/>
                </a:lnTo>
                <a:lnTo>
                  <a:pt x="224028" y="260604"/>
                </a:lnTo>
                <a:lnTo>
                  <a:pt x="224028" y="262128"/>
                </a:lnTo>
                <a:close/>
              </a:path>
              <a:path w="250189" h="582294">
                <a:moveTo>
                  <a:pt x="249936" y="307848"/>
                </a:moveTo>
                <a:lnTo>
                  <a:pt x="227075" y="307848"/>
                </a:lnTo>
                <a:lnTo>
                  <a:pt x="227075" y="306324"/>
                </a:lnTo>
                <a:lnTo>
                  <a:pt x="225551" y="283464"/>
                </a:lnTo>
                <a:lnTo>
                  <a:pt x="224028" y="260604"/>
                </a:lnTo>
                <a:lnTo>
                  <a:pt x="247091" y="260604"/>
                </a:lnTo>
                <a:lnTo>
                  <a:pt x="249936" y="281940"/>
                </a:lnTo>
                <a:lnTo>
                  <a:pt x="249936" y="307848"/>
                </a:lnTo>
                <a:close/>
              </a:path>
              <a:path w="250189" h="582294">
                <a:moveTo>
                  <a:pt x="225551" y="284988"/>
                </a:moveTo>
                <a:lnTo>
                  <a:pt x="225456" y="283464"/>
                </a:lnTo>
                <a:lnTo>
                  <a:pt x="225551" y="284988"/>
                </a:lnTo>
                <a:close/>
              </a:path>
              <a:path w="250189" h="582294">
                <a:moveTo>
                  <a:pt x="227028" y="307086"/>
                </a:moveTo>
                <a:lnTo>
                  <a:pt x="226980" y="306324"/>
                </a:lnTo>
                <a:lnTo>
                  <a:pt x="227028" y="307086"/>
                </a:lnTo>
                <a:close/>
              </a:path>
              <a:path w="250189" h="582294">
                <a:moveTo>
                  <a:pt x="249936" y="330708"/>
                </a:moveTo>
                <a:lnTo>
                  <a:pt x="225551" y="330708"/>
                </a:lnTo>
                <a:lnTo>
                  <a:pt x="227028" y="307086"/>
                </a:lnTo>
                <a:lnTo>
                  <a:pt x="227075" y="307848"/>
                </a:lnTo>
                <a:lnTo>
                  <a:pt x="249936" y="307848"/>
                </a:lnTo>
                <a:lnTo>
                  <a:pt x="249936" y="330708"/>
                </a:lnTo>
                <a:close/>
              </a:path>
              <a:path w="250189" h="582294">
                <a:moveTo>
                  <a:pt x="247091" y="353568"/>
                </a:moveTo>
                <a:lnTo>
                  <a:pt x="224028" y="353568"/>
                </a:lnTo>
                <a:lnTo>
                  <a:pt x="225551" y="329184"/>
                </a:lnTo>
                <a:lnTo>
                  <a:pt x="225551" y="330708"/>
                </a:lnTo>
                <a:lnTo>
                  <a:pt x="249936" y="330708"/>
                </a:lnTo>
                <a:lnTo>
                  <a:pt x="249936" y="332232"/>
                </a:lnTo>
                <a:lnTo>
                  <a:pt x="247091" y="353568"/>
                </a:lnTo>
                <a:close/>
              </a:path>
              <a:path w="250189" h="582294">
                <a:moveTo>
                  <a:pt x="219456" y="376428"/>
                </a:moveTo>
                <a:lnTo>
                  <a:pt x="224028" y="352044"/>
                </a:lnTo>
                <a:lnTo>
                  <a:pt x="224028" y="353568"/>
                </a:lnTo>
                <a:lnTo>
                  <a:pt x="247091" y="353568"/>
                </a:lnTo>
                <a:lnTo>
                  <a:pt x="246887" y="355092"/>
                </a:lnTo>
                <a:lnTo>
                  <a:pt x="246887" y="356616"/>
                </a:lnTo>
                <a:lnTo>
                  <a:pt x="244449" y="374904"/>
                </a:lnTo>
                <a:lnTo>
                  <a:pt x="220980" y="374904"/>
                </a:lnTo>
                <a:lnTo>
                  <a:pt x="219456" y="376428"/>
                </a:lnTo>
                <a:close/>
              </a:path>
              <a:path w="250189" h="582294">
                <a:moveTo>
                  <a:pt x="213360" y="400812"/>
                </a:moveTo>
                <a:lnTo>
                  <a:pt x="220980" y="374904"/>
                </a:lnTo>
                <a:lnTo>
                  <a:pt x="244449" y="374904"/>
                </a:lnTo>
                <a:lnTo>
                  <a:pt x="243840" y="379475"/>
                </a:lnTo>
                <a:lnTo>
                  <a:pt x="242316" y="380999"/>
                </a:lnTo>
                <a:lnTo>
                  <a:pt x="237744" y="399288"/>
                </a:lnTo>
                <a:lnTo>
                  <a:pt x="214884" y="399288"/>
                </a:lnTo>
                <a:lnTo>
                  <a:pt x="213360" y="400812"/>
                </a:lnTo>
                <a:close/>
              </a:path>
              <a:path w="250189" h="582294">
                <a:moveTo>
                  <a:pt x="205740" y="423672"/>
                </a:moveTo>
                <a:lnTo>
                  <a:pt x="214884" y="399288"/>
                </a:lnTo>
                <a:lnTo>
                  <a:pt x="237744" y="399288"/>
                </a:lnTo>
                <a:lnTo>
                  <a:pt x="236220" y="405384"/>
                </a:lnTo>
                <a:lnTo>
                  <a:pt x="236220" y="406908"/>
                </a:lnTo>
                <a:lnTo>
                  <a:pt x="231457" y="422148"/>
                </a:lnTo>
                <a:lnTo>
                  <a:pt x="207263" y="422148"/>
                </a:lnTo>
                <a:lnTo>
                  <a:pt x="205740" y="423672"/>
                </a:lnTo>
                <a:close/>
              </a:path>
              <a:path w="250189" h="582294">
                <a:moveTo>
                  <a:pt x="220980" y="448056"/>
                </a:moveTo>
                <a:lnTo>
                  <a:pt x="195072" y="448056"/>
                </a:lnTo>
                <a:lnTo>
                  <a:pt x="207263" y="422148"/>
                </a:lnTo>
                <a:lnTo>
                  <a:pt x="231457" y="422148"/>
                </a:lnTo>
                <a:lnTo>
                  <a:pt x="228599" y="431292"/>
                </a:lnTo>
                <a:lnTo>
                  <a:pt x="228599" y="432816"/>
                </a:lnTo>
                <a:lnTo>
                  <a:pt x="220980" y="448056"/>
                </a:lnTo>
                <a:close/>
              </a:path>
              <a:path w="250189" h="582294">
                <a:moveTo>
                  <a:pt x="163068" y="498348"/>
                </a:moveTo>
                <a:lnTo>
                  <a:pt x="181356" y="472440"/>
                </a:lnTo>
                <a:lnTo>
                  <a:pt x="195072" y="446532"/>
                </a:lnTo>
                <a:lnTo>
                  <a:pt x="195072" y="448056"/>
                </a:lnTo>
                <a:lnTo>
                  <a:pt x="220980" y="448056"/>
                </a:lnTo>
                <a:lnTo>
                  <a:pt x="216408" y="457199"/>
                </a:lnTo>
                <a:lnTo>
                  <a:pt x="216408" y="458724"/>
                </a:lnTo>
                <a:lnTo>
                  <a:pt x="201168" y="484632"/>
                </a:lnTo>
                <a:lnTo>
                  <a:pt x="199644" y="484632"/>
                </a:lnTo>
                <a:lnTo>
                  <a:pt x="191037" y="496824"/>
                </a:lnTo>
                <a:lnTo>
                  <a:pt x="164592" y="496824"/>
                </a:lnTo>
                <a:lnTo>
                  <a:pt x="163068" y="498348"/>
                </a:lnTo>
                <a:close/>
              </a:path>
              <a:path w="250189" h="582294">
                <a:moveTo>
                  <a:pt x="105156" y="582168"/>
                </a:moveTo>
                <a:lnTo>
                  <a:pt x="100584" y="582168"/>
                </a:lnTo>
                <a:lnTo>
                  <a:pt x="99060" y="580644"/>
                </a:lnTo>
                <a:lnTo>
                  <a:pt x="97536" y="577596"/>
                </a:lnTo>
                <a:lnTo>
                  <a:pt x="97536" y="574548"/>
                </a:lnTo>
                <a:lnTo>
                  <a:pt x="99060" y="573024"/>
                </a:lnTo>
                <a:lnTo>
                  <a:pt x="121920" y="547116"/>
                </a:lnTo>
                <a:lnTo>
                  <a:pt x="143256" y="521208"/>
                </a:lnTo>
                <a:lnTo>
                  <a:pt x="164592" y="496824"/>
                </a:lnTo>
                <a:lnTo>
                  <a:pt x="191037" y="496824"/>
                </a:lnTo>
                <a:lnTo>
                  <a:pt x="181356" y="510540"/>
                </a:lnTo>
                <a:lnTo>
                  <a:pt x="181356" y="512064"/>
                </a:lnTo>
                <a:lnTo>
                  <a:pt x="160020" y="536448"/>
                </a:lnTo>
                <a:lnTo>
                  <a:pt x="158496" y="536448"/>
                </a:lnTo>
                <a:lnTo>
                  <a:pt x="134112" y="559308"/>
                </a:lnTo>
                <a:lnTo>
                  <a:pt x="106680" y="580644"/>
                </a:lnTo>
                <a:lnTo>
                  <a:pt x="105156" y="5821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4247" y="1461516"/>
            <a:ext cx="239268" cy="15849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123432" y="1272540"/>
            <a:ext cx="325120" cy="318770"/>
          </a:xfrm>
          <a:custGeom>
            <a:avLst/>
            <a:gdLst/>
            <a:ahLst/>
            <a:cxnLst/>
            <a:rect l="l" t="t" r="r" b="b"/>
            <a:pathLst>
              <a:path w="325120" h="318769">
                <a:moveTo>
                  <a:pt x="324612" y="28955"/>
                </a:moveTo>
                <a:lnTo>
                  <a:pt x="300228" y="28955"/>
                </a:lnTo>
                <a:lnTo>
                  <a:pt x="300228" y="6095"/>
                </a:lnTo>
                <a:lnTo>
                  <a:pt x="303275" y="1523"/>
                </a:lnTo>
                <a:lnTo>
                  <a:pt x="309371" y="0"/>
                </a:lnTo>
                <a:lnTo>
                  <a:pt x="315467" y="0"/>
                </a:lnTo>
                <a:lnTo>
                  <a:pt x="321564" y="3047"/>
                </a:lnTo>
                <a:lnTo>
                  <a:pt x="324612" y="15239"/>
                </a:lnTo>
                <a:lnTo>
                  <a:pt x="324612" y="28955"/>
                </a:lnTo>
                <a:close/>
              </a:path>
              <a:path w="325120" h="318769">
                <a:moveTo>
                  <a:pt x="324612" y="48767"/>
                </a:moveTo>
                <a:lnTo>
                  <a:pt x="298703" y="48767"/>
                </a:lnTo>
                <a:lnTo>
                  <a:pt x="298703" y="33527"/>
                </a:lnTo>
                <a:lnTo>
                  <a:pt x="300228" y="27431"/>
                </a:lnTo>
                <a:lnTo>
                  <a:pt x="300228" y="28955"/>
                </a:lnTo>
                <a:lnTo>
                  <a:pt x="324612" y="28955"/>
                </a:lnTo>
                <a:lnTo>
                  <a:pt x="324612" y="48767"/>
                </a:lnTo>
                <a:close/>
              </a:path>
              <a:path w="325120" h="318769">
                <a:moveTo>
                  <a:pt x="305017" y="242315"/>
                </a:moveTo>
                <a:lnTo>
                  <a:pt x="280416" y="242315"/>
                </a:lnTo>
                <a:lnTo>
                  <a:pt x="281939" y="230123"/>
                </a:lnTo>
                <a:lnTo>
                  <a:pt x="281939" y="219455"/>
                </a:lnTo>
                <a:lnTo>
                  <a:pt x="283464" y="207263"/>
                </a:lnTo>
                <a:lnTo>
                  <a:pt x="284987" y="193547"/>
                </a:lnTo>
                <a:lnTo>
                  <a:pt x="286512" y="181355"/>
                </a:lnTo>
                <a:lnTo>
                  <a:pt x="288035" y="166115"/>
                </a:lnTo>
                <a:lnTo>
                  <a:pt x="288035" y="150875"/>
                </a:lnTo>
                <a:lnTo>
                  <a:pt x="294132" y="89915"/>
                </a:lnTo>
                <a:lnTo>
                  <a:pt x="295655" y="77723"/>
                </a:lnTo>
                <a:lnTo>
                  <a:pt x="297180" y="67055"/>
                </a:lnTo>
                <a:lnTo>
                  <a:pt x="297180" y="56387"/>
                </a:lnTo>
                <a:lnTo>
                  <a:pt x="298703" y="47243"/>
                </a:lnTo>
                <a:lnTo>
                  <a:pt x="298703" y="48767"/>
                </a:lnTo>
                <a:lnTo>
                  <a:pt x="324612" y="48767"/>
                </a:lnTo>
                <a:lnTo>
                  <a:pt x="324612" y="50291"/>
                </a:lnTo>
                <a:lnTo>
                  <a:pt x="321564" y="68579"/>
                </a:lnTo>
                <a:lnTo>
                  <a:pt x="320230" y="79247"/>
                </a:lnTo>
                <a:lnTo>
                  <a:pt x="320039" y="79247"/>
                </a:lnTo>
                <a:lnTo>
                  <a:pt x="320039" y="92963"/>
                </a:lnTo>
                <a:lnTo>
                  <a:pt x="318516" y="106679"/>
                </a:lnTo>
                <a:lnTo>
                  <a:pt x="318516" y="108204"/>
                </a:lnTo>
                <a:lnTo>
                  <a:pt x="317144" y="121919"/>
                </a:lnTo>
                <a:lnTo>
                  <a:pt x="316991" y="121919"/>
                </a:lnTo>
                <a:lnTo>
                  <a:pt x="315606" y="137159"/>
                </a:lnTo>
                <a:lnTo>
                  <a:pt x="315467" y="137159"/>
                </a:lnTo>
                <a:lnTo>
                  <a:pt x="313944" y="153923"/>
                </a:lnTo>
                <a:lnTo>
                  <a:pt x="312419" y="167639"/>
                </a:lnTo>
                <a:lnTo>
                  <a:pt x="310896" y="182879"/>
                </a:lnTo>
                <a:lnTo>
                  <a:pt x="307848" y="210311"/>
                </a:lnTo>
                <a:lnTo>
                  <a:pt x="306323" y="222504"/>
                </a:lnTo>
                <a:lnTo>
                  <a:pt x="306323" y="233171"/>
                </a:lnTo>
                <a:lnTo>
                  <a:pt x="305017" y="242315"/>
                </a:lnTo>
                <a:close/>
              </a:path>
              <a:path w="325120" h="318769">
                <a:moveTo>
                  <a:pt x="9144" y="79247"/>
                </a:moveTo>
                <a:lnTo>
                  <a:pt x="6096" y="77723"/>
                </a:lnTo>
                <a:lnTo>
                  <a:pt x="1523" y="74675"/>
                </a:lnTo>
                <a:lnTo>
                  <a:pt x="0" y="70104"/>
                </a:lnTo>
                <a:lnTo>
                  <a:pt x="1523" y="67055"/>
                </a:lnTo>
                <a:lnTo>
                  <a:pt x="1523" y="64008"/>
                </a:lnTo>
                <a:lnTo>
                  <a:pt x="3048" y="64008"/>
                </a:lnTo>
                <a:lnTo>
                  <a:pt x="3048" y="60959"/>
                </a:lnTo>
                <a:lnTo>
                  <a:pt x="6096" y="57911"/>
                </a:lnTo>
                <a:lnTo>
                  <a:pt x="6096" y="56387"/>
                </a:lnTo>
                <a:lnTo>
                  <a:pt x="9144" y="53339"/>
                </a:lnTo>
                <a:lnTo>
                  <a:pt x="12191" y="53339"/>
                </a:lnTo>
                <a:lnTo>
                  <a:pt x="15239" y="51815"/>
                </a:lnTo>
                <a:lnTo>
                  <a:pt x="16764" y="50291"/>
                </a:lnTo>
                <a:lnTo>
                  <a:pt x="28955" y="50291"/>
                </a:lnTo>
                <a:lnTo>
                  <a:pt x="32003" y="51815"/>
                </a:lnTo>
                <a:lnTo>
                  <a:pt x="33528" y="51815"/>
                </a:lnTo>
                <a:lnTo>
                  <a:pt x="36575" y="53339"/>
                </a:lnTo>
                <a:lnTo>
                  <a:pt x="41148" y="57911"/>
                </a:lnTo>
                <a:lnTo>
                  <a:pt x="45719" y="60959"/>
                </a:lnTo>
                <a:lnTo>
                  <a:pt x="51816" y="67055"/>
                </a:lnTo>
                <a:lnTo>
                  <a:pt x="21335" y="67055"/>
                </a:lnTo>
                <a:lnTo>
                  <a:pt x="18287" y="68579"/>
                </a:lnTo>
                <a:lnTo>
                  <a:pt x="19811" y="68579"/>
                </a:lnTo>
                <a:lnTo>
                  <a:pt x="18287" y="70104"/>
                </a:lnTo>
                <a:lnTo>
                  <a:pt x="19050" y="70104"/>
                </a:lnTo>
                <a:lnTo>
                  <a:pt x="16764" y="74675"/>
                </a:lnTo>
                <a:lnTo>
                  <a:pt x="13716" y="77723"/>
                </a:lnTo>
                <a:lnTo>
                  <a:pt x="9144" y="79247"/>
                </a:lnTo>
                <a:close/>
              </a:path>
              <a:path w="325120" h="318769">
                <a:moveTo>
                  <a:pt x="19811" y="68579"/>
                </a:moveTo>
                <a:lnTo>
                  <a:pt x="18287" y="68579"/>
                </a:lnTo>
                <a:lnTo>
                  <a:pt x="21335" y="67055"/>
                </a:lnTo>
                <a:lnTo>
                  <a:pt x="19811" y="68579"/>
                </a:lnTo>
                <a:close/>
              </a:path>
              <a:path w="325120" h="318769">
                <a:moveTo>
                  <a:pt x="60959" y="77723"/>
                </a:moveTo>
                <a:lnTo>
                  <a:pt x="32003" y="77723"/>
                </a:lnTo>
                <a:lnTo>
                  <a:pt x="28955" y="74675"/>
                </a:lnTo>
                <a:lnTo>
                  <a:pt x="27432" y="74675"/>
                </a:lnTo>
                <a:lnTo>
                  <a:pt x="24383" y="71627"/>
                </a:lnTo>
                <a:lnTo>
                  <a:pt x="25907" y="71627"/>
                </a:lnTo>
                <a:lnTo>
                  <a:pt x="22860" y="70104"/>
                </a:lnTo>
                <a:lnTo>
                  <a:pt x="21335" y="68579"/>
                </a:lnTo>
                <a:lnTo>
                  <a:pt x="19811" y="68579"/>
                </a:lnTo>
                <a:lnTo>
                  <a:pt x="21335" y="67055"/>
                </a:lnTo>
                <a:lnTo>
                  <a:pt x="50291" y="67055"/>
                </a:lnTo>
                <a:lnTo>
                  <a:pt x="56387" y="71627"/>
                </a:lnTo>
                <a:lnTo>
                  <a:pt x="60959" y="77723"/>
                </a:lnTo>
                <a:close/>
              </a:path>
              <a:path w="325120" h="318769">
                <a:moveTo>
                  <a:pt x="19050" y="70104"/>
                </a:moveTo>
                <a:lnTo>
                  <a:pt x="18287" y="70104"/>
                </a:lnTo>
                <a:lnTo>
                  <a:pt x="19812" y="68579"/>
                </a:lnTo>
                <a:lnTo>
                  <a:pt x="19050" y="70104"/>
                </a:lnTo>
                <a:close/>
              </a:path>
              <a:path w="325120" h="318769">
                <a:moveTo>
                  <a:pt x="22860" y="70104"/>
                </a:moveTo>
                <a:lnTo>
                  <a:pt x="19812" y="68579"/>
                </a:lnTo>
                <a:lnTo>
                  <a:pt x="21335" y="68579"/>
                </a:lnTo>
                <a:lnTo>
                  <a:pt x="22860" y="70104"/>
                </a:lnTo>
                <a:close/>
              </a:path>
              <a:path w="325120" h="318769">
                <a:moveTo>
                  <a:pt x="129539" y="196595"/>
                </a:moveTo>
                <a:lnTo>
                  <a:pt x="121919" y="187451"/>
                </a:lnTo>
                <a:lnTo>
                  <a:pt x="121919" y="185927"/>
                </a:lnTo>
                <a:lnTo>
                  <a:pt x="114300" y="176783"/>
                </a:lnTo>
                <a:lnTo>
                  <a:pt x="106680" y="166115"/>
                </a:lnTo>
                <a:lnTo>
                  <a:pt x="76200" y="129539"/>
                </a:lnTo>
                <a:lnTo>
                  <a:pt x="68580" y="121919"/>
                </a:lnTo>
                <a:lnTo>
                  <a:pt x="60960" y="112775"/>
                </a:lnTo>
                <a:lnTo>
                  <a:pt x="62483" y="112775"/>
                </a:lnTo>
                <a:lnTo>
                  <a:pt x="54864" y="105155"/>
                </a:lnTo>
                <a:lnTo>
                  <a:pt x="48767" y="97535"/>
                </a:lnTo>
                <a:lnTo>
                  <a:pt x="44196" y="91439"/>
                </a:lnTo>
                <a:lnTo>
                  <a:pt x="39623" y="86867"/>
                </a:lnTo>
                <a:lnTo>
                  <a:pt x="35051" y="80771"/>
                </a:lnTo>
                <a:lnTo>
                  <a:pt x="33528" y="80771"/>
                </a:lnTo>
                <a:lnTo>
                  <a:pt x="30480" y="76200"/>
                </a:lnTo>
                <a:lnTo>
                  <a:pt x="32003" y="77723"/>
                </a:lnTo>
                <a:lnTo>
                  <a:pt x="60959" y="77723"/>
                </a:lnTo>
                <a:lnTo>
                  <a:pt x="65532" y="83819"/>
                </a:lnTo>
                <a:lnTo>
                  <a:pt x="67055" y="83819"/>
                </a:lnTo>
                <a:lnTo>
                  <a:pt x="71628" y="91439"/>
                </a:lnTo>
                <a:lnTo>
                  <a:pt x="77723" y="99059"/>
                </a:lnTo>
                <a:lnTo>
                  <a:pt x="79248" y="99059"/>
                </a:lnTo>
                <a:lnTo>
                  <a:pt x="85344" y="106679"/>
                </a:lnTo>
                <a:lnTo>
                  <a:pt x="92964" y="114300"/>
                </a:lnTo>
                <a:lnTo>
                  <a:pt x="92964" y="115823"/>
                </a:lnTo>
                <a:lnTo>
                  <a:pt x="123444" y="152400"/>
                </a:lnTo>
                <a:lnTo>
                  <a:pt x="124967" y="152400"/>
                </a:lnTo>
                <a:lnTo>
                  <a:pt x="140207" y="173735"/>
                </a:lnTo>
                <a:lnTo>
                  <a:pt x="138683" y="173735"/>
                </a:lnTo>
                <a:lnTo>
                  <a:pt x="146303" y="181355"/>
                </a:lnTo>
                <a:lnTo>
                  <a:pt x="146303" y="182879"/>
                </a:lnTo>
                <a:lnTo>
                  <a:pt x="153923" y="192023"/>
                </a:lnTo>
                <a:lnTo>
                  <a:pt x="155955" y="195071"/>
                </a:lnTo>
                <a:lnTo>
                  <a:pt x="129539" y="195071"/>
                </a:lnTo>
                <a:lnTo>
                  <a:pt x="129539" y="196595"/>
                </a:lnTo>
                <a:close/>
              </a:path>
              <a:path w="325120" h="318769">
                <a:moveTo>
                  <a:pt x="320039" y="80771"/>
                </a:moveTo>
                <a:lnTo>
                  <a:pt x="320039" y="79247"/>
                </a:lnTo>
                <a:lnTo>
                  <a:pt x="320230" y="79247"/>
                </a:lnTo>
                <a:lnTo>
                  <a:pt x="320039" y="80771"/>
                </a:lnTo>
                <a:close/>
              </a:path>
              <a:path w="325120" h="318769">
                <a:moveTo>
                  <a:pt x="316991" y="123443"/>
                </a:moveTo>
                <a:lnTo>
                  <a:pt x="316991" y="121919"/>
                </a:lnTo>
                <a:lnTo>
                  <a:pt x="317144" y="121919"/>
                </a:lnTo>
                <a:lnTo>
                  <a:pt x="316991" y="123443"/>
                </a:lnTo>
                <a:close/>
              </a:path>
              <a:path w="325120" h="318769">
                <a:moveTo>
                  <a:pt x="315467" y="138683"/>
                </a:moveTo>
                <a:lnTo>
                  <a:pt x="315467" y="137159"/>
                </a:lnTo>
                <a:lnTo>
                  <a:pt x="315606" y="137159"/>
                </a:lnTo>
                <a:lnTo>
                  <a:pt x="315467" y="138683"/>
                </a:lnTo>
                <a:close/>
              </a:path>
              <a:path w="325120" h="318769">
                <a:moveTo>
                  <a:pt x="248412" y="295655"/>
                </a:moveTo>
                <a:lnTo>
                  <a:pt x="204216" y="295655"/>
                </a:lnTo>
                <a:lnTo>
                  <a:pt x="198119" y="289559"/>
                </a:lnTo>
                <a:lnTo>
                  <a:pt x="199644" y="289559"/>
                </a:lnTo>
                <a:lnTo>
                  <a:pt x="187451" y="277367"/>
                </a:lnTo>
                <a:lnTo>
                  <a:pt x="181355" y="269747"/>
                </a:lnTo>
                <a:lnTo>
                  <a:pt x="179832" y="268223"/>
                </a:lnTo>
                <a:lnTo>
                  <a:pt x="167639" y="252983"/>
                </a:lnTo>
                <a:lnTo>
                  <a:pt x="167639" y="251459"/>
                </a:lnTo>
                <a:lnTo>
                  <a:pt x="149351" y="224027"/>
                </a:lnTo>
                <a:lnTo>
                  <a:pt x="141732" y="213359"/>
                </a:lnTo>
                <a:lnTo>
                  <a:pt x="129539" y="195071"/>
                </a:lnTo>
                <a:lnTo>
                  <a:pt x="155955" y="195071"/>
                </a:lnTo>
                <a:lnTo>
                  <a:pt x="160019" y="201167"/>
                </a:lnTo>
                <a:lnTo>
                  <a:pt x="167639" y="211835"/>
                </a:lnTo>
                <a:lnTo>
                  <a:pt x="185928" y="239267"/>
                </a:lnTo>
                <a:lnTo>
                  <a:pt x="192023" y="246887"/>
                </a:lnTo>
                <a:lnTo>
                  <a:pt x="198119" y="256031"/>
                </a:lnTo>
                <a:lnTo>
                  <a:pt x="199339" y="256031"/>
                </a:lnTo>
                <a:lnTo>
                  <a:pt x="204216" y="262127"/>
                </a:lnTo>
                <a:lnTo>
                  <a:pt x="202691" y="262127"/>
                </a:lnTo>
                <a:lnTo>
                  <a:pt x="219456" y="278891"/>
                </a:lnTo>
                <a:lnTo>
                  <a:pt x="220980" y="280415"/>
                </a:lnTo>
                <a:lnTo>
                  <a:pt x="221487" y="280415"/>
                </a:lnTo>
                <a:lnTo>
                  <a:pt x="225551" y="283463"/>
                </a:lnTo>
                <a:lnTo>
                  <a:pt x="230123" y="288035"/>
                </a:lnTo>
                <a:lnTo>
                  <a:pt x="234696" y="291083"/>
                </a:lnTo>
                <a:lnTo>
                  <a:pt x="235458" y="291083"/>
                </a:lnTo>
                <a:lnTo>
                  <a:pt x="237744" y="292608"/>
                </a:lnTo>
                <a:lnTo>
                  <a:pt x="243839" y="294131"/>
                </a:lnTo>
                <a:lnTo>
                  <a:pt x="248412" y="295655"/>
                </a:lnTo>
                <a:close/>
              </a:path>
              <a:path w="325120" h="318769">
                <a:moveTo>
                  <a:pt x="298322" y="275843"/>
                </a:moveTo>
                <a:lnTo>
                  <a:pt x="274319" y="275843"/>
                </a:lnTo>
                <a:lnTo>
                  <a:pt x="275844" y="269747"/>
                </a:lnTo>
                <a:lnTo>
                  <a:pt x="275844" y="268223"/>
                </a:lnTo>
                <a:lnTo>
                  <a:pt x="277367" y="260604"/>
                </a:lnTo>
                <a:lnTo>
                  <a:pt x="278891" y="251459"/>
                </a:lnTo>
                <a:lnTo>
                  <a:pt x="280416" y="240791"/>
                </a:lnTo>
                <a:lnTo>
                  <a:pt x="280416" y="242315"/>
                </a:lnTo>
                <a:lnTo>
                  <a:pt x="305017" y="242315"/>
                </a:lnTo>
                <a:lnTo>
                  <a:pt x="304800" y="243839"/>
                </a:lnTo>
                <a:lnTo>
                  <a:pt x="304800" y="245363"/>
                </a:lnTo>
                <a:lnTo>
                  <a:pt x="303275" y="254508"/>
                </a:lnTo>
                <a:lnTo>
                  <a:pt x="303275" y="256031"/>
                </a:lnTo>
                <a:lnTo>
                  <a:pt x="301751" y="265175"/>
                </a:lnTo>
                <a:lnTo>
                  <a:pt x="298703" y="274319"/>
                </a:lnTo>
                <a:lnTo>
                  <a:pt x="298322" y="275843"/>
                </a:lnTo>
                <a:close/>
              </a:path>
              <a:path w="325120" h="318769">
                <a:moveTo>
                  <a:pt x="199339" y="256031"/>
                </a:moveTo>
                <a:lnTo>
                  <a:pt x="198119" y="256031"/>
                </a:lnTo>
                <a:lnTo>
                  <a:pt x="198119" y="254508"/>
                </a:lnTo>
                <a:lnTo>
                  <a:pt x="199339" y="256031"/>
                </a:lnTo>
                <a:close/>
              </a:path>
              <a:path w="325120" h="318769">
                <a:moveTo>
                  <a:pt x="291083" y="294131"/>
                </a:moveTo>
                <a:lnTo>
                  <a:pt x="263651" y="294131"/>
                </a:lnTo>
                <a:lnTo>
                  <a:pt x="266700" y="291083"/>
                </a:lnTo>
                <a:lnTo>
                  <a:pt x="268223" y="289559"/>
                </a:lnTo>
                <a:lnTo>
                  <a:pt x="271271" y="284987"/>
                </a:lnTo>
                <a:lnTo>
                  <a:pt x="272796" y="280415"/>
                </a:lnTo>
                <a:lnTo>
                  <a:pt x="274319" y="274319"/>
                </a:lnTo>
                <a:lnTo>
                  <a:pt x="274319" y="275843"/>
                </a:lnTo>
                <a:lnTo>
                  <a:pt x="298322" y="275843"/>
                </a:lnTo>
                <a:lnTo>
                  <a:pt x="297180" y="280415"/>
                </a:lnTo>
                <a:lnTo>
                  <a:pt x="297180" y="283463"/>
                </a:lnTo>
                <a:lnTo>
                  <a:pt x="294132" y="289559"/>
                </a:lnTo>
                <a:lnTo>
                  <a:pt x="291083" y="294131"/>
                </a:lnTo>
                <a:close/>
              </a:path>
              <a:path w="325120" h="318769">
                <a:moveTo>
                  <a:pt x="221487" y="280415"/>
                </a:moveTo>
                <a:lnTo>
                  <a:pt x="220980" y="280415"/>
                </a:lnTo>
                <a:lnTo>
                  <a:pt x="219457" y="278893"/>
                </a:lnTo>
                <a:lnTo>
                  <a:pt x="221487" y="280415"/>
                </a:lnTo>
                <a:close/>
              </a:path>
              <a:path w="325120" h="318769">
                <a:moveTo>
                  <a:pt x="235458" y="291083"/>
                </a:moveTo>
                <a:lnTo>
                  <a:pt x="234696" y="291083"/>
                </a:lnTo>
                <a:lnTo>
                  <a:pt x="233171" y="289559"/>
                </a:lnTo>
                <a:lnTo>
                  <a:pt x="235458" y="291083"/>
                </a:lnTo>
                <a:close/>
              </a:path>
              <a:path w="325120" h="318769">
                <a:moveTo>
                  <a:pt x="265175" y="292608"/>
                </a:moveTo>
                <a:lnTo>
                  <a:pt x="266699" y="291083"/>
                </a:lnTo>
                <a:lnTo>
                  <a:pt x="265175" y="292608"/>
                </a:lnTo>
                <a:close/>
              </a:path>
              <a:path w="325120" h="318769">
                <a:moveTo>
                  <a:pt x="290068" y="297179"/>
                </a:moveTo>
                <a:lnTo>
                  <a:pt x="252983" y="297179"/>
                </a:lnTo>
                <a:lnTo>
                  <a:pt x="249935" y="295655"/>
                </a:lnTo>
                <a:lnTo>
                  <a:pt x="259080" y="295655"/>
                </a:lnTo>
                <a:lnTo>
                  <a:pt x="265175" y="292608"/>
                </a:lnTo>
                <a:lnTo>
                  <a:pt x="263651" y="294131"/>
                </a:lnTo>
                <a:lnTo>
                  <a:pt x="291083" y="294131"/>
                </a:lnTo>
                <a:lnTo>
                  <a:pt x="290068" y="297179"/>
                </a:lnTo>
                <a:close/>
              </a:path>
              <a:path w="325120" h="318769">
                <a:moveTo>
                  <a:pt x="266700" y="316991"/>
                </a:moveTo>
                <a:lnTo>
                  <a:pt x="240791" y="316991"/>
                </a:lnTo>
                <a:lnTo>
                  <a:pt x="236219" y="315467"/>
                </a:lnTo>
                <a:lnTo>
                  <a:pt x="230123" y="312419"/>
                </a:lnTo>
                <a:lnTo>
                  <a:pt x="224028" y="310895"/>
                </a:lnTo>
                <a:lnTo>
                  <a:pt x="222503" y="309371"/>
                </a:lnTo>
                <a:lnTo>
                  <a:pt x="210312" y="300227"/>
                </a:lnTo>
                <a:lnTo>
                  <a:pt x="211835" y="300227"/>
                </a:lnTo>
                <a:lnTo>
                  <a:pt x="205739" y="295655"/>
                </a:lnTo>
                <a:lnTo>
                  <a:pt x="246887" y="295655"/>
                </a:lnTo>
                <a:lnTo>
                  <a:pt x="252983" y="297179"/>
                </a:lnTo>
                <a:lnTo>
                  <a:pt x="290068" y="297179"/>
                </a:lnTo>
                <a:lnTo>
                  <a:pt x="289560" y="298704"/>
                </a:lnTo>
                <a:lnTo>
                  <a:pt x="288035" y="301751"/>
                </a:lnTo>
                <a:lnTo>
                  <a:pt x="275844" y="313943"/>
                </a:lnTo>
                <a:lnTo>
                  <a:pt x="266700" y="316991"/>
                </a:lnTo>
                <a:close/>
              </a:path>
              <a:path w="325120" h="318769">
                <a:moveTo>
                  <a:pt x="260603" y="318515"/>
                </a:moveTo>
                <a:lnTo>
                  <a:pt x="246887" y="318515"/>
                </a:lnTo>
                <a:lnTo>
                  <a:pt x="242316" y="316991"/>
                </a:lnTo>
                <a:lnTo>
                  <a:pt x="265175" y="316991"/>
                </a:lnTo>
                <a:lnTo>
                  <a:pt x="260603" y="3185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21992" y="2497835"/>
            <a:ext cx="403860" cy="309880"/>
          </a:xfrm>
          <a:custGeom>
            <a:avLst/>
            <a:gdLst/>
            <a:ahLst/>
            <a:cxnLst/>
            <a:rect l="l" t="t" r="r" b="b"/>
            <a:pathLst>
              <a:path w="403860" h="309880">
                <a:moveTo>
                  <a:pt x="327659" y="15240"/>
                </a:moveTo>
                <a:lnTo>
                  <a:pt x="172212" y="15240"/>
                </a:lnTo>
                <a:lnTo>
                  <a:pt x="184404" y="11430"/>
                </a:lnTo>
                <a:lnTo>
                  <a:pt x="196595" y="10160"/>
                </a:lnTo>
                <a:lnTo>
                  <a:pt x="207263" y="8890"/>
                </a:lnTo>
                <a:lnTo>
                  <a:pt x="222504" y="8890"/>
                </a:lnTo>
                <a:lnTo>
                  <a:pt x="231648" y="7620"/>
                </a:lnTo>
                <a:lnTo>
                  <a:pt x="239267" y="7620"/>
                </a:lnTo>
                <a:lnTo>
                  <a:pt x="248411" y="5080"/>
                </a:lnTo>
                <a:lnTo>
                  <a:pt x="256032" y="5080"/>
                </a:lnTo>
                <a:lnTo>
                  <a:pt x="266700" y="3810"/>
                </a:lnTo>
                <a:lnTo>
                  <a:pt x="275843" y="3810"/>
                </a:lnTo>
                <a:lnTo>
                  <a:pt x="283464" y="2540"/>
                </a:lnTo>
                <a:lnTo>
                  <a:pt x="284988" y="2540"/>
                </a:lnTo>
                <a:lnTo>
                  <a:pt x="291083" y="1270"/>
                </a:lnTo>
                <a:lnTo>
                  <a:pt x="306324" y="1270"/>
                </a:lnTo>
                <a:lnTo>
                  <a:pt x="310896" y="0"/>
                </a:lnTo>
                <a:lnTo>
                  <a:pt x="313943" y="0"/>
                </a:lnTo>
                <a:lnTo>
                  <a:pt x="316991" y="1270"/>
                </a:lnTo>
                <a:lnTo>
                  <a:pt x="318516" y="2540"/>
                </a:lnTo>
                <a:lnTo>
                  <a:pt x="321564" y="3810"/>
                </a:lnTo>
                <a:lnTo>
                  <a:pt x="324611" y="7620"/>
                </a:lnTo>
                <a:lnTo>
                  <a:pt x="324611" y="10160"/>
                </a:lnTo>
                <a:lnTo>
                  <a:pt x="327659" y="15240"/>
                </a:lnTo>
                <a:close/>
              </a:path>
              <a:path w="403860" h="309880">
                <a:moveTo>
                  <a:pt x="303275" y="19050"/>
                </a:moveTo>
                <a:lnTo>
                  <a:pt x="134112" y="19050"/>
                </a:lnTo>
                <a:lnTo>
                  <a:pt x="147828" y="17780"/>
                </a:lnTo>
                <a:lnTo>
                  <a:pt x="160020" y="16510"/>
                </a:lnTo>
                <a:lnTo>
                  <a:pt x="172212" y="12700"/>
                </a:lnTo>
                <a:lnTo>
                  <a:pt x="172212" y="15240"/>
                </a:lnTo>
                <a:lnTo>
                  <a:pt x="327659" y="15240"/>
                </a:lnTo>
                <a:lnTo>
                  <a:pt x="327659" y="16510"/>
                </a:lnTo>
                <a:lnTo>
                  <a:pt x="303275" y="16510"/>
                </a:lnTo>
                <a:lnTo>
                  <a:pt x="303275" y="19050"/>
                </a:lnTo>
                <a:close/>
              </a:path>
              <a:path w="403860" h="309880">
                <a:moveTo>
                  <a:pt x="303275" y="19050"/>
                </a:moveTo>
                <a:lnTo>
                  <a:pt x="303275" y="16510"/>
                </a:lnTo>
                <a:lnTo>
                  <a:pt x="304037" y="18415"/>
                </a:lnTo>
                <a:lnTo>
                  <a:pt x="303275" y="19050"/>
                </a:lnTo>
                <a:close/>
              </a:path>
              <a:path w="403860" h="309880">
                <a:moveTo>
                  <a:pt x="304037" y="18415"/>
                </a:moveTo>
                <a:lnTo>
                  <a:pt x="303275" y="16510"/>
                </a:lnTo>
                <a:lnTo>
                  <a:pt x="304418" y="18097"/>
                </a:lnTo>
                <a:lnTo>
                  <a:pt x="304037" y="18415"/>
                </a:lnTo>
                <a:close/>
              </a:path>
              <a:path w="403860" h="309880">
                <a:moveTo>
                  <a:pt x="304418" y="18097"/>
                </a:moveTo>
                <a:lnTo>
                  <a:pt x="303275" y="16510"/>
                </a:lnTo>
                <a:lnTo>
                  <a:pt x="327659" y="16510"/>
                </a:lnTo>
                <a:lnTo>
                  <a:pt x="327659" y="17780"/>
                </a:lnTo>
                <a:lnTo>
                  <a:pt x="304800" y="17780"/>
                </a:lnTo>
                <a:lnTo>
                  <a:pt x="304418" y="18097"/>
                </a:lnTo>
                <a:close/>
              </a:path>
              <a:path w="403860" h="309880">
                <a:moveTo>
                  <a:pt x="326135" y="24130"/>
                </a:moveTo>
                <a:lnTo>
                  <a:pt x="309372" y="24130"/>
                </a:lnTo>
                <a:lnTo>
                  <a:pt x="312419" y="22860"/>
                </a:lnTo>
                <a:lnTo>
                  <a:pt x="306404" y="20854"/>
                </a:lnTo>
                <a:lnTo>
                  <a:pt x="304647" y="18415"/>
                </a:lnTo>
                <a:lnTo>
                  <a:pt x="304609" y="18097"/>
                </a:lnTo>
                <a:lnTo>
                  <a:pt x="304800" y="17780"/>
                </a:lnTo>
                <a:lnTo>
                  <a:pt x="327659" y="17780"/>
                </a:lnTo>
                <a:lnTo>
                  <a:pt x="326135" y="20320"/>
                </a:lnTo>
                <a:lnTo>
                  <a:pt x="326135" y="24130"/>
                </a:lnTo>
                <a:close/>
              </a:path>
              <a:path w="403860" h="309880">
                <a:moveTo>
                  <a:pt x="304190" y="18796"/>
                </a:moveTo>
                <a:lnTo>
                  <a:pt x="304037" y="18415"/>
                </a:lnTo>
                <a:lnTo>
                  <a:pt x="304418" y="18097"/>
                </a:lnTo>
                <a:lnTo>
                  <a:pt x="304418" y="18415"/>
                </a:lnTo>
                <a:lnTo>
                  <a:pt x="304190" y="18796"/>
                </a:lnTo>
                <a:close/>
              </a:path>
              <a:path w="403860" h="309880">
                <a:moveTo>
                  <a:pt x="306404" y="20854"/>
                </a:moveTo>
                <a:lnTo>
                  <a:pt x="304800" y="20320"/>
                </a:lnTo>
                <a:lnTo>
                  <a:pt x="304190" y="18796"/>
                </a:lnTo>
                <a:lnTo>
                  <a:pt x="304522" y="18241"/>
                </a:lnTo>
                <a:lnTo>
                  <a:pt x="306404" y="20854"/>
                </a:lnTo>
                <a:close/>
              </a:path>
              <a:path w="403860" h="309880">
                <a:moveTo>
                  <a:pt x="278891" y="25400"/>
                </a:moveTo>
                <a:lnTo>
                  <a:pt x="91440" y="25400"/>
                </a:lnTo>
                <a:lnTo>
                  <a:pt x="105156" y="22860"/>
                </a:lnTo>
                <a:lnTo>
                  <a:pt x="132587" y="19050"/>
                </a:lnTo>
                <a:lnTo>
                  <a:pt x="303275" y="19050"/>
                </a:lnTo>
                <a:lnTo>
                  <a:pt x="304037" y="18415"/>
                </a:lnTo>
                <a:lnTo>
                  <a:pt x="304190" y="18796"/>
                </a:lnTo>
                <a:lnTo>
                  <a:pt x="303275" y="20320"/>
                </a:lnTo>
                <a:lnTo>
                  <a:pt x="302666" y="22860"/>
                </a:lnTo>
                <a:lnTo>
                  <a:pt x="298704" y="22860"/>
                </a:lnTo>
                <a:lnTo>
                  <a:pt x="299466" y="23018"/>
                </a:lnTo>
                <a:lnTo>
                  <a:pt x="294132" y="24130"/>
                </a:lnTo>
                <a:lnTo>
                  <a:pt x="288035" y="24130"/>
                </a:lnTo>
                <a:lnTo>
                  <a:pt x="278891" y="25400"/>
                </a:lnTo>
                <a:close/>
              </a:path>
              <a:path w="403860" h="309880">
                <a:moveTo>
                  <a:pt x="309372" y="24130"/>
                </a:moveTo>
                <a:lnTo>
                  <a:pt x="304800" y="24130"/>
                </a:lnTo>
                <a:lnTo>
                  <a:pt x="302477" y="23646"/>
                </a:lnTo>
                <a:lnTo>
                  <a:pt x="303275" y="20320"/>
                </a:lnTo>
                <a:lnTo>
                  <a:pt x="304190" y="18796"/>
                </a:lnTo>
                <a:lnTo>
                  <a:pt x="304800" y="20320"/>
                </a:lnTo>
                <a:lnTo>
                  <a:pt x="307848" y="22860"/>
                </a:lnTo>
                <a:lnTo>
                  <a:pt x="312419" y="22860"/>
                </a:lnTo>
                <a:lnTo>
                  <a:pt x="309372" y="24130"/>
                </a:lnTo>
                <a:close/>
              </a:path>
              <a:path w="403860" h="309880">
                <a:moveTo>
                  <a:pt x="307848" y="22860"/>
                </a:moveTo>
                <a:lnTo>
                  <a:pt x="304800" y="20320"/>
                </a:lnTo>
                <a:lnTo>
                  <a:pt x="306404" y="20854"/>
                </a:lnTo>
                <a:lnTo>
                  <a:pt x="307848" y="22860"/>
                </a:lnTo>
                <a:close/>
              </a:path>
              <a:path w="403860" h="309880">
                <a:moveTo>
                  <a:pt x="312419" y="22860"/>
                </a:moveTo>
                <a:lnTo>
                  <a:pt x="307848" y="22860"/>
                </a:lnTo>
                <a:lnTo>
                  <a:pt x="306404" y="20854"/>
                </a:lnTo>
                <a:lnTo>
                  <a:pt x="312419" y="22860"/>
                </a:lnTo>
                <a:close/>
              </a:path>
              <a:path w="403860" h="309880">
                <a:moveTo>
                  <a:pt x="299466" y="23018"/>
                </a:moveTo>
                <a:lnTo>
                  <a:pt x="298704" y="22860"/>
                </a:lnTo>
                <a:lnTo>
                  <a:pt x="300227" y="22860"/>
                </a:lnTo>
                <a:lnTo>
                  <a:pt x="299466" y="23018"/>
                </a:lnTo>
                <a:close/>
              </a:path>
              <a:path w="403860" h="309880">
                <a:moveTo>
                  <a:pt x="302477" y="23646"/>
                </a:moveTo>
                <a:lnTo>
                  <a:pt x="299466" y="23018"/>
                </a:lnTo>
                <a:lnTo>
                  <a:pt x="300227" y="22860"/>
                </a:lnTo>
                <a:lnTo>
                  <a:pt x="302666" y="22860"/>
                </a:lnTo>
                <a:lnTo>
                  <a:pt x="302477" y="23646"/>
                </a:lnTo>
                <a:close/>
              </a:path>
              <a:path w="403860" h="309880">
                <a:moveTo>
                  <a:pt x="325265" y="26670"/>
                </a:moveTo>
                <a:lnTo>
                  <a:pt x="301751" y="26670"/>
                </a:lnTo>
                <a:lnTo>
                  <a:pt x="302477" y="23646"/>
                </a:lnTo>
                <a:lnTo>
                  <a:pt x="304800" y="24130"/>
                </a:lnTo>
                <a:lnTo>
                  <a:pt x="326135" y="24130"/>
                </a:lnTo>
                <a:lnTo>
                  <a:pt x="325265" y="26670"/>
                </a:lnTo>
                <a:close/>
              </a:path>
              <a:path w="403860" h="309880">
                <a:moveTo>
                  <a:pt x="249935" y="27940"/>
                </a:moveTo>
                <a:lnTo>
                  <a:pt x="77724" y="27940"/>
                </a:lnTo>
                <a:lnTo>
                  <a:pt x="92963" y="25400"/>
                </a:lnTo>
                <a:lnTo>
                  <a:pt x="269748" y="25400"/>
                </a:lnTo>
                <a:lnTo>
                  <a:pt x="259080" y="26670"/>
                </a:lnTo>
                <a:lnTo>
                  <a:pt x="257556" y="26670"/>
                </a:lnTo>
                <a:lnTo>
                  <a:pt x="249935" y="27940"/>
                </a:lnTo>
                <a:close/>
              </a:path>
              <a:path w="403860" h="309880">
                <a:moveTo>
                  <a:pt x="323958" y="30480"/>
                </a:moveTo>
                <a:lnTo>
                  <a:pt x="300227" y="30480"/>
                </a:lnTo>
                <a:lnTo>
                  <a:pt x="301751" y="25400"/>
                </a:lnTo>
                <a:lnTo>
                  <a:pt x="301751" y="26670"/>
                </a:lnTo>
                <a:lnTo>
                  <a:pt x="325265" y="26670"/>
                </a:lnTo>
                <a:lnTo>
                  <a:pt x="323958" y="30480"/>
                </a:lnTo>
                <a:close/>
              </a:path>
              <a:path w="403860" h="309880">
                <a:moveTo>
                  <a:pt x="198120" y="31750"/>
                </a:moveTo>
                <a:lnTo>
                  <a:pt x="53340" y="31750"/>
                </a:lnTo>
                <a:lnTo>
                  <a:pt x="60959" y="30480"/>
                </a:lnTo>
                <a:lnTo>
                  <a:pt x="70104" y="27940"/>
                </a:lnTo>
                <a:lnTo>
                  <a:pt x="233172" y="27940"/>
                </a:lnTo>
                <a:lnTo>
                  <a:pt x="224027" y="30480"/>
                </a:lnTo>
                <a:lnTo>
                  <a:pt x="208787" y="30480"/>
                </a:lnTo>
                <a:lnTo>
                  <a:pt x="198120" y="31750"/>
                </a:lnTo>
                <a:close/>
              </a:path>
              <a:path w="403860" h="309880">
                <a:moveTo>
                  <a:pt x="323088" y="33020"/>
                </a:moveTo>
                <a:lnTo>
                  <a:pt x="298704" y="33020"/>
                </a:lnTo>
                <a:lnTo>
                  <a:pt x="300227" y="27940"/>
                </a:lnTo>
                <a:lnTo>
                  <a:pt x="300227" y="30480"/>
                </a:lnTo>
                <a:lnTo>
                  <a:pt x="323958" y="30480"/>
                </a:lnTo>
                <a:lnTo>
                  <a:pt x="323088" y="33020"/>
                </a:lnTo>
                <a:close/>
              </a:path>
              <a:path w="403860" h="309880">
                <a:moveTo>
                  <a:pt x="3048" y="46990"/>
                </a:moveTo>
                <a:lnTo>
                  <a:pt x="3048" y="39370"/>
                </a:lnTo>
                <a:lnTo>
                  <a:pt x="4571" y="35560"/>
                </a:lnTo>
                <a:lnTo>
                  <a:pt x="6095" y="34290"/>
                </a:lnTo>
                <a:lnTo>
                  <a:pt x="9144" y="33020"/>
                </a:lnTo>
                <a:lnTo>
                  <a:pt x="10667" y="31750"/>
                </a:lnTo>
                <a:lnTo>
                  <a:pt x="13716" y="30480"/>
                </a:lnTo>
                <a:lnTo>
                  <a:pt x="16763" y="31750"/>
                </a:lnTo>
                <a:lnTo>
                  <a:pt x="19812" y="31750"/>
                </a:lnTo>
                <a:lnTo>
                  <a:pt x="22859" y="33020"/>
                </a:lnTo>
                <a:lnTo>
                  <a:pt x="27432" y="34290"/>
                </a:lnTo>
                <a:lnTo>
                  <a:pt x="175259" y="34290"/>
                </a:lnTo>
                <a:lnTo>
                  <a:pt x="163067" y="38100"/>
                </a:lnTo>
                <a:lnTo>
                  <a:pt x="108204" y="43180"/>
                </a:lnTo>
                <a:lnTo>
                  <a:pt x="4571" y="43180"/>
                </a:lnTo>
                <a:lnTo>
                  <a:pt x="3048" y="46990"/>
                </a:lnTo>
                <a:close/>
              </a:path>
              <a:path w="403860" h="309880">
                <a:moveTo>
                  <a:pt x="187452" y="33020"/>
                </a:moveTo>
                <a:lnTo>
                  <a:pt x="41148" y="33020"/>
                </a:lnTo>
                <a:lnTo>
                  <a:pt x="48767" y="31750"/>
                </a:lnTo>
                <a:lnTo>
                  <a:pt x="199644" y="31750"/>
                </a:lnTo>
                <a:lnTo>
                  <a:pt x="187452" y="33020"/>
                </a:lnTo>
                <a:close/>
              </a:path>
              <a:path w="403860" h="309880">
                <a:moveTo>
                  <a:pt x="314705" y="49530"/>
                </a:moveTo>
                <a:lnTo>
                  <a:pt x="284988" y="49530"/>
                </a:lnTo>
                <a:lnTo>
                  <a:pt x="289559" y="41910"/>
                </a:lnTo>
                <a:lnTo>
                  <a:pt x="291083" y="41910"/>
                </a:lnTo>
                <a:lnTo>
                  <a:pt x="295656" y="35560"/>
                </a:lnTo>
                <a:lnTo>
                  <a:pt x="298704" y="31750"/>
                </a:lnTo>
                <a:lnTo>
                  <a:pt x="298704" y="33020"/>
                </a:lnTo>
                <a:lnTo>
                  <a:pt x="323088" y="33020"/>
                </a:lnTo>
                <a:lnTo>
                  <a:pt x="321564" y="39370"/>
                </a:lnTo>
                <a:lnTo>
                  <a:pt x="320040" y="40640"/>
                </a:lnTo>
                <a:lnTo>
                  <a:pt x="318516" y="45720"/>
                </a:lnTo>
                <a:lnTo>
                  <a:pt x="316991" y="45720"/>
                </a:lnTo>
                <a:lnTo>
                  <a:pt x="314705" y="49530"/>
                </a:lnTo>
                <a:close/>
              </a:path>
              <a:path w="403860" h="309880">
                <a:moveTo>
                  <a:pt x="176783" y="34290"/>
                </a:moveTo>
                <a:lnTo>
                  <a:pt x="30479" y="34290"/>
                </a:lnTo>
                <a:lnTo>
                  <a:pt x="35052" y="33020"/>
                </a:lnTo>
                <a:lnTo>
                  <a:pt x="188975" y="33020"/>
                </a:lnTo>
                <a:lnTo>
                  <a:pt x="176783" y="34290"/>
                </a:lnTo>
                <a:close/>
              </a:path>
              <a:path w="403860" h="309880">
                <a:moveTo>
                  <a:pt x="3048" y="48260"/>
                </a:moveTo>
                <a:lnTo>
                  <a:pt x="3048" y="46990"/>
                </a:lnTo>
                <a:lnTo>
                  <a:pt x="4571" y="43180"/>
                </a:lnTo>
                <a:lnTo>
                  <a:pt x="3048" y="48260"/>
                </a:lnTo>
                <a:close/>
              </a:path>
              <a:path w="403860" h="309880">
                <a:moveTo>
                  <a:pt x="80771" y="48260"/>
                </a:moveTo>
                <a:lnTo>
                  <a:pt x="3048" y="48260"/>
                </a:lnTo>
                <a:lnTo>
                  <a:pt x="4571" y="43180"/>
                </a:lnTo>
                <a:lnTo>
                  <a:pt x="109728" y="43180"/>
                </a:lnTo>
                <a:lnTo>
                  <a:pt x="96012" y="46990"/>
                </a:lnTo>
                <a:lnTo>
                  <a:pt x="80771" y="48260"/>
                </a:lnTo>
                <a:close/>
              </a:path>
              <a:path w="403860" h="309880">
                <a:moveTo>
                  <a:pt x="6095" y="58420"/>
                </a:moveTo>
                <a:lnTo>
                  <a:pt x="4571" y="57150"/>
                </a:lnTo>
                <a:lnTo>
                  <a:pt x="1524" y="57150"/>
                </a:lnTo>
                <a:lnTo>
                  <a:pt x="0" y="54610"/>
                </a:lnTo>
                <a:lnTo>
                  <a:pt x="1524" y="50800"/>
                </a:lnTo>
                <a:lnTo>
                  <a:pt x="1524" y="48260"/>
                </a:lnTo>
                <a:lnTo>
                  <a:pt x="3048" y="46990"/>
                </a:lnTo>
                <a:lnTo>
                  <a:pt x="3048" y="48260"/>
                </a:lnTo>
                <a:lnTo>
                  <a:pt x="80771" y="48260"/>
                </a:lnTo>
                <a:lnTo>
                  <a:pt x="71627" y="49530"/>
                </a:lnTo>
                <a:lnTo>
                  <a:pt x="12191" y="49530"/>
                </a:lnTo>
                <a:lnTo>
                  <a:pt x="10667" y="50800"/>
                </a:lnTo>
                <a:lnTo>
                  <a:pt x="11683" y="50800"/>
                </a:lnTo>
                <a:lnTo>
                  <a:pt x="10667" y="53340"/>
                </a:lnTo>
                <a:lnTo>
                  <a:pt x="11175" y="53340"/>
                </a:lnTo>
                <a:lnTo>
                  <a:pt x="10667" y="54610"/>
                </a:lnTo>
                <a:lnTo>
                  <a:pt x="9144" y="57150"/>
                </a:lnTo>
                <a:lnTo>
                  <a:pt x="6095" y="58420"/>
                </a:lnTo>
                <a:close/>
              </a:path>
              <a:path w="403860" h="309880">
                <a:moveTo>
                  <a:pt x="262486" y="121920"/>
                </a:moveTo>
                <a:lnTo>
                  <a:pt x="236219" y="121920"/>
                </a:lnTo>
                <a:lnTo>
                  <a:pt x="254508" y="88900"/>
                </a:lnTo>
                <a:lnTo>
                  <a:pt x="262127" y="80010"/>
                </a:lnTo>
                <a:lnTo>
                  <a:pt x="268224" y="71120"/>
                </a:lnTo>
                <a:lnTo>
                  <a:pt x="274319" y="63500"/>
                </a:lnTo>
                <a:lnTo>
                  <a:pt x="278891" y="55880"/>
                </a:lnTo>
                <a:lnTo>
                  <a:pt x="280416" y="55880"/>
                </a:lnTo>
                <a:lnTo>
                  <a:pt x="284988" y="48260"/>
                </a:lnTo>
                <a:lnTo>
                  <a:pt x="284988" y="49530"/>
                </a:lnTo>
                <a:lnTo>
                  <a:pt x="314705" y="49530"/>
                </a:lnTo>
                <a:lnTo>
                  <a:pt x="313943" y="50800"/>
                </a:lnTo>
                <a:lnTo>
                  <a:pt x="312419" y="50800"/>
                </a:lnTo>
                <a:lnTo>
                  <a:pt x="307848" y="57150"/>
                </a:lnTo>
                <a:lnTo>
                  <a:pt x="308356" y="57150"/>
                </a:lnTo>
                <a:lnTo>
                  <a:pt x="303275" y="63500"/>
                </a:lnTo>
                <a:lnTo>
                  <a:pt x="297180" y="69850"/>
                </a:lnTo>
                <a:lnTo>
                  <a:pt x="298704" y="69850"/>
                </a:lnTo>
                <a:lnTo>
                  <a:pt x="286511" y="85090"/>
                </a:lnTo>
                <a:lnTo>
                  <a:pt x="268224" y="111760"/>
                </a:lnTo>
                <a:lnTo>
                  <a:pt x="262486" y="121920"/>
                </a:lnTo>
                <a:close/>
              </a:path>
              <a:path w="403860" h="309880">
                <a:moveTo>
                  <a:pt x="10667" y="50800"/>
                </a:moveTo>
                <a:lnTo>
                  <a:pt x="12191" y="49530"/>
                </a:lnTo>
                <a:lnTo>
                  <a:pt x="11810" y="50482"/>
                </a:lnTo>
                <a:lnTo>
                  <a:pt x="10667" y="50800"/>
                </a:lnTo>
                <a:close/>
              </a:path>
              <a:path w="403860" h="309880">
                <a:moveTo>
                  <a:pt x="11810" y="50482"/>
                </a:moveTo>
                <a:lnTo>
                  <a:pt x="12191" y="49530"/>
                </a:lnTo>
                <a:lnTo>
                  <a:pt x="13716" y="49530"/>
                </a:lnTo>
                <a:lnTo>
                  <a:pt x="14184" y="49823"/>
                </a:lnTo>
                <a:lnTo>
                  <a:pt x="11810" y="50482"/>
                </a:lnTo>
                <a:close/>
              </a:path>
              <a:path w="403860" h="309880">
                <a:moveTo>
                  <a:pt x="14184" y="49823"/>
                </a:moveTo>
                <a:lnTo>
                  <a:pt x="13716" y="49530"/>
                </a:lnTo>
                <a:lnTo>
                  <a:pt x="15240" y="49530"/>
                </a:lnTo>
                <a:lnTo>
                  <a:pt x="14184" y="49823"/>
                </a:lnTo>
                <a:close/>
              </a:path>
              <a:path w="403860" h="309880">
                <a:moveTo>
                  <a:pt x="50291" y="53340"/>
                </a:moveTo>
                <a:lnTo>
                  <a:pt x="19812" y="53340"/>
                </a:lnTo>
                <a:lnTo>
                  <a:pt x="14184" y="49823"/>
                </a:lnTo>
                <a:lnTo>
                  <a:pt x="15240" y="49530"/>
                </a:lnTo>
                <a:lnTo>
                  <a:pt x="64008" y="49530"/>
                </a:lnTo>
                <a:lnTo>
                  <a:pt x="56387" y="50800"/>
                </a:lnTo>
                <a:lnTo>
                  <a:pt x="50291" y="53340"/>
                </a:lnTo>
                <a:close/>
              </a:path>
              <a:path w="403860" h="309880">
                <a:moveTo>
                  <a:pt x="62483" y="50800"/>
                </a:moveTo>
                <a:lnTo>
                  <a:pt x="64008" y="49530"/>
                </a:lnTo>
                <a:lnTo>
                  <a:pt x="71627" y="49530"/>
                </a:lnTo>
                <a:lnTo>
                  <a:pt x="62483" y="50800"/>
                </a:lnTo>
                <a:close/>
              </a:path>
              <a:path w="403860" h="309880">
                <a:moveTo>
                  <a:pt x="11683" y="50800"/>
                </a:moveTo>
                <a:lnTo>
                  <a:pt x="10667" y="50800"/>
                </a:lnTo>
                <a:lnTo>
                  <a:pt x="11810" y="50482"/>
                </a:lnTo>
                <a:lnTo>
                  <a:pt x="11683" y="50800"/>
                </a:lnTo>
                <a:close/>
              </a:path>
              <a:path w="403860" h="309880">
                <a:moveTo>
                  <a:pt x="11175" y="53340"/>
                </a:moveTo>
                <a:lnTo>
                  <a:pt x="10667" y="53340"/>
                </a:lnTo>
                <a:lnTo>
                  <a:pt x="12191" y="50800"/>
                </a:lnTo>
                <a:lnTo>
                  <a:pt x="11175" y="53340"/>
                </a:lnTo>
                <a:close/>
              </a:path>
              <a:path w="403860" h="309880">
                <a:moveTo>
                  <a:pt x="38100" y="54610"/>
                </a:moveTo>
                <a:lnTo>
                  <a:pt x="25908" y="54610"/>
                </a:lnTo>
                <a:lnTo>
                  <a:pt x="21336" y="53340"/>
                </a:lnTo>
                <a:lnTo>
                  <a:pt x="44195" y="53340"/>
                </a:lnTo>
                <a:lnTo>
                  <a:pt x="38100" y="54610"/>
                </a:lnTo>
                <a:close/>
              </a:path>
              <a:path w="403860" h="309880">
                <a:moveTo>
                  <a:pt x="308356" y="57150"/>
                </a:moveTo>
                <a:lnTo>
                  <a:pt x="307848" y="57150"/>
                </a:lnTo>
                <a:lnTo>
                  <a:pt x="309372" y="55880"/>
                </a:lnTo>
                <a:lnTo>
                  <a:pt x="308356" y="57150"/>
                </a:lnTo>
                <a:close/>
              </a:path>
              <a:path w="403860" h="309880">
                <a:moveTo>
                  <a:pt x="201385" y="220980"/>
                </a:moveTo>
                <a:lnTo>
                  <a:pt x="175259" y="220980"/>
                </a:lnTo>
                <a:lnTo>
                  <a:pt x="179832" y="210820"/>
                </a:lnTo>
                <a:lnTo>
                  <a:pt x="185928" y="201930"/>
                </a:lnTo>
                <a:lnTo>
                  <a:pt x="190500" y="193040"/>
                </a:lnTo>
                <a:lnTo>
                  <a:pt x="190500" y="191770"/>
                </a:lnTo>
                <a:lnTo>
                  <a:pt x="208787" y="163830"/>
                </a:lnTo>
                <a:lnTo>
                  <a:pt x="220980" y="142240"/>
                </a:lnTo>
                <a:lnTo>
                  <a:pt x="236219" y="119380"/>
                </a:lnTo>
                <a:lnTo>
                  <a:pt x="236219" y="121920"/>
                </a:lnTo>
                <a:lnTo>
                  <a:pt x="262486" y="121920"/>
                </a:lnTo>
                <a:lnTo>
                  <a:pt x="256032" y="133350"/>
                </a:lnTo>
                <a:lnTo>
                  <a:pt x="240791" y="154940"/>
                </a:lnTo>
                <a:lnTo>
                  <a:pt x="235458" y="163830"/>
                </a:lnTo>
                <a:lnTo>
                  <a:pt x="234696" y="163830"/>
                </a:lnTo>
                <a:lnTo>
                  <a:pt x="228600" y="175260"/>
                </a:lnTo>
                <a:lnTo>
                  <a:pt x="228600" y="176530"/>
                </a:lnTo>
                <a:lnTo>
                  <a:pt x="216408" y="194310"/>
                </a:lnTo>
                <a:lnTo>
                  <a:pt x="210312" y="205740"/>
                </a:lnTo>
                <a:lnTo>
                  <a:pt x="205740" y="213360"/>
                </a:lnTo>
                <a:lnTo>
                  <a:pt x="205740" y="214630"/>
                </a:lnTo>
                <a:lnTo>
                  <a:pt x="201385" y="220980"/>
                </a:lnTo>
                <a:close/>
              </a:path>
              <a:path w="403860" h="309880">
                <a:moveTo>
                  <a:pt x="234696" y="165100"/>
                </a:moveTo>
                <a:lnTo>
                  <a:pt x="234696" y="163830"/>
                </a:lnTo>
                <a:lnTo>
                  <a:pt x="235458" y="163830"/>
                </a:lnTo>
                <a:lnTo>
                  <a:pt x="234696" y="165100"/>
                </a:lnTo>
                <a:close/>
              </a:path>
              <a:path w="403860" h="309880">
                <a:moveTo>
                  <a:pt x="210312" y="205740"/>
                </a:moveTo>
                <a:lnTo>
                  <a:pt x="211836" y="203200"/>
                </a:lnTo>
                <a:lnTo>
                  <a:pt x="210312" y="205740"/>
                </a:lnTo>
                <a:close/>
              </a:path>
              <a:path w="403860" h="309880">
                <a:moveTo>
                  <a:pt x="167640" y="285750"/>
                </a:moveTo>
                <a:lnTo>
                  <a:pt x="164591" y="284480"/>
                </a:lnTo>
                <a:lnTo>
                  <a:pt x="144779" y="284480"/>
                </a:lnTo>
                <a:lnTo>
                  <a:pt x="144779" y="279400"/>
                </a:lnTo>
                <a:lnTo>
                  <a:pt x="147828" y="274320"/>
                </a:lnTo>
                <a:lnTo>
                  <a:pt x="147828" y="271780"/>
                </a:lnTo>
                <a:lnTo>
                  <a:pt x="149352" y="267970"/>
                </a:lnTo>
                <a:lnTo>
                  <a:pt x="149352" y="266700"/>
                </a:lnTo>
                <a:lnTo>
                  <a:pt x="150875" y="261620"/>
                </a:lnTo>
                <a:lnTo>
                  <a:pt x="153924" y="259080"/>
                </a:lnTo>
                <a:lnTo>
                  <a:pt x="153924" y="256540"/>
                </a:lnTo>
                <a:lnTo>
                  <a:pt x="158495" y="247650"/>
                </a:lnTo>
                <a:lnTo>
                  <a:pt x="160020" y="243840"/>
                </a:lnTo>
                <a:lnTo>
                  <a:pt x="164591" y="236220"/>
                </a:lnTo>
                <a:lnTo>
                  <a:pt x="164591" y="233680"/>
                </a:lnTo>
                <a:lnTo>
                  <a:pt x="169163" y="228600"/>
                </a:lnTo>
                <a:lnTo>
                  <a:pt x="175259" y="218440"/>
                </a:lnTo>
                <a:lnTo>
                  <a:pt x="175259" y="220980"/>
                </a:lnTo>
                <a:lnTo>
                  <a:pt x="201385" y="220980"/>
                </a:lnTo>
                <a:lnTo>
                  <a:pt x="199644" y="223520"/>
                </a:lnTo>
                <a:lnTo>
                  <a:pt x="195071" y="232410"/>
                </a:lnTo>
                <a:lnTo>
                  <a:pt x="193548" y="232410"/>
                </a:lnTo>
                <a:lnTo>
                  <a:pt x="188975" y="240030"/>
                </a:lnTo>
                <a:lnTo>
                  <a:pt x="184404" y="246380"/>
                </a:lnTo>
                <a:lnTo>
                  <a:pt x="185928" y="246380"/>
                </a:lnTo>
                <a:lnTo>
                  <a:pt x="181356" y="252730"/>
                </a:lnTo>
                <a:lnTo>
                  <a:pt x="179832" y="259080"/>
                </a:lnTo>
                <a:lnTo>
                  <a:pt x="176783" y="264160"/>
                </a:lnTo>
                <a:lnTo>
                  <a:pt x="173736" y="267970"/>
                </a:lnTo>
                <a:lnTo>
                  <a:pt x="175259" y="267970"/>
                </a:lnTo>
                <a:lnTo>
                  <a:pt x="172212" y="271780"/>
                </a:lnTo>
                <a:lnTo>
                  <a:pt x="170687" y="275590"/>
                </a:lnTo>
                <a:lnTo>
                  <a:pt x="171450" y="275590"/>
                </a:lnTo>
                <a:lnTo>
                  <a:pt x="170687" y="276860"/>
                </a:lnTo>
                <a:lnTo>
                  <a:pt x="170687" y="278130"/>
                </a:lnTo>
                <a:lnTo>
                  <a:pt x="167640" y="284480"/>
                </a:lnTo>
                <a:lnTo>
                  <a:pt x="167640" y="285750"/>
                </a:lnTo>
                <a:close/>
              </a:path>
              <a:path w="403860" h="309880">
                <a:moveTo>
                  <a:pt x="396240" y="283210"/>
                </a:moveTo>
                <a:lnTo>
                  <a:pt x="195071" y="283210"/>
                </a:lnTo>
                <a:lnTo>
                  <a:pt x="213359" y="279400"/>
                </a:lnTo>
                <a:lnTo>
                  <a:pt x="220980" y="279400"/>
                </a:lnTo>
                <a:lnTo>
                  <a:pt x="230124" y="278130"/>
                </a:lnTo>
                <a:lnTo>
                  <a:pt x="239267" y="278130"/>
                </a:lnTo>
                <a:lnTo>
                  <a:pt x="248411" y="276860"/>
                </a:lnTo>
                <a:lnTo>
                  <a:pt x="269748" y="274320"/>
                </a:lnTo>
                <a:lnTo>
                  <a:pt x="281940" y="274320"/>
                </a:lnTo>
                <a:lnTo>
                  <a:pt x="292608" y="271780"/>
                </a:lnTo>
                <a:lnTo>
                  <a:pt x="291083" y="271780"/>
                </a:lnTo>
                <a:lnTo>
                  <a:pt x="301751" y="270510"/>
                </a:lnTo>
                <a:lnTo>
                  <a:pt x="323088" y="270510"/>
                </a:lnTo>
                <a:lnTo>
                  <a:pt x="332232" y="269240"/>
                </a:lnTo>
                <a:lnTo>
                  <a:pt x="347472" y="269240"/>
                </a:lnTo>
                <a:lnTo>
                  <a:pt x="358140" y="267970"/>
                </a:lnTo>
                <a:lnTo>
                  <a:pt x="367283" y="267970"/>
                </a:lnTo>
                <a:lnTo>
                  <a:pt x="374904" y="266700"/>
                </a:lnTo>
                <a:lnTo>
                  <a:pt x="377951" y="266700"/>
                </a:lnTo>
                <a:lnTo>
                  <a:pt x="384048" y="264160"/>
                </a:lnTo>
                <a:lnTo>
                  <a:pt x="385572" y="262890"/>
                </a:lnTo>
                <a:lnTo>
                  <a:pt x="388619" y="262890"/>
                </a:lnTo>
                <a:lnTo>
                  <a:pt x="393192" y="264160"/>
                </a:lnTo>
                <a:lnTo>
                  <a:pt x="399288" y="264160"/>
                </a:lnTo>
                <a:lnTo>
                  <a:pt x="403859" y="269240"/>
                </a:lnTo>
                <a:lnTo>
                  <a:pt x="403859" y="270510"/>
                </a:lnTo>
                <a:lnTo>
                  <a:pt x="400811" y="276860"/>
                </a:lnTo>
                <a:lnTo>
                  <a:pt x="399288" y="278130"/>
                </a:lnTo>
                <a:lnTo>
                  <a:pt x="396240" y="283210"/>
                </a:lnTo>
                <a:close/>
              </a:path>
              <a:path w="403860" h="309880">
                <a:moveTo>
                  <a:pt x="171450" y="275590"/>
                </a:moveTo>
                <a:lnTo>
                  <a:pt x="170687" y="275590"/>
                </a:lnTo>
                <a:lnTo>
                  <a:pt x="172212" y="274320"/>
                </a:lnTo>
                <a:lnTo>
                  <a:pt x="171450" y="275590"/>
                </a:lnTo>
                <a:close/>
              </a:path>
              <a:path w="403860" h="309880">
                <a:moveTo>
                  <a:pt x="153924" y="306070"/>
                </a:moveTo>
                <a:lnTo>
                  <a:pt x="150875" y="304800"/>
                </a:lnTo>
                <a:lnTo>
                  <a:pt x="146304" y="299720"/>
                </a:lnTo>
                <a:lnTo>
                  <a:pt x="146304" y="298450"/>
                </a:lnTo>
                <a:lnTo>
                  <a:pt x="144779" y="297180"/>
                </a:lnTo>
                <a:lnTo>
                  <a:pt x="144779" y="294640"/>
                </a:lnTo>
                <a:lnTo>
                  <a:pt x="143256" y="292100"/>
                </a:lnTo>
                <a:lnTo>
                  <a:pt x="143256" y="285750"/>
                </a:lnTo>
                <a:lnTo>
                  <a:pt x="144779" y="283210"/>
                </a:lnTo>
                <a:lnTo>
                  <a:pt x="144779" y="284480"/>
                </a:lnTo>
                <a:lnTo>
                  <a:pt x="163067" y="284480"/>
                </a:lnTo>
                <a:lnTo>
                  <a:pt x="165100" y="285326"/>
                </a:lnTo>
                <a:lnTo>
                  <a:pt x="166116" y="287020"/>
                </a:lnTo>
                <a:lnTo>
                  <a:pt x="166116" y="292100"/>
                </a:lnTo>
                <a:lnTo>
                  <a:pt x="370332" y="292100"/>
                </a:lnTo>
                <a:lnTo>
                  <a:pt x="359664" y="293370"/>
                </a:lnTo>
                <a:lnTo>
                  <a:pt x="348996" y="293370"/>
                </a:lnTo>
                <a:lnTo>
                  <a:pt x="335280" y="294640"/>
                </a:lnTo>
                <a:lnTo>
                  <a:pt x="324611" y="294640"/>
                </a:lnTo>
                <a:lnTo>
                  <a:pt x="313943" y="297180"/>
                </a:lnTo>
                <a:lnTo>
                  <a:pt x="304800" y="297180"/>
                </a:lnTo>
                <a:lnTo>
                  <a:pt x="294132" y="298450"/>
                </a:lnTo>
                <a:lnTo>
                  <a:pt x="272796" y="298450"/>
                </a:lnTo>
                <a:lnTo>
                  <a:pt x="251459" y="300990"/>
                </a:lnTo>
                <a:lnTo>
                  <a:pt x="242316" y="302260"/>
                </a:lnTo>
                <a:lnTo>
                  <a:pt x="233172" y="302260"/>
                </a:lnTo>
                <a:lnTo>
                  <a:pt x="224027" y="304800"/>
                </a:lnTo>
                <a:lnTo>
                  <a:pt x="152400" y="304800"/>
                </a:lnTo>
                <a:lnTo>
                  <a:pt x="153924" y="306070"/>
                </a:lnTo>
                <a:close/>
              </a:path>
              <a:path w="403860" h="309880">
                <a:moveTo>
                  <a:pt x="371856" y="292100"/>
                </a:moveTo>
                <a:lnTo>
                  <a:pt x="166116" y="292100"/>
                </a:lnTo>
                <a:lnTo>
                  <a:pt x="167640" y="290830"/>
                </a:lnTo>
                <a:lnTo>
                  <a:pt x="167640" y="285750"/>
                </a:lnTo>
                <a:lnTo>
                  <a:pt x="181356" y="285750"/>
                </a:lnTo>
                <a:lnTo>
                  <a:pt x="193548" y="283210"/>
                </a:lnTo>
                <a:lnTo>
                  <a:pt x="394716" y="283210"/>
                </a:lnTo>
                <a:lnTo>
                  <a:pt x="393192" y="284480"/>
                </a:lnTo>
                <a:lnTo>
                  <a:pt x="391667" y="284480"/>
                </a:lnTo>
                <a:lnTo>
                  <a:pt x="387096" y="287020"/>
                </a:lnTo>
                <a:lnTo>
                  <a:pt x="385572" y="287020"/>
                </a:lnTo>
                <a:lnTo>
                  <a:pt x="379475" y="290830"/>
                </a:lnTo>
                <a:lnTo>
                  <a:pt x="371856" y="292100"/>
                </a:lnTo>
                <a:close/>
              </a:path>
              <a:path w="403860" h="309880">
                <a:moveTo>
                  <a:pt x="165100" y="285326"/>
                </a:moveTo>
                <a:lnTo>
                  <a:pt x="163067" y="284480"/>
                </a:lnTo>
                <a:lnTo>
                  <a:pt x="164591" y="284480"/>
                </a:lnTo>
                <a:lnTo>
                  <a:pt x="165100" y="285326"/>
                </a:lnTo>
                <a:close/>
              </a:path>
              <a:path w="403860" h="309880">
                <a:moveTo>
                  <a:pt x="166116" y="285750"/>
                </a:moveTo>
                <a:lnTo>
                  <a:pt x="165100" y="285326"/>
                </a:lnTo>
                <a:lnTo>
                  <a:pt x="164591" y="284480"/>
                </a:lnTo>
                <a:lnTo>
                  <a:pt x="166116" y="285750"/>
                </a:lnTo>
                <a:close/>
              </a:path>
              <a:path w="403860" h="309880">
                <a:moveTo>
                  <a:pt x="167640" y="289560"/>
                </a:moveTo>
                <a:lnTo>
                  <a:pt x="166116" y="285750"/>
                </a:lnTo>
                <a:lnTo>
                  <a:pt x="164591" y="284480"/>
                </a:lnTo>
                <a:lnTo>
                  <a:pt x="167640" y="285750"/>
                </a:lnTo>
                <a:lnTo>
                  <a:pt x="167640" y="289560"/>
                </a:lnTo>
                <a:close/>
              </a:path>
              <a:path w="403860" h="309880">
                <a:moveTo>
                  <a:pt x="166116" y="287020"/>
                </a:moveTo>
                <a:lnTo>
                  <a:pt x="165100" y="285326"/>
                </a:lnTo>
                <a:lnTo>
                  <a:pt x="166116" y="285750"/>
                </a:lnTo>
                <a:lnTo>
                  <a:pt x="166116" y="287020"/>
                </a:lnTo>
                <a:close/>
              </a:path>
              <a:path w="403860" h="309880">
                <a:moveTo>
                  <a:pt x="167640" y="289560"/>
                </a:moveTo>
                <a:lnTo>
                  <a:pt x="166116" y="287020"/>
                </a:lnTo>
                <a:lnTo>
                  <a:pt x="166116" y="285750"/>
                </a:lnTo>
                <a:lnTo>
                  <a:pt x="167640" y="289560"/>
                </a:lnTo>
                <a:close/>
              </a:path>
              <a:path w="403860" h="309880">
                <a:moveTo>
                  <a:pt x="166116" y="292100"/>
                </a:moveTo>
                <a:lnTo>
                  <a:pt x="166116" y="287020"/>
                </a:lnTo>
                <a:lnTo>
                  <a:pt x="167640" y="289560"/>
                </a:lnTo>
                <a:lnTo>
                  <a:pt x="167640" y="290830"/>
                </a:lnTo>
                <a:lnTo>
                  <a:pt x="166116" y="292100"/>
                </a:lnTo>
                <a:close/>
              </a:path>
              <a:path w="403860" h="309880">
                <a:moveTo>
                  <a:pt x="192024" y="308610"/>
                </a:moveTo>
                <a:lnTo>
                  <a:pt x="160020" y="308610"/>
                </a:lnTo>
                <a:lnTo>
                  <a:pt x="153924" y="306070"/>
                </a:lnTo>
                <a:lnTo>
                  <a:pt x="152400" y="304800"/>
                </a:lnTo>
                <a:lnTo>
                  <a:pt x="217932" y="304800"/>
                </a:lnTo>
                <a:lnTo>
                  <a:pt x="196595" y="307340"/>
                </a:lnTo>
                <a:lnTo>
                  <a:pt x="198120" y="307340"/>
                </a:lnTo>
                <a:lnTo>
                  <a:pt x="192024" y="308610"/>
                </a:lnTo>
                <a:close/>
              </a:path>
              <a:path w="403860" h="309880">
                <a:moveTo>
                  <a:pt x="169163" y="309880"/>
                </a:moveTo>
                <a:lnTo>
                  <a:pt x="166116" y="308610"/>
                </a:lnTo>
                <a:lnTo>
                  <a:pt x="167640" y="308610"/>
                </a:lnTo>
                <a:lnTo>
                  <a:pt x="169163" y="309880"/>
                </a:lnTo>
                <a:close/>
              </a:path>
              <a:path w="403860" h="309880">
                <a:moveTo>
                  <a:pt x="179832" y="309880"/>
                </a:moveTo>
                <a:lnTo>
                  <a:pt x="172212" y="309880"/>
                </a:lnTo>
                <a:lnTo>
                  <a:pt x="167640" y="308610"/>
                </a:lnTo>
                <a:lnTo>
                  <a:pt x="184404" y="308610"/>
                </a:lnTo>
                <a:lnTo>
                  <a:pt x="179832" y="3098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5767" y="2593848"/>
            <a:ext cx="192024" cy="1524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044951" y="2677667"/>
            <a:ext cx="62865" cy="170815"/>
          </a:xfrm>
          <a:custGeom>
            <a:avLst/>
            <a:gdLst/>
            <a:ahLst/>
            <a:cxnLst/>
            <a:rect l="l" t="t" r="r" b="b"/>
            <a:pathLst>
              <a:path w="62864" h="170814">
                <a:moveTo>
                  <a:pt x="32004" y="6096"/>
                </a:moveTo>
                <a:lnTo>
                  <a:pt x="7620" y="6096"/>
                </a:lnTo>
                <a:lnTo>
                  <a:pt x="12192" y="1524"/>
                </a:lnTo>
                <a:lnTo>
                  <a:pt x="13716" y="1524"/>
                </a:lnTo>
                <a:lnTo>
                  <a:pt x="15240" y="0"/>
                </a:lnTo>
                <a:lnTo>
                  <a:pt x="25908" y="0"/>
                </a:lnTo>
                <a:lnTo>
                  <a:pt x="32004" y="6096"/>
                </a:lnTo>
                <a:close/>
              </a:path>
              <a:path w="62864" h="170814">
                <a:moveTo>
                  <a:pt x="9144" y="22860"/>
                </a:moveTo>
                <a:lnTo>
                  <a:pt x="4572" y="21336"/>
                </a:lnTo>
                <a:lnTo>
                  <a:pt x="3048" y="16764"/>
                </a:lnTo>
                <a:lnTo>
                  <a:pt x="0" y="13716"/>
                </a:lnTo>
                <a:lnTo>
                  <a:pt x="1524" y="9144"/>
                </a:lnTo>
                <a:lnTo>
                  <a:pt x="4572" y="7620"/>
                </a:lnTo>
                <a:lnTo>
                  <a:pt x="7620" y="4572"/>
                </a:lnTo>
                <a:lnTo>
                  <a:pt x="7620" y="6096"/>
                </a:lnTo>
                <a:lnTo>
                  <a:pt x="32004" y="6096"/>
                </a:lnTo>
                <a:lnTo>
                  <a:pt x="36576" y="15240"/>
                </a:lnTo>
                <a:lnTo>
                  <a:pt x="19812" y="15240"/>
                </a:lnTo>
                <a:lnTo>
                  <a:pt x="12192" y="16764"/>
                </a:lnTo>
                <a:lnTo>
                  <a:pt x="13716" y="18288"/>
                </a:lnTo>
                <a:lnTo>
                  <a:pt x="14630" y="20116"/>
                </a:lnTo>
                <a:lnTo>
                  <a:pt x="9144" y="22860"/>
                </a:lnTo>
                <a:close/>
              </a:path>
              <a:path w="62864" h="170814">
                <a:moveTo>
                  <a:pt x="16110" y="19376"/>
                </a:moveTo>
                <a:lnTo>
                  <a:pt x="15240" y="18796"/>
                </a:lnTo>
                <a:lnTo>
                  <a:pt x="15240" y="18288"/>
                </a:lnTo>
                <a:lnTo>
                  <a:pt x="12192" y="16764"/>
                </a:lnTo>
                <a:lnTo>
                  <a:pt x="19812" y="15240"/>
                </a:lnTo>
                <a:lnTo>
                  <a:pt x="18288" y="18288"/>
                </a:lnTo>
                <a:lnTo>
                  <a:pt x="16110" y="19376"/>
                </a:lnTo>
                <a:close/>
              </a:path>
              <a:path w="62864" h="170814">
                <a:moveTo>
                  <a:pt x="38100" y="19812"/>
                </a:moveTo>
                <a:lnTo>
                  <a:pt x="16764" y="19812"/>
                </a:lnTo>
                <a:lnTo>
                  <a:pt x="16110" y="19376"/>
                </a:lnTo>
                <a:lnTo>
                  <a:pt x="18288" y="18288"/>
                </a:lnTo>
                <a:lnTo>
                  <a:pt x="19812" y="15240"/>
                </a:lnTo>
                <a:lnTo>
                  <a:pt x="36576" y="15240"/>
                </a:lnTo>
                <a:lnTo>
                  <a:pt x="38100" y="16764"/>
                </a:lnTo>
                <a:lnTo>
                  <a:pt x="38100" y="19812"/>
                </a:lnTo>
                <a:close/>
              </a:path>
              <a:path w="62864" h="170814">
                <a:moveTo>
                  <a:pt x="15240" y="19050"/>
                </a:moveTo>
                <a:lnTo>
                  <a:pt x="13716" y="18288"/>
                </a:lnTo>
                <a:lnTo>
                  <a:pt x="12192" y="16764"/>
                </a:lnTo>
                <a:lnTo>
                  <a:pt x="15240" y="18796"/>
                </a:lnTo>
                <a:lnTo>
                  <a:pt x="15240" y="19050"/>
                </a:lnTo>
                <a:close/>
              </a:path>
              <a:path w="62864" h="170814">
                <a:moveTo>
                  <a:pt x="15240" y="18796"/>
                </a:moveTo>
                <a:lnTo>
                  <a:pt x="12192" y="16764"/>
                </a:lnTo>
                <a:lnTo>
                  <a:pt x="15240" y="18288"/>
                </a:lnTo>
                <a:lnTo>
                  <a:pt x="15240" y="18796"/>
                </a:lnTo>
                <a:close/>
              </a:path>
              <a:path w="62864" h="170814">
                <a:moveTo>
                  <a:pt x="14630" y="20116"/>
                </a:moveTo>
                <a:lnTo>
                  <a:pt x="13716" y="18288"/>
                </a:lnTo>
                <a:lnTo>
                  <a:pt x="15240" y="19050"/>
                </a:lnTo>
                <a:lnTo>
                  <a:pt x="15240" y="19812"/>
                </a:lnTo>
                <a:lnTo>
                  <a:pt x="14630" y="20116"/>
                </a:lnTo>
                <a:close/>
              </a:path>
              <a:path w="62864" h="170814">
                <a:moveTo>
                  <a:pt x="16002" y="19431"/>
                </a:moveTo>
                <a:lnTo>
                  <a:pt x="15240" y="19050"/>
                </a:lnTo>
                <a:lnTo>
                  <a:pt x="15240" y="18796"/>
                </a:lnTo>
                <a:lnTo>
                  <a:pt x="16110" y="19376"/>
                </a:lnTo>
                <a:close/>
              </a:path>
              <a:path w="62864" h="170814">
                <a:moveTo>
                  <a:pt x="15240" y="19812"/>
                </a:moveTo>
                <a:lnTo>
                  <a:pt x="15240" y="19050"/>
                </a:lnTo>
                <a:lnTo>
                  <a:pt x="16002" y="19431"/>
                </a:lnTo>
                <a:lnTo>
                  <a:pt x="15240" y="19812"/>
                </a:lnTo>
                <a:close/>
              </a:path>
              <a:path w="62864" h="170814">
                <a:moveTo>
                  <a:pt x="16764" y="19812"/>
                </a:moveTo>
                <a:lnTo>
                  <a:pt x="16002" y="19431"/>
                </a:lnTo>
                <a:lnTo>
                  <a:pt x="16764" y="19812"/>
                </a:lnTo>
                <a:close/>
              </a:path>
              <a:path w="62864" h="170814">
                <a:moveTo>
                  <a:pt x="28956" y="123444"/>
                </a:moveTo>
                <a:lnTo>
                  <a:pt x="27432" y="117348"/>
                </a:lnTo>
                <a:lnTo>
                  <a:pt x="27432" y="111252"/>
                </a:lnTo>
                <a:lnTo>
                  <a:pt x="25908" y="105156"/>
                </a:lnTo>
                <a:lnTo>
                  <a:pt x="25908" y="99060"/>
                </a:lnTo>
                <a:lnTo>
                  <a:pt x="24384" y="94488"/>
                </a:lnTo>
                <a:lnTo>
                  <a:pt x="24384" y="86868"/>
                </a:lnTo>
                <a:lnTo>
                  <a:pt x="22860" y="79248"/>
                </a:lnTo>
                <a:lnTo>
                  <a:pt x="22860" y="73152"/>
                </a:lnTo>
                <a:lnTo>
                  <a:pt x="21336" y="65532"/>
                </a:lnTo>
                <a:lnTo>
                  <a:pt x="19812" y="59436"/>
                </a:lnTo>
                <a:lnTo>
                  <a:pt x="19812" y="51816"/>
                </a:lnTo>
                <a:lnTo>
                  <a:pt x="18288" y="45720"/>
                </a:lnTo>
                <a:lnTo>
                  <a:pt x="18288" y="38100"/>
                </a:lnTo>
                <a:lnTo>
                  <a:pt x="16764" y="32004"/>
                </a:lnTo>
                <a:lnTo>
                  <a:pt x="16764" y="28956"/>
                </a:lnTo>
                <a:lnTo>
                  <a:pt x="15240" y="24384"/>
                </a:lnTo>
                <a:lnTo>
                  <a:pt x="15240" y="19812"/>
                </a:lnTo>
                <a:lnTo>
                  <a:pt x="16002" y="19431"/>
                </a:lnTo>
                <a:lnTo>
                  <a:pt x="16764" y="19812"/>
                </a:lnTo>
                <a:lnTo>
                  <a:pt x="38100" y="19812"/>
                </a:lnTo>
                <a:lnTo>
                  <a:pt x="38100" y="21336"/>
                </a:lnTo>
                <a:lnTo>
                  <a:pt x="38608" y="21336"/>
                </a:lnTo>
                <a:lnTo>
                  <a:pt x="39624" y="24384"/>
                </a:lnTo>
                <a:lnTo>
                  <a:pt x="39624" y="30480"/>
                </a:lnTo>
                <a:lnTo>
                  <a:pt x="42672" y="42672"/>
                </a:lnTo>
                <a:lnTo>
                  <a:pt x="42672" y="50292"/>
                </a:lnTo>
                <a:lnTo>
                  <a:pt x="43053" y="50292"/>
                </a:lnTo>
                <a:lnTo>
                  <a:pt x="45720" y="60960"/>
                </a:lnTo>
                <a:lnTo>
                  <a:pt x="45720" y="70104"/>
                </a:lnTo>
                <a:lnTo>
                  <a:pt x="47244" y="70104"/>
                </a:lnTo>
                <a:lnTo>
                  <a:pt x="47244" y="77724"/>
                </a:lnTo>
                <a:lnTo>
                  <a:pt x="48768" y="85344"/>
                </a:lnTo>
                <a:lnTo>
                  <a:pt x="48768" y="89916"/>
                </a:lnTo>
                <a:lnTo>
                  <a:pt x="50292" y="96012"/>
                </a:lnTo>
                <a:lnTo>
                  <a:pt x="50292" y="102108"/>
                </a:lnTo>
                <a:lnTo>
                  <a:pt x="51816" y="108204"/>
                </a:lnTo>
                <a:lnTo>
                  <a:pt x="51816" y="114300"/>
                </a:lnTo>
                <a:lnTo>
                  <a:pt x="53340" y="120396"/>
                </a:lnTo>
                <a:lnTo>
                  <a:pt x="53340" y="121920"/>
                </a:lnTo>
                <a:lnTo>
                  <a:pt x="28956" y="121920"/>
                </a:lnTo>
                <a:lnTo>
                  <a:pt x="28956" y="123444"/>
                </a:lnTo>
                <a:close/>
              </a:path>
              <a:path w="62864" h="170814">
                <a:moveTo>
                  <a:pt x="15240" y="21336"/>
                </a:moveTo>
                <a:lnTo>
                  <a:pt x="14630" y="20116"/>
                </a:lnTo>
                <a:lnTo>
                  <a:pt x="15240" y="19812"/>
                </a:lnTo>
                <a:lnTo>
                  <a:pt x="15240" y="21336"/>
                </a:lnTo>
                <a:close/>
              </a:path>
              <a:path w="62864" h="170814">
                <a:moveTo>
                  <a:pt x="38608" y="21336"/>
                </a:moveTo>
                <a:lnTo>
                  <a:pt x="38100" y="21336"/>
                </a:lnTo>
                <a:lnTo>
                  <a:pt x="38100" y="19812"/>
                </a:lnTo>
                <a:lnTo>
                  <a:pt x="38608" y="21336"/>
                </a:lnTo>
                <a:close/>
              </a:path>
              <a:path w="62864" h="170814">
                <a:moveTo>
                  <a:pt x="43053" y="50292"/>
                </a:moveTo>
                <a:lnTo>
                  <a:pt x="42672" y="50292"/>
                </a:lnTo>
                <a:lnTo>
                  <a:pt x="42672" y="48768"/>
                </a:lnTo>
                <a:lnTo>
                  <a:pt x="43053" y="50292"/>
                </a:lnTo>
                <a:close/>
              </a:path>
              <a:path w="62864" h="170814">
                <a:moveTo>
                  <a:pt x="54864" y="170688"/>
                </a:moveTo>
                <a:lnTo>
                  <a:pt x="44196" y="170688"/>
                </a:lnTo>
                <a:lnTo>
                  <a:pt x="41148" y="169164"/>
                </a:lnTo>
                <a:lnTo>
                  <a:pt x="33528" y="161544"/>
                </a:lnTo>
                <a:lnTo>
                  <a:pt x="32004" y="158496"/>
                </a:lnTo>
                <a:lnTo>
                  <a:pt x="32004" y="155448"/>
                </a:lnTo>
                <a:lnTo>
                  <a:pt x="30480" y="150876"/>
                </a:lnTo>
                <a:lnTo>
                  <a:pt x="30480" y="143256"/>
                </a:lnTo>
                <a:lnTo>
                  <a:pt x="28956" y="138684"/>
                </a:lnTo>
                <a:lnTo>
                  <a:pt x="28956" y="121920"/>
                </a:lnTo>
                <a:lnTo>
                  <a:pt x="53340" y="121920"/>
                </a:lnTo>
                <a:lnTo>
                  <a:pt x="53340" y="131064"/>
                </a:lnTo>
                <a:lnTo>
                  <a:pt x="54864" y="137160"/>
                </a:lnTo>
                <a:lnTo>
                  <a:pt x="54864" y="147828"/>
                </a:lnTo>
                <a:lnTo>
                  <a:pt x="55372" y="149352"/>
                </a:lnTo>
                <a:lnTo>
                  <a:pt x="51816" y="149352"/>
                </a:lnTo>
                <a:lnTo>
                  <a:pt x="56388" y="152400"/>
                </a:lnTo>
                <a:lnTo>
                  <a:pt x="60452" y="152400"/>
                </a:lnTo>
                <a:lnTo>
                  <a:pt x="62484" y="155448"/>
                </a:lnTo>
                <a:lnTo>
                  <a:pt x="62484" y="164592"/>
                </a:lnTo>
                <a:lnTo>
                  <a:pt x="59436" y="169164"/>
                </a:lnTo>
                <a:lnTo>
                  <a:pt x="54864" y="170688"/>
                </a:lnTo>
                <a:close/>
              </a:path>
              <a:path w="62864" h="170814">
                <a:moveTo>
                  <a:pt x="56388" y="152400"/>
                </a:moveTo>
                <a:lnTo>
                  <a:pt x="51816" y="149352"/>
                </a:lnTo>
                <a:lnTo>
                  <a:pt x="54864" y="150876"/>
                </a:lnTo>
                <a:lnTo>
                  <a:pt x="56388" y="152400"/>
                </a:lnTo>
                <a:close/>
              </a:path>
              <a:path w="62864" h="170814">
                <a:moveTo>
                  <a:pt x="54864" y="150876"/>
                </a:moveTo>
                <a:lnTo>
                  <a:pt x="51816" y="149352"/>
                </a:lnTo>
                <a:lnTo>
                  <a:pt x="53340" y="149352"/>
                </a:lnTo>
                <a:lnTo>
                  <a:pt x="54864" y="150876"/>
                </a:lnTo>
                <a:close/>
              </a:path>
              <a:path w="62864" h="170814">
                <a:moveTo>
                  <a:pt x="56388" y="152400"/>
                </a:moveTo>
                <a:lnTo>
                  <a:pt x="53340" y="149352"/>
                </a:lnTo>
                <a:lnTo>
                  <a:pt x="54864" y="149352"/>
                </a:lnTo>
                <a:lnTo>
                  <a:pt x="56388" y="152400"/>
                </a:lnTo>
                <a:close/>
              </a:path>
              <a:path w="62864" h="170814">
                <a:moveTo>
                  <a:pt x="56388" y="152400"/>
                </a:moveTo>
                <a:lnTo>
                  <a:pt x="54864" y="149352"/>
                </a:lnTo>
                <a:lnTo>
                  <a:pt x="55372" y="149352"/>
                </a:lnTo>
                <a:lnTo>
                  <a:pt x="56388" y="152400"/>
                </a:lnTo>
                <a:close/>
              </a:path>
              <a:path w="62864" h="170814">
                <a:moveTo>
                  <a:pt x="60452" y="152400"/>
                </a:moveTo>
                <a:lnTo>
                  <a:pt x="56388" y="152400"/>
                </a:lnTo>
                <a:lnTo>
                  <a:pt x="55880" y="150876"/>
                </a:lnTo>
                <a:lnTo>
                  <a:pt x="59436" y="150876"/>
                </a:lnTo>
                <a:lnTo>
                  <a:pt x="60452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56775" y="2561843"/>
            <a:ext cx="318770" cy="105410"/>
          </a:xfrm>
          <a:custGeom>
            <a:avLst/>
            <a:gdLst/>
            <a:ahLst/>
            <a:cxnLst/>
            <a:rect l="l" t="t" r="r" b="b"/>
            <a:pathLst>
              <a:path w="318770" h="105410">
                <a:moveTo>
                  <a:pt x="288036" y="9144"/>
                </a:moveTo>
                <a:lnTo>
                  <a:pt x="286512" y="3048"/>
                </a:lnTo>
                <a:lnTo>
                  <a:pt x="281940" y="0"/>
                </a:lnTo>
                <a:lnTo>
                  <a:pt x="271272" y="0"/>
                </a:lnTo>
                <a:lnTo>
                  <a:pt x="268224" y="1524"/>
                </a:lnTo>
                <a:lnTo>
                  <a:pt x="265176" y="1524"/>
                </a:lnTo>
                <a:lnTo>
                  <a:pt x="260604" y="3048"/>
                </a:lnTo>
                <a:lnTo>
                  <a:pt x="192024" y="3048"/>
                </a:lnTo>
                <a:lnTo>
                  <a:pt x="181356" y="4572"/>
                </a:lnTo>
                <a:lnTo>
                  <a:pt x="160020" y="4572"/>
                </a:lnTo>
                <a:lnTo>
                  <a:pt x="149352" y="6096"/>
                </a:lnTo>
                <a:lnTo>
                  <a:pt x="140208" y="6096"/>
                </a:lnTo>
                <a:lnTo>
                  <a:pt x="131064" y="7620"/>
                </a:lnTo>
                <a:lnTo>
                  <a:pt x="129540" y="7620"/>
                </a:lnTo>
                <a:lnTo>
                  <a:pt x="117348" y="9144"/>
                </a:lnTo>
                <a:lnTo>
                  <a:pt x="103632" y="12192"/>
                </a:lnTo>
                <a:lnTo>
                  <a:pt x="76200" y="15240"/>
                </a:lnTo>
                <a:lnTo>
                  <a:pt x="67056" y="15240"/>
                </a:lnTo>
                <a:lnTo>
                  <a:pt x="57912" y="16764"/>
                </a:lnTo>
                <a:lnTo>
                  <a:pt x="56388" y="16764"/>
                </a:lnTo>
                <a:lnTo>
                  <a:pt x="48768" y="18288"/>
                </a:lnTo>
                <a:lnTo>
                  <a:pt x="41148" y="18288"/>
                </a:lnTo>
                <a:lnTo>
                  <a:pt x="35052" y="19812"/>
                </a:lnTo>
                <a:lnTo>
                  <a:pt x="32004" y="19812"/>
                </a:lnTo>
                <a:lnTo>
                  <a:pt x="30480" y="21336"/>
                </a:lnTo>
                <a:lnTo>
                  <a:pt x="27432" y="21336"/>
                </a:lnTo>
                <a:lnTo>
                  <a:pt x="22860" y="22860"/>
                </a:lnTo>
                <a:lnTo>
                  <a:pt x="21336" y="22860"/>
                </a:lnTo>
                <a:lnTo>
                  <a:pt x="18288" y="24384"/>
                </a:lnTo>
                <a:lnTo>
                  <a:pt x="12192" y="24384"/>
                </a:lnTo>
                <a:lnTo>
                  <a:pt x="9144" y="22860"/>
                </a:lnTo>
                <a:lnTo>
                  <a:pt x="4572" y="24384"/>
                </a:lnTo>
                <a:lnTo>
                  <a:pt x="3048" y="27432"/>
                </a:lnTo>
                <a:lnTo>
                  <a:pt x="0" y="32004"/>
                </a:lnTo>
                <a:lnTo>
                  <a:pt x="1524" y="36576"/>
                </a:lnTo>
                <a:lnTo>
                  <a:pt x="7620" y="42672"/>
                </a:lnTo>
                <a:lnTo>
                  <a:pt x="10668" y="44196"/>
                </a:lnTo>
                <a:lnTo>
                  <a:pt x="13716" y="44196"/>
                </a:lnTo>
                <a:lnTo>
                  <a:pt x="16764" y="45720"/>
                </a:lnTo>
                <a:lnTo>
                  <a:pt x="19812" y="45720"/>
                </a:lnTo>
                <a:lnTo>
                  <a:pt x="22860" y="44196"/>
                </a:lnTo>
                <a:lnTo>
                  <a:pt x="30480" y="44196"/>
                </a:lnTo>
                <a:lnTo>
                  <a:pt x="35052" y="42672"/>
                </a:lnTo>
                <a:lnTo>
                  <a:pt x="39624" y="42672"/>
                </a:lnTo>
                <a:lnTo>
                  <a:pt x="45720" y="41148"/>
                </a:lnTo>
                <a:lnTo>
                  <a:pt x="51816" y="41148"/>
                </a:lnTo>
                <a:lnTo>
                  <a:pt x="60960" y="39624"/>
                </a:lnTo>
                <a:lnTo>
                  <a:pt x="59436" y="39624"/>
                </a:lnTo>
                <a:lnTo>
                  <a:pt x="68580" y="38100"/>
                </a:lnTo>
                <a:lnTo>
                  <a:pt x="77724" y="38100"/>
                </a:lnTo>
                <a:lnTo>
                  <a:pt x="92964" y="36576"/>
                </a:lnTo>
                <a:lnTo>
                  <a:pt x="106680" y="35052"/>
                </a:lnTo>
                <a:lnTo>
                  <a:pt x="120396" y="32004"/>
                </a:lnTo>
                <a:lnTo>
                  <a:pt x="134112" y="30480"/>
                </a:lnTo>
                <a:lnTo>
                  <a:pt x="141732" y="30480"/>
                </a:lnTo>
                <a:lnTo>
                  <a:pt x="150876" y="28956"/>
                </a:lnTo>
                <a:lnTo>
                  <a:pt x="161544" y="27432"/>
                </a:lnTo>
                <a:lnTo>
                  <a:pt x="193548" y="27432"/>
                </a:lnTo>
                <a:lnTo>
                  <a:pt x="204216" y="25908"/>
                </a:lnTo>
                <a:lnTo>
                  <a:pt x="265176" y="25908"/>
                </a:lnTo>
                <a:lnTo>
                  <a:pt x="269748" y="24384"/>
                </a:lnTo>
                <a:lnTo>
                  <a:pt x="271272" y="24384"/>
                </a:lnTo>
                <a:lnTo>
                  <a:pt x="275844" y="22860"/>
                </a:lnTo>
                <a:lnTo>
                  <a:pt x="278892" y="22860"/>
                </a:lnTo>
                <a:lnTo>
                  <a:pt x="283464" y="21336"/>
                </a:lnTo>
                <a:lnTo>
                  <a:pt x="288036" y="15240"/>
                </a:lnTo>
                <a:lnTo>
                  <a:pt x="288036" y="9144"/>
                </a:lnTo>
                <a:close/>
              </a:path>
              <a:path w="318770" h="105410">
                <a:moveTo>
                  <a:pt x="318516" y="77724"/>
                </a:moveTo>
                <a:lnTo>
                  <a:pt x="315468" y="74676"/>
                </a:lnTo>
                <a:lnTo>
                  <a:pt x="312420" y="74676"/>
                </a:lnTo>
                <a:lnTo>
                  <a:pt x="306324" y="73152"/>
                </a:lnTo>
                <a:lnTo>
                  <a:pt x="303276" y="73152"/>
                </a:lnTo>
                <a:lnTo>
                  <a:pt x="291084" y="76200"/>
                </a:lnTo>
                <a:lnTo>
                  <a:pt x="284988" y="76200"/>
                </a:lnTo>
                <a:lnTo>
                  <a:pt x="277368" y="77724"/>
                </a:lnTo>
                <a:lnTo>
                  <a:pt x="260604" y="77724"/>
                </a:lnTo>
                <a:lnTo>
                  <a:pt x="251460" y="79248"/>
                </a:lnTo>
                <a:lnTo>
                  <a:pt x="236220" y="79248"/>
                </a:lnTo>
                <a:lnTo>
                  <a:pt x="225552" y="77724"/>
                </a:lnTo>
                <a:lnTo>
                  <a:pt x="170688" y="77724"/>
                </a:lnTo>
                <a:lnTo>
                  <a:pt x="163068" y="79248"/>
                </a:lnTo>
                <a:lnTo>
                  <a:pt x="156972" y="79248"/>
                </a:lnTo>
                <a:lnTo>
                  <a:pt x="150876" y="80772"/>
                </a:lnTo>
                <a:lnTo>
                  <a:pt x="144780" y="80772"/>
                </a:lnTo>
                <a:lnTo>
                  <a:pt x="138684" y="82296"/>
                </a:lnTo>
                <a:lnTo>
                  <a:pt x="132588" y="82296"/>
                </a:lnTo>
                <a:lnTo>
                  <a:pt x="128016" y="83820"/>
                </a:lnTo>
                <a:lnTo>
                  <a:pt x="124968" y="83820"/>
                </a:lnTo>
                <a:lnTo>
                  <a:pt x="123444" y="80772"/>
                </a:lnTo>
                <a:lnTo>
                  <a:pt x="121920" y="79248"/>
                </a:lnTo>
                <a:lnTo>
                  <a:pt x="118872" y="77724"/>
                </a:lnTo>
                <a:lnTo>
                  <a:pt x="117348" y="79248"/>
                </a:lnTo>
                <a:lnTo>
                  <a:pt x="114300" y="80772"/>
                </a:lnTo>
                <a:lnTo>
                  <a:pt x="112776" y="80772"/>
                </a:lnTo>
                <a:lnTo>
                  <a:pt x="109728" y="83820"/>
                </a:lnTo>
                <a:lnTo>
                  <a:pt x="108204" y="83820"/>
                </a:lnTo>
                <a:lnTo>
                  <a:pt x="103632" y="85344"/>
                </a:lnTo>
                <a:lnTo>
                  <a:pt x="100584" y="88392"/>
                </a:lnTo>
                <a:lnTo>
                  <a:pt x="100584" y="96012"/>
                </a:lnTo>
                <a:lnTo>
                  <a:pt x="102108" y="100584"/>
                </a:lnTo>
                <a:lnTo>
                  <a:pt x="106680" y="102108"/>
                </a:lnTo>
                <a:lnTo>
                  <a:pt x="109728" y="103632"/>
                </a:lnTo>
                <a:lnTo>
                  <a:pt x="114300" y="103632"/>
                </a:lnTo>
                <a:lnTo>
                  <a:pt x="115824" y="105156"/>
                </a:lnTo>
                <a:lnTo>
                  <a:pt x="135636" y="105156"/>
                </a:lnTo>
                <a:lnTo>
                  <a:pt x="141732" y="103632"/>
                </a:lnTo>
                <a:lnTo>
                  <a:pt x="152400" y="103632"/>
                </a:lnTo>
                <a:lnTo>
                  <a:pt x="158496" y="102108"/>
                </a:lnTo>
                <a:lnTo>
                  <a:pt x="272796" y="102108"/>
                </a:lnTo>
                <a:lnTo>
                  <a:pt x="280416" y="100584"/>
                </a:lnTo>
                <a:lnTo>
                  <a:pt x="286512" y="100584"/>
                </a:lnTo>
                <a:lnTo>
                  <a:pt x="288036" y="99060"/>
                </a:lnTo>
                <a:lnTo>
                  <a:pt x="303276" y="96012"/>
                </a:lnTo>
                <a:lnTo>
                  <a:pt x="309372" y="92964"/>
                </a:lnTo>
                <a:lnTo>
                  <a:pt x="310896" y="92964"/>
                </a:lnTo>
                <a:lnTo>
                  <a:pt x="313944" y="89916"/>
                </a:lnTo>
                <a:lnTo>
                  <a:pt x="316992" y="85344"/>
                </a:lnTo>
                <a:lnTo>
                  <a:pt x="318516" y="82296"/>
                </a:lnTo>
                <a:lnTo>
                  <a:pt x="318516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68267" y="2368296"/>
            <a:ext cx="557783" cy="33909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22064" y="2612135"/>
            <a:ext cx="252983" cy="14325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751076" y="3502151"/>
            <a:ext cx="440690" cy="67310"/>
          </a:xfrm>
          <a:custGeom>
            <a:avLst/>
            <a:gdLst/>
            <a:ahLst/>
            <a:cxnLst/>
            <a:rect l="l" t="t" r="r" b="b"/>
            <a:pathLst>
              <a:path w="440689" h="67310">
                <a:moveTo>
                  <a:pt x="423672" y="1524"/>
                </a:moveTo>
                <a:lnTo>
                  <a:pt x="399287" y="1524"/>
                </a:lnTo>
                <a:lnTo>
                  <a:pt x="405384" y="0"/>
                </a:lnTo>
                <a:lnTo>
                  <a:pt x="419100" y="0"/>
                </a:lnTo>
                <a:lnTo>
                  <a:pt x="423672" y="1524"/>
                </a:lnTo>
                <a:close/>
              </a:path>
              <a:path w="440689" h="67310">
                <a:moveTo>
                  <a:pt x="306324" y="35052"/>
                </a:moveTo>
                <a:lnTo>
                  <a:pt x="108204" y="35052"/>
                </a:lnTo>
                <a:lnTo>
                  <a:pt x="121920" y="33528"/>
                </a:lnTo>
                <a:lnTo>
                  <a:pt x="137160" y="30480"/>
                </a:lnTo>
                <a:lnTo>
                  <a:pt x="153924" y="27432"/>
                </a:lnTo>
                <a:lnTo>
                  <a:pt x="170688" y="25908"/>
                </a:lnTo>
                <a:lnTo>
                  <a:pt x="188976" y="22860"/>
                </a:lnTo>
                <a:lnTo>
                  <a:pt x="205740" y="21336"/>
                </a:lnTo>
                <a:lnTo>
                  <a:pt x="222504" y="18288"/>
                </a:lnTo>
                <a:lnTo>
                  <a:pt x="320040" y="9144"/>
                </a:lnTo>
                <a:lnTo>
                  <a:pt x="318515" y="9144"/>
                </a:lnTo>
                <a:lnTo>
                  <a:pt x="333756" y="7620"/>
                </a:lnTo>
                <a:lnTo>
                  <a:pt x="332232" y="7620"/>
                </a:lnTo>
                <a:lnTo>
                  <a:pt x="345948" y="6096"/>
                </a:lnTo>
                <a:lnTo>
                  <a:pt x="370332" y="3048"/>
                </a:lnTo>
                <a:lnTo>
                  <a:pt x="381000" y="3048"/>
                </a:lnTo>
                <a:lnTo>
                  <a:pt x="390144" y="1524"/>
                </a:lnTo>
                <a:lnTo>
                  <a:pt x="426720" y="1524"/>
                </a:lnTo>
                <a:lnTo>
                  <a:pt x="431292" y="3048"/>
                </a:lnTo>
                <a:lnTo>
                  <a:pt x="434340" y="4572"/>
                </a:lnTo>
                <a:lnTo>
                  <a:pt x="437387" y="7620"/>
                </a:lnTo>
                <a:lnTo>
                  <a:pt x="437387" y="10668"/>
                </a:lnTo>
                <a:lnTo>
                  <a:pt x="438911" y="12192"/>
                </a:lnTo>
                <a:lnTo>
                  <a:pt x="440436" y="16764"/>
                </a:lnTo>
                <a:lnTo>
                  <a:pt x="439420" y="19812"/>
                </a:lnTo>
                <a:lnTo>
                  <a:pt x="419100" y="19812"/>
                </a:lnTo>
                <a:lnTo>
                  <a:pt x="419862" y="21336"/>
                </a:lnTo>
                <a:lnTo>
                  <a:pt x="419100" y="21336"/>
                </a:lnTo>
                <a:lnTo>
                  <a:pt x="420624" y="24384"/>
                </a:lnTo>
                <a:lnTo>
                  <a:pt x="413004" y="24384"/>
                </a:lnTo>
                <a:lnTo>
                  <a:pt x="408432" y="25908"/>
                </a:lnTo>
                <a:lnTo>
                  <a:pt x="393192" y="25908"/>
                </a:lnTo>
                <a:lnTo>
                  <a:pt x="371856" y="28956"/>
                </a:lnTo>
                <a:lnTo>
                  <a:pt x="361187" y="28956"/>
                </a:lnTo>
                <a:lnTo>
                  <a:pt x="336804" y="32004"/>
                </a:lnTo>
                <a:lnTo>
                  <a:pt x="306324" y="35052"/>
                </a:lnTo>
                <a:close/>
              </a:path>
              <a:path w="440689" h="67310">
                <a:moveTo>
                  <a:pt x="421386" y="22860"/>
                </a:moveTo>
                <a:lnTo>
                  <a:pt x="420624" y="22860"/>
                </a:lnTo>
                <a:lnTo>
                  <a:pt x="419100" y="19812"/>
                </a:lnTo>
                <a:lnTo>
                  <a:pt x="421386" y="22860"/>
                </a:lnTo>
                <a:close/>
              </a:path>
              <a:path w="440689" h="67310">
                <a:moveTo>
                  <a:pt x="431292" y="25908"/>
                </a:moveTo>
                <a:lnTo>
                  <a:pt x="423672" y="25908"/>
                </a:lnTo>
                <a:lnTo>
                  <a:pt x="419100" y="19812"/>
                </a:lnTo>
                <a:lnTo>
                  <a:pt x="439420" y="19812"/>
                </a:lnTo>
                <a:lnTo>
                  <a:pt x="438911" y="21336"/>
                </a:lnTo>
                <a:lnTo>
                  <a:pt x="434340" y="24384"/>
                </a:lnTo>
                <a:lnTo>
                  <a:pt x="431292" y="25908"/>
                </a:lnTo>
                <a:close/>
              </a:path>
              <a:path w="440689" h="67310">
                <a:moveTo>
                  <a:pt x="423672" y="25908"/>
                </a:moveTo>
                <a:lnTo>
                  <a:pt x="420624" y="24384"/>
                </a:lnTo>
                <a:lnTo>
                  <a:pt x="419100" y="21336"/>
                </a:lnTo>
                <a:lnTo>
                  <a:pt x="420624" y="22860"/>
                </a:lnTo>
                <a:lnTo>
                  <a:pt x="421386" y="22860"/>
                </a:lnTo>
                <a:lnTo>
                  <a:pt x="423672" y="25908"/>
                </a:lnTo>
                <a:close/>
              </a:path>
              <a:path w="440689" h="67310">
                <a:moveTo>
                  <a:pt x="420624" y="22860"/>
                </a:moveTo>
                <a:lnTo>
                  <a:pt x="419100" y="21336"/>
                </a:lnTo>
                <a:lnTo>
                  <a:pt x="419862" y="21336"/>
                </a:lnTo>
                <a:lnTo>
                  <a:pt x="420624" y="22860"/>
                </a:lnTo>
                <a:close/>
              </a:path>
              <a:path w="440689" h="67310">
                <a:moveTo>
                  <a:pt x="426720" y="28956"/>
                </a:moveTo>
                <a:lnTo>
                  <a:pt x="422148" y="28956"/>
                </a:lnTo>
                <a:lnTo>
                  <a:pt x="420624" y="27432"/>
                </a:lnTo>
                <a:lnTo>
                  <a:pt x="420624" y="24384"/>
                </a:lnTo>
                <a:lnTo>
                  <a:pt x="423672" y="25908"/>
                </a:lnTo>
                <a:lnTo>
                  <a:pt x="431292" y="25908"/>
                </a:lnTo>
                <a:lnTo>
                  <a:pt x="431292" y="27432"/>
                </a:lnTo>
                <a:lnTo>
                  <a:pt x="426720" y="28956"/>
                </a:lnTo>
                <a:close/>
              </a:path>
              <a:path w="440689" h="67310">
                <a:moveTo>
                  <a:pt x="64008" y="65532"/>
                </a:moveTo>
                <a:lnTo>
                  <a:pt x="13716" y="65532"/>
                </a:lnTo>
                <a:lnTo>
                  <a:pt x="10668" y="64008"/>
                </a:lnTo>
                <a:lnTo>
                  <a:pt x="6096" y="64008"/>
                </a:lnTo>
                <a:lnTo>
                  <a:pt x="3048" y="62484"/>
                </a:lnTo>
                <a:lnTo>
                  <a:pt x="3048" y="60960"/>
                </a:lnTo>
                <a:lnTo>
                  <a:pt x="1524" y="60960"/>
                </a:lnTo>
                <a:lnTo>
                  <a:pt x="0" y="59436"/>
                </a:lnTo>
                <a:lnTo>
                  <a:pt x="0" y="54864"/>
                </a:lnTo>
                <a:lnTo>
                  <a:pt x="1524" y="51816"/>
                </a:lnTo>
                <a:lnTo>
                  <a:pt x="4572" y="48768"/>
                </a:lnTo>
                <a:lnTo>
                  <a:pt x="9144" y="48768"/>
                </a:lnTo>
                <a:lnTo>
                  <a:pt x="12192" y="47244"/>
                </a:lnTo>
                <a:lnTo>
                  <a:pt x="38100" y="47244"/>
                </a:lnTo>
                <a:lnTo>
                  <a:pt x="44196" y="45720"/>
                </a:lnTo>
                <a:lnTo>
                  <a:pt x="45720" y="45720"/>
                </a:lnTo>
                <a:lnTo>
                  <a:pt x="51816" y="44196"/>
                </a:lnTo>
                <a:lnTo>
                  <a:pt x="60960" y="44196"/>
                </a:lnTo>
                <a:lnTo>
                  <a:pt x="71628" y="42672"/>
                </a:lnTo>
                <a:lnTo>
                  <a:pt x="70104" y="42672"/>
                </a:lnTo>
                <a:lnTo>
                  <a:pt x="80772" y="39624"/>
                </a:lnTo>
                <a:lnTo>
                  <a:pt x="92964" y="38100"/>
                </a:lnTo>
                <a:lnTo>
                  <a:pt x="92964" y="36576"/>
                </a:lnTo>
                <a:lnTo>
                  <a:pt x="106680" y="35052"/>
                </a:lnTo>
                <a:lnTo>
                  <a:pt x="307848" y="35052"/>
                </a:lnTo>
                <a:lnTo>
                  <a:pt x="275843" y="38100"/>
                </a:lnTo>
                <a:lnTo>
                  <a:pt x="274319" y="38100"/>
                </a:lnTo>
                <a:lnTo>
                  <a:pt x="225552" y="42672"/>
                </a:lnTo>
                <a:lnTo>
                  <a:pt x="208788" y="45720"/>
                </a:lnTo>
                <a:lnTo>
                  <a:pt x="192024" y="47244"/>
                </a:lnTo>
                <a:lnTo>
                  <a:pt x="173736" y="50292"/>
                </a:lnTo>
                <a:lnTo>
                  <a:pt x="140208" y="53340"/>
                </a:lnTo>
                <a:lnTo>
                  <a:pt x="124968" y="56388"/>
                </a:lnTo>
                <a:lnTo>
                  <a:pt x="97536" y="59436"/>
                </a:lnTo>
                <a:lnTo>
                  <a:pt x="85344" y="62484"/>
                </a:lnTo>
                <a:lnTo>
                  <a:pt x="64008" y="65532"/>
                </a:lnTo>
                <a:close/>
              </a:path>
              <a:path w="440689" h="67310">
                <a:moveTo>
                  <a:pt x="47244" y="67056"/>
                </a:moveTo>
                <a:lnTo>
                  <a:pt x="22860" y="67056"/>
                </a:lnTo>
                <a:lnTo>
                  <a:pt x="19812" y="65532"/>
                </a:lnTo>
                <a:lnTo>
                  <a:pt x="54864" y="65532"/>
                </a:lnTo>
                <a:lnTo>
                  <a:pt x="47244" y="67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22691" y="3380244"/>
            <a:ext cx="711835" cy="347980"/>
          </a:xfrm>
          <a:custGeom>
            <a:avLst/>
            <a:gdLst/>
            <a:ahLst/>
            <a:cxnLst/>
            <a:rect l="l" t="t" r="r" b="b"/>
            <a:pathLst>
              <a:path w="711835" h="347979">
                <a:moveTo>
                  <a:pt x="388620" y="263639"/>
                </a:moveTo>
                <a:lnTo>
                  <a:pt x="383540" y="256019"/>
                </a:lnTo>
                <a:lnTo>
                  <a:pt x="382524" y="254495"/>
                </a:lnTo>
                <a:lnTo>
                  <a:pt x="376428" y="252971"/>
                </a:lnTo>
                <a:lnTo>
                  <a:pt x="371856" y="254495"/>
                </a:lnTo>
                <a:lnTo>
                  <a:pt x="369112" y="256324"/>
                </a:lnTo>
                <a:lnTo>
                  <a:pt x="364236" y="257543"/>
                </a:lnTo>
                <a:lnTo>
                  <a:pt x="362712" y="257543"/>
                </a:lnTo>
                <a:lnTo>
                  <a:pt x="358140" y="259067"/>
                </a:lnTo>
                <a:lnTo>
                  <a:pt x="359664" y="259067"/>
                </a:lnTo>
                <a:lnTo>
                  <a:pt x="353568" y="260591"/>
                </a:lnTo>
                <a:lnTo>
                  <a:pt x="313944" y="260591"/>
                </a:lnTo>
                <a:lnTo>
                  <a:pt x="303276" y="259067"/>
                </a:lnTo>
                <a:lnTo>
                  <a:pt x="259080" y="259067"/>
                </a:lnTo>
                <a:lnTo>
                  <a:pt x="245364" y="260591"/>
                </a:lnTo>
                <a:lnTo>
                  <a:pt x="152400" y="260591"/>
                </a:lnTo>
                <a:lnTo>
                  <a:pt x="124968" y="263639"/>
                </a:lnTo>
                <a:lnTo>
                  <a:pt x="112776" y="266687"/>
                </a:lnTo>
                <a:lnTo>
                  <a:pt x="100584" y="268211"/>
                </a:lnTo>
                <a:lnTo>
                  <a:pt x="89916" y="269735"/>
                </a:lnTo>
                <a:lnTo>
                  <a:pt x="88392" y="269735"/>
                </a:lnTo>
                <a:lnTo>
                  <a:pt x="77724" y="271259"/>
                </a:lnTo>
                <a:lnTo>
                  <a:pt x="68580" y="271259"/>
                </a:lnTo>
                <a:lnTo>
                  <a:pt x="50292" y="274307"/>
                </a:lnTo>
                <a:lnTo>
                  <a:pt x="42672" y="274307"/>
                </a:lnTo>
                <a:lnTo>
                  <a:pt x="30480" y="277355"/>
                </a:lnTo>
                <a:lnTo>
                  <a:pt x="21336" y="277355"/>
                </a:lnTo>
                <a:lnTo>
                  <a:pt x="18288" y="278879"/>
                </a:lnTo>
                <a:lnTo>
                  <a:pt x="13716" y="278879"/>
                </a:lnTo>
                <a:lnTo>
                  <a:pt x="12192" y="278879"/>
                </a:lnTo>
                <a:lnTo>
                  <a:pt x="11684" y="279387"/>
                </a:lnTo>
                <a:lnTo>
                  <a:pt x="7620" y="280403"/>
                </a:lnTo>
                <a:lnTo>
                  <a:pt x="4572" y="283451"/>
                </a:lnTo>
                <a:lnTo>
                  <a:pt x="0" y="286499"/>
                </a:lnTo>
                <a:lnTo>
                  <a:pt x="0" y="292595"/>
                </a:lnTo>
                <a:lnTo>
                  <a:pt x="685" y="293611"/>
                </a:lnTo>
                <a:lnTo>
                  <a:pt x="0" y="295643"/>
                </a:lnTo>
                <a:lnTo>
                  <a:pt x="3810" y="299453"/>
                </a:lnTo>
                <a:lnTo>
                  <a:pt x="4572" y="301739"/>
                </a:lnTo>
                <a:lnTo>
                  <a:pt x="10668" y="303263"/>
                </a:lnTo>
                <a:lnTo>
                  <a:pt x="6096" y="301739"/>
                </a:lnTo>
                <a:lnTo>
                  <a:pt x="15240" y="301739"/>
                </a:lnTo>
                <a:lnTo>
                  <a:pt x="16764" y="301739"/>
                </a:lnTo>
                <a:lnTo>
                  <a:pt x="18288" y="300215"/>
                </a:lnTo>
                <a:lnTo>
                  <a:pt x="19812" y="300215"/>
                </a:lnTo>
                <a:lnTo>
                  <a:pt x="16764" y="301739"/>
                </a:lnTo>
                <a:lnTo>
                  <a:pt x="21336" y="301739"/>
                </a:lnTo>
                <a:lnTo>
                  <a:pt x="25908" y="300215"/>
                </a:lnTo>
                <a:lnTo>
                  <a:pt x="35052" y="300215"/>
                </a:lnTo>
                <a:lnTo>
                  <a:pt x="39624" y="298691"/>
                </a:lnTo>
                <a:lnTo>
                  <a:pt x="45720" y="298691"/>
                </a:lnTo>
                <a:lnTo>
                  <a:pt x="53340" y="297167"/>
                </a:lnTo>
                <a:lnTo>
                  <a:pt x="62484" y="297167"/>
                </a:lnTo>
                <a:lnTo>
                  <a:pt x="71628" y="295643"/>
                </a:lnTo>
                <a:lnTo>
                  <a:pt x="82296" y="295643"/>
                </a:lnTo>
                <a:lnTo>
                  <a:pt x="103632" y="292595"/>
                </a:lnTo>
                <a:lnTo>
                  <a:pt x="128016" y="289547"/>
                </a:lnTo>
                <a:lnTo>
                  <a:pt x="141732" y="288023"/>
                </a:lnTo>
                <a:lnTo>
                  <a:pt x="140208" y="288023"/>
                </a:lnTo>
                <a:lnTo>
                  <a:pt x="153924" y="286499"/>
                </a:lnTo>
                <a:lnTo>
                  <a:pt x="248412" y="286499"/>
                </a:lnTo>
                <a:lnTo>
                  <a:pt x="260604" y="284975"/>
                </a:lnTo>
                <a:lnTo>
                  <a:pt x="320040" y="284975"/>
                </a:lnTo>
                <a:lnTo>
                  <a:pt x="329184" y="286499"/>
                </a:lnTo>
                <a:lnTo>
                  <a:pt x="350520" y="286499"/>
                </a:lnTo>
                <a:lnTo>
                  <a:pt x="353568" y="284975"/>
                </a:lnTo>
                <a:lnTo>
                  <a:pt x="359664" y="284975"/>
                </a:lnTo>
                <a:lnTo>
                  <a:pt x="361188" y="283451"/>
                </a:lnTo>
                <a:lnTo>
                  <a:pt x="365760" y="281927"/>
                </a:lnTo>
                <a:lnTo>
                  <a:pt x="367284" y="281927"/>
                </a:lnTo>
                <a:lnTo>
                  <a:pt x="371856" y="278879"/>
                </a:lnTo>
                <a:lnTo>
                  <a:pt x="376428" y="277355"/>
                </a:lnTo>
                <a:lnTo>
                  <a:pt x="377952" y="275831"/>
                </a:lnTo>
                <a:lnTo>
                  <a:pt x="382524" y="272783"/>
                </a:lnTo>
                <a:lnTo>
                  <a:pt x="387096" y="269735"/>
                </a:lnTo>
                <a:lnTo>
                  <a:pt x="388620" y="263639"/>
                </a:lnTo>
                <a:close/>
              </a:path>
              <a:path w="711835" h="347979">
                <a:moveTo>
                  <a:pt x="711708" y="143256"/>
                </a:moveTo>
                <a:lnTo>
                  <a:pt x="710196" y="138684"/>
                </a:lnTo>
                <a:lnTo>
                  <a:pt x="708672" y="135636"/>
                </a:lnTo>
                <a:lnTo>
                  <a:pt x="705624" y="131064"/>
                </a:lnTo>
                <a:lnTo>
                  <a:pt x="704100" y="128016"/>
                </a:lnTo>
                <a:lnTo>
                  <a:pt x="699516" y="124968"/>
                </a:lnTo>
                <a:lnTo>
                  <a:pt x="698004" y="123444"/>
                </a:lnTo>
                <a:lnTo>
                  <a:pt x="694956" y="120383"/>
                </a:lnTo>
                <a:lnTo>
                  <a:pt x="694956" y="118859"/>
                </a:lnTo>
                <a:lnTo>
                  <a:pt x="688860" y="115824"/>
                </a:lnTo>
                <a:lnTo>
                  <a:pt x="682764" y="109728"/>
                </a:lnTo>
                <a:lnTo>
                  <a:pt x="680212" y="108204"/>
                </a:lnTo>
                <a:lnTo>
                  <a:pt x="675132" y="105156"/>
                </a:lnTo>
                <a:lnTo>
                  <a:pt x="673608" y="103632"/>
                </a:lnTo>
                <a:lnTo>
                  <a:pt x="666000" y="100584"/>
                </a:lnTo>
                <a:lnTo>
                  <a:pt x="664476" y="99060"/>
                </a:lnTo>
                <a:lnTo>
                  <a:pt x="656856" y="96012"/>
                </a:lnTo>
                <a:lnTo>
                  <a:pt x="646188" y="92964"/>
                </a:lnTo>
                <a:lnTo>
                  <a:pt x="635508" y="88392"/>
                </a:lnTo>
                <a:lnTo>
                  <a:pt x="623316" y="83820"/>
                </a:lnTo>
                <a:lnTo>
                  <a:pt x="608088" y="77724"/>
                </a:lnTo>
                <a:lnTo>
                  <a:pt x="586752" y="68567"/>
                </a:lnTo>
                <a:lnTo>
                  <a:pt x="585228" y="68567"/>
                </a:lnTo>
                <a:lnTo>
                  <a:pt x="577100" y="65532"/>
                </a:lnTo>
                <a:lnTo>
                  <a:pt x="573036" y="64008"/>
                </a:lnTo>
                <a:lnTo>
                  <a:pt x="574560" y="65532"/>
                </a:lnTo>
                <a:lnTo>
                  <a:pt x="562368" y="60960"/>
                </a:lnTo>
                <a:lnTo>
                  <a:pt x="560844" y="60960"/>
                </a:lnTo>
                <a:lnTo>
                  <a:pt x="550176" y="57912"/>
                </a:lnTo>
                <a:lnTo>
                  <a:pt x="525792" y="48768"/>
                </a:lnTo>
                <a:lnTo>
                  <a:pt x="515124" y="44183"/>
                </a:lnTo>
                <a:lnTo>
                  <a:pt x="502932" y="41148"/>
                </a:lnTo>
                <a:lnTo>
                  <a:pt x="492264" y="36576"/>
                </a:lnTo>
                <a:lnTo>
                  <a:pt x="483120" y="33528"/>
                </a:lnTo>
                <a:lnTo>
                  <a:pt x="472452" y="28956"/>
                </a:lnTo>
                <a:lnTo>
                  <a:pt x="473976" y="28956"/>
                </a:lnTo>
                <a:lnTo>
                  <a:pt x="464832" y="25908"/>
                </a:lnTo>
                <a:lnTo>
                  <a:pt x="459752" y="22860"/>
                </a:lnTo>
                <a:lnTo>
                  <a:pt x="457212" y="21336"/>
                </a:lnTo>
                <a:lnTo>
                  <a:pt x="457212" y="22860"/>
                </a:lnTo>
                <a:lnTo>
                  <a:pt x="453148" y="19812"/>
                </a:lnTo>
                <a:lnTo>
                  <a:pt x="451116" y="18275"/>
                </a:lnTo>
                <a:lnTo>
                  <a:pt x="451116" y="19812"/>
                </a:lnTo>
                <a:lnTo>
                  <a:pt x="441972" y="13716"/>
                </a:lnTo>
                <a:lnTo>
                  <a:pt x="435876" y="10668"/>
                </a:lnTo>
                <a:lnTo>
                  <a:pt x="437400" y="10668"/>
                </a:lnTo>
                <a:lnTo>
                  <a:pt x="432828" y="9144"/>
                </a:lnTo>
                <a:lnTo>
                  <a:pt x="434352" y="9144"/>
                </a:lnTo>
                <a:lnTo>
                  <a:pt x="432066" y="7620"/>
                </a:lnTo>
                <a:lnTo>
                  <a:pt x="429806" y="6121"/>
                </a:lnTo>
                <a:lnTo>
                  <a:pt x="428256" y="4559"/>
                </a:lnTo>
                <a:lnTo>
                  <a:pt x="426732" y="4559"/>
                </a:lnTo>
                <a:lnTo>
                  <a:pt x="425208" y="3048"/>
                </a:lnTo>
                <a:lnTo>
                  <a:pt x="420636" y="0"/>
                </a:lnTo>
                <a:lnTo>
                  <a:pt x="413016" y="1524"/>
                </a:lnTo>
                <a:lnTo>
                  <a:pt x="406920" y="10668"/>
                </a:lnTo>
                <a:lnTo>
                  <a:pt x="408444" y="16764"/>
                </a:lnTo>
                <a:lnTo>
                  <a:pt x="413016" y="21336"/>
                </a:lnTo>
                <a:lnTo>
                  <a:pt x="414540" y="22860"/>
                </a:lnTo>
                <a:lnTo>
                  <a:pt x="416064" y="24384"/>
                </a:lnTo>
                <a:lnTo>
                  <a:pt x="417588" y="24384"/>
                </a:lnTo>
                <a:lnTo>
                  <a:pt x="420636" y="27432"/>
                </a:lnTo>
                <a:lnTo>
                  <a:pt x="425208" y="30467"/>
                </a:lnTo>
                <a:lnTo>
                  <a:pt x="431304" y="33528"/>
                </a:lnTo>
                <a:lnTo>
                  <a:pt x="429780" y="33528"/>
                </a:lnTo>
                <a:lnTo>
                  <a:pt x="434352" y="36576"/>
                </a:lnTo>
                <a:lnTo>
                  <a:pt x="446544" y="42659"/>
                </a:lnTo>
                <a:lnTo>
                  <a:pt x="454164" y="47244"/>
                </a:lnTo>
                <a:lnTo>
                  <a:pt x="463308" y="50292"/>
                </a:lnTo>
                <a:lnTo>
                  <a:pt x="464832" y="51816"/>
                </a:lnTo>
                <a:lnTo>
                  <a:pt x="473976" y="54864"/>
                </a:lnTo>
                <a:lnTo>
                  <a:pt x="475500" y="54864"/>
                </a:lnTo>
                <a:lnTo>
                  <a:pt x="484644" y="59436"/>
                </a:lnTo>
                <a:lnTo>
                  <a:pt x="484644" y="57912"/>
                </a:lnTo>
                <a:lnTo>
                  <a:pt x="495312" y="62484"/>
                </a:lnTo>
                <a:lnTo>
                  <a:pt x="507504" y="67056"/>
                </a:lnTo>
                <a:lnTo>
                  <a:pt x="518172" y="70104"/>
                </a:lnTo>
                <a:lnTo>
                  <a:pt x="542556" y="79248"/>
                </a:lnTo>
                <a:lnTo>
                  <a:pt x="554748" y="82283"/>
                </a:lnTo>
                <a:lnTo>
                  <a:pt x="566940" y="86868"/>
                </a:lnTo>
                <a:lnTo>
                  <a:pt x="579132" y="89916"/>
                </a:lnTo>
                <a:lnTo>
                  <a:pt x="577608" y="89916"/>
                </a:lnTo>
                <a:lnTo>
                  <a:pt x="589800" y="94475"/>
                </a:lnTo>
                <a:lnTo>
                  <a:pt x="589800" y="92964"/>
                </a:lnTo>
                <a:lnTo>
                  <a:pt x="598944" y="97536"/>
                </a:lnTo>
                <a:lnTo>
                  <a:pt x="614184" y="103632"/>
                </a:lnTo>
                <a:lnTo>
                  <a:pt x="615708" y="103632"/>
                </a:lnTo>
                <a:lnTo>
                  <a:pt x="627900" y="109728"/>
                </a:lnTo>
                <a:lnTo>
                  <a:pt x="627900" y="108204"/>
                </a:lnTo>
                <a:lnTo>
                  <a:pt x="638568" y="112776"/>
                </a:lnTo>
                <a:lnTo>
                  <a:pt x="647700" y="117348"/>
                </a:lnTo>
                <a:lnTo>
                  <a:pt x="656856" y="120383"/>
                </a:lnTo>
                <a:lnTo>
                  <a:pt x="655332" y="120383"/>
                </a:lnTo>
                <a:lnTo>
                  <a:pt x="662940" y="124968"/>
                </a:lnTo>
                <a:lnTo>
                  <a:pt x="662940" y="123444"/>
                </a:lnTo>
                <a:lnTo>
                  <a:pt x="675132" y="132575"/>
                </a:lnTo>
                <a:lnTo>
                  <a:pt x="679716" y="137160"/>
                </a:lnTo>
                <a:lnTo>
                  <a:pt x="679716" y="135636"/>
                </a:lnTo>
                <a:lnTo>
                  <a:pt x="684288" y="141732"/>
                </a:lnTo>
                <a:lnTo>
                  <a:pt x="685800" y="143256"/>
                </a:lnTo>
                <a:lnTo>
                  <a:pt x="687844" y="146304"/>
                </a:lnTo>
                <a:lnTo>
                  <a:pt x="688860" y="149352"/>
                </a:lnTo>
                <a:lnTo>
                  <a:pt x="688860" y="150876"/>
                </a:lnTo>
                <a:lnTo>
                  <a:pt x="687324" y="158496"/>
                </a:lnTo>
                <a:lnTo>
                  <a:pt x="688860" y="156959"/>
                </a:lnTo>
                <a:lnTo>
                  <a:pt x="685800" y="164592"/>
                </a:lnTo>
                <a:lnTo>
                  <a:pt x="682764" y="173736"/>
                </a:lnTo>
                <a:lnTo>
                  <a:pt x="684288" y="172212"/>
                </a:lnTo>
                <a:lnTo>
                  <a:pt x="679716" y="181356"/>
                </a:lnTo>
                <a:lnTo>
                  <a:pt x="679716" y="179832"/>
                </a:lnTo>
                <a:lnTo>
                  <a:pt x="676668" y="185928"/>
                </a:lnTo>
                <a:lnTo>
                  <a:pt x="672096" y="192024"/>
                </a:lnTo>
                <a:lnTo>
                  <a:pt x="673608" y="192024"/>
                </a:lnTo>
                <a:lnTo>
                  <a:pt x="666000" y="202692"/>
                </a:lnTo>
                <a:lnTo>
                  <a:pt x="666000" y="201168"/>
                </a:lnTo>
                <a:lnTo>
                  <a:pt x="658380" y="211836"/>
                </a:lnTo>
                <a:lnTo>
                  <a:pt x="652284" y="219456"/>
                </a:lnTo>
                <a:lnTo>
                  <a:pt x="653808" y="217932"/>
                </a:lnTo>
                <a:lnTo>
                  <a:pt x="646188" y="227076"/>
                </a:lnTo>
                <a:lnTo>
                  <a:pt x="637032" y="239268"/>
                </a:lnTo>
                <a:lnTo>
                  <a:pt x="637032" y="237744"/>
                </a:lnTo>
                <a:lnTo>
                  <a:pt x="626376" y="248412"/>
                </a:lnTo>
                <a:lnTo>
                  <a:pt x="626376" y="249936"/>
                </a:lnTo>
                <a:lnTo>
                  <a:pt x="620280" y="256032"/>
                </a:lnTo>
                <a:lnTo>
                  <a:pt x="612660" y="265176"/>
                </a:lnTo>
                <a:lnTo>
                  <a:pt x="605040" y="272796"/>
                </a:lnTo>
                <a:lnTo>
                  <a:pt x="606564" y="272796"/>
                </a:lnTo>
                <a:lnTo>
                  <a:pt x="591324" y="288036"/>
                </a:lnTo>
                <a:lnTo>
                  <a:pt x="582180" y="295656"/>
                </a:lnTo>
                <a:lnTo>
                  <a:pt x="576084" y="301752"/>
                </a:lnTo>
                <a:lnTo>
                  <a:pt x="574560" y="301752"/>
                </a:lnTo>
                <a:lnTo>
                  <a:pt x="568464" y="309359"/>
                </a:lnTo>
                <a:lnTo>
                  <a:pt x="563892" y="313944"/>
                </a:lnTo>
                <a:lnTo>
                  <a:pt x="562368" y="315468"/>
                </a:lnTo>
                <a:lnTo>
                  <a:pt x="563880" y="313944"/>
                </a:lnTo>
                <a:lnTo>
                  <a:pt x="557796" y="316992"/>
                </a:lnTo>
                <a:lnTo>
                  <a:pt x="557796" y="318516"/>
                </a:lnTo>
                <a:lnTo>
                  <a:pt x="550176" y="323075"/>
                </a:lnTo>
                <a:lnTo>
                  <a:pt x="551700" y="323075"/>
                </a:lnTo>
                <a:lnTo>
                  <a:pt x="547128" y="324612"/>
                </a:lnTo>
                <a:lnTo>
                  <a:pt x="544080" y="326136"/>
                </a:lnTo>
                <a:lnTo>
                  <a:pt x="539508" y="327660"/>
                </a:lnTo>
                <a:lnTo>
                  <a:pt x="536460" y="333756"/>
                </a:lnTo>
                <a:lnTo>
                  <a:pt x="539508" y="342900"/>
                </a:lnTo>
                <a:lnTo>
                  <a:pt x="544080" y="347459"/>
                </a:lnTo>
                <a:lnTo>
                  <a:pt x="550176" y="345948"/>
                </a:lnTo>
                <a:lnTo>
                  <a:pt x="556272" y="345948"/>
                </a:lnTo>
                <a:lnTo>
                  <a:pt x="560844" y="342900"/>
                </a:lnTo>
                <a:lnTo>
                  <a:pt x="563892" y="342900"/>
                </a:lnTo>
                <a:lnTo>
                  <a:pt x="571512" y="336804"/>
                </a:lnTo>
                <a:lnTo>
                  <a:pt x="569988" y="336804"/>
                </a:lnTo>
                <a:lnTo>
                  <a:pt x="576084" y="333756"/>
                </a:lnTo>
                <a:lnTo>
                  <a:pt x="577608" y="332232"/>
                </a:lnTo>
                <a:lnTo>
                  <a:pt x="585228" y="327660"/>
                </a:lnTo>
                <a:lnTo>
                  <a:pt x="585228" y="326136"/>
                </a:lnTo>
                <a:lnTo>
                  <a:pt x="592848" y="320040"/>
                </a:lnTo>
                <a:lnTo>
                  <a:pt x="591324" y="320040"/>
                </a:lnTo>
                <a:lnTo>
                  <a:pt x="597039" y="315468"/>
                </a:lnTo>
                <a:lnTo>
                  <a:pt x="598944" y="313944"/>
                </a:lnTo>
                <a:lnTo>
                  <a:pt x="598944" y="312420"/>
                </a:lnTo>
                <a:lnTo>
                  <a:pt x="608088" y="306324"/>
                </a:lnTo>
                <a:lnTo>
                  <a:pt x="608088" y="304800"/>
                </a:lnTo>
                <a:lnTo>
                  <a:pt x="617220" y="295656"/>
                </a:lnTo>
                <a:lnTo>
                  <a:pt x="623316" y="289560"/>
                </a:lnTo>
                <a:lnTo>
                  <a:pt x="624840" y="289560"/>
                </a:lnTo>
                <a:lnTo>
                  <a:pt x="630948" y="280416"/>
                </a:lnTo>
                <a:lnTo>
                  <a:pt x="638568" y="272796"/>
                </a:lnTo>
                <a:lnTo>
                  <a:pt x="644664" y="265176"/>
                </a:lnTo>
                <a:lnTo>
                  <a:pt x="655332" y="254508"/>
                </a:lnTo>
                <a:lnTo>
                  <a:pt x="666000" y="242316"/>
                </a:lnTo>
                <a:lnTo>
                  <a:pt x="668439" y="239268"/>
                </a:lnTo>
                <a:lnTo>
                  <a:pt x="672096" y="234696"/>
                </a:lnTo>
                <a:lnTo>
                  <a:pt x="672096" y="233159"/>
                </a:lnTo>
                <a:lnTo>
                  <a:pt x="678192" y="225552"/>
                </a:lnTo>
                <a:lnTo>
                  <a:pt x="683272" y="217932"/>
                </a:lnTo>
                <a:lnTo>
                  <a:pt x="684288" y="216408"/>
                </a:lnTo>
                <a:lnTo>
                  <a:pt x="685800" y="216408"/>
                </a:lnTo>
                <a:lnTo>
                  <a:pt x="691908" y="205740"/>
                </a:lnTo>
                <a:lnTo>
                  <a:pt x="693432" y="204216"/>
                </a:lnTo>
                <a:lnTo>
                  <a:pt x="694194" y="202692"/>
                </a:lnTo>
                <a:lnTo>
                  <a:pt x="696480" y="198120"/>
                </a:lnTo>
                <a:lnTo>
                  <a:pt x="701040" y="192024"/>
                </a:lnTo>
                <a:lnTo>
                  <a:pt x="701040" y="190500"/>
                </a:lnTo>
                <a:lnTo>
                  <a:pt x="705624" y="181356"/>
                </a:lnTo>
                <a:lnTo>
                  <a:pt x="708672" y="172212"/>
                </a:lnTo>
                <a:lnTo>
                  <a:pt x="710196" y="164592"/>
                </a:lnTo>
                <a:lnTo>
                  <a:pt x="711708" y="163068"/>
                </a:lnTo>
                <a:lnTo>
                  <a:pt x="711708" y="156959"/>
                </a:lnTo>
                <a:lnTo>
                  <a:pt x="711708" y="153924"/>
                </a:lnTo>
                <a:lnTo>
                  <a:pt x="711708" y="147828"/>
                </a:lnTo>
                <a:lnTo>
                  <a:pt x="711708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69692" y="3284220"/>
            <a:ext cx="403860" cy="329565"/>
          </a:xfrm>
          <a:custGeom>
            <a:avLst/>
            <a:gdLst/>
            <a:ahLst/>
            <a:cxnLst/>
            <a:rect l="l" t="t" r="r" b="b"/>
            <a:pathLst>
              <a:path w="403860" h="329564">
                <a:moveTo>
                  <a:pt x="9143" y="21336"/>
                </a:moveTo>
                <a:lnTo>
                  <a:pt x="3048" y="19812"/>
                </a:lnTo>
                <a:lnTo>
                  <a:pt x="0" y="13716"/>
                </a:lnTo>
                <a:lnTo>
                  <a:pt x="1524" y="9144"/>
                </a:lnTo>
                <a:lnTo>
                  <a:pt x="3048" y="3048"/>
                </a:lnTo>
                <a:lnTo>
                  <a:pt x="9143" y="0"/>
                </a:lnTo>
                <a:lnTo>
                  <a:pt x="13716" y="1524"/>
                </a:lnTo>
                <a:lnTo>
                  <a:pt x="19811" y="1524"/>
                </a:lnTo>
                <a:lnTo>
                  <a:pt x="25908" y="7620"/>
                </a:lnTo>
                <a:lnTo>
                  <a:pt x="30480" y="10668"/>
                </a:lnTo>
                <a:lnTo>
                  <a:pt x="28956" y="10668"/>
                </a:lnTo>
                <a:lnTo>
                  <a:pt x="33527" y="13716"/>
                </a:lnTo>
                <a:lnTo>
                  <a:pt x="33527" y="15240"/>
                </a:lnTo>
                <a:lnTo>
                  <a:pt x="36575" y="16764"/>
                </a:lnTo>
                <a:lnTo>
                  <a:pt x="39624" y="19812"/>
                </a:lnTo>
                <a:lnTo>
                  <a:pt x="7619" y="19812"/>
                </a:lnTo>
                <a:lnTo>
                  <a:pt x="9143" y="21336"/>
                </a:lnTo>
                <a:close/>
              </a:path>
              <a:path w="403860" h="329564">
                <a:moveTo>
                  <a:pt x="376427" y="35052"/>
                </a:moveTo>
                <a:lnTo>
                  <a:pt x="374904" y="32004"/>
                </a:lnTo>
                <a:lnTo>
                  <a:pt x="371856" y="28956"/>
                </a:lnTo>
                <a:lnTo>
                  <a:pt x="371856" y="24383"/>
                </a:lnTo>
                <a:lnTo>
                  <a:pt x="370332" y="18288"/>
                </a:lnTo>
                <a:lnTo>
                  <a:pt x="374904" y="12191"/>
                </a:lnTo>
                <a:lnTo>
                  <a:pt x="381000" y="9144"/>
                </a:lnTo>
                <a:lnTo>
                  <a:pt x="387096" y="7620"/>
                </a:lnTo>
                <a:lnTo>
                  <a:pt x="393192" y="10668"/>
                </a:lnTo>
                <a:lnTo>
                  <a:pt x="394715" y="13716"/>
                </a:lnTo>
                <a:lnTo>
                  <a:pt x="393192" y="13716"/>
                </a:lnTo>
                <a:lnTo>
                  <a:pt x="393192" y="15240"/>
                </a:lnTo>
                <a:lnTo>
                  <a:pt x="394716" y="16764"/>
                </a:lnTo>
                <a:lnTo>
                  <a:pt x="396240" y="19812"/>
                </a:lnTo>
                <a:lnTo>
                  <a:pt x="397764" y="19812"/>
                </a:lnTo>
                <a:lnTo>
                  <a:pt x="399288" y="21336"/>
                </a:lnTo>
                <a:lnTo>
                  <a:pt x="399288" y="22860"/>
                </a:lnTo>
                <a:lnTo>
                  <a:pt x="402335" y="28956"/>
                </a:lnTo>
                <a:lnTo>
                  <a:pt x="402335" y="32004"/>
                </a:lnTo>
                <a:lnTo>
                  <a:pt x="403097" y="33528"/>
                </a:lnTo>
                <a:lnTo>
                  <a:pt x="376427" y="33528"/>
                </a:lnTo>
                <a:lnTo>
                  <a:pt x="376427" y="35052"/>
                </a:lnTo>
                <a:close/>
              </a:path>
              <a:path w="403860" h="329564">
                <a:moveTo>
                  <a:pt x="396240" y="18288"/>
                </a:moveTo>
                <a:lnTo>
                  <a:pt x="394716" y="16764"/>
                </a:lnTo>
                <a:lnTo>
                  <a:pt x="393192" y="13716"/>
                </a:lnTo>
                <a:lnTo>
                  <a:pt x="394715" y="13716"/>
                </a:lnTo>
                <a:lnTo>
                  <a:pt x="396240" y="16764"/>
                </a:lnTo>
                <a:lnTo>
                  <a:pt x="396240" y="18288"/>
                </a:lnTo>
                <a:close/>
              </a:path>
              <a:path w="403860" h="329564">
                <a:moveTo>
                  <a:pt x="396240" y="19812"/>
                </a:moveTo>
                <a:lnTo>
                  <a:pt x="394716" y="16764"/>
                </a:lnTo>
                <a:lnTo>
                  <a:pt x="396240" y="18288"/>
                </a:lnTo>
                <a:lnTo>
                  <a:pt x="396240" y="19812"/>
                </a:lnTo>
                <a:close/>
              </a:path>
              <a:path w="403860" h="329564">
                <a:moveTo>
                  <a:pt x="397764" y="19812"/>
                </a:moveTo>
                <a:lnTo>
                  <a:pt x="396240" y="19812"/>
                </a:lnTo>
                <a:lnTo>
                  <a:pt x="396240" y="18288"/>
                </a:lnTo>
                <a:lnTo>
                  <a:pt x="397764" y="19812"/>
                </a:lnTo>
                <a:close/>
              </a:path>
              <a:path w="403860" h="329564">
                <a:moveTo>
                  <a:pt x="49530" y="30480"/>
                </a:moveTo>
                <a:lnTo>
                  <a:pt x="18288" y="30480"/>
                </a:lnTo>
                <a:lnTo>
                  <a:pt x="10667" y="22860"/>
                </a:lnTo>
                <a:lnTo>
                  <a:pt x="12191" y="22860"/>
                </a:lnTo>
                <a:lnTo>
                  <a:pt x="9143" y="21336"/>
                </a:lnTo>
                <a:lnTo>
                  <a:pt x="7619" y="19812"/>
                </a:lnTo>
                <a:lnTo>
                  <a:pt x="39624" y="19812"/>
                </a:lnTo>
                <a:lnTo>
                  <a:pt x="42672" y="22860"/>
                </a:lnTo>
                <a:lnTo>
                  <a:pt x="45719" y="27432"/>
                </a:lnTo>
                <a:lnTo>
                  <a:pt x="47243" y="27432"/>
                </a:lnTo>
                <a:lnTo>
                  <a:pt x="49530" y="30480"/>
                </a:lnTo>
                <a:close/>
              </a:path>
              <a:path w="403860" h="329564">
                <a:moveTo>
                  <a:pt x="52959" y="35052"/>
                </a:moveTo>
                <a:lnTo>
                  <a:pt x="22859" y="35052"/>
                </a:lnTo>
                <a:lnTo>
                  <a:pt x="21335" y="33528"/>
                </a:lnTo>
                <a:lnTo>
                  <a:pt x="19811" y="33528"/>
                </a:lnTo>
                <a:lnTo>
                  <a:pt x="18288" y="32004"/>
                </a:lnTo>
                <a:lnTo>
                  <a:pt x="16764" y="28956"/>
                </a:lnTo>
                <a:lnTo>
                  <a:pt x="18288" y="30480"/>
                </a:lnTo>
                <a:lnTo>
                  <a:pt x="49530" y="30480"/>
                </a:lnTo>
                <a:lnTo>
                  <a:pt x="51816" y="33528"/>
                </a:lnTo>
                <a:lnTo>
                  <a:pt x="21335" y="33528"/>
                </a:lnTo>
                <a:lnTo>
                  <a:pt x="22097" y="34671"/>
                </a:lnTo>
                <a:lnTo>
                  <a:pt x="52673" y="34671"/>
                </a:lnTo>
                <a:lnTo>
                  <a:pt x="52959" y="35052"/>
                </a:lnTo>
                <a:close/>
              </a:path>
              <a:path w="403860" h="329564">
                <a:moveTo>
                  <a:pt x="22859" y="35052"/>
                </a:moveTo>
                <a:lnTo>
                  <a:pt x="22097" y="34671"/>
                </a:lnTo>
                <a:lnTo>
                  <a:pt x="21335" y="33528"/>
                </a:lnTo>
                <a:lnTo>
                  <a:pt x="22859" y="35052"/>
                </a:lnTo>
                <a:close/>
              </a:path>
              <a:path w="403860" h="329564">
                <a:moveTo>
                  <a:pt x="376427" y="36576"/>
                </a:moveTo>
                <a:lnTo>
                  <a:pt x="374904" y="33528"/>
                </a:lnTo>
                <a:lnTo>
                  <a:pt x="376427" y="35052"/>
                </a:lnTo>
                <a:lnTo>
                  <a:pt x="376427" y="36576"/>
                </a:lnTo>
                <a:close/>
              </a:path>
              <a:path w="403860" h="329564">
                <a:moveTo>
                  <a:pt x="377951" y="39624"/>
                </a:moveTo>
                <a:lnTo>
                  <a:pt x="376427" y="36576"/>
                </a:lnTo>
                <a:lnTo>
                  <a:pt x="376427" y="33528"/>
                </a:lnTo>
                <a:lnTo>
                  <a:pt x="403097" y="33528"/>
                </a:lnTo>
                <a:lnTo>
                  <a:pt x="403859" y="35052"/>
                </a:lnTo>
                <a:lnTo>
                  <a:pt x="403859" y="36576"/>
                </a:lnTo>
                <a:lnTo>
                  <a:pt x="377951" y="36576"/>
                </a:lnTo>
                <a:lnTo>
                  <a:pt x="377951" y="39624"/>
                </a:lnTo>
                <a:close/>
              </a:path>
              <a:path w="403860" h="329564">
                <a:moveTo>
                  <a:pt x="38100" y="54864"/>
                </a:moveTo>
                <a:lnTo>
                  <a:pt x="33527" y="47244"/>
                </a:lnTo>
                <a:lnTo>
                  <a:pt x="28956" y="42672"/>
                </a:lnTo>
                <a:lnTo>
                  <a:pt x="25908" y="38100"/>
                </a:lnTo>
                <a:lnTo>
                  <a:pt x="24383" y="38100"/>
                </a:lnTo>
                <a:lnTo>
                  <a:pt x="22097" y="34671"/>
                </a:lnTo>
                <a:lnTo>
                  <a:pt x="22859" y="35052"/>
                </a:lnTo>
                <a:lnTo>
                  <a:pt x="52959" y="35052"/>
                </a:lnTo>
                <a:lnTo>
                  <a:pt x="56388" y="39624"/>
                </a:lnTo>
                <a:lnTo>
                  <a:pt x="64008" y="50291"/>
                </a:lnTo>
                <a:lnTo>
                  <a:pt x="65096" y="50291"/>
                </a:lnTo>
                <a:lnTo>
                  <a:pt x="67273" y="53340"/>
                </a:lnTo>
                <a:lnTo>
                  <a:pt x="38100" y="53340"/>
                </a:lnTo>
                <a:lnTo>
                  <a:pt x="38100" y="54864"/>
                </a:lnTo>
                <a:close/>
              </a:path>
              <a:path w="403860" h="329564">
                <a:moveTo>
                  <a:pt x="402335" y="54864"/>
                </a:moveTo>
                <a:lnTo>
                  <a:pt x="376427" y="54864"/>
                </a:lnTo>
                <a:lnTo>
                  <a:pt x="376427" y="48768"/>
                </a:lnTo>
                <a:lnTo>
                  <a:pt x="377951" y="42672"/>
                </a:lnTo>
                <a:lnTo>
                  <a:pt x="377951" y="36576"/>
                </a:lnTo>
                <a:lnTo>
                  <a:pt x="403859" y="36576"/>
                </a:lnTo>
                <a:lnTo>
                  <a:pt x="403859" y="44196"/>
                </a:lnTo>
                <a:lnTo>
                  <a:pt x="402335" y="51816"/>
                </a:lnTo>
                <a:lnTo>
                  <a:pt x="402335" y="54864"/>
                </a:lnTo>
                <a:close/>
              </a:path>
              <a:path w="403860" h="329564">
                <a:moveTo>
                  <a:pt x="65096" y="50291"/>
                </a:moveTo>
                <a:lnTo>
                  <a:pt x="64008" y="50291"/>
                </a:lnTo>
                <a:lnTo>
                  <a:pt x="64008" y="48768"/>
                </a:lnTo>
                <a:lnTo>
                  <a:pt x="65096" y="50291"/>
                </a:lnTo>
                <a:close/>
              </a:path>
              <a:path w="403860" h="329564">
                <a:moveTo>
                  <a:pt x="54864" y="74676"/>
                </a:moveTo>
                <a:lnTo>
                  <a:pt x="47243" y="64008"/>
                </a:lnTo>
                <a:lnTo>
                  <a:pt x="45719" y="64008"/>
                </a:lnTo>
                <a:lnTo>
                  <a:pt x="38100" y="53340"/>
                </a:lnTo>
                <a:lnTo>
                  <a:pt x="67273" y="53340"/>
                </a:lnTo>
                <a:lnTo>
                  <a:pt x="71627" y="59436"/>
                </a:lnTo>
                <a:lnTo>
                  <a:pt x="83384" y="73152"/>
                </a:lnTo>
                <a:lnTo>
                  <a:pt x="54864" y="73152"/>
                </a:lnTo>
                <a:lnTo>
                  <a:pt x="54864" y="74676"/>
                </a:lnTo>
                <a:close/>
              </a:path>
              <a:path w="403860" h="329564">
                <a:moveTo>
                  <a:pt x="384556" y="161544"/>
                </a:moveTo>
                <a:lnTo>
                  <a:pt x="358140" y="161544"/>
                </a:lnTo>
                <a:lnTo>
                  <a:pt x="361188" y="141732"/>
                </a:lnTo>
                <a:lnTo>
                  <a:pt x="362711" y="129540"/>
                </a:lnTo>
                <a:lnTo>
                  <a:pt x="365759" y="115824"/>
                </a:lnTo>
                <a:lnTo>
                  <a:pt x="365759" y="114300"/>
                </a:lnTo>
                <a:lnTo>
                  <a:pt x="367283" y="102108"/>
                </a:lnTo>
                <a:lnTo>
                  <a:pt x="367283" y="100583"/>
                </a:lnTo>
                <a:lnTo>
                  <a:pt x="370332" y="88391"/>
                </a:lnTo>
                <a:lnTo>
                  <a:pt x="373380" y="73152"/>
                </a:lnTo>
                <a:lnTo>
                  <a:pt x="374904" y="60960"/>
                </a:lnTo>
                <a:lnTo>
                  <a:pt x="374904" y="59436"/>
                </a:lnTo>
                <a:lnTo>
                  <a:pt x="376427" y="53340"/>
                </a:lnTo>
                <a:lnTo>
                  <a:pt x="376427" y="54864"/>
                </a:lnTo>
                <a:lnTo>
                  <a:pt x="402335" y="54864"/>
                </a:lnTo>
                <a:lnTo>
                  <a:pt x="402335" y="59436"/>
                </a:lnTo>
                <a:lnTo>
                  <a:pt x="400811" y="65532"/>
                </a:lnTo>
                <a:lnTo>
                  <a:pt x="399288" y="77724"/>
                </a:lnTo>
                <a:lnTo>
                  <a:pt x="396240" y="92964"/>
                </a:lnTo>
                <a:lnTo>
                  <a:pt x="393530" y="105156"/>
                </a:lnTo>
                <a:lnTo>
                  <a:pt x="393192" y="105156"/>
                </a:lnTo>
                <a:lnTo>
                  <a:pt x="391667" y="118872"/>
                </a:lnTo>
                <a:lnTo>
                  <a:pt x="388924" y="132588"/>
                </a:lnTo>
                <a:lnTo>
                  <a:pt x="388619" y="132588"/>
                </a:lnTo>
                <a:lnTo>
                  <a:pt x="387096" y="146304"/>
                </a:lnTo>
                <a:lnTo>
                  <a:pt x="384556" y="161544"/>
                </a:lnTo>
                <a:close/>
              </a:path>
              <a:path w="403860" h="329564">
                <a:moveTo>
                  <a:pt x="192024" y="213360"/>
                </a:moveTo>
                <a:lnTo>
                  <a:pt x="179832" y="202691"/>
                </a:lnTo>
                <a:lnTo>
                  <a:pt x="169164" y="193548"/>
                </a:lnTo>
                <a:lnTo>
                  <a:pt x="158496" y="182880"/>
                </a:lnTo>
                <a:lnTo>
                  <a:pt x="134111" y="161544"/>
                </a:lnTo>
                <a:lnTo>
                  <a:pt x="121919" y="149352"/>
                </a:lnTo>
                <a:lnTo>
                  <a:pt x="109727" y="138683"/>
                </a:lnTo>
                <a:lnTo>
                  <a:pt x="85343" y="111252"/>
                </a:lnTo>
                <a:lnTo>
                  <a:pt x="77724" y="103632"/>
                </a:lnTo>
                <a:lnTo>
                  <a:pt x="77724" y="102108"/>
                </a:lnTo>
                <a:lnTo>
                  <a:pt x="71627" y="94488"/>
                </a:lnTo>
                <a:lnTo>
                  <a:pt x="62483" y="83820"/>
                </a:lnTo>
                <a:lnTo>
                  <a:pt x="54864" y="73152"/>
                </a:lnTo>
                <a:lnTo>
                  <a:pt x="83384" y="73152"/>
                </a:lnTo>
                <a:lnTo>
                  <a:pt x="89916" y="80772"/>
                </a:lnTo>
                <a:lnTo>
                  <a:pt x="96011" y="88391"/>
                </a:lnTo>
                <a:lnTo>
                  <a:pt x="97281" y="88391"/>
                </a:lnTo>
                <a:lnTo>
                  <a:pt x="103632" y="96012"/>
                </a:lnTo>
                <a:lnTo>
                  <a:pt x="115824" y="109728"/>
                </a:lnTo>
                <a:lnTo>
                  <a:pt x="114300" y="109728"/>
                </a:lnTo>
                <a:lnTo>
                  <a:pt x="126491" y="121920"/>
                </a:lnTo>
                <a:lnTo>
                  <a:pt x="138683" y="132588"/>
                </a:lnTo>
                <a:lnTo>
                  <a:pt x="149351" y="144780"/>
                </a:lnTo>
                <a:lnTo>
                  <a:pt x="151093" y="144780"/>
                </a:lnTo>
                <a:lnTo>
                  <a:pt x="185927" y="175260"/>
                </a:lnTo>
                <a:lnTo>
                  <a:pt x="196596" y="185928"/>
                </a:lnTo>
                <a:lnTo>
                  <a:pt x="207264" y="195072"/>
                </a:lnTo>
                <a:lnTo>
                  <a:pt x="207264" y="196596"/>
                </a:lnTo>
                <a:lnTo>
                  <a:pt x="217932" y="207264"/>
                </a:lnTo>
                <a:lnTo>
                  <a:pt x="219238" y="207264"/>
                </a:lnTo>
                <a:lnTo>
                  <a:pt x="223157" y="211836"/>
                </a:lnTo>
                <a:lnTo>
                  <a:pt x="190500" y="211836"/>
                </a:lnTo>
                <a:lnTo>
                  <a:pt x="192024" y="213360"/>
                </a:lnTo>
                <a:close/>
              </a:path>
              <a:path w="403860" h="329564">
                <a:moveTo>
                  <a:pt x="97281" y="88391"/>
                </a:moveTo>
                <a:lnTo>
                  <a:pt x="96011" y="88391"/>
                </a:lnTo>
                <a:lnTo>
                  <a:pt x="96011" y="86868"/>
                </a:lnTo>
                <a:lnTo>
                  <a:pt x="97281" y="88391"/>
                </a:lnTo>
                <a:close/>
              </a:path>
              <a:path w="403860" h="329564">
                <a:moveTo>
                  <a:pt x="393192" y="106680"/>
                </a:moveTo>
                <a:lnTo>
                  <a:pt x="393192" y="105156"/>
                </a:lnTo>
                <a:lnTo>
                  <a:pt x="393530" y="105156"/>
                </a:lnTo>
                <a:lnTo>
                  <a:pt x="393192" y="106680"/>
                </a:lnTo>
                <a:close/>
              </a:path>
              <a:path w="403860" h="329564">
                <a:moveTo>
                  <a:pt x="388619" y="134112"/>
                </a:moveTo>
                <a:lnTo>
                  <a:pt x="388619" y="132588"/>
                </a:lnTo>
                <a:lnTo>
                  <a:pt x="388924" y="132588"/>
                </a:lnTo>
                <a:lnTo>
                  <a:pt x="388619" y="134112"/>
                </a:lnTo>
                <a:close/>
              </a:path>
              <a:path w="403860" h="329564">
                <a:moveTo>
                  <a:pt x="151093" y="144780"/>
                </a:moveTo>
                <a:lnTo>
                  <a:pt x="149351" y="144780"/>
                </a:lnTo>
                <a:lnTo>
                  <a:pt x="149351" y="143256"/>
                </a:lnTo>
                <a:lnTo>
                  <a:pt x="151093" y="144780"/>
                </a:lnTo>
                <a:close/>
              </a:path>
              <a:path w="403860" h="329564">
                <a:moveTo>
                  <a:pt x="352424" y="297180"/>
                </a:moveTo>
                <a:lnTo>
                  <a:pt x="327659" y="297180"/>
                </a:lnTo>
                <a:lnTo>
                  <a:pt x="329183" y="292608"/>
                </a:lnTo>
                <a:lnTo>
                  <a:pt x="327659" y="292608"/>
                </a:lnTo>
                <a:lnTo>
                  <a:pt x="329183" y="286512"/>
                </a:lnTo>
                <a:lnTo>
                  <a:pt x="330708" y="278891"/>
                </a:lnTo>
                <a:lnTo>
                  <a:pt x="332232" y="278891"/>
                </a:lnTo>
                <a:lnTo>
                  <a:pt x="335280" y="268224"/>
                </a:lnTo>
                <a:lnTo>
                  <a:pt x="336804" y="257556"/>
                </a:lnTo>
                <a:lnTo>
                  <a:pt x="338327" y="249936"/>
                </a:lnTo>
                <a:lnTo>
                  <a:pt x="341375" y="239268"/>
                </a:lnTo>
                <a:lnTo>
                  <a:pt x="342900" y="228600"/>
                </a:lnTo>
                <a:lnTo>
                  <a:pt x="350519" y="198120"/>
                </a:lnTo>
                <a:lnTo>
                  <a:pt x="353567" y="178308"/>
                </a:lnTo>
                <a:lnTo>
                  <a:pt x="358140" y="160020"/>
                </a:lnTo>
                <a:lnTo>
                  <a:pt x="358140" y="161544"/>
                </a:lnTo>
                <a:lnTo>
                  <a:pt x="384556" y="161544"/>
                </a:lnTo>
                <a:lnTo>
                  <a:pt x="384048" y="164591"/>
                </a:lnTo>
                <a:lnTo>
                  <a:pt x="382524" y="166116"/>
                </a:lnTo>
                <a:lnTo>
                  <a:pt x="376427" y="202691"/>
                </a:lnTo>
                <a:lnTo>
                  <a:pt x="371856" y="222504"/>
                </a:lnTo>
                <a:lnTo>
                  <a:pt x="368808" y="233172"/>
                </a:lnTo>
                <a:lnTo>
                  <a:pt x="365759" y="245364"/>
                </a:lnTo>
                <a:lnTo>
                  <a:pt x="364235" y="256032"/>
                </a:lnTo>
                <a:lnTo>
                  <a:pt x="362711" y="263652"/>
                </a:lnTo>
                <a:lnTo>
                  <a:pt x="359664" y="274320"/>
                </a:lnTo>
                <a:lnTo>
                  <a:pt x="359664" y="275844"/>
                </a:lnTo>
                <a:lnTo>
                  <a:pt x="355092" y="286512"/>
                </a:lnTo>
                <a:lnTo>
                  <a:pt x="356006" y="286512"/>
                </a:lnTo>
                <a:lnTo>
                  <a:pt x="353567" y="292608"/>
                </a:lnTo>
                <a:lnTo>
                  <a:pt x="352424" y="297180"/>
                </a:lnTo>
                <a:close/>
              </a:path>
              <a:path w="403860" h="329564">
                <a:moveTo>
                  <a:pt x="219238" y="207264"/>
                </a:moveTo>
                <a:lnTo>
                  <a:pt x="217932" y="207264"/>
                </a:lnTo>
                <a:lnTo>
                  <a:pt x="217932" y="205740"/>
                </a:lnTo>
                <a:lnTo>
                  <a:pt x="219238" y="207264"/>
                </a:lnTo>
                <a:close/>
              </a:path>
              <a:path w="403860" h="329564">
                <a:moveTo>
                  <a:pt x="294132" y="315468"/>
                </a:moveTo>
                <a:lnTo>
                  <a:pt x="288035" y="312420"/>
                </a:lnTo>
                <a:lnTo>
                  <a:pt x="280416" y="304800"/>
                </a:lnTo>
                <a:lnTo>
                  <a:pt x="272796" y="298704"/>
                </a:lnTo>
                <a:lnTo>
                  <a:pt x="263651" y="289560"/>
                </a:lnTo>
                <a:lnTo>
                  <a:pt x="259080" y="283464"/>
                </a:lnTo>
                <a:lnTo>
                  <a:pt x="254508" y="278891"/>
                </a:lnTo>
                <a:lnTo>
                  <a:pt x="254508" y="277368"/>
                </a:lnTo>
                <a:lnTo>
                  <a:pt x="246888" y="269748"/>
                </a:lnTo>
                <a:lnTo>
                  <a:pt x="239267" y="260604"/>
                </a:lnTo>
                <a:lnTo>
                  <a:pt x="211835" y="233172"/>
                </a:lnTo>
                <a:lnTo>
                  <a:pt x="201167" y="224028"/>
                </a:lnTo>
                <a:lnTo>
                  <a:pt x="201167" y="222504"/>
                </a:lnTo>
                <a:lnTo>
                  <a:pt x="190500" y="211836"/>
                </a:lnTo>
                <a:lnTo>
                  <a:pt x="223157" y="211836"/>
                </a:lnTo>
                <a:lnTo>
                  <a:pt x="227075" y="216408"/>
                </a:lnTo>
                <a:lnTo>
                  <a:pt x="237743" y="225552"/>
                </a:lnTo>
                <a:lnTo>
                  <a:pt x="256032" y="243840"/>
                </a:lnTo>
                <a:lnTo>
                  <a:pt x="256032" y="245364"/>
                </a:lnTo>
                <a:lnTo>
                  <a:pt x="263651" y="252983"/>
                </a:lnTo>
                <a:lnTo>
                  <a:pt x="271272" y="262128"/>
                </a:lnTo>
                <a:lnTo>
                  <a:pt x="277367" y="266700"/>
                </a:lnTo>
                <a:lnTo>
                  <a:pt x="277367" y="268224"/>
                </a:lnTo>
                <a:lnTo>
                  <a:pt x="281940" y="274320"/>
                </a:lnTo>
                <a:lnTo>
                  <a:pt x="283210" y="274320"/>
                </a:lnTo>
                <a:lnTo>
                  <a:pt x="288289" y="280416"/>
                </a:lnTo>
                <a:lnTo>
                  <a:pt x="288035" y="280416"/>
                </a:lnTo>
                <a:lnTo>
                  <a:pt x="289559" y="281940"/>
                </a:lnTo>
                <a:lnTo>
                  <a:pt x="289940" y="281940"/>
                </a:lnTo>
                <a:lnTo>
                  <a:pt x="295656" y="286512"/>
                </a:lnTo>
                <a:lnTo>
                  <a:pt x="301751" y="292608"/>
                </a:lnTo>
                <a:lnTo>
                  <a:pt x="303275" y="292608"/>
                </a:lnTo>
                <a:lnTo>
                  <a:pt x="306324" y="294132"/>
                </a:lnTo>
                <a:lnTo>
                  <a:pt x="307848" y="295656"/>
                </a:lnTo>
                <a:lnTo>
                  <a:pt x="312419" y="298704"/>
                </a:lnTo>
                <a:lnTo>
                  <a:pt x="310896" y="298704"/>
                </a:lnTo>
                <a:lnTo>
                  <a:pt x="315467" y="301752"/>
                </a:lnTo>
                <a:lnTo>
                  <a:pt x="318516" y="303276"/>
                </a:lnTo>
                <a:lnTo>
                  <a:pt x="323088" y="304800"/>
                </a:lnTo>
                <a:lnTo>
                  <a:pt x="320040" y="306324"/>
                </a:lnTo>
                <a:lnTo>
                  <a:pt x="323087" y="306324"/>
                </a:lnTo>
                <a:lnTo>
                  <a:pt x="321564" y="307848"/>
                </a:lnTo>
                <a:lnTo>
                  <a:pt x="348996" y="307848"/>
                </a:lnTo>
                <a:lnTo>
                  <a:pt x="347472" y="312420"/>
                </a:lnTo>
                <a:lnTo>
                  <a:pt x="347472" y="313944"/>
                </a:lnTo>
                <a:lnTo>
                  <a:pt x="292608" y="313944"/>
                </a:lnTo>
                <a:lnTo>
                  <a:pt x="294132" y="315468"/>
                </a:lnTo>
                <a:close/>
              </a:path>
              <a:path w="403860" h="329564">
                <a:moveTo>
                  <a:pt x="283210" y="274320"/>
                </a:moveTo>
                <a:lnTo>
                  <a:pt x="281940" y="274320"/>
                </a:lnTo>
                <a:lnTo>
                  <a:pt x="281940" y="272796"/>
                </a:lnTo>
                <a:lnTo>
                  <a:pt x="283210" y="274320"/>
                </a:lnTo>
                <a:close/>
              </a:path>
              <a:path w="403860" h="329564">
                <a:moveTo>
                  <a:pt x="289559" y="281940"/>
                </a:moveTo>
                <a:lnTo>
                  <a:pt x="288035" y="280416"/>
                </a:lnTo>
                <a:lnTo>
                  <a:pt x="288797" y="281025"/>
                </a:lnTo>
                <a:lnTo>
                  <a:pt x="289559" y="281940"/>
                </a:lnTo>
                <a:close/>
              </a:path>
              <a:path w="403860" h="329564">
                <a:moveTo>
                  <a:pt x="288797" y="281025"/>
                </a:moveTo>
                <a:lnTo>
                  <a:pt x="288035" y="280416"/>
                </a:lnTo>
                <a:lnTo>
                  <a:pt x="288289" y="280416"/>
                </a:lnTo>
                <a:lnTo>
                  <a:pt x="288797" y="281025"/>
                </a:lnTo>
                <a:close/>
              </a:path>
              <a:path w="403860" h="329564">
                <a:moveTo>
                  <a:pt x="289940" y="281940"/>
                </a:moveTo>
                <a:lnTo>
                  <a:pt x="289559" y="281940"/>
                </a:lnTo>
                <a:lnTo>
                  <a:pt x="288797" y="281025"/>
                </a:lnTo>
                <a:lnTo>
                  <a:pt x="289940" y="281940"/>
                </a:lnTo>
                <a:close/>
              </a:path>
              <a:path w="403860" h="329564">
                <a:moveTo>
                  <a:pt x="356006" y="286512"/>
                </a:moveTo>
                <a:lnTo>
                  <a:pt x="355092" y="286512"/>
                </a:lnTo>
                <a:lnTo>
                  <a:pt x="356616" y="284988"/>
                </a:lnTo>
                <a:lnTo>
                  <a:pt x="356006" y="286512"/>
                </a:lnTo>
                <a:close/>
              </a:path>
              <a:path w="403860" h="329564">
                <a:moveTo>
                  <a:pt x="303275" y="292608"/>
                </a:moveTo>
                <a:lnTo>
                  <a:pt x="301751" y="292608"/>
                </a:lnTo>
                <a:lnTo>
                  <a:pt x="300227" y="291083"/>
                </a:lnTo>
                <a:lnTo>
                  <a:pt x="303275" y="292608"/>
                </a:lnTo>
                <a:close/>
              </a:path>
              <a:path w="403860" h="329564">
                <a:moveTo>
                  <a:pt x="351535" y="300228"/>
                </a:moveTo>
                <a:lnTo>
                  <a:pt x="326135" y="300228"/>
                </a:lnTo>
                <a:lnTo>
                  <a:pt x="327659" y="295656"/>
                </a:lnTo>
                <a:lnTo>
                  <a:pt x="327659" y="297180"/>
                </a:lnTo>
                <a:lnTo>
                  <a:pt x="352424" y="297180"/>
                </a:lnTo>
                <a:lnTo>
                  <a:pt x="352043" y="298704"/>
                </a:lnTo>
                <a:lnTo>
                  <a:pt x="351535" y="300228"/>
                </a:lnTo>
                <a:close/>
              </a:path>
              <a:path w="403860" h="329564">
                <a:moveTo>
                  <a:pt x="324611" y="303276"/>
                </a:moveTo>
                <a:lnTo>
                  <a:pt x="326135" y="298704"/>
                </a:lnTo>
                <a:lnTo>
                  <a:pt x="326135" y="300228"/>
                </a:lnTo>
                <a:lnTo>
                  <a:pt x="351535" y="300228"/>
                </a:lnTo>
                <a:lnTo>
                  <a:pt x="351027" y="301752"/>
                </a:lnTo>
                <a:lnTo>
                  <a:pt x="326135" y="301752"/>
                </a:lnTo>
                <a:lnTo>
                  <a:pt x="324611" y="303276"/>
                </a:lnTo>
                <a:close/>
              </a:path>
              <a:path w="403860" h="329564">
                <a:moveTo>
                  <a:pt x="320040" y="306324"/>
                </a:moveTo>
                <a:lnTo>
                  <a:pt x="323088" y="304800"/>
                </a:lnTo>
                <a:lnTo>
                  <a:pt x="326135" y="301752"/>
                </a:lnTo>
                <a:lnTo>
                  <a:pt x="351027" y="301752"/>
                </a:lnTo>
                <a:lnTo>
                  <a:pt x="350519" y="303276"/>
                </a:lnTo>
                <a:lnTo>
                  <a:pt x="326135" y="303276"/>
                </a:lnTo>
                <a:lnTo>
                  <a:pt x="324611" y="304800"/>
                </a:lnTo>
                <a:lnTo>
                  <a:pt x="320040" y="306324"/>
                </a:lnTo>
                <a:close/>
              </a:path>
              <a:path w="403860" h="329564">
                <a:moveTo>
                  <a:pt x="324611" y="304800"/>
                </a:moveTo>
                <a:lnTo>
                  <a:pt x="326135" y="303276"/>
                </a:lnTo>
                <a:lnTo>
                  <a:pt x="327659" y="303276"/>
                </a:lnTo>
                <a:lnTo>
                  <a:pt x="324611" y="304800"/>
                </a:lnTo>
                <a:close/>
              </a:path>
              <a:path w="403860" h="329564">
                <a:moveTo>
                  <a:pt x="321564" y="307848"/>
                </a:moveTo>
                <a:lnTo>
                  <a:pt x="324611" y="304800"/>
                </a:lnTo>
                <a:lnTo>
                  <a:pt x="327659" y="303276"/>
                </a:lnTo>
                <a:lnTo>
                  <a:pt x="321564" y="307848"/>
                </a:lnTo>
                <a:close/>
              </a:path>
              <a:path w="403860" h="329564">
                <a:moveTo>
                  <a:pt x="350519" y="307848"/>
                </a:moveTo>
                <a:lnTo>
                  <a:pt x="321564" y="307848"/>
                </a:lnTo>
                <a:lnTo>
                  <a:pt x="327659" y="303276"/>
                </a:lnTo>
                <a:lnTo>
                  <a:pt x="350519" y="303276"/>
                </a:lnTo>
                <a:lnTo>
                  <a:pt x="350519" y="307848"/>
                </a:lnTo>
                <a:close/>
              </a:path>
              <a:path w="403860" h="329564">
                <a:moveTo>
                  <a:pt x="323087" y="306324"/>
                </a:moveTo>
                <a:lnTo>
                  <a:pt x="320040" y="306324"/>
                </a:lnTo>
                <a:lnTo>
                  <a:pt x="324611" y="304800"/>
                </a:lnTo>
                <a:lnTo>
                  <a:pt x="323087" y="306324"/>
                </a:lnTo>
                <a:close/>
              </a:path>
              <a:path w="403860" h="329564">
                <a:moveTo>
                  <a:pt x="332232" y="327660"/>
                </a:moveTo>
                <a:lnTo>
                  <a:pt x="313943" y="327660"/>
                </a:lnTo>
                <a:lnTo>
                  <a:pt x="309372" y="326136"/>
                </a:lnTo>
                <a:lnTo>
                  <a:pt x="306324" y="324612"/>
                </a:lnTo>
                <a:lnTo>
                  <a:pt x="304800" y="323088"/>
                </a:lnTo>
                <a:lnTo>
                  <a:pt x="301751" y="321564"/>
                </a:lnTo>
                <a:lnTo>
                  <a:pt x="297180" y="318516"/>
                </a:lnTo>
                <a:lnTo>
                  <a:pt x="292608" y="313944"/>
                </a:lnTo>
                <a:lnTo>
                  <a:pt x="347472" y="313944"/>
                </a:lnTo>
                <a:lnTo>
                  <a:pt x="344424" y="316991"/>
                </a:lnTo>
                <a:lnTo>
                  <a:pt x="344424" y="318516"/>
                </a:lnTo>
                <a:lnTo>
                  <a:pt x="336804" y="326136"/>
                </a:lnTo>
                <a:lnTo>
                  <a:pt x="333756" y="326136"/>
                </a:lnTo>
                <a:lnTo>
                  <a:pt x="332232" y="327660"/>
                </a:lnTo>
                <a:close/>
              </a:path>
              <a:path w="403860" h="329564">
                <a:moveTo>
                  <a:pt x="329183" y="329183"/>
                </a:moveTo>
                <a:lnTo>
                  <a:pt x="318516" y="329183"/>
                </a:lnTo>
                <a:lnTo>
                  <a:pt x="315467" y="327660"/>
                </a:lnTo>
                <a:lnTo>
                  <a:pt x="330708" y="327660"/>
                </a:lnTo>
                <a:lnTo>
                  <a:pt x="329183" y="3291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21964" y="3058667"/>
            <a:ext cx="56515" cy="160020"/>
          </a:xfrm>
          <a:custGeom>
            <a:avLst/>
            <a:gdLst/>
            <a:ahLst/>
            <a:cxnLst/>
            <a:rect l="l" t="t" r="r" b="b"/>
            <a:pathLst>
              <a:path w="56514" h="160019">
                <a:moveTo>
                  <a:pt x="54864" y="22860"/>
                </a:moveTo>
                <a:lnTo>
                  <a:pt x="44196" y="22860"/>
                </a:lnTo>
                <a:lnTo>
                  <a:pt x="34982" y="12330"/>
                </a:lnTo>
                <a:lnTo>
                  <a:pt x="35052" y="12192"/>
                </a:lnTo>
                <a:lnTo>
                  <a:pt x="34861" y="12192"/>
                </a:lnTo>
                <a:lnTo>
                  <a:pt x="33528" y="10668"/>
                </a:lnTo>
                <a:lnTo>
                  <a:pt x="33528" y="9144"/>
                </a:lnTo>
                <a:lnTo>
                  <a:pt x="35052" y="6096"/>
                </a:lnTo>
                <a:lnTo>
                  <a:pt x="38100" y="1524"/>
                </a:lnTo>
                <a:lnTo>
                  <a:pt x="42672" y="0"/>
                </a:lnTo>
                <a:lnTo>
                  <a:pt x="48768" y="1524"/>
                </a:lnTo>
                <a:lnTo>
                  <a:pt x="53340" y="1524"/>
                </a:lnTo>
                <a:lnTo>
                  <a:pt x="56388" y="6096"/>
                </a:lnTo>
                <a:lnTo>
                  <a:pt x="56388" y="12192"/>
                </a:lnTo>
                <a:lnTo>
                  <a:pt x="35052" y="12192"/>
                </a:lnTo>
                <a:lnTo>
                  <a:pt x="34982" y="12330"/>
                </a:lnTo>
                <a:lnTo>
                  <a:pt x="56388" y="12330"/>
                </a:lnTo>
                <a:lnTo>
                  <a:pt x="56388" y="18288"/>
                </a:lnTo>
                <a:lnTo>
                  <a:pt x="54864" y="21336"/>
                </a:lnTo>
                <a:lnTo>
                  <a:pt x="54864" y="22860"/>
                </a:lnTo>
                <a:close/>
              </a:path>
              <a:path w="56514" h="160019">
                <a:moveTo>
                  <a:pt x="33528" y="15240"/>
                </a:moveTo>
                <a:lnTo>
                  <a:pt x="33528" y="10668"/>
                </a:lnTo>
                <a:lnTo>
                  <a:pt x="34982" y="12330"/>
                </a:lnTo>
                <a:lnTo>
                  <a:pt x="33528" y="15240"/>
                </a:lnTo>
                <a:close/>
              </a:path>
              <a:path w="56514" h="160019">
                <a:moveTo>
                  <a:pt x="44196" y="22860"/>
                </a:moveTo>
                <a:lnTo>
                  <a:pt x="41148" y="22860"/>
                </a:lnTo>
                <a:lnTo>
                  <a:pt x="38100" y="21336"/>
                </a:lnTo>
                <a:lnTo>
                  <a:pt x="38100" y="19812"/>
                </a:lnTo>
                <a:lnTo>
                  <a:pt x="33528" y="15240"/>
                </a:lnTo>
                <a:lnTo>
                  <a:pt x="34982" y="12330"/>
                </a:lnTo>
                <a:lnTo>
                  <a:pt x="44196" y="22860"/>
                </a:lnTo>
                <a:close/>
              </a:path>
              <a:path w="56514" h="160019">
                <a:moveTo>
                  <a:pt x="10668" y="160020"/>
                </a:moveTo>
                <a:lnTo>
                  <a:pt x="6096" y="160020"/>
                </a:lnTo>
                <a:lnTo>
                  <a:pt x="3048" y="158496"/>
                </a:lnTo>
                <a:lnTo>
                  <a:pt x="3048" y="155448"/>
                </a:lnTo>
                <a:lnTo>
                  <a:pt x="1524" y="144780"/>
                </a:lnTo>
                <a:lnTo>
                  <a:pt x="0" y="132588"/>
                </a:lnTo>
                <a:lnTo>
                  <a:pt x="0" y="121920"/>
                </a:lnTo>
                <a:lnTo>
                  <a:pt x="3048" y="103632"/>
                </a:lnTo>
                <a:lnTo>
                  <a:pt x="3048" y="102108"/>
                </a:lnTo>
                <a:lnTo>
                  <a:pt x="6096" y="96012"/>
                </a:lnTo>
                <a:lnTo>
                  <a:pt x="7620" y="91440"/>
                </a:lnTo>
                <a:lnTo>
                  <a:pt x="10668" y="83820"/>
                </a:lnTo>
                <a:lnTo>
                  <a:pt x="12192" y="77724"/>
                </a:lnTo>
                <a:lnTo>
                  <a:pt x="18288" y="62484"/>
                </a:lnTo>
                <a:lnTo>
                  <a:pt x="19812" y="54864"/>
                </a:lnTo>
                <a:lnTo>
                  <a:pt x="22860" y="48768"/>
                </a:lnTo>
                <a:lnTo>
                  <a:pt x="24384" y="41148"/>
                </a:lnTo>
                <a:lnTo>
                  <a:pt x="27432" y="35052"/>
                </a:lnTo>
                <a:lnTo>
                  <a:pt x="28956" y="28956"/>
                </a:lnTo>
                <a:lnTo>
                  <a:pt x="33528" y="15240"/>
                </a:lnTo>
                <a:lnTo>
                  <a:pt x="38100" y="19812"/>
                </a:lnTo>
                <a:lnTo>
                  <a:pt x="38100" y="21336"/>
                </a:lnTo>
                <a:lnTo>
                  <a:pt x="41148" y="22860"/>
                </a:lnTo>
                <a:lnTo>
                  <a:pt x="54864" y="22860"/>
                </a:lnTo>
                <a:lnTo>
                  <a:pt x="54864" y="25908"/>
                </a:lnTo>
                <a:lnTo>
                  <a:pt x="53340" y="30480"/>
                </a:lnTo>
                <a:lnTo>
                  <a:pt x="53340" y="32004"/>
                </a:lnTo>
                <a:lnTo>
                  <a:pt x="51816" y="36576"/>
                </a:lnTo>
                <a:lnTo>
                  <a:pt x="50292" y="42672"/>
                </a:lnTo>
                <a:lnTo>
                  <a:pt x="47244" y="48768"/>
                </a:lnTo>
                <a:lnTo>
                  <a:pt x="45720" y="56388"/>
                </a:lnTo>
                <a:lnTo>
                  <a:pt x="42672" y="64008"/>
                </a:lnTo>
                <a:lnTo>
                  <a:pt x="41148" y="70104"/>
                </a:lnTo>
                <a:lnTo>
                  <a:pt x="38100" y="77724"/>
                </a:lnTo>
                <a:lnTo>
                  <a:pt x="36576" y="85344"/>
                </a:lnTo>
                <a:lnTo>
                  <a:pt x="35052" y="85344"/>
                </a:lnTo>
                <a:lnTo>
                  <a:pt x="33528" y="91440"/>
                </a:lnTo>
                <a:lnTo>
                  <a:pt x="30480" y="99060"/>
                </a:lnTo>
                <a:lnTo>
                  <a:pt x="28956" y="103632"/>
                </a:lnTo>
                <a:lnTo>
                  <a:pt x="27736" y="109728"/>
                </a:lnTo>
                <a:lnTo>
                  <a:pt x="27432" y="109728"/>
                </a:lnTo>
                <a:lnTo>
                  <a:pt x="22860" y="132588"/>
                </a:lnTo>
                <a:lnTo>
                  <a:pt x="21336" y="135636"/>
                </a:lnTo>
                <a:lnTo>
                  <a:pt x="18288" y="146304"/>
                </a:lnTo>
                <a:lnTo>
                  <a:pt x="15240" y="155448"/>
                </a:lnTo>
                <a:lnTo>
                  <a:pt x="13716" y="158496"/>
                </a:lnTo>
                <a:lnTo>
                  <a:pt x="10668" y="160020"/>
                </a:lnTo>
                <a:close/>
              </a:path>
              <a:path w="56514" h="160019">
                <a:moveTo>
                  <a:pt x="27432" y="111252"/>
                </a:moveTo>
                <a:lnTo>
                  <a:pt x="27432" y="109728"/>
                </a:lnTo>
                <a:lnTo>
                  <a:pt x="27736" y="109728"/>
                </a:lnTo>
                <a:lnTo>
                  <a:pt x="27432" y="111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98747" y="3349752"/>
            <a:ext cx="236220" cy="32384"/>
          </a:xfrm>
          <a:custGeom>
            <a:avLst/>
            <a:gdLst/>
            <a:ahLst/>
            <a:cxnLst/>
            <a:rect l="l" t="t" r="r" b="b"/>
            <a:pathLst>
              <a:path w="236220" h="32385">
                <a:moveTo>
                  <a:pt x="214884" y="1524"/>
                </a:moveTo>
                <a:lnTo>
                  <a:pt x="193548" y="1524"/>
                </a:lnTo>
                <a:lnTo>
                  <a:pt x="199644" y="0"/>
                </a:lnTo>
                <a:lnTo>
                  <a:pt x="210312" y="0"/>
                </a:lnTo>
                <a:lnTo>
                  <a:pt x="214884" y="1524"/>
                </a:lnTo>
                <a:close/>
              </a:path>
              <a:path w="236220" h="32385">
                <a:moveTo>
                  <a:pt x="216408" y="1524"/>
                </a:moveTo>
                <a:lnTo>
                  <a:pt x="214884" y="1524"/>
                </a:lnTo>
                <a:lnTo>
                  <a:pt x="213360" y="0"/>
                </a:lnTo>
                <a:lnTo>
                  <a:pt x="216408" y="1524"/>
                </a:lnTo>
                <a:close/>
              </a:path>
              <a:path w="236220" h="32385">
                <a:moveTo>
                  <a:pt x="235077" y="12192"/>
                </a:moveTo>
                <a:lnTo>
                  <a:pt x="15240" y="12192"/>
                </a:lnTo>
                <a:lnTo>
                  <a:pt x="13716" y="11430"/>
                </a:lnTo>
                <a:lnTo>
                  <a:pt x="15240" y="10668"/>
                </a:lnTo>
                <a:lnTo>
                  <a:pt x="19812" y="9144"/>
                </a:lnTo>
                <a:lnTo>
                  <a:pt x="25908" y="6096"/>
                </a:lnTo>
                <a:lnTo>
                  <a:pt x="141732" y="6096"/>
                </a:lnTo>
                <a:lnTo>
                  <a:pt x="152400" y="4572"/>
                </a:lnTo>
                <a:lnTo>
                  <a:pt x="161544" y="4572"/>
                </a:lnTo>
                <a:lnTo>
                  <a:pt x="169164" y="3048"/>
                </a:lnTo>
                <a:lnTo>
                  <a:pt x="182879" y="3048"/>
                </a:lnTo>
                <a:lnTo>
                  <a:pt x="182879" y="1524"/>
                </a:lnTo>
                <a:lnTo>
                  <a:pt x="225552" y="1524"/>
                </a:lnTo>
                <a:lnTo>
                  <a:pt x="231648" y="3048"/>
                </a:lnTo>
                <a:lnTo>
                  <a:pt x="236220" y="7620"/>
                </a:lnTo>
                <a:lnTo>
                  <a:pt x="235077" y="12192"/>
                </a:lnTo>
                <a:close/>
              </a:path>
              <a:path w="236220" h="32385">
                <a:moveTo>
                  <a:pt x="103632" y="6096"/>
                </a:moveTo>
                <a:lnTo>
                  <a:pt x="36576" y="6096"/>
                </a:lnTo>
                <a:lnTo>
                  <a:pt x="42672" y="4572"/>
                </a:lnTo>
                <a:lnTo>
                  <a:pt x="94488" y="4572"/>
                </a:lnTo>
                <a:lnTo>
                  <a:pt x="103632" y="6096"/>
                </a:lnTo>
                <a:close/>
              </a:path>
              <a:path w="236220" h="32385">
                <a:moveTo>
                  <a:pt x="18288" y="32004"/>
                </a:moveTo>
                <a:lnTo>
                  <a:pt x="9144" y="32004"/>
                </a:lnTo>
                <a:lnTo>
                  <a:pt x="6096" y="30480"/>
                </a:lnTo>
                <a:lnTo>
                  <a:pt x="1524" y="27432"/>
                </a:lnTo>
                <a:lnTo>
                  <a:pt x="0" y="22860"/>
                </a:lnTo>
                <a:lnTo>
                  <a:pt x="3048" y="13716"/>
                </a:lnTo>
                <a:lnTo>
                  <a:pt x="7620" y="10668"/>
                </a:lnTo>
                <a:lnTo>
                  <a:pt x="12192" y="10668"/>
                </a:lnTo>
                <a:lnTo>
                  <a:pt x="13716" y="11430"/>
                </a:lnTo>
                <a:lnTo>
                  <a:pt x="12192" y="12192"/>
                </a:lnTo>
                <a:lnTo>
                  <a:pt x="235077" y="12192"/>
                </a:lnTo>
                <a:lnTo>
                  <a:pt x="234696" y="13716"/>
                </a:lnTo>
                <a:lnTo>
                  <a:pt x="234696" y="21336"/>
                </a:lnTo>
                <a:lnTo>
                  <a:pt x="230632" y="24384"/>
                </a:lnTo>
                <a:lnTo>
                  <a:pt x="204215" y="24384"/>
                </a:lnTo>
                <a:lnTo>
                  <a:pt x="192024" y="27432"/>
                </a:lnTo>
                <a:lnTo>
                  <a:pt x="185927" y="27432"/>
                </a:lnTo>
                <a:lnTo>
                  <a:pt x="179832" y="28956"/>
                </a:lnTo>
                <a:lnTo>
                  <a:pt x="28956" y="28956"/>
                </a:lnTo>
                <a:lnTo>
                  <a:pt x="24384" y="30480"/>
                </a:lnTo>
                <a:lnTo>
                  <a:pt x="21336" y="30480"/>
                </a:lnTo>
                <a:lnTo>
                  <a:pt x="18288" y="32004"/>
                </a:lnTo>
                <a:close/>
              </a:path>
              <a:path w="236220" h="32385">
                <a:moveTo>
                  <a:pt x="15240" y="12192"/>
                </a:moveTo>
                <a:lnTo>
                  <a:pt x="12192" y="12192"/>
                </a:lnTo>
                <a:lnTo>
                  <a:pt x="13716" y="11430"/>
                </a:lnTo>
                <a:lnTo>
                  <a:pt x="15240" y="12192"/>
                </a:lnTo>
                <a:close/>
              </a:path>
              <a:path w="236220" h="32385">
                <a:moveTo>
                  <a:pt x="228600" y="25908"/>
                </a:moveTo>
                <a:lnTo>
                  <a:pt x="201168" y="25908"/>
                </a:lnTo>
                <a:lnTo>
                  <a:pt x="204215" y="24384"/>
                </a:lnTo>
                <a:lnTo>
                  <a:pt x="230632" y="24384"/>
                </a:lnTo>
                <a:lnTo>
                  <a:pt x="228600" y="25908"/>
                </a:lnTo>
                <a:close/>
              </a:path>
              <a:path w="236220" h="32385">
                <a:moveTo>
                  <a:pt x="153924" y="30480"/>
                </a:moveTo>
                <a:lnTo>
                  <a:pt x="92964" y="30480"/>
                </a:lnTo>
                <a:lnTo>
                  <a:pt x="83820" y="28956"/>
                </a:lnTo>
                <a:lnTo>
                  <a:pt x="163068" y="28956"/>
                </a:lnTo>
                <a:lnTo>
                  <a:pt x="153924" y="30480"/>
                </a:lnTo>
                <a:close/>
              </a:path>
              <a:path w="236220" h="32385">
                <a:moveTo>
                  <a:pt x="134112" y="32004"/>
                </a:moveTo>
                <a:lnTo>
                  <a:pt x="112776" y="32004"/>
                </a:lnTo>
                <a:lnTo>
                  <a:pt x="102108" y="30480"/>
                </a:lnTo>
                <a:lnTo>
                  <a:pt x="143256" y="30480"/>
                </a:lnTo>
                <a:lnTo>
                  <a:pt x="134112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39896" y="3435096"/>
            <a:ext cx="169545" cy="38100"/>
          </a:xfrm>
          <a:custGeom>
            <a:avLst/>
            <a:gdLst/>
            <a:ahLst/>
            <a:cxnLst/>
            <a:rect l="l" t="t" r="r" b="b"/>
            <a:pathLst>
              <a:path w="169545" h="38100">
                <a:moveTo>
                  <a:pt x="144780" y="35052"/>
                </a:moveTo>
                <a:lnTo>
                  <a:pt x="38100" y="35052"/>
                </a:lnTo>
                <a:lnTo>
                  <a:pt x="33528" y="33528"/>
                </a:lnTo>
                <a:lnTo>
                  <a:pt x="19812" y="33528"/>
                </a:lnTo>
                <a:lnTo>
                  <a:pt x="15240" y="32004"/>
                </a:lnTo>
                <a:lnTo>
                  <a:pt x="13716" y="30480"/>
                </a:lnTo>
                <a:lnTo>
                  <a:pt x="10668" y="28956"/>
                </a:lnTo>
                <a:lnTo>
                  <a:pt x="9144" y="28956"/>
                </a:lnTo>
                <a:lnTo>
                  <a:pt x="7620" y="27432"/>
                </a:lnTo>
                <a:lnTo>
                  <a:pt x="7620" y="25908"/>
                </a:lnTo>
                <a:lnTo>
                  <a:pt x="4572" y="24384"/>
                </a:lnTo>
                <a:lnTo>
                  <a:pt x="6096" y="24384"/>
                </a:lnTo>
                <a:lnTo>
                  <a:pt x="1524" y="19812"/>
                </a:lnTo>
                <a:lnTo>
                  <a:pt x="0" y="15240"/>
                </a:lnTo>
                <a:lnTo>
                  <a:pt x="0" y="10668"/>
                </a:lnTo>
                <a:lnTo>
                  <a:pt x="6096" y="4572"/>
                </a:lnTo>
                <a:lnTo>
                  <a:pt x="7620" y="0"/>
                </a:lnTo>
                <a:lnTo>
                  <a:pt x="13716" y="0"/>
                </a:lnTo>
                <a:lnTo>
                  <a:pt x="16764" y="3048"/>
                </a:lnTo>
                <a:lnTo>
                  <a:pt x="21336" y="4572"/>
                </a:lnTo>
                <a:lnTo>
                  <a:pt x="22098" y="7620"/>
                </a:lnTo>
                <a:lnTo>
                  <a:pt x="16764" y="7620"/>
                </a:lnTo>
                <a:lnTo>
                  <a:pt x="18980" y="13161"/>
                </a:lnTo>
                <a:lnTo>
                  <a:pt x="18288" y="15240"/>
                </a:lnTo>
                <a:lnTo>
                  <a:pt x="168148" y="15240"/>
                </a:lnTo>
                <a:lnTo>
                  <a:pt x="169164" y="18288"/>
                </a:lnTo>
                <a:lnTo>
                  <a:pt x="167639" y="22860"/>
                </a:lnTo>
                <a:lnTo>
                  <a:pt x="163068" y="25908"/>
                </a:lnTo>
                <a:lnTo>
                  <a:pt x="160020" y="28956"/>
                </a:lnTo>
                <a:lnTo>
                  <a:pt x="156972" y="30480"/>
                </a:lnTo>
                <a:lnTo>
                  <a:pt x="152400" y="32004"/>
                </a:lnTo>
                <a:lnTo>
                  <a:pt x="149352" y="32004"/>
                </a:lnTo>
                <a:lnTo>
                  <a:pt x="144780" y="35052"/>
                </a:lnTo>
                <a:close/>
              </a:path>
              <a:path w="169545" h="38100">
                <a:moveTo>
                  <a:pt x="18980" y="13161"/>
                </a:moveTo>
                <a:lnTo>
                  <a:pt x="16764" y="7620"/>
                </a:lnTo>
                <a:lnTo>
                  <a:pt x="18288" y="9144"/>
                </a:lnTo>
                <a:lnTo>
                  <a:pt x="21336" y="10668"/>
                </a:lnTo>
                <a:lnTo>
                  <a:pt x="19812" y="10668"/>
                </a:lnTo>
                <a:lnTo>
                  <a:pt x="18980" y="13161"/>
                </a:lnTo>
                <a:close/>
              </a:path>
              <a:path w="169545" h="38100">
                <a:moveTo>
                  <a:pt x="22860" y="10668"/>
                </a:moveTo>
                <a:lnTo>
                  <a:pt x="19812" y="9144"/>
                </a:lnTo>
                <a:lnTo>
                  <a:pt x="18288" y="9144"/>
                </a:lnTo>
                <a:lnTo>
                  <a:pt x="16764" y="7620"/>
                </a:lnTo>
                <a:lnTo>
                  <a:pt x="22098" y="7620"/>
                </a:lnTo>
                <a:lnTo>
                  <a:pt x="22479" y="9144"/>
                </a:lnTo>
                <a:lnTo>
                  <a:pt x="19812" y="9144"/>
                </a:lnTo>
                <a:lnTo>
                  <a:pt x="22860" y="10668"/>
                </a:lnTo>
                <a:close/>
              </a:path>
              <a:path w="169545" h="38100">
                <a:moveTo>
                  <a:pt x="167639" y="13716"/>
                </a:moveTo>
                <a:lnTo>
                  <a:pt x="126492" y="13716"/>
                </a:lnTo>
                <a:lnTo>
                  <a:pt x="132588" y="12192"/>
                </a:lnTo>
                <a:lnTo>
                  <a:pt x="135636" y="12192"/>
                </a:lnTo>
                <a:lnTo>
                  <a:pt x="140208" y="10668"/>
                </a:lnTo>
                <a:lnTo>
                  <a:pt x="141732" y="10668"/>
                </a:lnTo>
                <a:lnTo>
                  <a:pt x="146304" y="9144"/>
                </a:lnTo>
                <a:lnTo>
                  <a:pt x="150876" y="9144"/>
                </a:lnTo>
                <a:lnTo>
                  <a:pt x="155448" y="7620"/>
                </a:lnTo>
                <a:lnTo>
                  <a:pt x="160020" y="7620"/>
                </a:lnTo>
                <a:lnTo>
                  <a:pt x="164591" y="9144"/>
                </a:lnTo>
                <a:lnTo>
                  <a:pt x="167639" y="13716"/>
                </a:lnTo>
                <a:close/>
              </a:path>
              <a:path w="169545" h="38100">
                <a:moveTo>
                  <a:pt x="19812" y="13716"/>
                </a:moveTo>
                <a:lnTo>
                  <a:pt x="19812" y="10668"/>
                </a:lnTo>
                <a:lnTo>
                  <a:pt x="21336" y="10668"/>
                </a:lnTo>
                <a:lnTo>
                  <a:pt x="18288" y="9144"/>
                </a:lnTo>
                <a:lnTo>
                  <a:pt x="22860" y="10668"/>
                </a:lnTo>
                <a:lnTo>
                  <a:pt x="19812" y="13716"/>
                </a:lnTo>
                <a:close/>
              </a:path>
              <a:path w="169545" h="38100">
                <a:moveTo>
                  <a:pt x="19376" y="14151"/>
                </a:moveTo>
                <a:lnTo>
                  <a:pt x="18980" y="13161"/>
                </a:lnTo>
                <a:lnTo>
                  <a:pt x="19812" y="10668"/>
                </a:lnTo>
                <a:lnTo>
                  <a:pt x="19812" y="13716"/>
                </a:lnTo>
                <a:lnTo>
                  <a:pt x="19376" y="14151"/>
                </a:lnTo>
                <a:close/>
              </a:path>
              <a:path w="169545" h="38100">
                <a:moveTo>
                  <a:pt x="168148" y="15240"/>
                </a:moveTo>
                <a:lnTo>
                  <a:pt x="19812" y="15240"/>
                </a:lnTo>
                <a:lnTo>
                  <a:pt x="19812" y="13716"/>
                </a:lnTo>
                <a:lnTo>
                  <a:pt x="22860" y="10668"/>
                </a:lnTo>
                <a:lnTo>
                  <a:pt x="47244" y="10668"/>
                </a:lnTo>
                <a:lnTo>
                  <a:pt x="52578" y="12001"/>
                </a:lnTo>
                <a:lnTo>
                  <a:pt x="51816" y="12192"/>
                </a:lnTo>
                <a:lnTo>
                  <a:pt x="77724" y="12192"/>
                </a:lnTo>
                <a:lnTo>
                  <a:pt x="84651" y="13577"/>
                </a:lnTo>
                <a:lnTo>
                  <a:pt x="83820" y="13716"/>
                </a:lnTo>
                <a:lnTo>
                  <a:pt x="167639" y="13716"/>
                </a:lnTo>
                <a:lnTo>
                  <a:pt x="168148" y="15240"/>
                </a:lnTo>
                <a:close/>
              </a:path>
              <a:path w="169545" h="38100">
                <a:moveTo>
                  <a:pt x="59436" y="12192"/>
                </a:moveTo>
                <a:lnTo>
                  <a:pt x="53340" y="12192"/>
                </a:lnTo>
                <a:lnTo>
                  <a:pt x="52578" y="12001"/>
                </a:lnTo>
                <a:lnTo>
                  <a:pt x="57912" y="10668"/>
                </a:lnTo>
                <a:lnTo>
                  <a:pt x="59436" y="12192"/>
                </a:lnTo>
                <a:close/>
              </a:path>
              <a:path w="169545" h="38100">
                <a:moveTo>
                  <a:pt x="53340" y="12192"/>
                </a:moveTo>
                <a:lnTo>
                  <a:pt x="51816" y="12192"/>
                </a:lnTo>
                <a:lnTo>
                  <a:pt x="52578" y="12001"/>
                </a:lnTo>
                <a:lnTo>
                  <a:pt x="53340" y="12192"/>
                </a:lnTo>
                <a:close/>
              </a:path>
              <a:path w="169545" h="38100">
                <a:moveTo>
                  <a:pt x="109728" y="13716"/>
                </a:moveTo>
                <a:lnTo>
                  <a:pt x="85344" y="13716"/>
                </a:lnTo>
                <a:lnTo>
                  <a:pt x="84651" y="13577"/>
                </a:lnTo>
                <a:lnTo>
                  <a:pt x="92964" y="12192"/>
                </a:lnTo>
                <a:lnTo>
                  <a:pt x="102108" y="12192"/>
                </a:lnTo>
                <a:lnTo>
                  <a:pt x="109728" y="13716"/>
                </a:lnTo>
                <a:close/>
              </a:path>
              <a:path w="169545" h="38100">
                <a:moveTo>
                  <a:pt x="18288" y="15240"/>
                </a:moveTo>
                <a:lnTo>
                  <a:pt x="18980" y="13161"/>
                </a:lnTo>
                <a:lnTo>
                  <a:pt x="19376" y="14151"/>
                </a:lnTo>
                <a:lnTo>
                  <a:pt x="18288" y="15240"/>
                </a:lnTo>
                <a:close/>
              </a:path>
              <a:path w="169545" h="38100">
                <a:moveTo>
                  <a:pt x="85344" y="13716"/>
                </a:moveTo>
                <a:lnTo>
                  <a:pt x="83820" y="13716"/>
                </a:lnTo>
                <a:lnTo>
                  <a:pt x="84651" y="13577"/>
                </a:lnTo>
                <a:lnTo>
                  <a:pt x="85344" y="13716"/>
                </a:lnTo>
                <a:close/>
              </a:path>
              <a:path w="169545" h="38100">
                <a:moveTo>
                  <a:pt x="19812" y="15240"/>
                </a:moveTo>
                <a:lnTo>
                  <a:pt x="19376" y="14151"/>
                </a:lnTo>
                <a:lnTo>
                  <a:pt x="19812" y="13716"/>
                </a:lnTo>
                <a:lnTo>
                  <a:pt x="19812" y="15240"/>
                </a:lnTo>
                <a:close/>
              </a:path>
              <a:path w="169545" h="38100">
                <a:moveTo>
                  <a:pt x="19812" y="15240"/>
                </a:moveTo>
                <a:lnTo>
                  <a:pt x="18288" y="15240"/>
                </a:lnTo>
                <a:lnTo>
                  <a:pt x="19376" y="14151"/>
                </a:lnTo>
                <a:lnTo>
                  <a:pt x="19812" y="15240"/>
                </a:lnTo>
                <a:close/>
              </a:path>
              <a:path w="169545" h="38100">
                <a:moveTo>
                  <a:pt x="147828" y="33528"/>
                </a:moveTo>
                <a:lnTo>
                  <a:pt x="149352" y="32004"/>
                </a:lnTo>
                <a:lnTo>
                  <a:pt x="152400" y="32004"/>
                </a:lnTo>
                <a:lnTo>
                  <a:pt x="147828" y="33528"/>
                </a:lnTo>
                <a:close/>
              </a:path>
              <a:path w="169545" h="38100">
                <a:moveTo>
                  <a:pt x="131064" y="38100"/>
                </a:moveTo>
                <a:lnTo>
                  <a:pt x="76200" y="38100"/>
                </a:lnTo>
                <a:lnTo>
                  <a:pt x="67056" y="36576"/>
                </a:lnTo>
                <a:lnTo>
                  <a:pt x="48768" y="36576"/>
                </a:lnTo>
                <a:lnTo>
                  <a:pt x="42672" y="35052"/>
                </a:lnTo>
                <a:lnTo>
                  <a:pt x="143256" y="35052"/>
                </a:lnTo>
                <a:lnTo>
                  <a:pt x="131064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47744" y="3215640"/>
            <a:ext cx="252983" cy="27178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87396" y="4226052"/>
            <a:ext cx="714755" cy="3644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66160" y="4459224"/>
            <a:ext cx="208788" cy="17678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942588" y="4363224"/>
            <a:ext cx="163195" cy="119380"/>
          </a:xfrm>
          <a:custGeom>
            <a:avLst/>
            <a:gdLst/>
            <a:ahLst/>
            <a:cxnLst/>
            <a:rect l="l" t="t" r="r" b="b"/>
            <a:pathLst>
              <a:path w="163195" h="119379">
                <a:moveTo>
                  <a:pt x="140195" y="82283"/>
                </a:moveTo>
                <a:lnTo>
                  <a:pt x="137147" y="76187"/>
                </a:lnTo>
                <a:lnTo>
                  <a:pt x="132575" y="74663"/>
                </a:lnTo>
                <a:lnTo>
                  <a:pt x="129527" y="76187"/>
                </a:lnTo>
                <a:lnTo>
                  <a:pt x="118859" y="77711"/>
                </a:lnTo>
                <a:lnTo>
                  <a:pt x="97523" y="88379"/>
                </a:lnTo>
                <a:lnTo>
                  <a:pt x="99047" y="88379"/>
                </a:lnTo>
                <a:lnTo>
                  <a:pt x="89903" y="91427"/>
                </a:lnTo>
                <a:lnTo>
                  <a:pt x="80759" y="92951"/>
                </a:lnTo>
                <a:lnTo>
                  <a:pt x="82283" y="92951"/>
                </a:lnTo>
                <a:lnTo>
                  <a:pt x="76187" y="94475"/>
                </a:lnTo>
                <a:lnTo>
                  <a:pt x="76187" y="92951"/>
                </a:lnTo>
                <a:lnTo>
                  <a:pt x="73139" y="91427"/>
                </a:lnTo>
                <a:lnTo>
                  <a:pt x="70091" y="92951"/>
                </a:lnTo>
                <a:lnTo>
                  <a:pt x="67805" y="93713"/>
                </a:lnTo>
                <a:lnTo>
                  <a:pt x="65519" y="92951"/>
                </a:lnTo>
                <a:lnTo>
                  <a:pt x="60947" y="89903"/>
                </a:lnTo>
                <a:lnTo>
                  <a:pt x="54851" y="91427"/>
                </a:lnTo>
                <a:lnTo>
                  <a:pt x="48755" y="100571"/>
                </a:lnTo>
                <a:lnTo>
                  <a:pt x="48755" y="105143"/>
                </a:lnTo>
                <a:lnTo>
                  <a:pt x="51803" y="109715"/>
                </a:lnTo>
                <a:lnTo>
                  <a:pt x="56375" y="114287"/>
                </a:lnTo>
                <a:lnTo>
                  <a:pt x="59423" y="115811"/>
                </a:lnTo>
                <a:lnTo>
                  <a:pt x="60947" y="117335"/>
                </a:lnTo>
                <a:lnTo>
                  <a:pt x="62471" y="117335"/>
                </a:lnTo>
                <a:lnTo>
                  <a:pt x="63995" y="118859"/>
                </a:lnTo>
                <a:lnTo>
                  <a:pt x="80759" y="118859"/>
                </a:lnTo>
                <a:lnTo>
                  <a:pt x="86855" y="117335"/>
                </a:lnTo>
                <a:lnTo>
                  <a:pt x="88379" y="117335"/>
                </a:lnTo>
                <a:lnTo>
                  <a:pt x="97523" y="114287"/>
                </a:lnTo>
                <a:lnTo>
                  <a:pt x="99047" y="114287"/>
                </a:lnTo>
                <a:lnTo>
                  <a:pt x="108191" y="111239"/>
                </a:lnTo>
                <a:lnTo>
                  <a:pt x="108191" y="109715"/>
                </a:lnTo>
                <a:lnTo>
                  <a:pt x="117335" y="106667"/>
                </a:lnTo>
                <a:lnTo>
                  <a:pt x="117335" y="105143"/>
                </a:lnTo>
                <a:lnTo>
                  <a:pt x="128003" y="100571"/>
                </a:lnTo>
                <a:lnTo>
                  <a:pt x="131051" y="97523"/>
                </a:lnTo>
                <a:lnTo>
                  <a:pt x="137147" y="88379"/>
                </a:lnTo>
                <a:lnTo>
                  <a:pt x="140195" y="85331"/>
                </a:lnTo>
                <a:lnTo>
                  <a:pt x="140195" y="82283"/>
                </a:lnTo>
                <a:close/>
              </a:path>
              <a:path w="163195" h="119379">
                <a:moveTo>
                  <a:pt x="163068" y="4572"/>
                </a:moveTo>
                <a:lnTo>
                  <a:pt x="158496" y="0"/>
                </a:lnTo>
                <a:lnTo>
                  <a:pt x="132588" y="0"/>
                </a:lnTo>
                <a:lnTo>
                  <a:pt x="126492" y="1524"/>
                </a:lnTo>
                <a:lnTo>
                  <a:pt x="118872" y="3048"/>
                </a:lnTo>
                <a:lnTo>
                  <a:pt x="117348" y="3048"/>
                </a:lnTo>
                <a:lnTo>
                  <a:pt x="109728" y="4572"/>
                </a:lnTo>
                <a:lnTo>
                  <a:pt x="100584" y="6096"/>
                </a:lnTo>
                <a:lnTo>
                  <a:pt x="99060" y="6096"/>
                </a:lnTo>
                <a:lnTo>
                  <a:pt x="91440" y="7620"/>
                </a:lnTo>
                <a:lnTo>
                  <a:pt x="82296" y="10668"/>
                </a:lnTo>
                <a:lnTo>
                  <a:pt x="73152" y="12192"/>
                </a:lnTo>
                <a:lnTo>
                  <a:pt x="54864" y="18288"/>
                </a:lnTo>
                <a:lnTo>
                  <a:pt x="56388" y="18288"/>
                </a:lnTo>
                <a:lnTo>
                  <a:pt x="48768" y="19812"/>
                </a:lnTo>
                <a:lnTo>
                  <a:pt x="50292" y="19812"/>
                </a:lnTo>
                <a:lnTo>
                  <a:pt x="42672" y="21336"/>
                </a:lnTo>
                <a:lnTo>
                  <a:pt x="32004" y="21336"/>
                </a:lnTo>
                <a:lnTo>
                  <a:pt x="30480" y="21336"/>
                </a:lnTo>
                <a:lnTo>
                  <a:pt x="25908" y="19812"/>
                </a:lnTo>
                <a:lnTo>
                  <a:pt x="27432" y="19812"/>
                </a:lnTo>
                <a:lnTo>
                  <a:pt x="22860" y="18288"/>
                </a:lnTo>
                <a:lnTo>
                  <a:pt x="24384" y="19812"/>
                </a:lnTo>
                <a:lnTo>
                  <a:pt x="19812" y="16764"/>
                </a:lnTo>
                <a:lnTo>
                  <a:pt x="16764" y="16764"/>
                </a:lnTo>
                <a:lnTo>
                  <a:pt x="12192" y="13716"/>
                </a:lnTo>
                <a:lnTo>
                  <a:pt x="4572" y="16764"/>
                </a:lnTo>
                <a:lnTo>
                  <a:pt x="3048" y="21336"/>
                </a:lnTo>
                <a:lnTo>
                  <a:pt x="0" y="27432"/>
                </a:lnTo>
                <a:lnTo>
                  <a:pt x="3048" y="35052"/>
                </a:lnTo>
                <a:lnTo>
                  <a:pt x="7620" y="36576"/>
                </a:lnTo>
                <a:lnTo>
                  <a:pt x="10668" y="38100"/>
                </a:lnTo>
                <a:lnTo>
                  <a:pt x="15240" y="39624"/>
                </a:lnTo>
                <a:lnTo>
                  <a:pt x="19812" y="42672"/>
                </a:lnTo>
                <a:lnTo>
                  <a:pt x="21336" y="42672"/>
                </a:lnTo>
                <a:lnTo>
                  <a:pt x="25908" y="44196"/>
                </a:lnTo>
                <a:lnTo>
                  <a:pt x="24384" y="42672"/>
                </a:lnTo>
                <a:lnTo>
                  <a:pt x="28956" y="45720"/>
                </a:lnTo>
                <a:lnTo>
                  <a:pt x="47244" y="45720"/>
                </a:lnTo>
                <a:lnTo>
                  <a:pt x="53340" y="44196"/>
                </a:lnTo>
                <a:lnTo>
                  <a:pt x="62484" y="42672"/>
                </a:lnTo>
                <a:lnTo>
                  <a:pt x="64008" y="42672"/>
                </a:lnTo>
                <a:lnTo>
                  <a:pt x="71628" y="39624"/>
                </a:lnTo>
                <a:lnTo>
                  <a:pt x="79248" y="38100"/>
                </a:lnTo>
                <a:lnTo>
                  <a:pt x="88392" y="35052"/>
                </a:lnTo>
                <a:lnTo>
                  <a:pt x="97536" y="33528"/>
                </a:lnTo>
                <a:lnTo>
                  <a:pt x="96012" y="33528"/>
                </a:lnTo>
                <a:lnTo>
                  <a:pt x="105156" y="32004"/>
                </a:lnTo>
                <a:lnTo>
                  <a:pt x="114300" y="28956"/>
                </a:lnTo>
                <a:lnTo>
                  <a:pt x="123444" y="27432"/>
                </a:lnTo>
                <a:lnTo>
                  <a:pt x="121920" y="27432"/>
                </a:lnTo>
                <a:lnTo>
                  <a:pt x="131064" y="25908"/>
                </a:lnTo>
                <a:lnTo>
                  <a:pt x="138684" y="24384"/>
                </a:lnTo>
                <a:lnTo>
                  <a:pt x="144780" y="24384"/>
                </a:lnTo>
                <a:lnTo>
                  <a:pt x="149352" y="22860"/>
                </a:lnTo>
                <a:lnTo>
                  <a:pt x="155448" y="22860"/>
                </a:lnTo>
                <a:lnTo>
                  <a:pt x="158496" y="21336"/>
                </a:lnTo>
                <a:lnTo>
                  <a:pt x="160020" y="18288"/>
                </a:lnTo>
                <a:lnTo>
                  <a:pt x="161544" y="18288"/>
                </a:lnTo>
                <a:lnTo>
                  <a:pt x="163068" y="16764"/>
                </a:lnTo>
                <a:lnTo>
                  <a:pt x="163068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61103" y="4088892"/>
            <a:ext cx="833627" cy="34518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70931" y="4046220"/>
            <a:ext cx="321564" cy="30607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17464" y="3962400"/>
            <a:ext cx="464819" cy="34798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10884" y="3828288"/>
            <a:ext cx="592835" cy="5651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106412" y="3939540"/>
            <a:ext cx="419100" cy="17653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604759" y="3979164"/>
            <a:ext cx="135890" cy="43180"/>
          </a:xfrm>
          <a:custGeom>
            <a:avLst/>
            <a:gdLst/>
            <a:ahLst/>
            <a:cxnLst/>
            <a:rect l="l" t="t" r="r" b="b"/>
            <a:pathLst>
              <a:path w="135890" h="43179">
                <a:moveTo>
                  <a:pt x="134112" y="10668"/>
                </a:moveTo>
                <a:lnTo>
                  <a:pt x="57912" y="10668"/>
                </a:lnTo>
                <a:lnTo>
                  <a:pt x="70104" y="7620"/>
                </a:lnTo>
                <a:lnTo>
                  <a:pt x="71628" y="7620"/>
                </a:lnTo>
                <a:lnTo>
                  <a:pt x="83820" y="4572"/>
                </a:lnTo>
                <a:lnTo>
                  <a:pt x="85344" y="4572"/>
                </a:lnTo>
                <a:lnTo>
                  <a:pt x="99060" y="1524"/>
                </a:lnTo>
                <a:lnTo>
                  <a:pt x="114300" y="0"/>
                </a:lnTo>
                <a:lnTo>
                  <a:pt x="132588" y="0"/>
                </a:lnTo>
                <a:lnTo>
                  <a:pt x="134112" y="1524"/>
                </a:lnTo>
                <a:lnTo>
                  <a:pt x="135636" y="4572"/>
                </a:lnTo>
                <a:lnTo>
                  <a:pt x="135636" y="7620"/>
                </a:lnTo>
                <a:lnTo>
                  <a:pt x="134112" y="10668"/>
                </a:lnTo>
                <a:close/>
              </a:path>
              <a:path w="135890" h="43179">
                <a:moveTo>
                  <a:pt x="115824" y="19812"/>
                </a:moveTo>
                <a:lnTo>
                  <a:pt x="16764" y="19812"/>
                </a:lnTo>
                <a:lnTo>
                  <a:pt x="14478" y="18669"/>
                </a:lnTo>
                <a:lnTo>
                  <a:pt x="15240" y="18288"/>
                </a:lnTo>
                <a:lnTo>
                  <a:pt x="21336" y="18288"/>
                </a:lnTo>
                <a:lnTo>
                  <a:pt x="28956" y="16764"/>
                </a:lnTo>
                <a:lnTo>
                  <a:pt x="27432" y="16764"/>
                </a:lnTo>
                <a:lnTo>
                  <a:pt x="36576" y="15240"/>
                </a:lnTo>
                <a:lnTo>
                  <a:pt x="47244" y="12192"/>
                </a:lnTo>
                <a:lnTo>
                  <a:pt x="59436" y="10668"/>
                </a:lnTo>
                <a:lnTo>
                  <a:pt x="132588" y="10668"/>
                </a:lnTo>
                <a:lnTo>
                  <a:pt x="118872" y="18288"/>
                </a:lnTo>
                <a:lnTo>
                  <a:pt x="115824" y="19812"/>
                </a:lnTo>
                <a:close/>
              </a:path>
              <a:path w="135890" h="43179">
                <a:moveTo>
                  <a:pt x="25908" y="42672"/>
                </a:moveTo>
                <a:lnTo>
                  <a:pt x="9144" y="42672"/>
                </a:lnTo>
                <a:lnTo>
                  <a:pt x="3048" y="41148"/>
                </a:lnTo>
                <a:lnTo>
                  <a:pt x="0" y="35052"/>
                </a:lnTo>
                <a:lnTo>
                  <a:pt x="1524" y="28956"/>
                </a:lnTo>
                <a:lnTo>
                  <a:pt x="1524" y="22860"/>
                </a:lnTo>
                <a:lnTo>
                  <a:pt x="7620" y="18288"/>
                </a:lnTo>
                <a:lnTo>
                  <a:pt x="13716" y="18288"/>
                </a:lnTo>
                <a:lnTo>
                  <a:pt x="14478" y="18669"/>
                </a:lnTo>
                <a:lnTo>
                  <a:pt x="12192" y="19812"/>
                </a:lnTo>
                <a:lnTo>
                  <a:pt x="115824" y="19812"/>
                </a:lnTo>
                <a:lnTo>
                  <a:pt x="106680" y="24384"/>
                </a:lnTo>
                <a:lnTo>
                  <a:pt x="103632" y="24384"/>
                </a:lnTo>
                <a:lnTo>
                  <a:pt x="76200" y="30480"/>
                </a:lnTo>
                <a:lnTo>
                  <a:pt x="64008" y="33528"/>
                </a:lnTo>
                <a:lnTo>
                  <a:pt x="64008" y="35052"/>
                </a:lnTo>
                <a:lnTo>
                  <a:pt x="51816" y="36576"/>
                </a:lnTo>
                <a:lnTo>
                  <a:pt x="41148" y="38100"/>
                </a:lnTo>
                <a:lnTo>
                  <a:pt x="42672" y="38100"/>
                </a:lnTo>
                <a:lnTo>
                  <a:pt x="33528" y="41148"/>
                </a:lnTo>
                <a:lnTo>
                  <a:pt x="32004" y="41148"/>
                </a:lnTo>
                <a:lnTo>
                  <a:pt x="25908" y="42672"/>
                </a:lnTo>
                <a:close/>
              </a:path>
              <a:path w="135890" h="43179">
                <a:moveTo>
                  <a:pt x="16764" y="19812"/>
                </a:moveTo>
                <a:lnTo>
                  <a:pt x="12192" y="19812"/>
                </a:lnTo>
                <a:lnTo>
                  <a:pt x="14478" y="18669"/>
                </a:lnTo>
                <a:lnTo>
                  <a:pt x="16764" y="19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869935" y="3698748"/>
            <a:ext cx="1409700" cy="5773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0532" y="1191768"/>
            <a:ext cx="32384" cy="20320"/>
          </a:xfrm>
          <a:custGeom>
            <a:avLst/>
            <a:gdLst/>
            <a:ahLst/>
            <a:cxnLst/>
            <a:rect l="l" t="t" r="r" b="b"/>
            <a:pathLst>
              <a:path w="32385" h="20319">
                <a:moveTo>
                  <a:pt x="24383" y="19812"/>
                </a:moveTo>
                <a:lnTo>
                  <a:pt x="7619" y="19812"/>
                </a:lnTo>
                <a:lnTo>
                  <a:pt x="6095" y="18288"/>
                </a:lnTo>
                <a:lnTo>
                  <a:pt x="1523" y="16764"/>
                </a:lnTo>
                <a:lnTo>
                  <a:pt x="0" y="13716"/>
                </a:lnTo>
                <a:lnTo>
                  <a:pt x="0" y="6096"/>
                </a:lnTo>
                <a:lnTo>
                  <a:pt x="1523" y="3048"/>
                </a:lnTo>
                <a:lnTo>
                  <a:pt x="6095" y="1524"/>
                </a:lnTo>
                <a:lnTo>
                  <a:pt x="9143" y="1524"/>
                </a:lnTo>
                <a:lnTo>
                  <a:pt x="12191" y="0"/>
                </a:lnTo>
                <a:lnTo>
                  <a:pt x="27431" y="0"/>
                </a:lnTo>
                <a:lnTo>
                  <a:pt x="30479" y="4572"/>
                </a:lnTo>
                <a:lnTo>
                  <a:pt x="32003" y="9144"/>
                </a:lnTo>
                <a:lnTo>
                  <a:pt x="32003" y="13716"/>
                </a:lnTo>
                <a:lnTo>
                  <a:pt x="28955" y="18288"/>
                </a:lnTo>
                <a:lnTo>
                  <a:pt x="24383" y="19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5392" y="1153668"/>
            <a:ext cx="173735" cy="2654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6696" y="1139952"/>
            <a:ext cx="435863" cy="2994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1723" y="1191768"/>
            <a:ext cx="502920" cy="2712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74664" y="1136904"/>
            <a:ext cx="275843" cy="29337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19456" y="1109472"/>
            <a:ext cx="9479280" cy="4121150"/>
            <a:chOff x="219456" y="1109472"/>
            <a:chExt cx="9479280" cy="41211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8156" y="1109472"/>
              <a:ext cx="673608" cy="3213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456" y="1139952"/>
              <a:ext cx="9479280" cy="39349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35152" y="4407420"/>
              <a:ext cx="882650" cy="350520"/>
            </a:xfrm>
            <a:custGeom>
              <a:avLst/>
              <a:gdLst/>
              <a:ahLst/>
              <a:cxnLst/>
              <a:rect l="l" t="t" r="r" b="b"/>
              <a:pathLst>
                <a:path w="882650" h="350520">
                  <a:moveTo>
                    <a:pt x="227076" y="251460"/>
                  </a:moveTo>
                  <a:lnTo>
                    <a:pt x="192024" y="251460"/>
                  </a:lnTo>
                  <a:lnTo>
                    <a:pt x="193548" y="252984"/>
                  </a:lnTo>
                  <a:lnTo>
                    <a:pt x="202692" y="257556"/>
                  </a:lnTo>
                  <a:lnTo>
                    <a:pt x="204216" y="259080"/>
                  </a:lnTo>
                  <a:lnTo>
                    <a:pt x="211836" y="259080"/>
                  </a:lnTo>
                  <a:lnTo>
                    <a:pt x="213360" y="260604"/>
                  </a:lnTo>
                  <a:lnTo>
                    <a:pt x="216408" y="259080"/>
                  </a:lnTo>
                  <a:lnTo>
                    <a:pt x="217932" y="257556"/>
                  </a:lnTo>
                  <a:lnTo>
                    <a:pt x="220980" y="257556"/>
                  </a:lnTo>
                  <a:lnTo>
                    <a:pt x="227076" y="251460"/>
                  </a:lnTo>
                  <a:close/>
                </a:path>
                <a:path w="882650" h="350520">
                  <a:moveTo>
                    <a:pt x="236220" y="10668"/>
                  </a:moveTo>
                  <a:lnTo>
                    <a:pt x="233172" y="3048"/>
                  </a:lnTo>
                  <a:lnTo>
                    <a:pt x="220980" y="0"/>
                  </a:lnTo>
                  <a:lnTo>
                    <a:pt x="213360" y="1524"/>
                  </a:lnTo>
                  <a:lnTo>
                    <a:pt x="210312" y="7620"/>
                  </a:lnTo>
                  <a:lnTo>
                    <a:pt x="210312" y="10668"/>
                  </a:lnTo>
                  <a:lnTo>
                    <a:pt x="208788" y="13716"/>
                  </a:lnTo>
                  <a:lnTo>
                    <a:pt x="207264" y="18288"/>
                  </a:lnTo>
                  <a:lnTo>
                    <a:pt x="207264" y="19812"/>
                  </a:lnTo>
                  <a:lnTo>
                    <a:pt x="205740" y="25908"/>
                  </a:lnTo>
                  <a:lnTo>
                    <a:pt x="205740" y="32004"/>
                  </a:lnTo>
                  <a:lnTo>
                    <a:pt x="202692" y="44183"/>
                  </a:lnTo>
                  <a:lnTo>
                    <a:pt x="202692" y="45720"/>
                  </a:lnTo>
                  <a:lnTo>
                    <a:pt x="201168" y="53340"/>
                  </a:lnTo>
                  <a:lnTo>
                    <a:pt x="201168" y="62484"/>
                  </a:lnTo>
                  <a:lnTo>
                    <a:pt x="199644" y="71628"/>
                  </a:lnTo>
                  <a:lnTo>
                    <a:pt x="199644" y="79248"/>
                  </a:lnTo>
                  <a:lnTo>
                    <a:pt x="198120" y="89916"/>
                  </a:lnTo>
                  <a:lnTo>
                    <a:pt x="198120" y="99060"/>
                  </a:lnTo>
                  <a:lnTo>
                    <a:pt x="196596" y="109728"/>
                  </a:lnTo>
                  <a:lnTo>
                    <a:pt x="196596" y="131064"/>
                  </a:lnTo>
                  <a:lnTo>
                    <a:pt x="195072" y="141732"/>
                  </a:lnTo>
                  <a:lnTo>
                    <a:pt x="195072" y="182880"/>
                  </a:lnTo>
                  <a:lnTo>
                    <a:pt x="196596" y="192024"/>
                  </a:lnTo>
                  <a:lnTo>
                    <a:pt x="196596" y="199644"/>
                  </a:lnTo>
                  <a:lnTo>
                    <a:pt x="199644" y="214884"/>
                  </a:lnTo>
                  <a:lnTo>
                    <a:pt x="199644" y="220980"/>
                  </a:lnTo>
                  <a:lnTo>
                    <a:pt x="201168" y="227076"/>
                  </a:lnTo>
                  <a:lnTo>
                    <a:pt x="202311" y="230505"/>
                  </a:lnTo>
                  <a:lnTo>
                    <a:pt x="201168" y="230124"/>
                  </a:lnTo>
                  <a:lnTo>
                    <a:pt x="198120" y="228600"/>
                  </a:lnTo>
                  <a:lnTo>
                    <a:pt x="199644" y="228600"/>
                  </a:lnTo>
                  <a:lnTo>
                    <a:pt x="196596" y="227076"/>
                  </a:lnTo>
                  <a:lnTo>
                    <a:pt x="193548" y="224028"/>
                  </a:lnTo>
                  <a:lnTo>
                    <a:pt x="192011" y="224028"/>
                  </a:lnTo>
                  <a:lnTo>
                    <a:pt x="185928" y="217932"/>
                  </a:lnTo>
                  <a:lnTo>
                    <a:pt x="184404" y="217932"/>
                  </a:lnTo>
                  <a:lnTo>
                    <a:pt x="181356" y="214884"/>
                  </a:lnTo>
                  <a:lnTo>
                    <a:pt x="175260" y="210312"/>
                  </a:lnTo>
                  <a:lnTo>
                    <a:pt x="170688" y="207264"/>
                  </a:lnTo>
                  <a:lnTo>
                    <a:pt x="166116" y="202692"/>
                  </a:lnTo>
                  <a:lnTo>
                    <a:pt x="160020" y="198120"/>
                  </a:lnTo>
                  <a:lnTo>
                    <a:pt x="155448" y="192024"/>
                  </a:lnTo>
                  <a:lnTo>
                    <a:pt x="149352" y="187452"/>
                  </a:lnTo>
                  <a:lnTo>
                    <a:pt x="143256" y="181356"/>
                  </a:lnTo>
                  <a:lnTo>
                    <a:pt x="144780" y="181356"/>
                  </a:lnTo>
                  <a:lnTo>
                    <a:pt x="138684" y="175260"/>
                  </a:lnTo>
                  <a:lnTo>
                    <a:pt x="137160" y="175260"/>
                  </a:lnTo>
                  <a:lnTo>
                    <a:pt x="131064" y="169164"/>
                  </a:lnTo>
                  <a:lnTo>
                    <a:pt x="132588" y="169164"/>
                  </a:lnTo>
                  <a:lnTo>
                    <a:pt x="124968" y="163068"/>
                  </a:lnTo>
                  <a:lnTo>
                    <a:pt x="120091" y="156972"/>
                  </a:lnTo>
                  <a:lnTo>
                    <a:pt x="118872" y="155448"/>
                  </a:lnTo>
                  <a:lnTo>
                    <a:pt x="118872" y="156972"/>
                  </a:lnTo>
                  <a:lnTo>
                    <a:pt x="106667" y="141732"/>
                  </a:lnTo>
                  <a:lnTo>
                    <a:pt x="102108" y="135636"/>
                  </a:lnTo>
                  <a:lnTo>
                    <a:pt x="94488" y="128016"/>
                  </a:lnTo>
                  <a:lnTo>
                    <a:pt x="89916" y="121920"/>
                  </a:lnTo>
                  <a:lnTo>
                    <a:pt x="83820" y="114300"/>
                  </a:lnTo>
                  <a:lnTo>
                    <a:pt x="77711" y="108204"/>
                  </a:lnTo>
                  <a:lnTo>
                    <a:pt x="79248" y="109728"/>
                  </a:lnTo>
                  <a:lnTo>
                    <a:pt x="78105" y="108204"/>
                  </a:lnTo>
                  <a:lnTo>
                    <a:pt x="71247" y="99060"/>
                  </a:lnTo>
                  <a:lnTo>
                    <a:pt x="70104" y="97536"/>
                  </a:lnTo>
                  <a:lnTo>
                    <a:pt x="68567" y="97536"/>
                  </a:lnTo>
                  <a:lnTo>
                    <a:pt x="65532" y="92964"/>
                  </a:lnTo>
                  <a:lnTo>
                    <a:pt x="64008" y="92964"/>
                  </a:lnTo>
                  <a:lnTo>
                    <a:pt x="62865" y="91440"/>
                  </a:lnTo>
                  <a:lnTo>
                    <a:pt x="59436" y="86868"/>
                  </a:lnTo>
                  <a:lnTo>
                    <a:pt x="57912" y="85344"/>
                  </a:lnTo>
                  <a:lnTo>
                    <a:pt x="56388" y="83820"/>
                  </a:lnTo>
                  <a:lnTo>
                    <a:pt x="54864" y="82283"/>
                  </a:lnTo>
                  <a:lnTo>
                    <a:pt x="50292" y="79248"/>
                  </a:lnTo>
                  <a:lnTo>
                    <a:pt x="42672" y="71628"/>
                  </a:lnTo>
                  <a:lnTo>
                    <a:pt x="38100" y="68580"/>
                  </a:lnTo>
                  <a:lnTo>
                    <a:pt x="35052" y="67056"/>
                  </a:lnTo>
                  <a:lnTo>
                    <a:pt x="33515" y="65532"/>
                  </a:lnTo>
                  <a:lnTo>
                    <a:pt x="27432" y="62484"/>
                  </a:lnTo>
                  <a:lnTo>
                    <a:pt x="24384" y="62484"/>
                  </a:lnTo>
                  <a:lnTo>
                    <a:pt x="22860" y="60960"/>
                  </a:lnTo>
                  <a:lnTo>
                    <a:pt x="12192" y="60960"/>
                  </a:lnTo>
                  <a:lnTo>
                    <a:pt x="9144" y="64008"/>
                  </a:lnTo>
                  <a:lnTo>
                    <a:pt x="6096" y="65532"/>
                  </a:lnTo>
                  <a:lnTo>
                    <a:pt x="3048" y="68580"/>
                  </a:lnTo>
                  <a:lnTo>
                    <a:pt x="3048" y="76200"/>
                  </a:lnTo>
                  <a:lnTo>
                    <a:pt x="1511" y="76200"/>
                  </a:lnTo>
                  <a:lnTo>
                    <a:pt x="1511" y="79248"/>
                  </a:lnTo>
                  <a:lnTo>
                    <a:pt x="0" y="82283"/>
                  </a:lnTo>
                  <a:lnTo>
                    <a:pt x="1511" y="85344"/>
                  </a:lnTo>
                  <a:lnTo>
                    <a:pt x="3048" y="86868"/>
                  </a:lnTo>
                  <a:lnTo>
                    <a:pt x="3048" y="88392"/>
                  </a:lnTo>
                  <a:lnTo>
                    <a:pt x="3048" y="94488"/>
                  </a:lnTo>
                  <a:lnTo>
                    <a:pt x="4572" y="96012"/>
                  </a:lnTo>
                  <a:lnTo>
                    <a:pt x="9144" y="96012"/>
                  </a:lnTo>
                  <a:lnTo>
                    <a:pt x="10668" y="94488"/>
                  </a:lnTo>
                  <a:lnTo>
                    <a:pt x="10668" y="89916"/>
                  </a:lnTo>
                  <a:lnTo>
                    <a:pt x="12192" y="89916"/>
                  </a:lnTo>
                  <a:lnTo>
                    <a:pt x="15240" y="86868"/>
                  </a:lnTo>
                  <a:lnTo>
                    <a:pt x="18288" y="83820"/>
                  </a:lnTo>
                  <a:lnTo>
                    <a:pt x="18897" y="83515"/>
                  </a:lnTo>
                  <a:lnTo>
                    <a:pt x="19050" y="83439"/>
                  </a:lnTo>
                  <a:lnTo>
                    <a:pt x="19799" y="83807"/>
                  </a:lnTo>
                  <a:lnTo>
                    <a:pt x="18897" y="83515"/>
                  </a:lnTo>
                  <a:lnTo>
                    <a:pt x="18288" y="83820"/>
                  </a:lnTo>
                  <a:lnTo>
                    <a:pt x="24384" y="86868"/>
                  </a:lnTo>
                  <a:lnTo>
                    <a:pt x="25908" y="88392"/>
                  </a:lnTo>
                  <a:lnTo>
                    <a:pt x="30467" y="89916"/>
                  </a:lnTo>
                  <a:lnTo>
                    <a:pt x="28956" y="89916"/>
                  </a:lnTo>
                  <a:lnTo>
                    <a:pt x="32004" y="92964"/>
                  </a:lnTo>
                  <a:lnTo>
                    <a:pt x="32004" y="91440"/>
                  </a:lnTo>
                  <a:lnTo>
                    <a:pt x="35052" y="96012"/>
                  </a:lnTo>
                  <a:lnTo>
                    <a:pt x="39611" y="100584"/>
                  </a:lnTo>
                  <a:lnTo>
                    <a:pt x="39611" y="99060"/>
                  </a:lnTo>
                  <a:lnTo>
                    <a:pt x="44196" y="103632"/>
                  </a:lnTo>
                  <a:lnTo>
                    <a:pt x="42672" y="103632"/>
                  </a:lnTo>
                  <a:lnTo>
                    <a:pt x="51816" y="112776"/>
                  </a:lnTo>
                  <a:lnTo>
                    <a:pt x="56388" y="118872"/>
                  </a:lnTo>
                  <a:lnTo>
                    <a:pt x="60960" y="123444"/>
                  </a:lnTo>
                  <a:lnTo>
                    <a:pt x="60960" y="124968"/>
                  </a:lnTo>
                  <a:lnTo>
                    <a:pt x="65532" y="129540"/>
                  </a:lnTo>
                  <a:lnTo>
                    <a:pt x="71615" y="137160"/>
                  </a:lnTo>
                  <a:lnTo>
                    <a:pt x="83820" y="149352"/>
                  </a:lnTo>
                  <a:lnTo>
                    <a:pt x="88392" y="156972"/>
                  </a:lnTo>
                  <a:lnTo>
                    <a:pt x="94488" y="164592"/>
                  </a:lnTo>
                  <a:lnTo>
                    <a:pt x="96012" y="164592"/>
                  </a:lnTo>
                  <a:lnTo>
                    <a:pt x="102108" y="172212"/>
                  </a:lnTo>
                  <a:lnTo>
                    <a:pt x="108204" y="178308"/>
                  </a:lnTo>
                  <a:lnTo>
                    <a:pt x="114300" y="185928"/>
                  </a:lnTo>
                  <a:lnTo>
                    <a:pt x="115811" y="185928"/>
                  </a:lnTo>
                  <a:lnTo>
                    <a:pt x="121920" y="192024"/>
                  </a:lnTo>
                  <a:lnTo>
                    <a:pt x="126492" y="198120"/>
                  </a:lnTo>
                  <a:lnTo>
                    <a:pt x="128016" y="198120"/>
                  </a:lnTo>
                  <a:lnTo>
                    <a:pt x="132588" y="204216"/>
                  </a:lnTo>
                  <a:lnTo>
                    <a:pt x="138684" y="208788"/>
                  </a:lnTo>
                  <a:lnTo>
                    <a:pt x="143256" y="214884"/>
                  </a:lnTo>
                  <a:lnTo>
                    <a:pt x="149352" y="219456"/>
                  </a:lnTo>
                  <a:lnTo>
                    <a:pt x="155448" y="225552"/>
                  </a:lnTo>
                  <a:lnTo>
                    <a:pt x="167640" y="234683"/>
                  </a:lnTo>
                  <a:lnTo>
                    <a:pt x="170688" y="237744"/>
                  </a:lnTo>
                  <a:lnTo>
                    <a:pt x="170688" y="236220"/>
                  </a:lnTo>
                  <a:lnTo>
                    <a:pt x="175260" y="239268"/>
                  </a:lnTo>
                  <a:lnTo>
                    <a:pt x="173736" y="239268"/>
                  </a:lnTo>
                  <a:lnTo>
                    <a:pt x="178308" y="242316"/>
                  </a:lnTo>
                  <a:lnTo>
                    <a:pt x="176784" y="242316"/>
                  </a:lnTo>
                  <a:lnTo>
                    <a:pt x="181356" y="245364"/>
                  </a:lnTo>
                  <a:lnTo>
                    <a:pt x="182880" y="245364"/>
                  </a:lnTo>
                  <a:lnTo>
                    <a:pt x="187452" y="249936"/>
                  </a:lnTo>
                  <a:lnTo>
                    <a:pt x="190500" y="249936"/>
                  </a:lnTo>
                  <a:lnTo>
                    <a:pt x="227076" y="249936"/>
                  </a:lnTo>
                  <a:lnTo>
                    <a:pt x="227076" y="248412"/>
                  </a:lnTo>
                  <a:lnTo>
                    <a:pt x="228600" y="246888"/>
                  </a:lnTo>
                  <a:lnTo>
                    <a:pt x="228600" y="243840"/>
                  </a:lnTo>
                  <a:lnTo>
                    <a:pt x="230111" y="240792"/>
                  </a:lnTo>
                  <a:lnTo>
                    <a:pt x="230111" y="236220"/>
                  </a:lnTo>
                  <a:lnTo>
                    <a:pt x="229539" y="235064"/>
                  </a:lnTo>
                  <a:lnTo>
                    <a:pt x="212204" y="235064"/>
                  </a:lnTo>
                  <a:lnTo>
                    <a:pt x="211074" y="235064"/>
                  </a:lnTo>
                  <a:lnTo>
                    <a:pt x="210312" y="234683"/>
                  </a:lnTo>
                  <a:lnTo>
                    <a:pt x="211836" y="234683"/>
                  </a:lnTo>
                  <a:lnTo>
                    <a:pt x="229349" y="234683"/>
                  </a:lnTo>
                  <a:lnTo>
                    <a:pt x="228600" y="233172"/>
                  </a:lnTo>
                  <a:lnTo>
                    <a:pt x="228600" y="230124"/>
                  </a:lnTo>
                  <a:lnTo>
                    <a:pt x="227076" y="227076"/>
                  </a:lnTo>
                  <a:lnTo>
                    <a:pt x="227076" y="220980"/>
                  </a:lnTo>
                  <a:lnTo>
                    <a:pt x="225552" y="220980"/>
                  </a:lnTo>
                  <a:lnTo>
                    <a:pt x="225552" y="213360"/>
                  </a:lnTo>
                  <a:lnTo>
                    <a:pt x="225552" y="211836"/>
                  </a:lnTo>
                  <a:lnTo>
                    <a:pt x="224028" y="210312"/>
                  </a:lnTo>
                  <a:lnTo>
                    <a:pt x="224028" y="204216"/>
                  </a:lnTo>
                  <a:lnTo>
                    <a:pt x="222504" y="196583"/>
                  </a:lnTo>
                  <a:lnTo>
                    <a:pt x="222504" y="181356"/>
                  </a:lnTo>
                  <a:lnTo>
                    <a:pt x="220980" y="172212"/>
                  </a:lnTo>
                  <a:lnTo>
                    <a:pt x="220980" y="153924"/>
                  </a:lnTo>
                  <a:lnTo>
                    <a:pt x="221195" y="152400"/>
                  </a:lnTo>
                  <a:lnTo>
                    <a:pt x="222504" y="143256"/>
                  </a:lnTo>
                  <a:lnTo>
                    <a:pt x="222504" y="121920"/>
                  </a:lnTo>
                  <a:lnTo>
                    <a:pt x="224028" y="111252"/>
                  </a:lnTo>
                  <a:lnTo>
                    <a:pt x="224028" y="100584"/>
                  </a:lnTo>
                  <a:lnTo>
                    <a:pt x="224028" y="91440"/>
                  </a:lnTo>
                  <a:lnTo>
                    <a:pt x="227076" y="73152"/>
                  </a:lnTo>
                  <a:lnTo>
                    <a:pt x="227076" y="64008"/>
                  </a:lnTo>
                  <a:lnTo>
                    <a:pt x="228600" y="56388"/>
                  </a:lnTo>
                  <a:lnTo>
                    <a:pt x="228600" y="48768"/>
                  </a:lnTo>
                  <a:lnTo>
                    <a:pt x="231648" y="36576"/>
                  </a:lnTo>
                  <a:lnTo>
                    <a:pt x="231648" y="30480"/>
                  </a:lnTo>
                  <a:lnTo>
                    <a:pt x="233172" y="24384"/>
                  </a:lnTo>
                  <a:lnTo>
                    <a:pt x="233172" y="19812"/>
                  </a:lnTo>
                  <a:lnTo>
                    <a:pt x="233921" y="18288"/>
                  </a:lnTo>
                  <a:lnTo>
                    <a:pt x="234696" y="16764"/>
                  </a:lnTo>
                  <a:lnTo>
                    <a:pt x="236220" y="10668"/>
                  </a:lnTo>
                  <a:close/>
                </a:path>
                <a:path w="882650" h="350520">
                  <a:moveTo>
                    <a:pt x="882396" y="245364"/>
                  </a:moveTo>
                  <a:lnTo>
                    <a:pt x="880872" y="240792"/>
                  </a:lnTo>
                  <a:lnTo>
                    <a:pt x="877824" y="234683"/>
                  </a:lnTo>
                  <a:lnTo>
                    <a:pt x="873252" y="233172"/>
                  </a:lnTo>
                  <a:lnTo>
                    <a:pt x="867156" y="233172"/>
                  </a:lnTo>
                  <a:lnTo>
                    <a:pt x="864095" y="234683"/>
                  </a:lnTo>
                  <a:lnTo>
                    <a:pt x="858012" y="236220"/>
                  </a:lnTo>
                  <a:lnTo>
                    <a:pt x="859536" y="236220"/>
                  </a:lnTo>
                  <a:lnTo>
                    <a:pt x="851916" y="237744"/>
                  </a:lnTo>
                  <a:lnTo>
                    <a:pt x="844296" y="240792"/>
                  </a:lnTo>
                  <a:lnTo>
                    <a:pt x="836676" y="242316"/>
                  </a:lnTo>
                  <a:lnTo>
                    <a:pt x="838187" y="242316"/>
                  </a:lnTo>
                  <a:lnTo>
                    <a:pt x="830580" y="243840"/>
                  </a:lnTo>
                  <a:lnTo>
                    <a:pt x="821436" y="246888"/>
                  </a:lnTo>
                  <a:lnTo>
                    <a:pt x="822960" y="246888"/>
                  </a:lnTo>
                  <a:lnTo>
                    <a:pt x="812292" y="248412"/>
                  </a:lnTo>
                  <a:lnTo>
                    <a:pt x="810768" y="248412"/>
                  </a:lnTo>
                  <a:lnTo>
                    <a:pt x="800087" y="249936"/>
                  </a:lnTo>
                  <a:lnTo>
                    <a:pt x="789432" y="252984"/>
                  </a:lnTo>
                  <a:lnTo>
                    <a:pt x="777240" y="254508"/>
                  </a:lnTo>
                  <a:lnTo>
                    <a:pt x="763524" y="257556"/>
                  </a:lnTo>
                  <a:lnTo>
                    <a:pt x="765048" y="257556"/>
                  </a:lnTo>
                  <a:lnTo>
                    <a:pt x="751332" y="260604"/>
                  </a:lnTo>
                  <a:lnTo>
                    <a:pt x="736092" y="263652"/>
                  </a:lnTo>
                  <a:lnTo>
                    <a:pt x="736092" y="262128"/>
                  </a:lnTo>
                  <a:lnTo>
                    <a:pt x="705599" y="268224"/>
                  </a:lnTo>
                  <a:lnTo>
                    <a:pt x="688848" y="271272"/>
                  </a:lnTo>
                  <a:lnTo>
                    <a:pt x="670560" y="274320"/>
                  </a:lnTo>
                  <a:lnTo>
                    <a:pt x="672084" y="274320"/>
                  </a:lnTo>
                  <a:lnTo>
                    <a:pt x="653796" y="275844"/>
                  </a:lnTo>
                  <a:lnTo>
                    <a:pt x="635495" y="278892"/>
                  </a:lnTo>
                  <a:lnTo>
                    <a:pt x="617220" y="280416"/>
                  </a:lnTo>
                  <a:lnTo>
                    <a:pt x="618744" y="280416"/>
                  </a:lnTo>
                  <a:lnTo>
                    <a:pt x="598932" y="281940"/>
                  </a:lnTo>
                  <a:lnTo>
                    <a:pt x="598932" y="283464"/>
                  </a:lnTo>
                  <a:lnTo>
                    <a:pt x="579120" y="284988"/>
                  </a:lnTo>
                  <a:lnTo>
                    <a:pt x="559295" y="288036"/>
                  </a:lnTo>
                  <a:lnTo>
                    <a:pt x="560832" y="288036"/>
                  </a:lnTo>
                  <a:lnTo>
                    <a:pt x="499872" y="292608"/>
                  </a:lnTo>
                  <a:lnTo>
                    <a:pt x="480060" y="295656"/>
                  </a:lnTo>
                  <a:lnTo>
                    <a:pt x="458724" y="297180"/>
                  </a:lnTo>
                  <a:lnTo>
                    <a:pt x="460248" y="297180"/>
                  </a:lnTo>
                  <a:lnTo>
                    <a:pt x="438899" y="298704"/>
                  </a:lnTo>
                  <a:lnTo>
                    <a:pt x="417576" y="301752"/>
                  </a:lnTo>
                  <a:lnTo>
                    <a:pt x="397764" y="304800"/>
                  </a:lnTo>
                  <a:lnTo>
                    <a:pt x="376428" y="306324"/>
                  </a:lnTo>
                  <a:lnTo>
                    <a:pt x="377952" y="306324"/>
                  </a:lnTo>
                  <a:lnTo>
                    <a:pt x="356616" y="307848"/>
                  </a:lnTo>
                  <a:lnTo>
                    <a:pt x="336804" y="310883"/>
                  </a:lnTo>
                  <a:lnTo>
                    <a:pt x="298704" y="313944"/>
                  </a:lnTo>
                  <a:lnTo>
                    <a:pt x="280416" y="316992"/>
                  </a:lnTo>
                  <a:lnTo>
                    <a:pt x="281940" y="316992"/>
                  </a:lnTo>
                  <a:lnTo>
                    <a:pt x="211836" y="323088"/>
                  </a:lnTo>
                  <a:lnTo>
                    <a:pt x="195072" y="323088"/>
                  </a:lnTo>
                  <a:lnTo>
                    <a:pt x="179832" y="324612"/>
                  </a:lnTo>
                  <a:lnTo>
                    <a:pt x="164592" y="324612"/>
                  </a:lnTo>
                  <a:lnTo>
                    <a:pt x="150876" y="326136"/>
                  </a:lnTo>
                  <a:lnTo>
                    <a:pt x="138684" y="326136"/>
                  </a:lnTo>
                  <a:lnTo>
                    <a:pt x="114300" y="329184"/>
                  </a:lnTo>
                  <a:lnTo>
                    <a:pt x="85344" y="329184"/>
                  </a:lnTo>
                  <a:lnTo>
                    <a:pt x="77711" y="327660"/>
                  </a:lnTo>
                  <a:lnTo>
                    <a:pt x="60960" y="327660"/>
                  </a:lnTo>
                  <a:lnTo>
                    <a:pt x="54864" y="326136"/>
                  </a:lnTo>
                  <a:lnTo>
                    <a:pt x="56388" y="327660"/>
                  </a:lnTo>
                  <a:lnTo>
                    <a:pt x="51816" y="326136"/>
                  </a:lnTo>
                  <a:lnTo>
                    <a:pt x="44196" y="326136"/>
                  </a:lnTo>
                  <a:lnTo>
                    <a:pt x="39611" y="324612"/>
                  </a:lnTo>
                  <a:lnTo>
                    <a:pt x="33515" y="324612"/>
                  </a:lnTo>
                  <a:lnTo>
                    <a:pt x="28956" y="323088"/>
                  </a:lnTo>
                  <a:lnTo>
                    <a:pt x="7620" y="323088"/>
                  </a:lnTo>
                  <a:lnTo>
                    <a:pt x="3048" y="327660"/>
                  </a:lnTo>
                  <a:lnTo>
                    <a:pt x="3048" y="338328"/>
                  </a:lnTo>
                  <a:lnTo>
                    <a:pt x="7620" y="342900"/>
                  </a:lnTo>
                  <a:lnTo>
                    <a:pt x="21336" y="342900"/>
                  </a:lnTo>
                  <a:lnTo>
                    <a:pt x="22860" y="344424"/>
                  </a:lnTo>
                  <a:lnTo>
                    <a:pt x="22860" y="342900"/>
                  </a:lnTo>
                  <a:lnTo>
                    <a:pt x="25908" y="344424"/>
                  </a:lnTo>
                  <a:lnTo>
                    <a:pt x="28956" y="344424"/>
                  </a:lnTo>
                  <a:lnTo>
                    <a:pt x="33515" y="345948"/>
                  </a:lnTo>
                  <a:lnTo>
                    <a:pt x="42672" y="345948"/>
                  </a:lnTo>
                  <a:lnTo>
                    <a:pt x="48768" y="347472"/>
                  </a:lnTo>
                  <a:lnTo>
                    <a:pt x="51816" y="347472"/>
                  </a:lnTo>
                  <a:lnTo>
                    <a:pt x="53340" y="348983"/>
                  </a:lnTo>
                  <a:lnTo>
                    <a:pt x="74663" y="348983"/>
                  </a:lnTo>
                  <a:lnTo>
                    <a:pt x="83820" y="350520"/>
                  </a:lnTo>
                  <a:lnTo>
                    <a:pt x="128016" y="350520"/>
                  </a:lnTo>
                  <a:lnTo>
                    <a:pt x="140208" y="348983"/>
                  </a:lnTo>
                  <a:lnTo>
                    <a:pt x="152400" y="348983"/>
                  </a:lnTo>
                  <a:lnTo>
                    <a:pt x="152400" y="347472"/>
                  </a:lnTo>
                  <a:lnTo>
                    <a:pt x="166116" y="347472"/>
                  </a:lnTo>
                  <a:lnTo>
                    <a:pt x="181356" y="345948"/>
                  </a:lnTo>
                  <a:lnTo>
                    <a:pt x="196596" y="345948"/>
                  </a:lnTo>
                  <a:lnTo>
                    <a:pt x="211836" y="344424"/>
                  </a:lnTo>
                  <a:lnTo>
                    <a:pt x="230111" y="344424"/>
                  </a:lnTo>
                  <a:lnTo>
                    <a:pt x="283464" y="339852"/>
                  </a:lnTo>
                  <a:lnTo>
                    <a:pt x="301752" y="336804"/>
                  </a:lnTo>
                  <a:lnTo>
                    <a:pt x="339852" y="333756"/>
                  </a:lnTo>
                  <a:lnTo>
                    <a:pt x="359664" y="330708"/>
                  </a:lnTo>
                  <a:lnTo>
                    <a:pt x="358140" y="330708"/>
                  </a:lnTo>
                  <a:lnTo>
                    <a:pt x="379476" y="329184"/>
                  </a:lnTo>
                  <a:lnTo>
                    <a:pt x="400799" y="326136"/>
                  </a:lnTo>
                  <a:lnTo>
                    <a:pt x="420611" y="323088"/>
                  </a:lnTo>
                  <a:lnTo>
                    <a:pt x="420611" y="324612"/>
                  </a:lnTo>
                  <a:lnTo>
                    <a:pt x="440436" y="321564"/>
                  </a:lnTo>
                  <a:lnTo>
                    <a:pt x="481584" y="318516"/>
                  </a:lnTo>
                  <a:lnTo>
                    <a:pt x="483095" y="318516"/>
                  </a:lnTo>
                  <a:lnTo>
                    <a:pt x="502920" y="315468"/>
                  </a:lnTo>
                  <a:lnTo>
                    <a:pt x="562356" y="310883"/>
                  </a:lnTo>
                  <a:lnTo>
                    <a:pt x="582168" y="307848"/>
                  </a:lnTo>
                  <a:lnTo>
                    <a:pt x="601980" y="306324"/>
                  </a:lnTo>
                  <a:lnTo>
                    <a:pt x="600456" y="306324"/>
                  </a:lnTo>
                  <a:lnTo>
                    <a:pt x="620268" y="303276"/>
                  </a:lnTo>
                  <a:lnTo>
                    <a:pt x="638556" y="301752"/>
                  </a:lnTo>
                  <a:lnTo>
                    <a:pt x="656844" y="298704"/>
                  </a:lnTo>
                  <a:lnTo>
                    <a:pt x="673595" y="297180"/>
                  </a:lnTo>
                  <a:lnTo>
                    <a:pt x="675132" y="297180"/>
                  </a:lnTo>
                  <a:lnTo>
                    <a:pt x="708660" y="291084"/>
                  </a:lnTo>
                  <a:lnTo>
                    <a:pt x="725424" y="289560"/>
                  </a:lnTo>
                  <a:lnTo>
                    <a:pt x="755891" y="283464"/>
                  </a:lnTo>
                  <a:lnTo>
                    <a:pt x="769620" y="280416"/>
                  </a:lnTo>
                  <a:lnTo>
                    <a:pt x="781812" y="277368"/>
                  </a:lnTo>
                  <a:lnTo>
                    <a:pt x="792480" y="275844"/>
                  </a:lnTo>
                  <a:lnTo>
                    <a:pt x="793991" y="275844"/>
                  </a:lnTo>
                  <a:lnTo>
                    <a:pt x="804672" y="274320"/>
                  </a:lnTo>
                  <a:lnTo>
                    <a:pt x="815340" y="271272"/>
                  </a:lnTo>
                  <a:lnTo>
                    <a:pt x="825995" y="269748"/>
                  </a:lnTo>
                  <a:lnTo>
                    <a:pt x="827532" y="269748"/>
                  </a:lnTo>
                  <a:lnTo>
                    <a:pt x="835152" y="268224"/>
                  </a:lnTo>
                  <a:lnTo>
                    <a:pt x="836676" y="268224"/>
                  </a:lnTo>
                  <a:lnTo>
                    <a:pt x="844296" y="265176"/>
                  </a:lnTo>
                  <a:lnTo>
                    <a:pt x="851916" y="263652"/>
                  </a:lnTo>
                  <a:lnTo>
                    <a:pt x="858012" y="260604"/>
                  </a:lnTo>
                  <a:lnTo>
                    <a:pt x="865632" y="259080"/>
                  </a:lnTo>
                  <a:lnTo>
                    <a:pt x="867156" y="257556"/>
                  </a:lnTo>
                  <a:lnTo>
                    <a:pt x="871728" y="256032"/>
                  </a:lnTo>
                  <a:lnTo>
                    <a:pt x="873252" y="254508"/>
                  </a:lnTo>
                  <a:lnTo>
                    <a:pt x="876287" y="252984"/>
                  </a:lnTo>
                  <a:lnTo>
                    <a:pt x="880872" y="251460"/>
                  </a:lnTo>
                  <a:lnTo>
                    <a:pt x="882396" y="2453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631" y="4864608"/>
              <a:ext cx="579119" cy="2628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40751" y="4693919"/>
              <a:ext cx="699770" cy="527685"/>
            </a:xfrm>
            <a:custGeom>
              <a:avLst/>
              <a:gdLst/>
              <a:ahLst/>
              <a:cxnLst/>
              <a:rect l="l" t="t" r="r" b="b"/>
              <a:pathLst>
                <a:path w="699769" h="527685">
                  <a:moveTo>
                    <a:pt x="38100" y="413016"/>
                  </a:moveTo>
                  <a:lnTo>
                    <a:pt x="36576" y="406920"/>
                  </a:lnTo>
                  <a:lnTo>
                    <a:pt x="36576" y="394728"/>
                  </a:lnTo>
                  <a:lnTo>
                    <a:pt x="35052" y="394728"/>
                  </a:lnTo>
                  <a:lnTo>
                    <a:pt x="35052" y="388632"/>
                  </a:lnTo>
                  <a:lnTo>
                    <a:pt x="32004" y="379488"/>
                  </a:lnTo>
                  <a:lnTo>
                    <a:pt x="32004" y="377964"/>
                  </a:lnTo>
                  <a:lnTo>
                    <a:pt x="32004" y="374916"/>
                  </a:lnTo>
                  <a:lnTo>
                    <a:pt x="30480" y="373392"/>
                  </a:lnTo>
                  <a:lnTo>
                    <a:pt x="28956" y="370344"/>
                  </a:lnTo>
                  <a:lnTo>
                    <a:pt x="28956" y="368820"/>
                  </a:lnTo>
                  <a:lnTo>
                    <a:pt x="26670" y="364248"/>
                  </a:lnTo>
                  <a:lnTo>
                    <a:pt x="25908" y="362724"/>
                  </a:lnTo>
                  <a:lnTo>
                    <a:pt x="24384" y="361200"/>
                  </a:lnTo>
                  <a:lnTo>
                    <a:pt x="24384" y="359676"/>
                  </a:lnTo>
                  <a:lnTo>
                    <a:pt x="22860" y="356628"/>
                  </a:lnTo>
                  <a:lnTo>
                    <a:pt x="19812" y="353580"/>
                  </a:lnTo>
                  <a:lnTo>
                    <a:pt x="16764" y="352056"/>
                  </a:lnTo>
                  <a:lnTo>
                    <a:pt x="15240" y="350532"/>
                  </a:lnTo>
                  <a:lnTo>
                    <a:pt x="10668" y="349008"/>
                  </a:lnTo>
                  <a:lnTo>
                    <a:pt x="6096" y="350532"/>
                  </a:lnTo>
                  <a:lnTo>
                    <a:pt x="3048" y="353580"/>
                  </a:lnTo>
                  <a:lnTo>
                    <a:pt x="3048" y="355104"/>
                  </a:lnTo>
                  <a:lnTo>
                    <a:pt x="1524" y="355104"/>
                  </a:lnTo>
                  <a:lnTo>
                    <a:pt x="0" y="358152"/>
                  </a:lnTo>
                  <a:lnTo>
                    <a:pt x="1524" y="362724"/>
                  </a:lnTo>
                  <a:lnTo>
                    <a:pt x="3048" y="365772"/>
                  </a:lnTo>
                  <a:lnTo>
                    <a:pt x="4572" y="367296"/>
                  </a:lnTo>
                  <a:lnTo>
                    <a:pt x="6096" y="370344"/>
                  </a:lnTo>
                  <a:lnTo>
                    <a:pt x="4572" y="368820"/>
                  </a:lnTo>
                  <a:lnTo>
                    <a:pt x="9144" y="377964"/>
                  </a:lnTo>
                  <a:lnTo>
                    <a:pt x="7620" y="376440"/>
                  </a:lnTo>
                  <a:lnTo>
                    <a:pt x="9144" y="381012"/>
                  </a:lnTo>
                  <a:lnTo>
                    <a:pt x="9144" y="379488"/>
                  </a:lnTo>
                  <a:lnTo>
                    <a:pt x="10668" y="384060"/>
                  </a:lnTo>
                  <a:lnTo>
                    <a:pt x="10668" y="388632"/>
                  </a:lnTo>
                  <a:lnTo>
                    <a:pt x="12192" y="393204"/>
                  </a:lnTo>
                  <a:lnTo>
                    <a:pt x="12192" y="402348"/>
                  </a:lnTo>
                  <a:lnTo>
                    <a:pt x="13716" y="408444"/>
                  </a:lnTo>
                  <a:lnTo>
                    <a:pt x="13716" y="434352"/>
                  </a:lnTo>
                  <a:lnTo>
                    <a:pt x="12192" y="441972"/>
                  </a:lnTo>
                  <a:lnTo>
                    <a:pt x="12192" y="449592"/>
                  </a:lnTo>
                  <a:lnTo>
                    <a:pt x="10668" y="458736"/>
                  </a:lnTo>
                  <a:lnTo>
                    <a:pt x="10668" y="457212"/>
                  </a:lnTo>
                  <a:lnTo>
                    <a:pt x="9144" y="464832"/>
                  </a:lnTo>
                  <a:lnTo>
                    <a:pt x="7620" y="470928"/>
                  </a:lnTo>
                  <a:lnTo>
                    <a:pt x="7620" y="480072"/>
                  </a:lnTo>
                  <a:lnTo>
                    <a:pt x="6096" y="486168"/>
                  </a:lnTo>
                  <a:lnTo>
                    <a:pt x="6096" y="498360"/>
                  </a:lnTo>
                  <a:lnTo>
                    <a:pt x="4572" y="504456"/>
                  </a:lnTo>
                  <a:lnTo>
                    <a:pt x="4572" y="516648"/>
                  </a:lnTo>
                  <a:lnTo>
                    <a:pt x="6096" y="522744"/>
                  </a:lnTo>
                  <a:lnTo>
                    <a:pt x="10668" y="527316"/>
                  </a:lnTo>
                  <a:lnTo>
                    <a:pt x="22860" y="527316"/>
                  </a:lnTo>
                  <a:lnTo>
                    <a:pt x="27432" y="522744"/>
                  </a:lnTo>
                  <a:lnTo>
                    <a:pt x="28956" y="516648"/>
                  </a:lnTo>
                  <a:lnTo>
                    <a:pt x="28956" y="505980"/>
                  </a:lnTo>
                  <a:lnTo>
                    <a:pt x="30480" y="499884"/>
                  </a:lnTo>
                  <a:lnTo>
                    <a:pt x="30480" y="489216"/>
                  </a:lnTo>
                  <a:lnTo>
                    <a:pt x="32004" y="481596"/>
                  </a:lnTo>
                  <a:lnTo>
                    <a:pt x="32004" y="475500"/>
                  </a:lnTo>
                  <a:lnTo>
                    <a:pt x="33528" y="467880"/>
                  </a:lnTo>
                  <a:lnTo>
                    <a:pt x="33528" y="469404"/>
                  </a:lnTo>
                  <a:lnTo>
                    <a:pt x="33832" y="467880"/>
                  </a:lnTo>
                  <a:lnTo>
                    <a:pt x="35052" y="461784"/>
                  </a:lnTo>
                  <a:lnTo>
                    <a:pt x="35560" y="458736"/>
                  </a:lnTo>
                  <a:lnTo>
                    <a:pt x="36576" y="452640"/>
                  </a:lnTo>
                  <a:lnTo>
                    <a:pt x="36576" y="451116"/>
                  </a:lnTo>
                  <a:lnTo>
                    <a:pt x="36576" y="445020"/>
                  </a:lnTo>
                  <a:lnTo>
                    <a:pt x="38100" y="437400"/>
                  </a:lnTo>
                  <a:lnTo>
                    <a:pt x="38100" y="435876"/>
                  </a:lnTo>
                  <a:lnTo>
                    <a:pt x="38100" y="413016"/>
                  </a:lnTo>
                  <a:close/>
                </a:path>
                <a:path w="699769" h="527685">
                  <a:moveTo>
                    <a:pt x="699528" y="12192"/>
                  </a:moveTo>
                  <a:lnTo>
                    <a:pt x="696480" y="9144"/>
                  </a:lnTo>
                  <a:lnTo>
                    <a:pt x="692416" y="6096"/>
                  </a:lnTo>
                  <a:lnTo>
                    <a:pt x="690384" y="4572"/>
                  </a:lnTo>
                  <a:lnTo>
                    <a:pt x="688860" y="4572"/>
                  </a:lnTo>
                  <a:lnTo>
                    <a:pt x="687336" y="3048"/>
                  </a:lnTo>
                  <a:lnTo>
                    <a:pt x="666000" y="3048"/>
                  </a:lnTo>
                  <a:lnTo>
                    <a:pt x="655332" y="1524"/>
                  </a:lnTo>
                  <a:lnTo>
                    <a:pt x="630948" y="1524"/>
                  </a:lnTo>
                  <a:lnTo>
                    <a:pt x="621804" y="0"/>
                  </a:lnTo>
                  <a:lnTo>
                    <a:pt x="574560" y="0"/>
                  </a:lnTo>
                  <a:lnTo>
                    <a:pt x="562368" y="1524"/>
                  </a:lnTo>
                  <a:lnTo>
                    <a:pt x="551700" y="1524"/>
                  </a:lnTo>
                  <a:lnTo>
                    <a:pt x="539508" y="3048"/>
                  </a:lnTo>
                  <a:lnTo>
                    <a:pt x="528840" y="4572"/>
                  </a:lnTo>
                  <a:lnTo>
                    <a:pt x="519696" y="4572"/>
                  </a:lnTo>
                  <a:lnTo>
                    <a:pt x="509028" y="6096"/>
                  </a:lnTo>
                  <a:lnTo>
                    <a:pt x="487692" y="6096"/>
                  </a:lnTo>
                  <a:lnTo>
                    <a:pt x="483120" y="4572"/>
                  </a:lnTo>
                  <a:lnTo>
                    <a:pt x="477024" y="4572"/>
                  </a:lnTo>
                  <a:lnTo>
                    <a:pt x="480072" y="6096"/>
                  </a:lnTo>
                  <a:lnTo>
                    <a:pt x="475500" y="4572"/>
                  </a:lnTo>
                  <a:lnTo>
                    <a:pt x="467880" y="4572"/>
                  </a:lnTo>
                  <a:lnTo>
                    <a:pt x="464832" y="3048"/>
                  </a:lnTo>
                  <a:lnTo>
                    <a:pt x="452640" y="3048"/>
                  </a:lnTo>
                  <a:lnTo>
                    <a:pt x="451116" y="4572"/>
                  </a:lnTo>
                  <a:lnTo>
                    <a:pt x="449592" y="4572"/>
                  </a:lnTo>
                  <a:lnTo>
                    <a:pt x="443496" y="4572"/>
                  </a:lnTo>
                  <a:lnTo>
                    <a:pt x="438924" y="7620"/>
                  </a:lnTo>
                  <a:lnTo>
                    <a:pt x="437400" y="12192"/>
                  </a:lnTo>
                  <a:lnTo>
                    <a:pt x="437400" y="16764"/>
                  </a:lnTo>
                  <a:lnTo>
                    <a:pt x="438924" y="21336"/>
                  </a:lnTo>
                  <a:lnTo>
                    <a:pt x="443496" y="24384"/>
                  </a:lnTo>
                  <a:lnTo>
                    <a:pt x="445020" y="24384"/>
                  </a:lnTo>
                  <a:lnTo>
                    <a:pt x="446544" y="25908"/>
                  </a:lnTo>
                  <a:lnTo>
                    <a:pt x="454164" y="25908"/>
                  </a:lnTo>
                  <a:lnTo>
                    <a:pt x="454164" y="24384"/>
                  </a:lnTo>
                  <a:lnTo>
                    <a:pt x="460260" y="24384"/>
                  </a:lnTo>
                  <a:lnTo>
                    <a:pt x="463308" y="25908"/>
                  </a:lnTo>
                  <a:lnTo>
                    <a:pt x="469404" y="25908"/>
                  </a:lnTo>
                  <a:lnTo>
                    <a:pt x="472452" y="27432"/>
                  </a:lnTo>
                  <a:lnTo>
                    <a:pt x="480072" y="27432"/>
                  </a:lnTo>
                  <a:lnTo>
                    <a:pt x="486168" y="28956"/>
                  </a:lnTo>
                  <a:lnTo>
                    <a:pt x="531888" y="28956"/>
                  </a:lnTo>
                  <a:lnTo>
                    <a:pt x="553224" y="25908"/>
                  </a:lnTo>
                  <a:lnTo>
                    <a:pt x="565416" y="25908"/>
                  </a:lnTo>
                  <a:lnTo>
                    <a:pt x="577608" y="24384"/>
                  </a:lnTo>
                  <a:lnTo>
                    <a:pt x="598944" y="24384"/>
                  </a:lnTo>
                  <a:lnTo>
                    <a:pt x="609612" y="25908"/>
                  </a:lnTo>
                  <a:lnTo>
                    <a:pt x="640092" y="25908"/>
                  </a:lnTo>
                  <a:lnTo>
                    <a:pt x="653808" y="27432"/>
                  </a:lnTo>
                  <a:lnTo>
                    <a:pt x="688860" y="27432"/>
                  </a:lnTo>
                  <a:lnTo>
                    <a:pt x="690384" y="25908"/>
                  </a:lnTo>
                  <a:lnTo>
                    <a:pt x="696480" y="22860"/>
                  </a:lnTo>
                  <a:lnTo>
                    <a:pt x="698004" y="21336"/>
                  </a:lnTo>
                  <a:lnTo>
                    <a:pt x="699528" y="18288"/>
                  </a:lnTo>
                  <a:lnTo>
                    <a:pt x="699528" y="121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12364" y="4375404"/>
              <a:ext cx="94487" cy="1417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65691" y="4418088"/>
              <a:ext cx="361315" cy="254635"/>
            </a:xfrm>
            <a:custGeom>
              <a:avLst/>
              <a:gdLst/>
              <a:ahLst/>
              <a:cxnLst/>
              <a:rect l="l" t="t" r="r" b="b"/>
              <a:pathLst>
                <a:path w="361314" h="254635">
                  <a:moveTo>
                    <a:pt x="152400" y="201168"/>
                  </a:moveTo>
                  <a:lnTo>
                    <a:pt x="147828" y="196596"/>
                  </a:lnTo>
                  <a:lnTo>
                    <a:pt x="135636" y="196596"/>
                  </a:lnTo>
                  <a:lnTo>
                    <a:pt x="131064" y="195072"/>
                  </a:lnTo>
                  <a:lnTo>
                    <a:pt x="118872" y="195072"/>
                  </a:lnTo>
                  <a:lnTo>
                    <a:pt x="114300" y="193548"/>
                  </a:lnTo>
                  <a:lnTo>
                    <a:pt x="97536" y="193548"/>
                  </a:lnTo>
                  <a:lnTo>
                    <a:pt x="91440" y="192024"/>
                  </a:lnTo>
                  <a:lnTo>
                    <a:pt x="35052" y="192024"/>
                  </a:lnTo>
                  <a:lnTo>
                    <a:pt x="38100" y="193548"/>
                  </a:lnTo>
                  <a:lnTo>
                    <a:pt x="32004" y="192024"/>
                  </a:lnTo>
                  <a:lnTo>
                    <a:pt x="22860" y="192024"/>
                  </a:lnTo>
                  <a:lnTo>
                    <a:pt x="18288" y="193548"/>
                  </a:lnTo>
                  <a:lnTo>
                    <a:pt x="13716" y="193548"/>
                  </a:lnTo>
                  <a:lnTo>
                    <a:pt x="10668" y="195072"/>
                  </a:lnTo>
                  <a:lnTo>
                    <a:pt x="7620" y="195072"/>
                  </a:lnTo>
                  <a:lnTo>
                    <a:pt x="4572" y="198120"/>
                  </a:lnTo>
                  <a:lnTo>
                    <a:pt x="3048" y="201168"/>
                  </a:lnTo>
                  <a:lnTo>
                    <a:pt x="3048" y="202692"/>
                  </a:lnTo>
                  <a:lnTo>
                    <a:pt x="1524" y="205740"/>
                  </a:lnTo>
                  <a:lnTo>
                    <a:pt x="1524" y="210312"/>
                  </a:lnTo>
                  <a:lnTo>
                    <a:pt x="0" y="214884"/>
                  </a:lnTo>
                  <a:lnTo>
                    <a:pt x="3048" y="219456"/>
                  </a:lnTo>
                  <a:lnTo>
                    <a:pt x="6096" y="220980"/>
                  </a:lnTo>
                  <a:lnTo>
                    <a:pt x="10668" y="222504"/>
                  </a:lnTo>
                  <a:lnTo>
                    <a:pt x="15240" y="220980"/>
                  </a:lnTo>
                  <a:lnTo>
                    <a:pt x="17526" y="216408"/>
                  </a:lnTo>
                  <a:lnTo>
                    <a:pt x="18288" y="214884"/>
                  </a:lnTo>
                  <a:lnTo>
                    <a:pt x="25908" y="214884"/>
                  </a:lnTo>
                  <a:lnTo>
                    <a:pt x="30480" y="214884"/>
                  </a:lnTo>
                  <a:lnTo>
                    <a:pt x="28956" y="213360"/>
                  </a:lnTo>
                  <a:lnTo>
                    <a:pt x="33528" y="214884"/>
                  </a:lnTo>
                  <a:lnTo>
                    <a:pt x="70104" y="214884"/>
                  </a:lnTo>
                  <a:lnTo>
                    <a:pt x="76200" y="216408"/>
                  </a:lnTo>
                  <a:lnTo>
                    <a:pt x="76200" y="214884"/>
                  </a:lnTo>
                  <a:lnTo>
                    <a:pt x="83820" y="216408"/>
                  </a:lnTo>
                  <a:lnTo>
                    <a:pt x="102108" y="216408"/>
                  </a:lnTo>
                  <a:lnTo>
                    <a:pt x="106680" y="217932"/>
                  </a:lnTo>
                  <a:lnTo>
                    <a:pt x="124968" y="217932"/>
                  </a:lnTo>
                  <a:lnTo>
                    <a:pt x="128016" y="219456"/>
                  </a:lnTo>
                  <a:lnTo>
                    <a:pt x="147828" y="219456"/>
                  </a:lnTo>
                  <a:lnTo>
                    <a:pt x="152400" y="213360"/>
                  </a:lnTo>
                  <a:lnTo>
                    <a:pt x="152400" y="201168"/>
                  </a:lnTo>
                  <a:close/>
                </a:path>
                <a:path w="361314" h="254635">
                  <a:moveTo>
                    <a:pt x="234200" y="70104"/>
                  </a:moveTo>
                  <a:lnTo>
                    <a:pt x="233184" y="68580"/>
                  </a:lnTo>
                  <a:lnTo>
                    <a:pt x="233184" y="67056"/>
                  </a:lnTo>
                  <a:lnTo>
                    <a:pt x="230898" y="65913"/>
                  </a:lnTo>
                  <a:lnTo>
                    <a:pt x="230644" y="65532"/>
                  </a:lnTo>
                  <a:lnTo>
                    <a:pt x="228600" y="62484"/>
                  </a:lnTo>
                  <a:lnTo>
                    <a:pt x="222516" y="56388"/>
                  </a:lnTo>
                  <a:lnTo>
                    <a:pt x="219468" y="54864"/>
                  </a:lnTo>
                  <a:lnTo>
                    <a:pt x="217932" y="53340"/>
                  </a:lnTo>
                  <a:lnTo>
                    <a:pt x="214896" y="51816"/>
                  </a:lnTo>
                  <a:lnTo>
                    <a:pt x="213372" y="51816"/>
                  </a:lnTo>
                  <a:lnTo>
                    <a:pt x="211848" y="50292"/>
                  </a:lnTo>
                  <a:lnTo>
                    <a:pt x="208800" y="48768"/>
                  </a:lnTo>
                  <a:lnTo>
                    <a:pt x="199656" y="48768"/>
                  </a:lnTo>
                  <a:lnTo>
                    <a:pt x="198132" y="50292"/>
                  </a:lnTo>
                  <a:lnTo>
                    <a:pt x="196608" y="50292"/>
                  </a:lnTo>
                  <a:lnTo>
                    <a:pt x="188988" y="57912"/>
                  </a:lnTo>
                  <a:lnTo>
                    <a:pt x="188988" y="62484"/>
                  </a:lnTo>
                  <a:lnTo>
                    <a:pt x="192024" y="67056"/>
                  </a:lnTo>
                  <a:lnTo>
                    <a:pt x="193560" y="70104"/>
                  </a:lnTo>
                  <a:lnTo>
                    <a:pt x="198132" y="71615"/>
                  </a:lnTo>
                  <a:lnTo>
                    <a:pt x="202704" y="70104"/>
                  </a:lnTo>
                  <a:lnTo>
                    <a:pt x="204216" y="70104"/>
                  </a:lnTo>
                  <a:lnTo>
                    <a:pt x="205752" y="70104"/>
                  </a:lnTo>
                  <a:lnTo>
                    <a:pt x="234200" y="70104"/>
                  </a:lnTo>
                  <a:close/>
                </a:path>
                <a:path w="361314" h="254635">
                  <a:moveTo>
                    <a:pt x="361200" y="18288"/>
                  </a:moveTo>
                  <a:lnTo>
                    <a:pt x="359676" y="13716"/>
                  </a:lnTo>
                  <a:lnTo>
                    <a:pt x="359676" y="10668"/>
                  </a:lnTo>
                  <a:lnTo>
                    <a:pt x="359676" y="6096"/>
                  </a:lnTo>
                  <a:lnTo>
                    <a:pt x="353580" y="1524"/>
                  </a:lnTo>
                  <a:lnTo>
                    <a:pt x="345960" y="1524"/>
                  </a:lnTo>
                  <a:lnTo>
                    <a:pt x="339864" y="0"/>
                  </a:lnTo>
                  <a:lnTo>
                    <a:pt x="339610" y="254"/>
                  </a:lnTo>
                  <a:lnTo>
                    <a:pt x="338340" y="0"/>
                  </a:lnTo>
                  <a:lnTo>
                    <a:pt x="333768" y="6096"/>
                  </a:lnTo>
                  <a:lnTo>
                    <a:pt x="332244" y="13716"/>
                  </a:lnTo>
                  <a:lnTo>
                    <a:pt x="332244" y="19812"/>
                  </a:lnTo>
                  <a:lnTo>
                    <a:pt x="332244" y="153924"/>
                  </a:lnTo>
                  <a:lnTo>
                    <a:pt x="332244" y="231648"/>
                  </a:lnTo>
                  <a:lnTo>
                    <a:pt x="330708" y="230124"/>
                  </a:lnTo>
                  <a:lnTo>
                    <a:pt x="330212" y="230124"/>
                  </a:lnTo>
                  <a:lnTo>
                    <a:pt x="323100" y="230124"/>
                  </a:lnTo>
                  <a:lnTo>
                    <a:pt x="323100" y="228600"/>
                  </a:lnTo>
                  <a:lnTo>
                    <a:pt x="324624" y="228600"/>
                  </a:lnTo>
                  <a:lnTo>
                    <a:pt x="329196" y="228600"/>
                  </a:lnTo>
                  <a:lnTo>
                    <a:pt x="330720" y="228600"/>
                  </a:lnTo>
                  <a:lnTo>
                    <a:pt x="331482" y="230124"/>
                  </a:lnTo>
                  <a:lnTo>
                    <a:pt x="330720" y="230124"/>
                  </a:lnTo>
                  <a:lnTo>
                    <a:pt x="332244" y="231648"/>
                  </a:lnTo>
                  <a:lnTo>
                    <a:pt x="332244" y="153924"/>
                  </a:lnTo>
                  <a:lnTo>
                    <a:pt x="330708" y="161544"/>
                  </a:lnTo>
                  <a:lnTo>
                    <a:pt x="330708" y="198120"/>
                  </a:lnTo>
                  <a:lnTo>
                    <a:pt x="329196" y="202692"/>
                  </a:lnTo>
                  <a:lnTo>
                    <a:pt x="329196" y="207264"/>
                  </a:lnTo>
                  <a:lnTo>
                    <a:pt x="327672" y="211836"/>
                  </a:lnTo>
                  <a:lnTo>
                    <a:pt x="327672" y="213360"/>
                  </a:lnTo>
                  <a:lnTo>
                    <a:pt x="326148" y="217932"/>
                  </a:lnTo>
                  <a:lnTo>
                    <a:pt x="326148" y="219456"/>
                  </a:lnTo>
                  <a:lnTo>
                    <a:pt x="324624" y="216408"/>
                  </a:lnTo>
                  <a:lnTo>
                    <a:pt x="324624" y="214884"/>
                  </a:lnTo>
                  <a:lnTo>
                    <a:pt x="321576" y="211836"/>
                  </a:lnTo>
                  <a:lnTo>
                    <a:pt x="318516" y="202692"/>
                  </a:lnTo>
                  <a:lnTo>
                    <a:pt x="317004" y="202692"/>
                  </a:lnTo>
                  <a:lnTo>
                    <a:pt x="315988" y="199644"/>
                  </a:lnTo>
                  <a:lnTo>
                    <a:pt x="315480" y="198120"/>
                  </a:lnTo>
                  <a:lnTo>
                    <a:pt x="309384" y="188976"/>
                  </a:lnTo>
                  <a:lnTo>
                    <a:pt x="309384" y="187452"/>
                  </a:lnTo>
                  <a:lnTo>
                    <a:pt x="303288" y="178308"/>
                  </a:lnTo>
                  <a:lnTo>
                    <a:pt x="300240" y="172212"/>
                  </a:lnTo>
                  <a:lnTo>
                    <a:pt x="297192" y="167640"/>
                  </a:lnTo>
                  <a:lnTo>
                    <a:pt x="297192" y="166116"/>
                  </a:lnTo>
                  <a:lnTo>
                    <a:pt x="293751" y="161544"/>
                  </a:lnTo>
                  <a:lnTo>
                    <a:pt x="292608" y="160020"/>
                  </a:lnTo>
                  <a:lnTo>
                    <a:pt x="292608" y="161544"/>
                  </a:lnTo>
                  <a:lnTo>
                    <a:pt x="289572" y="155448"/>
                  </a:lnTo>
                  <a:lnTo>
                    <a:pt x="285000" y="149352"/>
                  </a:lnTo>
                  <a:lnTo>
                    <a:pt x="281952" y="143256"/>
                  </a:lnTo>
                  <a:lnTo>
                    <a:pt x="277380" y="137160"/>
                  </a:lnTo>
                  <a:lnTo>
                    <a:pt x="275094" y="132588"/>
                  </a:lnTo>
                  <a:lnTo>
                    <a:pt x="274332" y="131064"/>
                  </a:lnTo>
                  <a:lnTo>
                    <a:pt x="274332" y="132588"/>
                  </a:lnTo>
                  <a:lnTo>
                    <a:pt x="273189" y="131064"/>
                  </a:lnTo>
                  <a:lnTo>
                    <a:pt x="269760" y="126492"/>
                  </a:lnTo>
                  <a:lnTo>
                    <a:pt x="263664" y="114300"/>
                  </a:lnTo>
                  <a:lnTo>
                    <a:pt x="262140" y="114300"/>
                  </a:lnTo>
                  <a:lnTo>
                    <a:pt x="259092" y="108204"/>
                  </a:lnTo>
                  <a:lnTo>
                    <a:pt x="256044" y="103632"/>
                  </a:lnTo>
                  <a:lnTo>
                    <a:pt x="252996" y="97536"/>
                  </a:lnTo>
                  <a:lnTo>
                    <a:pt x="249948" y="92964"/>
                  </a:lnTo>
                  <a:lnTo>
                    <a:pt x="245376" y="86868"/>
                  </a:lnTo>
                  <a:lnTo>
                    <a:pt x="246900" y="86868"/>
                  </a:lnTo>
                  <a:lnTo>
                    <a:pt x="243852" y="82296"/>
                  </a:lnTo>
                  <a:lnTo>
                    <a:pt x="242316" y="80772"/>
                  </a:lnTo>
                  <a:lnTo>
                    <a:pt x="240296" y="77724"/>
                  </a:lnTo>
                  <a:lnTo>
                    <a:pt x="239280" y="76200"/>
                  </a:lnTo>
                  <a:lnTo>
                    <a:pt x="239280" y="77724"/>
                  </a:lnTo>
                  <a:lnTo>
                    <a:pt x="238772" y="76200"/>
                  </a:lnTo>
                  <a:lnTo>
                    <a:pt x="237756" y="73152"/>
                  </a:lnTo>
                  <a:lnTo>
                    <a:pt x="236232" y="73152"/>
                  </a:lnTo>
                  <a:lnTo>
                    <a:pt x="235216" y="71615"/>
                  </a:lnTo>
                  <a:lnTo>
                    <a:pt x="207276" y="71615"/>
                  </a:lnTo>
                  <a:lnTo>
                    <a:pt x="206502" y="71615"/>
                  </a:lnTo>
                  <a:lnTo>
                    <a:pt x="207276" y="73152"/>
                  </a:lnTo>
                  <a:lnTo>
                    <a:pt x="207276" y="71628"/>
                  </a:lnTo>
                  <a:lnTo>
                    <a:pt x="208800" y="73152"/>
                  </a:lnTo>
                  <a:lnTo>
                    <a:pt x="210324" y="74676"/>
                  </a:lnTo>
                  <a:lnTo>
                    <a:pt x="213372" y="79248"/>
                  </a:lnTo>
                  <a:lnTo>
                    <a:pt x="214896" y="80772"/>
                  </a:lnTo>
                  <a:lnTo>
                    <a:pt x="216408" y="83820"/>
                  </a:lnTo>
                  <a:lnTo>
                    <a:pt x="216408" y="82296"/>
                  </a:lnTo>
                  <a:lnTo>
                    <a:pt x="217932" y="85344"/>
                  </a:lnTo>
                  <a:lnTo>
                    <a:pt x="220992" y="89916"/>
                  </a:lnTo>
                  <a:lnTo>
                    <a:pt x="220992" y="91440"/>
                  </a:lnTo>
                  <a:lnTo>
                    <a:pt x="224040" y="94488"/>
                  </a:lnTo>
                  <a:lnTo>
                    <a:pt x="230124" y="103632"/>
                  </a:lnTo>
                  <a:lnTo>
                    <a:pt x="236232" y="115824"/>
                  </a:lnTo>
                  <a:lnTo>
                    <a:pt x="239280" y="120396"/>
                  </a:lnTo>
                  <a:lnTo>
                    <a:pt x="243852" y="126492"/>
                  </a:lnTo>
                  <a:lnTo>
                    <a:pt x="246900" y="132588"/>
                  </a:lnTo>
                  <a:lnTo>
                    <a:pt x="246900" y="131064"/>
                  </a:lnTo>
                  <a:lnTo>
                    <a:pt x="249948" y="138684"/>
                  </a:lnTo>
                  <a:lnTo>
                    <a:pt x="259092" y="150876"/>
                  </a:lnTo>
                  <a:lnTo>
                    <a:pt x="262140" y="155448"/>
                  </a:lnTo>
                  <a:lnTo>
                    <a:pt x="265188" y="161544"/>
                  </a:lnTo>
                  <a:lnTo>
                    <a:pt x="269760" y="167640"/>
                  </a:lnTo>
                  <a:lnTo>
                    <a:pt x="272808" y="173736"/>
                  </a:lnTo>
                  <a:lnTo>
                    <a:pt x="274332" y="173736"/>
                  </a:lnTo>
                  <a:lnTo>
                    <a:pt x="277380" y="179832"/>
                  </a:lnTo>
                  <a:lnTo>
                    <a:pt x="277380" y="178308"/>
                  </a:lnTo>
                  <a:lnTo>
                    <a:pt x="283476" y="190500"/>
                  </a:lnTo>
                  <a:lnTo>
                    <a:pt x="283476" y="188976"/>
                  </a:lnTo>
                  <a:lnTo>
                    <a:pt x="289572" y="201168"/>
                  </a:lnTo>
                  <a:lnTo>
                    <a:pt x="289572" y="199644"/>
                  </a:lnTo>
                  <a:lnTo>
                    <a:pt x="292608" y="204216"/>
                  </a:lnTo>
                  <a:lnTo>
                    <a:pt x="294144" y="210312"/>
                  </a:lnTo>
                  <a:lnTo>
                    <a:pt x="297192" y="213360"/>
                  </a:lnTo>
                  <a:lnTo>
                    <a:pt x="298716" y="217932"/>
                  </a:lnTo>
                  <a:lnTo>
                    <a:pt x="300240" y="220980"/>
                  </a:lnTo>
                  <a:lnTo>
                    <a:pt x="301764" y="222504"/>
                  </a:lnTo>
                  <a:lnTo>
                    <a:pt x="304800" y="228600"/>
                  </a:lnTo>
                  <a:lnTo>
                    <a:pt x="304800" y="230124"/>
                  </a:lnTo>
                  <a:lnTo>
                    <a:pt x="306324" y="233172"/>
                  </a:lnTo>
                  <a:lnTo>
                    <a:pt x="306324" y="234696"/>
                  </a:lnTo>
                  <a:lnTo>
                    <a:pt x="307860" y="236220"/>
                  </a:lnTo>
                  <a:lnTo>
                    <a:pt x="309384" y="239268"/>
                  </a:lnTo>
                  <a:lnTo>
                    <a:pt x="310908" y="240792"/>
                  </a:lnTo>
                  <a:lnTo>
                    <a:pt x="312432" y="243840"/>
                  </a:lnTo>
                  <a:lnTo>
                    <a:pt x="312432" y="245364"/>
                  </a:lnTo>
                  <a:lnTo>
                    <a:pt x="317004" y="249936"/>
                  </a:lnTo>
                  <a:lnTo>
                    <a:pt x="323100" y="252984"/>
                  </a:lnTo>
                  <a:lnTo>
                    <a:pt x="327672" y="254508"/>
                  </a:lnTo>
                  <a:lnTo>
                    <a:pt x="332244" y="251460"/>
                  </a:lnTo>
                  <a:lnTo>
                    <a:pt x="333768" y="249936"/>
                  </a:lnTo>
                  <a:lnTo>
                    <a:pt x="335292" y="249936"/>
                  </a:lnTo>
                  <a:lnTo>
                    <a:pt x="338340" y="246888"/>
                  </a:lnTo>
                  <a:lnTo>
                    <a:pt x="339864" y="246888"/>
                  </a:lnTo>
                  <a:lnTo>
                    <a:pt x="342900" y="243840"/>
                  </a:lnTo>
                  <a:lnTo>
                    <a:pt x="344424" y="240792"/>
                  </a:lnTo>
                  <a:lnTo>
                    <a:pt x="345960" y="239268"/>
                  </a:lnTo>
                  <a:lnTo>
                    <a:pt x="345960" y="236220"/>
                  </a:lnTo>
                  <a:lnTo>
                    <a:pt x="347484" y="234696"/>
                  </a:lnTo>
                  <a:lnTo>
                    <a:pt x="348246" y="233172"/>
                  </a:lnTo>
                  <a:lnTo>
                    <a:pt x="349008" y="231648"/>
                  </a:lnTo>
                  <a:lnTo>
                    <a:pt x="349008" y="227076"/>
                  </a:lnTo>
                  <a:lnTo>
                    <a:pt x="350532" y="224015"/>
                  </a:lnTo>
                  <a:lnTo>
                    <a:pt x="350532" y="220980"/>
                  </a:lnTo>
                  <a:lnTo>
                    <a:pt x="352056" y="219456"/>
                  </a:lnTo>
                  <a:lnTo>
                    <a:pt x="352056" y="214884"/>
                  </a:lnTo>
                  <a:lnTo>
                    <a:pt x="353580" y="210312"/>
                  </a:lnTo>
                  <a:lnTo>
                    <a:pt x="353580" y="205740"/>
                  </a:lnTo>
                  <a:lnTo>
                    <a:pt x="355104" y="201168"/>
                  </a:lnTo>
                  <a:lnTo>
                    <a:pt x="355104" y="188976"/>
                  </a:lnTo>
                  <a:lnTo>
                    <a:pt x="356616" y="187452"/>
                  </a:lnTo>
                  <a:lnTo>
                    <a:pt x="356616" y="146304"/>
                  </a:lnTo>
                  <a:lnTo>
                    <a:pt x="358152" y="140208"/>
                  </a:lnTo>
                  <a:lnTo>
                    <a:pt x="358152" y="57912"/>
                  </a:lnTo>
                  <a:lnTo>
                    <a:pt x="359676" y="51816"/>
                  </a:lnTo>
                  <a:lnTo>
                    <a:pt x="359676" y="30480"/>
                  </a:lnTo>
                  <a:lnTo>
                    <a:pt x="359676" y="24384"/>
                  </a:lnTo>
                  <a:lnTo>
                    <a:pt x="361200" y="22860"/>
                  </a:lnTo>
                  <a:lnTo>
                    <a:pt x="361200" y="182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82011" y="4373879"/>
              <a:ext cx="1402080" cy="5181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27019" y="4943855"/>
              <a:ext cx="329565" cy="237490"/>
            </a:xfrm>
            <a:custGeom>
              <a:avLst/>
              <a:gdLst/>
              <a:ahLst/>
              <a:cxnLst/>
              <a:rect l="l" t="t" r="r" b="b"/>
              <a:pathLst>
                <a:path w="329564" h="237489">
                  <a:moveTo>
                    <a:pt x="271272" y="10160"/>
                  </a:moveTo>
                  <a:lnTo>
                    <a:pt x="53340" y="10160"/>
                  </a:lnTo>
                  <a:lnTo>
                    <a:pt x="60960" y="8890"/>
                  </a:lnTo>
                  <a:lnTo>
                    <a:pt x="118872" y="8890"/>
                  </a:lnTo>
                  <a:lnTo>
                    <a:pt x="129540" y="7620"/>
                  </a:lnTo>
                  <a:lnTo>
                    <a:pt x="161544" y="7620"/>
                  </a:lnTo>
                  <a:lnTo>
                    <a:pt x="182880" y="3810"/>
                  </a:lnTo>
                  <a:lnTo>
                    <a:pt x="202691" y="3810"/>
                  </a:lnTo>
                  <a:lnTo>
                    <a:pt x="210312" y="2540"/>
                  </a:lnTo>
                  <a:lnTo>
                    <a:pt x="211836" y="2540"/>
                  </a:lnTo>
                  <a:lnTo>
                    <a:pt x="219456" y="1270"/>
                  </a:lnTo>
                  <a:lnTo>
                    <a:pt x="233172" y="1270"/>
                  </a:lnTo>
                  <a:lnTo>
                    <a:pt x="237744" y="0"/>
                  </a:lnTo>
                  <a:lnTo>
                    <a:pt x="262128" y="0"/>
                  </a:lnTo>
                  <a:lnTo>
                    <a:pt x="268224" y="5080"/>
                  </a:lnTo>
                  <a:lnTo>
                    <a:pt x="269748" y="8890"/>
                  </a:lnTo>
                  <a:lnTo>
                    <a:pt x="271272" y="10160"/>
                  </a:lnTo>
                  <a:close/>
                </a:path>
                <a:path w="329564" h="237489">
                  <a:moveTo>
                    <a:pt x="2438" y="12700"/>
                  </a:moveTo>
                  <a:lnTo>
                    <a:pt x="3048" y="10160"/>
                  </a:lnTo>
                  <a:lnTo>
                    <a:pt x="7620" y="7620"/>
                  </a:lnTo>
                  <a:lnTo>
                    <a:pt x="9144" y="7620"/>
                  </a:lnTo>
                  <a:lnTo>
                    <a:pt x="6096" y="8890"/>
                  </a:lnTo>
                  <a:lnTo>
                    <a:pt x="2438" y="12700"/>
                  </a:lnTo>
                  <a:close/>
                </a:path>
                <a:path w="329564" h="237489">
                  <a:moveTo>
                    <a:pt x="15240" y="30480"/>
                  </a:moveTo>
                  <a:lnTo>
                    <a:pt x="13716" y="30480"/>
                  </a:lnTo>
                  <a:lnTo>
                    <a:pt x="12191" y="27940"/>
                  </a:lnTo>
                  <a:lnTo>
                    <a:pt x="9144" y="27940"/>
                  </a:lnTo>
                  <a:lnTo>
                    <a:pt x="6096" y="27305"/>
                  </a:lnTo>
                  <a:lnTo>
                    <a:pt x="4572" y="26670"/>
                  </a:lnTo>
                  <a:lnTo>
                    <a:pt x="3048" y="22860"/>
                  </a:lnTo>
                  <a:lnTo>
                    <a:pt x="338" y="19473"/>
                  </a:lnTo>
                  <a:lnTo>
                    <a:pt x="1524" y="16510"/>
                  </a:lnTo>
                  <a:lnTo>
                    <a:pt x="2438" y="12700"/>
                  </a:lnTo>
                  <a:lnTo>
                    <a:pt x="6096" y="8890"/>
                  </a:lnTo>
                  <a:lnTo>
                    <a:pt x="9144" y="7620"/>
                  </a:lnTo>
                  <a:lnTo>
                    <a:pt x="12191" y="7620"/>
                  </a:lnTo>
                  <a:lnTo>
                    <a:pt x="15240" y="8255"/>
                  </a:lnTo>
                  <a:lnTo>
                    <a:pt x="16764" y="8890"/>
                  </a:lnTo>
                  <a:lnTo>
                    <a:pt x="18288" y="8890"/>
                  </a:lnTo>
                  <a:lnTo>
                    <a:pt x="22860" y="12700"/>
                  </a:lnTo>
                  <a:lnTo>
                    <a:pt x="19812" y="12700"/>
                  </a:lnTo>
                  <a:lnTo>
                    <a:pt x="22860" y="19050"/>
                  </a:lnTo>
                  <a:lnTo>
                    <a:pt x="22860" y="24130"/>
                  </a:lnTo>
                  <a:lnTo>
                    <a:pt x="24383" y="24130"/>
                  </a:lnTo>
                  <a:lnTo>
                    <a:pt x="24383" y="26670"/>
                  </a:lnTo>
                  <a:lnTo>
                    <a:pt x="10668" y="26670"/>
                  </a:lnTo>
                  <a:lnTo>
                    <a:pt x="13716" y="27940"/>
                  </a:lnTo>
                  <a:lnTo>
                    <a:pt x="15240" y="30480"/>
                  </a:lnTo>
                  <a:close/>
                </a:path>
                <a:path w="329564" h="237489">
                  <a:moveTo>
                    <a:pt x="15240" y="8255"/>
                  </a:moveTo>
                  <a:lnTo>
                    <a:pt x="12191" y="7620"/>
                  </a:lnTo>
                  <a:lnTo>
                    <a:pt x="13716" y="7620"/>
                  </a:lnTo>
                  <a:lnTo>
                    <a:pt x="15240" y="8255"/>
                  </a:lnTo>
                  <a:close/>
                </a:path>
                <a:path w="329564" h="237489">
                  <a:moveTo>
                    <a:pt x="18288" y="8890"/>
                  </a:moveTo>
                  <a:lnTo>
                    <a:pt x="16764" y="8890"/>
                  </a:lnTo>
                  <a:lnTo>
                    <a:pt x="15240" y="8255"/>
                  </a:lnTo>
                  <a:lnTo>
                    <a:pt x="18288" y="8890"/>
                  </a:lnTo>
                  <a:close/>
                </a:path>
                <a:path w="329564" h="237489">
                  <a:moveTo>
                    <a:pt x="164591" y="30480"/>
                  </a:moveTo>
                  <a:lnTo>
                    <a:pt x="25908" y="30480"/>
                  </a:lnTo>
                  <a:lnTo>
                    <a:pt x="25908" y="27940"/>
                  </a:lnTo>
                  <a:lnTo>
                    <a:pt x="24383" y="26670"/>
                  </a:lnTo>
                  <a:lnTo>
                    <a:pt x="24383" y="24130"/>
                  </a:lnTo>
                  <a:lnTo>
                    <a:pt x="23241" y="23177"/>
                  </a:lnTo>
                  <a:lnTo>
                    <a:pt x="24383" y="20320"/>
                  </a:lnTo>
                  <a:lnTo>
                    <a:pt x="22860" y="16510"/>
                  </a:lnTo>
                  <a:lnTo>
                    <a:pt x="22860" y="12700"/>
                  </a:lnTo>
                  <a:lnTo>
                    <a:pt x="18288" y="8890"/>
                  </a:lnTo>
                  <a:lnTo>
                    <a:pt x="32004" y="8890"/>
                  </a:lnTo>
                  <a:lnTo>
                    <a:pt x="38100" y="10160"/>
                  </a:lnTo>
                  <a:lnTo>
                    <a:pt x="271272" y="10160"/>
                  </a:lnTo>
                  <a:lnTo>
                    <a:pt x="271272" y="15240"/>
                  </a:lnTo>
                  <a:lnTo>
                    <a:pt x="246888" y="15240"/>
                  </a:lnTo>
                  <a:lnTo>
                    <a:pt x="245364" y="17780"/>
                  </a:lnTo>
                  <a:lnTo>
                    <a:pt x="241207" y="24130"/>
                  </a:lnTo>
                  <a:lnTo>
                    <a:pt x="228600" y="24130"/>
                  </a:lnTo>
                  <a:lnTo>
                    <a:pt x="222504" y="25400"/>
                  </a:lnTo>
                  <a:lnTo>
                    <a:pt x="214883" y="25400"/>
                  </a:lnTo>
                  <a:lnTo>
                    <a:pt x="205740" y="26670"/>
                  </a:lnTo>
                  <a:lnTo>
                    <a:pt x="195072" y="26670"/>
                  </a:lnTo>
                  <a:lnTo>
                    <a:pt x="184404" y="27940"/>
                  </a:lnTo>
                  <a:lnTo>
                    <a:pt x="175260" y="27940"/>
                  </a:lnTo>
                  <a:lnTo>
                    <a:pt x="164591" y="30480"/>
                  </a:lnTo>
                  <a:close/>
                </a:path>
                <a:path w="329564" h="237489">
                  <a:moveTo>
                    <a:pt x="22860" y="19050"/>
                  </a:moveTo>
                  <a:lnTo>
                    <a:pt x="19812" y="12700"/>
                  </a:lnTo>
                  <a:lnTo>
                    <a:pt x="22860" y="16510"/>
                  </a:lnTo>
                  <a:lnTo>
                    <a:pt x="22860" y="19050"/>
                  </a:lnTo>
                  <a:close/>
                </a:path>
                <a:path w="329564" h="237489">
                  <a:moveTo>
                    <a:pt x="22860" y="16510"/>
                  </a:moveTo>
                  <a:lnTo>
                    <a:pt x="19812" y="12700"/>
                  </a:lnTo>
                  <a:lnTo>
                    <a:pt x="22860" y="12700"/>
                  </a:lnTo>
                  <a:lnTo>
                    <a:pt x="22860" y="16510"/>
                  </a:lnTo>
                  <a:close/>
                </a:path>
                <a:path w="329564" h="237489">
                  <a:moveTo>
                    <a:pt x="338" y="19473"/>
                  </a:moveTo>
                  <a:lnTo>
                    <a:pt x="0" y="19050"/>
                  </a:lnTo>
                  <a:lnTo>
                    <a:pt x="0" y="15240"/>
                  </a:lnTo>
                  <a:lnTo>
                    <a:pt x="2438" y="12700"/>
                  </a:lnTo>
                  <a:lnTo>
                    <a:pt x="1524" y="16510"/>
                  </a:lnTo>
                  <a:lnTo>
                    <a:pt x="338" y="19473"/>
                  </a:lnTo>
                  <a:close/>
                </a:path>
                <a:path w="329564" h="237489">
                  <a:moveTo>
                    <a:pt x="245364" y="17780"/>
                  </a:moveTo>
                  <a:lnTo>
                    <a:pt x="246888" y="15240"/>
                  </a:lnTo>
                  <a:lnTo>
                    <a:pt x="246888" y="16510"/>
                  </a:lnTo>
                  <a:lnTo>
                    <a:pt x="245364" y="17780"/>
                  </a:lnTo>
                  <a:close/>
                </a:path>
                <a:path w="329564" h="237489">
                  <a:moveTo>
                    <a:pt x="246888" y="16510"/>
                  </a:moveTo>
                  <a:lnTo>
                    <a:pt x="246888" y="15240"/>
                  </a:lnTo>
                  <a:lnTo>
                    <a:pt x="248412" y="15240"/>
                  </a:lnTo>
                  <a:lnTo>
                    <a:pt x="246888" y="16510"/>
                  </a:lnTo>
                  <a:close/>
                </a:path>
                <a:path w="329564" h="237489">
                  <a:moveTo>
                    <a:pt x="269748" y="24130"/>
                  </a:moveTo>
                  <a:lnTo>
                    <a:pt x="257556" y="24130"/>
                  </a:lnTo>
                  <a:lnTo>
                    <a:pt x="247554" y="18176"/>
                  </a:lnTo>
                  <a:lnTo>
                    <a:pt x="246888" y="16510"/>
                  </a:lnTo>
                  <a:lnTo>
                    <a:pt x="248412" y="15240"/>
                  </a:lnTo>
                  <a:lnTo>
                    <a:pt x="271272" y="15240"/>
                  </a:lnTo>
                  <a:lnTo>
                    <a:pt x="271272" y="20320"/>
                  </a:lnTo>
                  <a:lnTo>
                    <a:pt x="269748" y="22860"/>
                  </a:lnTo>
                  <a:lnTo>
                    <a:pt x="269748" y="24130"/>
                  </a:lnTo>
                  <a:close/>
                </a:path>
                <a:path w="329564" h="237489">
                  <a:moveTo>
                    <a:pt x="23241" y="23177"/>
                  </a:moveTo>
                  <a:lnTo>
                    <a:pt x="22860" y="22860"/>
                  </a:lnTo>
                  <a:lnTo>
                    <a:pt x="22860" y="16510"/>
                  </a:lnTo>
                  <a:lnTo>
                    <a:pt x="24383" y="20320"/>
                  </a:lnTo>
                  <a:lnTo>
                    <a:pt x="23241" y="23177"/>
                  </a:lnTo>
                  <a:close/>
                </a:path>
                <a:path w="329564" h="237489">
                  <a:moveTo>
                    <a:pt x="247554" y="18176"/>
                  </a:moveTo>
                  <a:lnTo>
                    <a:pt x="246888" y="17780"/>
                  </a:lnTo>
                  <a:lnTo>
                    <a:pt x="246888" y="16510"/>
                  </a:lnTo>
                  <a:lnTo>
                    <a:pt x="247554" y="18176"/>
                  </a:lnTo>
                  <a:close/>
                </a:path>
                <a:path w="329564" h="237489">
                  <a:moveTo>
                    <a:pt x="265176" y="33020"/>
                  </a:moveTo>
                  <a:lnTo>
                    <a:pt x="265176" y="31750"/>
                  </a:lnTo>
                  <a:lnTo>
                    <a:pt x="236220" y="31750"/>
                  </a:lnTo>
                  <a:lnTo>
                    <a:pt x="245364" y="17780"/>
                  </a:lnTo>
                  <a:lnTo>
                    <a:pt x="246888" y="16510"/>
                  </a:lnTo>
                  <a:lnTo>
                    <a:pt x="246888" y="17780"/>
                  </a:lnTo>
                  <a:lnTo>
                    <a:pt x="248412" y="20320"/>
                  </a:lnTo>
                  <a:lnTo>
                    <a:pt x="251155" y="20320"/>
                  </a:lnTo>
                  <a:lnTo>
                    <a:pt x="257556" y="24130"/>
                  </a:lnTo>
                  <a:lnTo>
                    <a:pt x="269748" y="24130"/>
                  </a:lnTo>
                  <a:lnTo>
                    <a:pt x="269748" y="25400"/>
                  </a:lnTo>
                  <a:lnTo>
                    <a:pt x="265176" y="33020"/>
                  </a:lnTo>
                  <a:close/>
                </a:path>
                <a:path w="329564" h="237489">
                  <a:moveTo>
                    <a:pt x="248412" y="20320"/>
                  </a:moveTo>
                  <a:lnTo>
                    <a:pt x="246888" y="17780"/>
                  </a:lnTo>
                  <a:lnTo>
                    <a:pt x="247554" y="18176"/>
                  </a:lnTo>
                  <a:lnTo>
                    <a:pt x="248412" y="20320"/>
                  </a:lnTo>
                  <a:close/>
                </a:path>
                <a:path w="329564" h="237489">
                  <a:moveTo>
                    <a:pt x="251155" y="20320"/>
                  </a:moveTo>
                  <a:lnTo>
                    <a:pt x="248412" y="20320"/>
                  </a:lnTo>
                  <a:lnTo>
                    <a:pt x="247554" y="18176"/>
                  </a:lnTo>
                  <a:lnTo>
                    <a:pt x="251155" y="20320"/>
                  </a:lnTo>
                  <a:close/>
                </a:path>
                <a:path w="329564" h="237489">
                  <a:moveTo>
                    <a:pt x="6096" y="27305"/>
                  </a:moveTo>
                  <a:lnTo>
                    <a:pt x="3048" y="26670"/>
                  </a:lnTo>
                  <a:lnTo>
                    <a:pt x="0" y="20320"/>
                  </a:lnTo>
                  <a:lnTo>
                    <a:pt x="338" y="19473"/>
                  </a:lnTo>
                  <a:lnTo>
                    <a:pt x="3048" y="22860"/>
                  </a:lnTo>
                  <a:lnTo>
                    <a:pt x="4572" y="26670"/>
                  </a:lnTo>
                  <a:lnTo>
                    <a:pt x="6096" y="27305"/>
                  </a:lnTo>
                  <a:close/>
                </a:path>
                <a:path w="329564" h="237489">
                  <a:moveTo>
                    <a:pt x="22860" y="24130"/>
                  </a:moveTo>
                  <a:lnTo>
                    <a:pt x="22860" y="22860"/>
                  </a:lnTo>
                  <a:lnTo>
                    <a:pt x="23241" y="23177"/>
                  </a:lnTo>
                  <a:lnTo>
                    <a:pt x="22860" y="24130"/>
                  </a:lnTo>
                  <a:close/>
                </a:path>
                <a:path w="329564" h="237489">
                  <a:moveTo>
                    <a:pt x="24383" y="24130"/>
                  </a:moveTo>
                  <a:lnTo>
                    <a:pt x="22860" y="24130"/>
                  </a:lnTo>
                  <a:lnTo>
                    <a:pt x="23241" y="23177"/>
                  </a:lnTo>
                  <a:lnTo>
                    <a:pt x="24383" y="24130"/>
                  </a:lnTo>
                  <a:close/>
                </a:path>
                <a:path w="329564" h="237489">
                  <a:moveTo>
                    <a:pt x="25908" y="38100"/>
                  </a:moveTo>
                  <a:lnTo>
                    <a:pt x="22860" y="38100"/>
                  </a:lnTo>
                  <a:lnTo>
                    <a:pt x="16764" y="31750"/>
                  </a:lnTo>
                  <a:lnTo>
                    <a:pt x="16764" y="30480"/>
                  </a:lnTo>
                  <a:lnTo>
                    <a:pt x="13716" y="27940"/>
                  </a:lnTo>
                  <a:lnTo>
                    <a:pt x="10668" y="26670"/>
                  </a:lnTo>
                  <a:lnTo>
                    <a:pt x="18288" y="27940"/>
                  </a:lnTo>
                  <a:lnTo>
                    <a:pt x="25908" y="27940"/>
                  </a:lnTo>
                  <a:lnTo>
                    <a:pt x="25908" y="30480"/>
                  </a:lnTo>
                  <a:lnTo>
                    <a:pt x="24383" y="30480"/>
                  </a:lnTo>
                  <a:lnTo>
                    <a:pt x="28956" y="31750"/>
                  </a:lnTo>
                  <a:lnTo>
                    <a:pt x="28956" y="34290"/>
                  </a:lnTo>
                  <a:lnTo>
                    <a:pt x="25908" y="38100"/>
                  </a:lnTo>
                  <a:close/>
                </a:path>
                <a:path w="329564" h="237489">
                  <a:moveTo>
                    <a:pt x="25908" y="27940"/>
                  </a:moveTo>
                  <a:lnTo>
                    <a:pt x="18288" y="27940"/>
                  </a:lnTo>
                  <a:lnTo>
                    <a:pt x="10668" y="26670"/>
                  </a:lnTo>
                  <a:lnTo>
                    <a:pt x="24383" y="26670"/>
                  </a:lnTo>
                  <a:lnTo>
                    <a:pt x="25908" y="27940"/>
                  </a:lnTo>
                  <a:close/>
                </a:path>
                <a:path w="329564" h="237489">
                  <a:moveTo>
                    <a:pt x="9144" y="27940"/>
                  </a:moveTo>
                  <a:lnTo>
                    <a:pt x="7620" y="27940"/>
                  </a:lnTo>
                  <a:lnTo>
                    <a:pt x="6096" y="27305"/>
                  </a:lnTo>
                  <a:lnTo>
                    <a:pt x="9144" y="27940"/>
                  </a:lnTo>
                  <a:close/>
                </a:path>
                <a:path w="329564" h="237489">
                  <a:moveTo>
                    <a:pt x="16764" y="30480"/>
                  </a:moveTo>
                  <a:lnTo>
                    <a:pt x="15240" y="30480"/>
                  </a:lnTo>
                  <a:lnTo>
                    <a:pt x="13716" y="27940"/>
                  </a:lnTo>
                  <a:lnTo>
                    <a:pt x="16764" y="30480"/>
                  </a:lnTo>
                  <a:close/>
                </a:path>
                <a:path w="329564" h="237489">
                  <a:moveTo>
                    <a:pt x="28956" y="31750"/>
                  </a:moveTo>
                  <a:lnTo>
                    <a:pt x="24383" y="30480"/>
                  </a:lnTo>
                  <a:lnTo>
                    <a:pt x="27432" y="30480"/>
                  </a:lnTo>
                  <a:lnTo>
                    <a:pt x="28956" y="31750"/>
                  </a:lnTo>
                  <a:close/>
                </a:path>
                <a:path w="329564" h="237489">
                  <a:moveTo>
                    <a:pt x="118872" y="31750"/>
                  </a:moveTo>
                  <a:lnTo>
                    <a:pt x="28956" y="31750"/>
                  </a:lnTo>
                  <a:lnTo>
                    <a:pt x="27432" y="30480"/>
                  </a:lnTo>
                  <a:lnTo>
                    <a:pt x="129540" y="30480"/>
                  </a:lnTo>
                  <a:lnTo>
                    <a:pt x="118872" y="31750"/>
                  </a:lnTo>
                  <a:close/>
                </a:path>
                <a:path w="329564" h="237489">
                  <a:moveTo>
                    <a:pt x="243840" y="60960"/>
                  </a:moveTo>
                  <a:lnTo>
                    <a:pt x="211836" y="60960"/>
                  </a:lnTo>
                  <a:lnTo>
                    <a:pt x="217932" y="54610"/>
                  </a:lnTo>
                  <a:lnTo>
                    <a:pt x="217932" y="53340"/>
                  </a:lnTo>
                  <a:lnTo>
                    <a:pt x="228600" y="41910"/>
                  </a:lnTo>
                  <a:lnTo>
                    <a:pt x="233172" y="35560"/>
                  </a:lnTo>
                  <a:lnTo>
                    <a:pt x="237744" y="31750"/>
                  </a:lnTo>
                  <a:lnTo>
                    <a:pt x="265176" y="31750"/>
                  </a:lnTo>
                  <a:lnTo>
                    <a:pt x="260604" y="40640"/>
                  </a:lnTo>
                  <a:lnTo>
                    <a:pt x="256032" y="45720"/>
                  </a:lnTo>
                  <a:lnTo>
                    <a:pt x="256032" y="46990"/>
                  </a:lnTo>
                  <a:lnTo>
                    <a:pt x="251460" y="50800"/>
                  </a:lnTo>
                  <a:lnTo>
                    <a:pt x="246888" y="57150"/>
                  </a:lnTo>
                  <a:lnTo>
                    <a:pt x="246888" y="58420"/>
                  </a:lnTo>
                  <a:lnTo>
                    <a:pt x="243840" y="60960"/>
                  </a:lnTo>
                  <a:close/>
                </a:path>
                <a:path w="329564" h="237489">
                  <a:moveTo>
                    <a:pt x="234391" y="72390"/>
                  </a:moveTo>
                  <a:lnTo>
                    <a:pt x="201168" y="72390"/>
                  </a:lnTo>
                  <a:lnTo>
                    <a:pt x="207264" y="66040"/>
                  </a:lnTo>
                  <a:lnTo>
                    <a:pt x="207264" y="64770"/>
                  </a:lnTo>
                  <a:lnTo>
                    <a:pt x="213360" y="58420"/>
                  </a:lnTo>
                  <a:lnTo>
                    <a:pt x="211836" y="60960"/>
                  </a:lnTo>
                  <a:lnTo>
                    <a:pt x="243840" y="60960"/>
                  </a:lnTo>
                  <a:lnTo>
                    <a:pt x="240791" y="63500"/>
                  </a:lnTo>
                  <a:lnTo>
                    <a:pt x="242316" y="63500"/>
                  </a:lnTo>
                  <a:lnTo>
                    <a:pt x="236220" y="69850"/>
                  </a:lnTo>
                  <a:lnTo>
                    <a:pt x="234391" y="72390"/>
                  </a:lnTo>
                  <a:close/>
                </a:path>
                <a:path w="329564" h="237489">
                  <a:moveTo>
                    <a:pt x="292608" y="232410"/>
                  </a:moveTo>
                  <a:lnTo>
                    <a:pt x="160020" y="232410"/>
                  </a:lnTo>
                  <a:lnTo>
                    <a:pt x="156972" y="231140"/>
                  </a:lnTo>
                  <a:lnTo>
                    <a:pt x="153924" y="231140"/>
                  </a:lnTo>
                  <a:lnTo>
                    <a:pt x="150876" y="229870"/>
                  </a:lnTo>
                  <a:lnTo>
                    <a:pt x="147828" y="226060"/>
                  </a:lnTo>
                  <a:lnTo>
                    <a:pt x="144780" y="224790"/>
                  </a:lnTo>
                  <a:lnTo>
                    <a:pt x="143256" y="223520"/>
                  </a:lnTo>
                  <a:lnTo>
                    <a:pt x="140208" y="218440"/>
                  </a:lnTo>
                  <a:lnTo>
                    <a:pt x="140208" y="217170"/>
                  </a:lnTo>
                  <a:lnTo>
                    <a:pt x="138683" y="214630"/>
                  </a:lnTo>
                  <a:lnTo>
                    <a:pt x="137160" y="213360"/>
                  </a:lnTo>
                  <a:lnTo>
                    <a:pt x="137160" y="207010"/>
                  </a:lnTo>
                  <a:lnTo>
                    <a:pt x="135636" y="203200"/>
                  </a:lnTo>
                  <a:lnTo>
                    <a:pt x="135636" y="200660"/>
                  </a:lnTo>
                  <a:lnTo>
                    <a:pt x="137160" y="198120"/>
                  </a:lnTo>
                  <a:lnTo>
                    <a:pt x="137160" y="186690"/>
                  </a:lnTo>
                  <a:lnTo>
                    <a:pt x="138683" y="180340"/>
                  </a:lnTo>
                  <a:lnTo>
                    <a:pt x="140208" y="172720"/>
                  </a:lnTo>
                  <a:lnTo>
                    <a:pt x="143256" y="165100"/>
                  </a:lnTo>
                  <a:lnTo>
                    <a:pt x="146304" y="160020"/>
                  </a:lnTo>
                  <a:lnTo>
                    <a:pt x="149352" y="152400"/>
                  </a:lnTo>
                  <a:lnTo>
                    <a:pt x="149352" y="149860"/>
                  </a:lnTo>
                  <a:lnTo>
                    <a:pt x="156972" y="137160"/>
                  </a:lnTo>
                  <a:lnTo>
                    <a:pt x="160020" y="127000"/>
                  </a:lnTo>
                  <a:lnTo>
                    <a:pt x="161544" y="127000"/>
                  </a:lnTo>
                  <a:lnTo>
                    <a:pt x="170688" y="111760"/>
                  </a:lnTo>
                  <a:lnTo>
                    <a:pt x="170688" y="110490"/>
                  </a:lnTo>
                  <a:lnTo>
                    <a:pt x="176783" y="102870"/>
                  </a:lnTo>
                  <a:lnTo>
                    <a:pt x="181356" y="95250"/>
                  </a:lnTo>
                  <a:lnTo>
                    <a:pt x="187452" y="86360"/>
                  </a:lnTo>
                  <a:lnTo>
                    <a:pt x="188976" y="86360"/>
                  </a:lnTo>
                  <a:lnTo>
                    <a:pt x="195072" y="78740"/>
                  </a:lnTo>
                  <a:lnTo>
                    <a:pt x="195072" y="77470"/>
                  </a:lnTo>
                  <a:lnTo>
                    <a:pt x="201168" y="71120"/>
                  </a:lnTo>
                  <a:lnTo>
                    <a:pt x="201168" y="72390"/>
                  </a:lnTo>
                  <a:lnTo>
                    <a:pt x="234391" y="72390"/>
                  </a:lnTo>
                  <a:lnTo>
                    <a:pt x="231648" y="76200"/>
                  </a:lnTo>
                  <a:lnTo>
                    <a:pt x="230124" y="76200"/>
                  </a:lnTo>
                  <a:lnTo>
                    <a:pt x="227076" y="81280"/>
                  </a:lnTo>
                  <a:lnTo>
                    <a:pt x="225552" y="81280"/>
                  </a:lnTo>
                  <a:lnTo>
                    <a:pt x="211836" y="95250"/>
                  </a:lnTo>
                  <a:lnTo>
                    <a:pt x="212344" y="95250"/>
                  </a:lnTo>
                  <a:lnTo>
                    <a:pt x="201168" y="109220"/>
                  </a:lnTo>
                  <a:lnTo>
                    <a:pt x="196596" y="116840"/>
                  </a:lnTo>
                  <a:lnTo>
                    <a:pt x="190500" y="124460"/>
                  </a:lnTo>
                  <a:lnTo>
                    <a:pt x="181356" y="139700"/>
                  </a:lnTo>
                  <a:lnTo>
                    <a:pt x="182226" y="139700"/>
                  </a:lnTo>
                  <a:lnTo>
                    <a:pt x="178308" y="147320"/>
                  </a:lnTo>
                  <a:lnTo>
                    <a:pt x="173736" y="154940"/>
                  </a:lnTo>
                  <a:lnTo>
                    <a:pt x="171196" y="161290"/>
                  </a:lnTo>
                  <a:lnTo>
                    <a:pt x="170688" y="161290"/>
                  </a:lnTo>
                  <a:lnTo>
                    <a:pt x="167640" y="168910"/>
                  </a:lnTo>
                  <a:lnTo>
                    <a:pt x="164591" y="175260"/>
                  </a:lnTo>
                  <a:lnTo>
                    <a:pt x="163449" y="179070"/>
                  </a:lnTo>
                  <a:lnTo>
                    <a:pt x="163068" y="179070"/>
                  </a:lnTo>
                  <a:lnTo>
                    <a:pt x="161544" y="185420"/>
                  </a:lnTo>
                  <a:lnTo>
                    <a:pt x="161544" y="190500"/>
                  </a:lnTo>
                  <a:lnTo>
                    <a:pt x="160401" y="194310"/>
                  </a:lnTo>
                  <a:lnTo>
                    <a:pt x="160020" y="194310"/>
                  </a:lnTo>
                  <a:lnTo>
                    <a:pt x="160020" y="207010"/>
                  </a:lnTo>
                  <a:lnTo>
                    <a:pt x="163068" y="209550"/>
                  </a:lnTo>
                  <a:lnTo>
                    <a:pt x="170688" y="209550"/>
                  </a:lnTo>
                  <a:lnTo>
                    <a:pt x="176783" y="210820"/>
                  </a:lnTo>
                  <a:lnTo>
                    <a:pt x="325374" y="210820"/>
                  </a:lnTo>
                  <a:lnTo>
                    <a:pt x="323088" y="214630"/>
                  </a:lnTo>
                  <a:lnTo>
                    <a:pt x="323088" y="215900"/>
                  </a:lnTo>
                  <a:lnTo>
                    <a:pt x="321564" y="215900"/>
                  </a:lnTo>
                  <a:lnTo>
                    <a:pt x="321564" y="217170"/>
                  </a:lnTo>
                  <a:lnTo>
                    <a:pt x="315468" y="222250"/>
                  </a:lnTo>
                  <a:lnTo>
                    <a:pt x="306324" y="228600"/>
                  </a:lnTo>
                  <a:lnTo>
                    <a:pt x="304800" y="228600"/>
                  </a:lnTo>
                  <a:lnTo>
                    <a:pt x="298704" y="229870"/>
                  </a:lnTo>
                  <a:lnTo>
                    <a:pt x="298704" y="231140"/>
                  </a:lnTo>
                  <a:lnTo>
                    <a:pt x="292608" y="232410"/>
                  </a:lnTo>
                  <a:close/>
                </a:path>
                <a:path w="329564" h="237489">
                  <a:moveTo>
                    <a:pt x="225552" y="83820"/>
                  </a:moveTo>
                  <a:lnTo>
                    <a:pt x="225552" y="81280"/>
                  </a:lnTo>
                  <a:lnTo>
                    <a:pt x="227076" y="81280"/>
                  </a:lnTo>
                  <a:lnTo>
                    <a:pt x="225552" y="83820"/>
                  </a:lnTo>
                  <a:close/>
                </a:path>
                <a:path w="329564" h="237489">
                  <a:moveTo>
                    <a:pt x="212344" y="95250"/>
                  </a:moveTo>
                  <a:lnTo>
                    <a:pt x="211836" y="95250"/>
                  </a:lnTo>
                  <a:lnTo>
                    <a:pt x="213360" y="93980"/>
                  </a:lnTo>
                  <a:lnTo>
                    <a:pt x="212344" y="95250"/>
                  </a:lnTo>
                  <a:close/>
                </a:path>
                <a:path w="329564" h="237489">
                  <a:moveTo>
                    <a:pt x="182226" y="139700"/>
                  </a:moveTo>
                  <a:lnTo>
                    <a:pt x="181356" y="139700"/>
                  </a:lnTo>
                  <a:lnTo>
                    <a:pt x="182880" y="138430"/>
                  </a:lnTo>
                  <a:lnTo>
                    <a:pt x="182226" y="139700"/>
                  </a:lnTo>
                  <a:close/>
                </a:path>
                <a:path w="329564" h="237489">
                  <a:moveTo>
                    <a:pt x="170688" y="162560"/>
                  </a:moveTo>
                  <a:lnTo>
                    <a:pt x="170688" y="161290"/>
                  </a:lnTo>
                  <a:lnTo>
                    <a:pt x="171196" y="161290"/>
                  </a:lnTo>
                  <a:lnTo>
                    <a:pt x="170688" y="162560"/>
                  </a:lnTo>
                  <a:close/>
                </a:path>
                <a:path w="329564" h="237489">
                  <a:moveTo>
                    <a:pt x="163068" y="180340"/>
                  </a:moveTo>
                  <a:lnTo>
                    <a:pt x="163068" y="179070"/>
                  </a:lnTo>
                  <a:lnTo>
                    <a:pt x="163449" y="179070"/>
                  </a:lnTo>
                  <a:lnTo>
                    <a:pt x="163068" y="180340"/>
                  </a:lnTo>
                  <a:close/>
                </a:path>
                <a:path w="329564" h="237489">
                  <a:moveTo>
                    <a:pt x="160020" y="195580"/>
                  </a:moveTo>
                  <a:lnTo>
                    <a:pt x="160020" y="194310"/>
                  </a:lnTo>
                  <a:lnTo>
                    <a:pt x="160401" y="194310"/>
                  </a:lnTo>
                  <a:lnTo>
                    <a:pt x="160020" y="195580"/>
                  </a:lnTo>
                  <a:close/>
                </a:path>
                <a:path w="329564" h="237489">
                  <a:moveTo>
                    <a:pt x="325374" y="210820"/>
                  </a:moveTo>
                  <a:lnTo>
                    <a:pt x="260604" y="210820"/>
                  </a:lnTo>
                  <a:lnTo>
                    <a:pt x="266700" y="209550"/>
                  </a:lnTo>
                  <a:lnTo>
                    <a:pt x="277368" y="209550"/>
                  </a:lnTo>
                  <a:lnTo>
                    <a:pt x="283464" y="208280"/>
                  </a:lnTo>
                  <a:lnTo>
                    <a:pt x="288036" y="208280"/>
                  </a:lnTo>
                  <a:lnTo>
                    <a:pt x="292608" y="207010"/>
                  </a:lnTo>
                  <a:lnTo>
                    <a:pt x="291083" y="207010"/>
                  </a:lnTo>
                  <a:lnTo>
                    <a:pt x="297180" y="205740"/>
                  </a:lnTo>
                  <a:lnTo>
                    <a:pt x="295656" y="205740"/>
                  </a:lnTo>
                  <a:lnTo>
                    <a:pt x="301752" y="203200"/>
                  </a:lnTo>
                  <a:lnTo>
                    <a:pt x="300228" y="203200"/>
                  </a:lnTo>
                  <a:lnTo>
                    <a:pt x="309372" y="200660"/>
                  </a:lnTo>
                  <a:lnTo>
                    <a:pt x="310896" y="199390"/>
                  </a:lnTo>
                  <a:lnTo>
                    <a:pt x="318516" y="195580"/>
                  </a:lnTo>
                  <a:lnTo>
                    <a:pt x="324612" y="195580"/>
                  </a:lnTo>
                  <a:lnTo>
                    <a:pt x="326136" y="199390"/>
                  </a:lnTo>
                  <a:lnTo>
                    <a:pt x="327660" y="200660"/>
                  </a:lnTo>
                  <a:lnTo>
                    <a:pt x="329183" y="203200"/>
                  </a:lnTo>
                  <a:lnTo>
                    <a:pt x="327660" y="207010"/>
                  </a:lnTo>
                  <a:lnTo>
                    <a:pt x="325374" y="210820"/>
                  </a:lnTo>
                  <a:close/>
                </a:path>
                <a:path w="329564" h="237489">
                  <a:moveTo>
                    <a:pt x="162052" y="207856"/>
                  </a:moveTo>
                  <a:lnTo>
                    <a:pt x="160020" y="207010"/>
                  </a:lnTo>
                  <a:lnTo>
                    <a:pt x="160020" y="205740"/>
                  </a:lnTo>
                  <a:lnTo>
                    <a:pt x="161544" y="207010"/>
                  </a:lnTo>
                  <a:lnTo>
                    <a:pt x="162052" y="207856"/>
                  </a:lnTo>
                  <a:close/>
                </a:path>
                <a:path w="329564" h="237489">
                  <a:moveTo>
                    <a:pt x="163068" y="209550"/>
                  </a:moveTo>
                  <a:lnTo>
                    <a:pt x="160020" y="207010"/>
                  </a:lnTo>
                  <a:lnTo>
                    <a:pt x="162052" y="207856"/>
                  </a:lnTo>
                  <a:lnTo>
                    <a:pt x="163068" y="209550"/>
                  </a:lnTo>
                  <a:close/>
                </a:path>
                <a:path w="329564" h="237489">
                  <a:moveTo>
                    <a:pt x="166116" y="209550"/>
                  </a:moveTo>
                  <a:lnTo>
                    <a:pt x="163068" y="209550"/>
                  </a:lnTo>
                  <a:lnTo>
                    <a:pt x="162052" y="207856"/>
                  </a:lnTo>
                  <a:lnTo>
                    <a:pt x="166116" y="209550"/>
                  </a:lnTo>
                  <a:close/>
                </a:path>
                <a:path w="329564" h="237489">
                  <a:moveTo>
                    <a:pt x="167640" y="209550"/>
                  </a:moveTo>
                  <a:lnTo>
                    <a:pt x="166116" y="209550"/>
                  </a:lnTo>
                  <a:lnTo>
                    <a:pt x="163068" y="208280"/>
                  </a:lnTo>
                  <a:lnTo>
                    <a:pt x="167640" y="209550"/>
                  </a:lnTo>
                  <a:close/>
                </a:path>
                <a:path w="329564" h="237489">
                  <a:moveTo>
                    <a:pt x="288036" y="233680"/>
                  </a:moveTo>
                  <a:lnTo>
                    <a:pt x="167640" y="233680"/>
                  </a:lnTo>
                  <a:lnTo>
                    <a:pt x="163068" y="232410"/>
                  </a:lnTo>
                  <a:lnTo>
                    <a:pt x="288036" y="232410"/>
                  </a:lnTo>
                  <a:lnTo>
                    <a:pt x="288036" y="233680"/>
                  </a:lnTo>
                  <a:close/>
                </a:path>
                <a:path w="329564" h="237489">
                  <a:moveTo>
                    <a:pt x="275844" y="236220"/>
                  </a:moveTo>
                  <a:lnTo>
                    <a:pt x="178308" y="236220"/>
                  </a:lnTo>
                  <a:lnTo>
                    <a:pt x="173736" y="233680"/>
                  </a:lnTo>
                  <a:lnTo>
                    <a:pt x="280416" y="233680"/>
                  </a:lnTo>
                  <a:lnTo>
                    <a:pt x="275844" y="236220"/>
                  </a:lnTo>
                  <a:close/>
                </a:path>
                <a:path w="329564" h="237489">
                  <a:moveTo>
                    <a:pt x="262128" y="237490"/>
                  </a:moveTo>
                  <a:lnTo>
                    <a:pt x="228600" y="237490"/>
                  </a:lnTo>
                  <a:lnTo>
                    <a:pt x="220980" y="236220"/>
                  </a:lnTo>
                  <a:lnTo>
                    <a:pt x="269748" y="236220"/>
                  </a:lnTo>
                  <a:lnTo>
                    <a:pt x="262128" y="2374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33928" y="4985004"/>
              <a:ext cx="146304" cy="1463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89959" y="5067299"/>
              <a:ext cx="41275" cy="163195"/>
            </a:xfrm>
            <a:custGeom>
              <a:avLst/>
              <a:gdLst/>
              <a:ahLst/>
              <a:cxnLst/>
              <a:rect l="l" t="t" r="r" b="b"/>
              <a:pathLst>
                <a:path w="41275" h="163195">
                  <a:moveTo>
                    <a:pt x="25908" y="41148"/>
                  </a:moveTo>
                  <a:lnTo>
                    <a:pt x="3048" y="41148"/>
                  </a:lnTo>
                  <a:lnTo>
                    <a:pt x="1524" y="36576"/>
                  </a:lnTo>
                  <a:lnTo>
                    <a:pt x="1524" y="13716"/>
                  </a:lnTo>
                  <a:lnTo>
                    <a:pt x="0" y="9144"/>
                  </a:lnTo>
                  <a:lnTo>
                    <a:pt x="3048" y="3048"/>
                  </a:lnTo>
                  <a:lnTo>
                    <a:pt x="12192" y="0"/>
                  </a:lnTo>
                  <a:lnTo>
                    <a:pt x="18288" y="3048"/>
                  </a:lnTo>
                  <a:lnTo>
                    <a:pt x="19812" y="7620"/>
                  </a:lnTo>
                  <a:lnTo>
                    <a:pt x="21336" y="10668"/>
                  </a:lnTo>
                  <a:lnTo>
                    <a:pt x="21336" y="12192"/>
                  </a:lnTo>
                  <a:lnTo>
                    <a:pt x="22860" y="15240"/>
                  </a:lnTo>
                  <a:lnTo>
                    <a:pt x="22860" y="19812"/>
                  </a:lnTo>
                  <a:lnTo>
                    <a:pt x="24384" y="22860"/>
                  </a:lnTo>
                  <a:lnTo>
                    <a:pt x="24384" y="33528"/>
                  </a:lnTo>
                  <a:lnTo>
                    <a:pt x="25146" y="33528"/>
                  </a:lnTo>
                  <a:lnTo>
                    <a:pt x="25908" y="35052"/>
                  </a:lnTo>
                  <a:lnTo>
                    <a:pt x="25908" y="41148"/>
                  </a:lnTo>
                  <a:close/>
                </a:path>
                <a:path w="41275" h="163195">
                  <a:moveTo>
                    <a:pt x="25146" y="33528"/>
                  </a:moveTo>
                  <a:lnTo>
                    <a:pt x="24384" y="33528"/>
                  </a:lnTo>
                  <a:lnTo>
                    <a:pt x="24384" y="32004"/>
                  </a:lnTo>
                  <a:lnTo>
                    <a:pt x="25146" y="33528"/>
                  </a:lnTo>
                  <a:close/>
                </a:path>
                <a:path w="41275" h="163195">
                  <a:moveTo>
                    <a:pt x="4572" y="54864"/>
                  </a:moveTo>
                  <a:lnTo>
                    <a:pt x="3048" y="48768"/>
                  </a:lnTo>
                  <a:lnTo>
                    <a:pt x="3048" y="44196"/>
                  </a:lnTo>
                  <a:lnTo>
                    <a:pt x="1524" y="39624"/>
                  </a:lnTo>
                  <a:lnTo>
                    <a:pt x="3048" y="41148"/>
                  </a:lnTo>
                  <a:lnTo>
                    <a:pt x="26416" y="41148"/>
                  </a:lnTo>
                  <a:lnTo>
                    <a:pt x="27432" y="44196"/>
                  </a:lnTo>
                  <a:lnTo>
                    <a:pt x="28956" y="50292"/>
                  </a:lnTo>
                  <a:lnTo>
                    <a:pt x="28956" y="53340"/>
                  </a:lnTo>
                  <a:lnTo>
                    <a:pt x="4572" y="53340"/>
                  </a:lnTo>
                  <a:lnTo>
                    <a:pt x="4572" y="54864"/>
                  </a:lnTo>
                  <a:close/>
                </a:path>
                <a:path w="41275" h="163195">
                  <a:moveTo>
                    <a:pt x="26416" y="41148"/>
                  </a:moveTo>
                  <a:lnTo>
                    <a:pt x="25908" y="41148"/>
                  </a:lnTo>
                  <a:lnTo>
                    <a:pt x="25908" y="39624"/>
                  </a:lnTo>
                  <a:lnTo>
                    <a:pt x="26416" y="41148"/>
                  </a:lnTo>
                  <a:close/>
                </a:path>
                <a:path w="41275" h="163195">
                  <a:moveTo>
                    <a:pt x="12192" y="97536"/>
                  </a:moveTo>
                  <a:lnTo>
                    <a:pt x="9144" y="85344"/>
                  </a:lnTo>
                  <a:lnTo>
                    <a:pt x="9144" y="77724"/>
                  </a:lnTo>
                  <a:lnTo>
                    <a:pt x="4572" y="59436"/>
                  </a:lnTo>
                  <a:lnTo>
                    <a:pt x="4572" y="53340"/>
                  </a:lnTo>
                  <a:lnTo>
                    <a:pt x="28956" y="53340"/>
                  </a:lnTo>
                  <a:lnTo>
                    <a:pt x="28956" y="54864"/>
                  </a:lnTo>
                  <a:lnTo>
                    <a:pt x="32004" y="67056"/>
                  </a:lnTo>
                  <a:lnTo>
                    <a:pt x="33528" y="74676"/>
                  </a:lnTo>
                  <a:lnTo>
                    <a:pt x="33528" y="80772"/>
                  </a:lnTo>
                  <a:lnTo>
                    <a:pt x="36576" y="92964"/>
                  </a:lnTo>
                  <a:lnTo>
                    <a:pt x="36576" y="96012"/>
                  </a:lnTo>
                  <a:lnTo>
                    <a:pt x="12192" y="96012"/>
                  </a:lnTo>
                  <a:lnTo>
                    <a:pt x="12192" y="97536"/>
                  </a:lnTo>
                  <a:close/>
                </a:path>
                <a:path w="41275" h="163195">
                  <a:moveTo>
                    <a:pt x="13716" y="115824"/>
                  </a:moveTo>
                  <a:lnTo>
                    <a:pt x="12192" y="109728"/>
                  </a:lnTo>
                  <a:lnTo>
                    <a:pt x="12192" y="96012"/>
                  </a:lnTo>
                  <a:lnTo>
                    <a:pt x="36576" y="96012"/>
                  </a:lnTo>
                  <a:lnTo>
                    <a:pt x="36576" y="102108"/>
                  </a:lnTo>
                  <a:lnTo>
                    <a:pt x="36880" y="102108"/>
                  </a:lnTo>
                  <a:lnTo>
                    <a:pt x="38100" y="108204"/>
                  </a:lnTo>
                  <a:lnTo>
                    <a:pt x="38100" y="114300"/>
                  </a:lnTo>
                  <a:lnTo>
                    <a:pt x="13716" y="114300"/>
                  </a:lnTo>
                  <a:lnTo>
                    <a:pt x="13716" y="115824"/>
                  </a:lnTo>
                  <a:close/>
                </a:path>
                <a:path w="41275" h="163195">
                  <a:moveTo>
                    <a:pt x="36880" y="102108"/>
                  </a:moveTo>
                  <a:lnTo>
                    <a:pt x="36576" y="102108"/>
                  </a:lnTo>
                  <a:lnTo>
                    <a:pt x="36576" y="100584"/>
                  </a:lnTo>
                  <a:lnTo>
                    <a:pt x="36880" y="102108"/>
                  </a:lnTo>
                  <a:close/>
                </a:path>
                <a:path w="41275" h="163195">
                  <a:moveTo>
                    <a:pt x="39624" y="134112"/>
                  </a:moveTo>
                  <a:lnTo>
                    <a:pt x="15240" y="134112"/>
                  </a:lnTo>
                  <a:lnTo>
                    <a:pt x="13716" y="129540"/>
                  </a:lnTo>
                  <a:lnTo>
                    <a:pt x="13716" y="114300"/>
                  </a:lnTo>
                  <a:lnTo>
                    <a:pt x="38100" y="114300"/>
                  </a:lnTo>
                  <a:lnTo>
                    <a:pt x="38100" y="126492"/>
                  </a:lnTo>
                  <a:lnTo>
                    <a:pt x="38481" y="126492"/>
                  </a:lnTo>
                  <a:lnTo>
                    <a:pt x="39624" y="131064"/>
                  </a:lnTo>
                  <a:lnTo>
                    <a:pt x="39624" y="134112"/>
                  </a:lnTo>
                  <a:close/>
                </a:path>
                <a:path w="41275" h="163195">
                  <a:moveTo>
                    <a:pt x="38481" y="126492"/>
                  </a:moveTo>
                  <a:lnTo>
                    <a:pt x="38100" y="126492"/>
                  </a:lnTo>
                  <a:lnTo>
                    <a:pt x="38100" y="124968"/>
                  </a:lnTo>
                  <a:lnTo>
                    <a:pt x="38481" y="126492"/>
                  </a:lnTo>
                  <a:close/>
                </a:path>
                <a:path w="41275" h="163195">
                  <a:moveTo>
                    <a:pt x="24384" y="163068"/>
                  </a:moveTo>
                  <a:lnTo>
                    <a:pt x="18288" y="160020"/>
                  </a:lnTo>
                  <a:lnTo>
                    <a:pt x="16764" y="153924"/>
                  </a:lnTo>
                  <a:lnTo>
                    <a:pt x="16764" y="150876"/>
                  </a:lnTo>
                  <a:lnTo>
                    <a:pt x="15240" y="149352"/>
                  </a:lnTo>
                  <a:lnTo>
                    <a:pt x="15240" y="138684"/>
                  </a:lnTo>
                  <a:lnTo>
                    <a:pt x="13716" y="132588"/>
                  </a:lnTo>
                  <a:lnTo>
                    <a:pt x="15240" y="134112"/>
                  </a:lnTo>
                  <a:lnTo>
                    <a:pt x="39624" y="134112"/>
                  </a:lnTo>
                  <a:lnTo>
                    <a:pt x="39624" y="149352"/>
                  </a:lnTo>
                  <a:lnTo>
                    <a:pt x="41148" y="155448"/>
                  </a:lnTo>
                  <a:lnTo>
                    <a:pt x="36576" y="161544"/>
                  </a:lnTo>
                  <a:lnTo>
                    <a:pt x="30480" y="161544"/>
                  </a:lnTo>
                  <a:lnTo>
                    <a:pt x="24384" y="1630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56888" y="4719828"/>
              <a:ext cx="198120" cy="1005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77511" y="4428743"/>
              <a:ext cx="222885" cy="268605"/>
            </a:xfrm>
            <a:custGeom>
              <a:avLst/>
              <a:gdLst/>
              <a:ahLst/>
              <a:cxnLst/>
              <a:rect l="l" t="t" r="r" b="b"/>
              <a:pathLst>
                <a:path w="222885" h="268604">
                  <a:moveTo>
                    <a:pt x="192024" y="19812"/>
                  </a:moveTo>
                  <a:lnTo>
                    <a:pt x="188976" y="15240"/>
                  </a:lnTo>
                  <a:lnTo>
                    <a:pt x="188976" y="9144"/>
                  </a:lnTo>
                  <a:lnTo>
                    <a:pt x="198120" y="0"/>
                  </a:lnTo>
                  <a:lnTo>
                    <a:pt x="204216" y="0"/>
                  </a:lnTo>
                  <a:lnTo>
                    <a:pt x="208788" y="3048"/>
                  </a:lnTo>
                  <a:lnTo>
                    <a:pt x="214884" y="9144"/>
                  </a:lnTo>
                  <a:lnTo>
                    <a:pt x="214884" y="10667"/>
                  </a:lnTo>
                  <a:lnTo>
                    <a:pt x="216408" y="13716"/>
                  </a:lnTo>
                  <a:lnTo>
                    <a:pt x="217932" y="15240"/>
                  </a:lnTo>
                  <a:lnTo>
                    <a:pt x="217932" y="16764"/>
                  </a:lnTo>
                  <a:lnTo>
                    <a:pt x="192024" y="16764"/>
                  </a:lnTo>
                  <a:lnTo>
                    <a:pt x="192024" y="19812"/>
                  </a:lnTo>
                  <a:close/>
                </a:path>
                <a:path w="222885" h="268604">
                  <a:moveTo>
                    <a:pt x="193548" y="21336"/>
                  </a:moveTo>
                  <a:lnTo>
                    <a:pt x="192024" y="19812"/>
                  </a:lnTo>
                  <a:lnTo>
                    <a:pt x="192024" y="16764"/>
                  </a:lnTo>
                  <a:lnTo>
                    <a:pt x="193548" y="21336"/>
                  </a:lnTo>
                  <a:close/>
                </a:path>
                <a:path w="222885" h="268604">
                  <a:moveTo>
                    <a:pt x="195072" y="28956"/>
                  </a:moveTo>
                  <a:lnTo>
                    <a:pt x="193548" y="24383"/>
                  </a:lnTo>
                  <a:lnTo>
                    <a:pt x="193548" y="21336"/>
                  </a:lnTo>
                  <a:lnTo>
                    <a:pt x="192024" y="16764"/>
                  </a:lnTo>
                  <a:lnTo>
                    <a:pt x="217932" y="16764"/>
                  </a:lnTo>
                  <a:lnTo>
                    <a:pt x="217932" y="18288"/>
                  </a:lnTo>
                  <a:lnTo>
                    <a:pt x="219456" y="19812"/>
                  </a:lnTo>
                  <a:lnTo>
                    <a:pt x="219456" y="24383"/>
                  </a:lnTo>
                  <a:lnTo>
                    <a:pt x="220218" y="27432"/>
                  </a:lnTo>
                  <a:lnTo>
                    <a:pt x="195072" y="27432"/>
                  </a:lnTo>
                  <a:lnTo>
                    <a:pt x="195072" y="28956"/>
                  </a:lnTo>
                  <a:close/>
                </a:path>
                <a:path w="222885" h="268604">
                  <a:moveTo>
                    <a:pt x="193548" y="22859"/>
                  </a:moveTo>
                  <a:lnTo>
                    <a:pt x="192024" y="21336"/>
                  </a:lnTo>
                  <a:lnTo>
                    <a:pt x="192024" y="19812"/>
                  </a:lnTo>
                  <a:lnTo>
                    <a:pt x="193548" y="21336"/>
                  </a:lnTo>
                  <a:lnTo>
                    <a:pt x="193548" y="22859"/>
                  </a:lnTo>
                  <a:close/>
                </a:path>
                <a:path w="222885" h="268604">
                  <a:moveTo>
                    <a:pt x="48768" y="44196"/>
                  </a:moveTo>
                  <a:lnTo>
                    <a:pt x="15240" y="44196"/>
                  </a:lnTo>
                  <a:lnTo>
                    <a:pt x="14224" y="43180"/>
                  </a:lnTo>
                  <a:lnTo>
                    <a:pt x="15240" y="42672"/>
                  </a:lnTo>
                  <a:lnTo>
                    <a:pt x="6096" y="42672"/>
                  </a:lnTo>
                  <a:lnTo>
                    <a:pt x="1524" y="41148"/>
                  </a:lnTo>
                  <a:lnTo>
                    <a:pt x="1524" y="36575"/>
                  </a:lnTo>
                  <a:lnTo>
                    <a:pt x="0" y="32004"/>
                  </a:lnTo>
                  <a:lnTo>
                    <a:pt x="1524" y="28956"/>
                  </a:lnTo>
                  <a:lnTo>
                    <a:pt x="6096" y="25908"/>
                  </a:lnTo>
                  <a:lnTo>
                    <a:pt x="7620" y="25908"/>
                  </a:lnTo>
                  <a:lnTo>
                    <a:pt x="7620" y="24383"/>
                  </a:lnTo>
                  <a:lnTo>
                    <a:pt x="10668" y="24383"/>
                  </a:lnTo>
                  <a:lnTo>
                    <a:pt x="13716" y="22859"/>
                  </a:lnTo>
                  <a:lnTo>
                    <a:pt x="19812" y="22859"/>
                  </a:lnTo>
                  <a:lnTo>
                    <a:pt x="28956" y="27432"/>
                  </a:lnTo>
                  <a:lnTo>
                    <a:pt x="30480" y="27432"/>
                  </a:lnTo>
                  <a:lnTo>
                    <a:pt x="33528" y="28956"/>
                  </a:lnTo>
                  <a:lnTo>
                    <a:pt x="33528" y="30480"/>
                  </a:lnTo>
                  <a:lnTo>
                    <a:pt x="38100" y="32004"/>
                  </a:lnTo>
                  <a:lnTo>
                    <a:pt x="38100" y="33528"/>
                  </a:lnTo>
                  <a:lnTo>
                    <a:pt x="48768" y="44196"/>
                  </a:lnTo>
                  <a:close/>
                </a:path>
                <a:path w="222885" h="268604">
                  <a:moveTo>
                    <a:pt x="207264" y="252983"/>
                  </a:moveTo>
                  <a:lnTo>
                    <a:pt x="204216" y="248412"/>
                  </a:lnTo>
                  <a:lnTo>
                    <a:pt x="199644" y="239267"/>
                  </a:lnTo>
                  <a:lnTo>
                    <a:pt x="199644" y="237744"/>
                  </a:lnTo>
                  <a:lnTo>
                    <a:pt x="196596" y="234696"/>
                  </a:lnTo>
                  <a:lnTo>
                    <a:pt x="195072" y="231648"/>
                  </a:lnTo>
                  <a:lnTo>
                    <a:pt x="193548" y="227075"/>
                  </a:lnTo>
                  <a:lnTo>
                    <a:pt x="192024" y="225552"/>
                  </a:lnTo>
                  <a:lnTo>
                    <a:pt x="190500" y="220980"/>
                  </a:lnTo>
                  <a:lnTo>
                    <a:pt x="187452" y="217932"/>
                  </a:lnTo>
                  <a:lnTo>
                    <a:pt x="187452" y="204216"/>
                  </a:lnTo>
                  <a:lnTo>
                    <a:pt x="188976" y="204216"/>
                  </a:lnTo>
                  <a:lnTo>
                    <a:pt x="188976" y="184404"/>
                  </a:lnTo>
                  <a:lnTo>
                    <a:pt x="190500" y="175259"/>
                  </a:lnTo>
                  <a:lnTo>
                    <a:pt x="192024" y="164591"/>
                  </a:lnTo>
                  <a:lnTo>
                    <a:pt x="192024" y="140208"/>
                  </a:lnTo>
                  <a:lnTo>
                    <a:pt x="193548" y="129540"/>
                  </a:lnTo>
                  <a:lnTo>
                    <a:pt x="193548" y="117348"/>
                  </a:lnTo>
                  <a:lnTo>
                    <a:pt x="195072" y="106680"/>
                  </a:lnTo>
                  <a:lnTo>
                    <a:pt x="195072" y="96012"/>
                  </a:lnTo>
                  <a:lnTo>
                    <a:pt x="196596" y="85344"/>
                  </a:lnTo>
                  <a:lnTo>
                    <a:pt x="196596" y="47244"/>
                  </a:lnTo>
                  <a:lnTo>
                    <a:pt x="195072" y="42672"/>
                  </a:lnTo>
                  <a:lnTo>
                    <a:pt x="195072" y="27432"/>
                  </a:lnTo>
                  <a:lnTo>
                    <a:pt x="220218" y="27432"/>
                  </a:lnTo>
                  <a:lnTo>
                    <a:pt x="220980" y="30480"/>
                  </a:lnTo>
                  <a:lnTo>
                    <a:pt x="220980" y="32004"/>
                  </a:lnTo>
                  <a:lnTo>
                    <a:pt x="222504" y="39624"/>
                  </a:lnTo>
                  <a:lnTo>
                    <a:pt x="222504" y="97536"/>
                  </a:lnTo>
                  <a:lnTo>
                    <a:pt x="220980" y="108204"/>
                  </a:lnTo>
                  <a:lnTo>
                    <a:pt x="220980" y="118872"/>
                  </a:lnTo>
                  <a:lnTo>
                    <a:pt x="219646" y="129540"/>
                  </a:lnTo>
                  <a:lnTo>
                    <a:pt x="219456" y="129540"/>
                  </a:lnTo>
                  <a:lnTo>
                    <a:pt x="219456" y="141732"/>
                  </a:lnTo>
                  <a:lnTo>
                    <a:pt x="217932" y="153924"/>
                  </a:lnTo>
                  <a:lnTo>
                    <a:pt x="217932" y="166116"/>
                  </a:lnTo>
                  <a:lnTo>
                    <a:pt x="214884" y="187452"/>
                  </a:lnTo>
                  <a:lnTo>
                    <a:pt x="214884" y="196596"/>
                  </a:lnTo>
                  <a:lnTo>
                    <a:pt x="213360" y="205740"/>
                  </a:lnTo>
                  <a:lnTo>
                    <a:pt x="213360" y="214883"/>
                  </a:lnTo>
                  <a:lnTo>
                    <a:pt x="211836" y="222504"/>
                  </a:lnTo>
                  <a:lnTo>
                    <a:pt x="211836" y="237744"/>
                  </a:lnTo>
                  <a:lnTo>
                    <a:pt x="210312" y="242316"/>
                  </a:lnTo>
                  <a:lnTo>
                    <a:pt x="210312" y="243840"/>
                  </a:lnTo>
                  <a:lnTo>
                    <a:pt x="208788" y="248412"/>
                  </a:lnTo>
                  <a:lnTo>
                    <a:pt x="208788" y="249936"/>
                  </a:lnTo>
                  <a:lnTo>
                    <a:pt x="207264" y="252983"/>
                  </a:lnTo>
                  <a:close/>
                </a:path>
                <a:path w="222885" h="268604">
                  <a:moveTo>
                    <a:pt x="12191" y="44196"/>
                  </a:moveTo>
                  <a:lnTo>
                    <a:pt x="9144" y="42672"/>
                  </a:lnTo>
                  <a:lnTo>
                    <a:pt x="13716" y="42672"/>
                  </a:lnTo>
                  <a:lnTo>
                    <a:pt x="14224" y="43180"/>
                  </a:lnTo>
                  <a:lnTo>
                    <a:pt x="12191" y="44196"/>
                  </a:lnTo>
                  <a:close/>
                </a:path>
                <a:path w="222885" h="268604">
                  <a:moveTo>
                    <a:pt x="14224" y="43180"/>
                  </a:moveTo>
                  <a:lnTo>
                    <a:pt x="13716" y="42672"/>
                  </a:lnTo>
                  <a:lnTo>
                    <a:pt x="15240" y="42672"/>
                  </a:lnTo>
                  <a:lnTo>
                    <a:pt x="14224" y="43180"/>
                  </a:lnTo>
                  <a:close/>
                </a:path>
                <a:path w="222885" h="268604">
                  <a:moveTo>
                    <a:pt x="22860" y="50291"/>
                  </a:moveTo>
                  <a:lnTo>
                    <a:pt x="19812" y="47244"/>
                  </a:lnTo>
                  <a:lnTo>
                    <a:pt x="21336" y="47244"/>
                  </a:lnTo>
                  <a:lnTo>
                    <a:pt x="18288" y="45720"/>
                  </a:lnTo>
                  <a:lnTo>
                    <a:pt x="16764" y="44196"/>
                  </a:lnTo>
                  <a:lnTo>
                    <a:pt x="50291" y="44196"/>
                  </a:lnTo>
                  <a:lnTo>
                    <a:pt x="53721" y="48767"/>
                  </a:lnTo>
                  <a:lnTo>
                    <a:pt x="22860" y="48767"/>
                  </a:lnTo>
                  <a:lnTo>
                    <a:pt x="22860" y="50291"/>
                  </a:lnTo>
                  <a:close/>
                </a:path>
                <a:path w="222885" h="268604">
                  <a:moveTo>
                    <a:pt x="68580" y="100583"/>
                  </a:moveTo>
                  <a:lnTo>
                    <a:pt x="62484" y="94488"/>
                  </a:lnTo>
                  <a:lnTo>
                    <a:pt x="62484" y="92964"/>
                  </a:lnTo>
                  <a:lnTo>
                    <a:pt x="56388" y="86867"/>
                  </a:lnTo>
                  <a:lnTo>
                    <a:pt x="57912" y="86867"/>
                  </a:lnTo>
                  <a:lnTo>
                    <a:pt x="51816" y="82296"/>
                  </a:lnTo>
                  <a:lnTo>
                    <a:pt x="47244" y="76200"/>
                  </a:lnTo>
                  <a:lnTo>
                    <a:pt x="41148" y="70104"/>
                  </a:lnTo>
                  <a:lnTo>
                    <a:pt x="42672" y="70104"/>
                  </a:lnTo>
                  <a:lnTo>
                    <a:pt x="38100" y="65532"/>
                  </a:lnTo>
                  <a:lnTo>
                    <a:pt x="36576" y="65532"/>
                  </a:lnTo>
                  <a:lnTo>
                    <a:pt x="32004" y="59436"/>
                  </a:lnTo>
                  <a:lnTo>
                    <a:pt x="33528" y="59436"/>
                  </a:lnTo>
                  <a:lnTo>
                    <a:pt x="28956" y="56388"/>
                  </a:lnTo>
                  <a:lnTo>
                    <a:pt x="25908" y="51816"/>
                  </a:lnTo>
                  <a:lnTo>
                    <a:pt x="22860" y="48767"/>
                  </a:lnTo>
                  <a:lnTo>
                    <a:pt x="53721" y="48767"/>
                  </a:lnTo>
                  <a:lnTo>
                    <a:pt x="54864" y="50291"/>
                  </a:lnTo>
                  <a:lnTo>
                    <a:pt x="53340" y="50291"/>
                  </a:lnTo>
                  <a:lnTo>
                    <a:pt x="59436" y="54864"/>
                  </a:lnTo>
                  <a:lnTo>
                    <a:pt x="64008" y="60959"/>
                  </a:lnTo>
                  <a:lnTo>
                    <a:pt x="74676" y="71628"/>
                  </a:lnTo>
                  <a:lnTo>
                    <a:pt x="79552" y="77724"/>
                  </a:lnTo>
                  <a:lnTo>
                    <a:pt x="79248" y="77724"/>
                  </a:lnTo>
                  <a:lnTo>
                    <a:pt x="97536" y="96012"/>
                  </a:lnTo>
                  <a:lnTo>
                    <a:pt x="97536" y="97536"/>
                  </a:lnTo>
                  <a:lnTo>
                    <a:pt x="98755" y="99059"/>
                  </a:lnTo>
                  <a:lnTo>
                    <a:pt x="68580" y="99059"/>
                  </a:lnTo>
                  <a:lnTo>
                    <a:pt x="68580" y="100583"/>
                  </a:lnTo>
                  <a:close/>
                </a:path>
                <a:path w="222885" h="268604">
                  <a:moveTo>
                    <a:pt x="80772" y="79248"/>
                  </a:moveTo>
                  <a:lnTo>
                    <a:pt x="79248" y="77724"/>
                  </a:lnTo>
                  <a:lnTo>
                    <a:pt x="79552" y="77724"/>
                  </a:lnTo>
                  <a:lnTo>
                    <a:pt x="80772" y="79248"/>
                  </a:lnTo>
                  <a:close/>
                </a:path>
                <a:path w="222885" h="268604">
                  <a:moveTo>
                    <a:pt x="79248" y="112775"/>
                  </a:moveTo>
                  <a:lnTo>
                    <a:pt x="74676" y="105156"/>
                  </a:lnTo>
                  <a:lnTo>
                    <a:pt x="73152" y="105156"/>
                  </a:lnTo>
                  <a:lnTo>
                    <a:pt x="68580" y="99059"/>
                  </a:lnTo>
                  <a:lnTo>
                    <a:pt x="98755" y="99059"/>
                  </a:lnTo>
                  <a:lnTo>
                    <a:pt x="102412" y="103632"/>
                  </a:lnTo>
                  <a:lnTo>
                    <a:pt x="102108" y="103632"/>
                  </a:lnTo>
                  <a:lnTo>
                    <a:pt x="108204" y="111252"/>
                  </a:lnTo>
                  <a:lnTo>
                    <a:pt x="79248" y="111252"/>
                  </a:lnTo>
                  <a:lnTo>
                    <a:pt x="79248" y="112775"/>
                  </a:lnTo>
                  <a:close/>
                </a:path>
                <a:path w="222885" h="268604">
                  <a:moveTo>
                    <a:pt x="103632" y="105156"/>
                  </a:moveTo>
                  <a:lnTo>
                    <a:pt x="102108" y="103632"/>
                  </a:lnTo>
                  <a:lnTo>
                    <a:pt x="102412" y="103632"/>
                  </a:lnTo>
                  <a:lnTo>
                    <a:pt x="103632" y="105156"/>
                  </a:lnTo>
                  <a:close/>
                </a:path>
                <a:path w="222885" h="268604">
                  <a:moveTo>
                    <a:pt x="120396" y="126491"/>
                  </a:moveTo>
                  <a:lnTo>
                    <a:pt x="91440" y="126491"/>
                  </a:lnTo>
                  <a:lnTo>
                    <a:pt x="85344" y="118872"/>
                  </a:lnTo>
                  <a:lnTo>
                    <a:pt x="83820" y="118872"/>
                  </a:lnTo>
                  <a:lnTo>
                    <a:pt x="79248" y="111252"/>
                  </a:lnTo>
                  <a:lnTo>
                    <a:pt x="109728" y="111252"/>
                  </a:lnTo>
                  <a:lnTo>
                    <a:pt x="114300" y="118872"/>
                  </a:lnTo>
                  <a:lnTo>
                    <a:pt x="120396" y="126491"/>
                  </a:lnTo>
                  <a:close/>
                </a:path>
                <a:path w="222885" h="268604">
                  <a:moveTo>
                    <a:pt x="143256" y="155448"/>
                  </a:moveTo>
                  <a:lnTo>
                    <a:pt x="114300" y="155448"/>
                  </a:lnTo>
                  <a:lnTo>
                    <a:pt x="89916" y="124967"/>
                  </a:lnTo>
                  <a:lnTo>
                    <a:pt x="91440" y="126491"/>
                  </a:lnTo>
                  <a:lnTo>
                    <a:pt x="120396" y="126491"/>
                  </a:lnTo>
                  <a:lnTo>
                    <a:pt x="126491" y="132588"/>
                  </a:lnTo>
                  <a:lnTo>
                    <a:pt x="132588" y="140208"/>
                  </a:lnTo>
                  <a:lnTo>
                    <a:pt x="132588" y="141732"/>
                  </a:lnTo>
                  <a:lnTo>
                    <a:pt x="137465" y="147828"/>
                  </a:lnTo>
                  <a:lnTo>
                    <a:pt x="137160" y="147828"/>
                  </a:lnTo>
                  <a:lnTo>
                    <a:pt x="143256" y="155448"/>
                  </a:lnTo>
                  <a:close/>
                </a:path>
                <a:path w="222885" h="268604">
                  <a:moveTo>
                    <a:pt x="219456" y="131064"/>
                  </a:moveTo>
                  <a:lnTo>
                    <a:pt x="219456" y="129540"/>
                  </a:lnTo>
                  <a:lnTo>
                    <a:pt x="219646" y="129540"/>
                  </a:lnTo>
                  <a:lnTo>
                    <a:pt x="219456" y="131064"/>
                  </a:lnTo>
                  <a:close/>
                </a:path>
                <a:path w="222885" h="268604">
                  <a:moveTo>
                    <a:pt x="138684" y="149352"/>
                  </a:moveTo>
                  <a:lnTo>
                    <a:pt x="137160" y="147828"/>
                  </a:lnTo>
                  <a:lnTo>
                    <a:pt x="137465" y="147828"/>
                  </a:lnTo>
                  <a:lnTo>
                    <a:pt x="138684" y="149352"/>
                  </a:lnTo>
                  <a:close/>
                </a:path>
                <a:path w="222885" h="268604">
                  <a:moveTo>
                    <a:pt x="169926" y="192024"/>
                  </a:moveTo>
                  <a:lnTo>
                    <a:pt x="140208" y="192024"/>
                  </a:lnTo>
                  <a:lnTo>
                    <a:pt x="134112" y="184404"/>
                  </a:lnTo>
                  <a:lnTo>
                    <a:pt x="129540" y="176783"/>
                  </a:lnTo>
                  <a:lnTo>
                    <a:pt x="124968" y="170688"/>
                  </a:lnTo>
                  <a:lnTo>
                    <a:pt x="123444" y="170688"/>
                  </a:lnTo>
                  <a:lnTo>
                    <a:pt x="118872" y="163067"/>
                  </a:lnTo>
                  <a:lnTo>
                    <a:pt x="118872" y="161544"/>
                  </a:lnTo>
                  <a:lnTo>
                    <a:pt x="112776" y="153924"/>
                  </a:lnTo>
                  <a:lnTo>
                    <a:pt x="114300" y="155448"/>
                  </a:lnTo>
                  <a:lnTo>
                    <a:pt x="143256" y="155448"/>
                  </a:lnTo>
                  <a:lnTo>
                    <a:pt x="147828" y="161544"/>
                  </a:lnTo>
                  <a:lnTo>
                    <a:pt x="149352" y="163067"/>
                  </a:lnTo>
                  <a:lnTo>
                    <a:pt x="153924" y="170688"/>
                  </a:lnTo>
                  <a:lnTo>
                    <a:pt x="158496" y="176783"/>
                  </a:lnTo>
                  <a:lnTo>
                    <a:pt x="160020" y="178308"/>
                  </a:lnTo>
                  <a:lnTo>
                    <a:pt x="164591" y="184404"/>
                  </a:lnTo>
                  <a:lnTo>
                    <a:pt x="163068" y="184404"/>
                  </a:lnTo>
                  <a:lnTo>
                    <a:pt x="167640" y="190500"/>
                  </a:lnTo>
                  <a:lnTo>
                    <a:pt x="168783" y="190500"/>
                  </a:lnTo>
                  <a:lnTo>
                    <a:pt x="169926" y="192024"/>
                  </a:lnTo>
                  <a:close/>
                </a:path>
                <a:path w="222885" h="268604">
                  <a:moveTo>
                    <a:pt x="168783" y="190500"/>
                  </a:moveTo>
                  <a:lnTo>
                    <a:pt x="167640" y="190500"/>
                  </a:lnTo>
                  <a:lnTo>
                    <a:pt x="167640" y="188975"/>
                  </a:lnTo>
                  <a:lnTo>
                    <a:pt x="168783" y="190500"/>
                  </a:lnTo>
                  <a:close/>
                </a:path>
                <a:path w="222885" h="268604">
                  <a:moveTo>
                    <a:pt x="185928" y="237744"/>
                  </a:moveTo>
                  <a:lnTo>
                    <a:pt x="172212" y="237744"/>
                  </a:lnTo>
                  <a:lnTo>
                    <a:pt x="170688" y="236220"/>
                  </a:lnTo>
                  <a:lnTo>
                    <a:pt x="167640" y="231648"/>
                  </a:lnTo>
                  <a:lnTo>
                    <a:pt x="166116" y="230124"/>
                  </a:lnTo>
                  <a:lnTo>
                    <a:pt x="160020" y="220980"/>
                  </a:lnTo>
                  <a:lnTo>
                    <a:pt x="156972" y="214883"/>
                  </a:lnTo>
                  <a:lnTo>
                    <a:pt x="152400" y="210312"/>
                  </a:lnTo>
                  <a:lnTo>
                    <a:pt x="143256" y="198120"/>
                  </a:lnTo>
                  <a:lnTo>
                    <a:pt x="138684" y="190500"/>
                  </a:lnTo>
                  <a:lnTo>
                    <a:pt x="140208" y="192024"/>
                  </a:lnTo>
                  <a:lnTo>
                    <a:pt x="169926" y="192024"/>
                  </a:lnTo>
                  <a:lnTo>
                    <a:pt x="176784" y="201167"/>
                  </a:lnTo>
                  <a:lnTo>
                    <a:pt x="179832" y="207264"/>
                  </a:lnTo>
                  <a:lnTo>
                    <a:pt x="184404" y="211836"/>
                  </a:lnTo>
                  <a:lnTo>
                    <a:pt x="184404" y="213359"/>
                  </a:lnTo>
                  <a:lnTo>
                    <a:pt x="186436" y="216408"/>
                  </a:lnTo>
                  <a:lnTo>
                    <a:pt x="185928" y="216408"/>
                  </a:lnTo>
                  <a:lnTo>
                    <a:pt x="187452" y="217932"/>
                  </a:lnTo>
                  <a:lnTo>
                    <a:pt x="187452" y="228600"/>
                  </a:lnTo>
                  <a:lnTo>
                    <a:pt x="185928" y="234696"/>
                  </a:lnTo>
                  <a:lnTo>
                    <a:pt x="185928" y="237744"/>
                  </a:lnTo>
                  <a:close/>
                </a:path>
                <a:path w="222885" h="268604">
                  <a:moveTo>
                    <a:pt x="187452" y="217932"/>
                  </a:moveTo>
                  <a:lnTo>
                    <a:pt x="185928" y="216408"/>
                  </a:lnTo>
                  <a:lnTo>
                    <a:pt x="186436" y="216408"/>
                  </a:lnTo>
                  <a:lnTo>
                    <a:pt x="187452" y="217932"/>
                  </a:lnTo>
                  <a:close/>
                </a:path>
                <a:path w="222885" h="268604">
                  <a:moveTo>
                    <a:pt x="184404" y="243840"/>
                  </a:moveTo>
                  <a:lnTo>
                    <a:pt x="185928" y="239267"/>
                  </a:lnTo>
                  <a:lnTo>
                    <a:pt x="185928" y="234696"/>
                  </a:lnTo>
                  <a:lnTo>
                    <a:pt x="187452" y="228600"/>
                  </a:lnTo>
                  <a:lnTo>
                    <a:pt x="187452" y="217932"/>
                  </a:lnTo>
                  <a:lnTo>
                    <a:pt x="190500" y="220980"/>
                  </a:lnTo>
                  <a:lnTo>
                    <a:pt x="192024" y="225552"/>
                  </a:lnTo>
                  <a:lnTo>
                    <a:pt x="193548" y="227075"/>
                  </a:lnTo>
                  <a:lnTo>
                    <a:pt x="195072" y="231648"/>
                  </a:lnTo>
                  <a:lnTo>
                    <a:pt x="196596" y="234696"/>
                  </a:lnTo>
                  <a:lnTo>
                    <a:pt x="199644" y="237744"/>
                  </a:lnTo>
                  <a:lnTo>
                    <a:pt x="199644" y="239267"/>
                  </a:lnTo>
                  <a:lnTo>
                    <a:pt x="201168" y="242316"/>
                  </a:lnTo>
                  <a:lnTo>
                    <a:pt x="185928" y="242316"/>
                  </a:lnTo>
                  <a:lnTo>
                    <a:pt x="184404" y="243840"/>
                  </a:lnTo>
                  <a:close/>
                </a:path>
                <a:path w="222885" h="268604">
                  <a:moveTo>
                    <a:pt x="181864" y="249936"/>
                  </a:moveTo>
                  <a:lnTo>
                    <a:pt x="178308" y="249936"/>
                  </a:lnTo>
                  <a:lnTo>
                    <a:pt x="175260" y="246888"/>
                  </a:lnTo>
                  <a:lnTo>
                    <a:pt x="173736" y="242316"/>
                  </a:lnTo>
                  <a:lnTo>
                    <a:pt x="173736" y="240791"/>
                  </a:lnTo>
                  <a:lnTo>
                    <a:pt x="170688" y="236220"/>
                  </a:lnTo>
                  <a:lnTo>
                    <a:pt x="172212" y="237744"/>
                  </a:lnTo>
                  <a:lnTo>
                    <a:pt x="185928" y="237744"/>
                  </a:lnTo>
                  <a:lnTo>
                    <a:pt x="185928" y="239267"/>
                  </a:lnTo>
                  <a:lnTo>
                    <a:pt x="184404" y="243840"/>
                  </a:lnTo>
                  <a:lnTo>
                    <a:pt x="185166" y="243840"/>
                  </a:lnTo>
                  <a:lnTo>
                    <a:pt x="182879" y="248412"/>
                  </a:lnTo>
                  <a:lnTo>
                    <a:pt x="181864" y="249936"/>
                  </a:lnTo>
                  <a:close/>
                </a:path>
                <a:path w="222885" h="268604">
                  <a:moveTo>
                    <a:pt x="185166" y="243840"/>
                  </a:moveTo>
                  <a:lnTo>
                    <a:pt x="184404" y="243840"/>
                  </a:lnTo>
                  <a:lnTo>
                    <a:pt x="185928" y="242316"/>
                  </a:lnTo>
                  <a:lnTo>
                    <a:pt x="185166" y="243840"/>
                  </a:lnTo>
                  <a:close/>
                </a:path>
                <a:path w="222885" h="268604">
                  <a:moveTo>
                    <a:pt x="204216" y="248412"/>
                  </a:moveTo>
                  <a:lnTo>
                    <a:pt x="182880" y="248412"/>
                  </a:lnTo>
                  <a:lnTo>
                    <a:pt x="185928" y="242316"/>
                  </a:lnTo>
                  <a:lnTo>
                    <a:pt x="201168" y="242316"/>
                  </a:lnTo>
                  <a:lnTo>
                    <a:pt x="202691" y="245364"/>
                  </a:lnTo>
                  <a:lnTo>
                    <a:pt x="202691" y="248412"/>
                  </a:lnTo>
                  <a:lnTo>
                    <a:pt x="204216" y="248412"/>
                  </a:lnTo>
                  <a:close/>
                </a:path>
                <a:path w="222885" h="268604">
                  <a:moveTo>
                    <a:pt x="182880" y="248412"/>
                  </a:moveTo>
                  <a:lnTo>
                    <a:pt x="184404" y="245364"/>
                  </a:lnTo>
                  <a:lnTo>
                    <a:pt x="182880" y="248412"/>
                  </a:lnTo>
                  <a:close/>
                </a:path>
                <a:path w="222885" h="268604">
                  <a:moveTo>
                    <a:pt x="204216" y="248412"/>
                  </a:moveTo>
                  <a:lnTo>
                    <a:pt x="202691" y="248412"/>
                  </a:lnTo>
                  <a:lnTo>
                    <a:pt x="202691" y="245364"/>
                  </a:lnTo>
                  <a:lnTo>
                    <a:pt x="204216" y="248412"/>
                  </a:lnTo>
                  <a:close/>
                </a:path>
                <a:path w="222885" h="268604">
                  <a:moveTo>
                    <a:pt x="196596" y="268224"/>
                  </a:moveTo>
                  <a:lnTo>
                    <a:pt x="190500" y="268224"/>
                  </a:lnTo>
                  <a:lnTo>
                    <a:pt x="185928" y="263652"/>
                  </a:lnTo>
                  <a:lnTo>
                    <a:pt x="183642" y="262128"/>
                  </a:lnTo>
                  <a:lnTo>
                    <a:pt x="180340" y="255524"/>
                  </a:lnTo>
                  <a:lnTo>
                    <a:pt x="179832" y="252983"/>
                  </a:lnTo>
                  <a:lnTo>
                    <a:pt x="182880" y="248412"/>
                  </a:lnTo>
                  <a:lnTo>
                    <a:pt x="204216" y="248412"/>
                  </a:lnTo>
                  <a:lnTo>
                    <a:pt x="207264" y="252983"/>
                  </a:lnTo>
                  <a:lnTo>
                    <a:pt x="206502" y="256032"/>
                  </a:lnTo>
                  <a:lnTo>
                    <a:pt x="205740" y="257556"/>
                  </a:lnTo>
                  <a:lnTo>
                    <a:pt x="205740" y="259080"/>
                  </a:lnTo>
                  <a:lnTo>
                    <a:pt x="198882" y="265937"/>
                  </a:lnTo>
                  <a:lnTo>
                    <a:pt x="196596" y="266700"/>
                  </a:lnTo>
                  <a:lnTo>
                    <a:pt x="198120" y="266700"/>
                  </a:lnTo>
                  <a:lnTo>
                    <a:pt x="196596" y="268224"/>
                  </a:lnTo>
                  <a:close/>
                </a:path>
                <a:path w="222885" h="268604">
                  <a:moveTo>
                    <a:pt x="180340" y="255524"/>
                  </a:moveTo>
                  <a:lnTo>
                    <a:pt x="179832" y="254508"/>
                  </a:lnTo>
                  <a:lnTo>
                    <a:pt x="178308" y="252983"/>
                  </a:lnTo>
                  <a:lnTo>
                    <a:pt x="178308" y="251459"/>
                  </a:lnTo>
                  <a:lnTo>
                    <a:pt x="176784" y="248412"/>
                  </a:lnTo>
                  <a:lnTo>
                    <a:pt x="178308" y="249936"/>
                  </a:lnTo>
                  <a:lnTo>
                    <a:pt x="181864" y="249936"/>
                  </a:lnTo>
                  <a:lnTo>
                    <a:pt x="179832" y="252983"/>
                  </a:lnTo>
                  <a:lnTo>
                    <a:pt x="180340" y="255524"/>
                  </a:lnTo>
                  <a:close/>
                </a:path>
                <a:path w="222885" h="268604">
                  <a:moveTo>
                    <a:pt x="206502" y="256032"/>
                  </a:moveTo>
                  <a:lnTo>
                    <a:pt x="207264" y="252983"/>
                  </a:lnTo>
                  <a:lnTo>
                    <a:pt x="207264" y="254508"/>
                  </a:lnTo>
                  <a:lnTo>
                    <a:pt x="206502" y="256032"/>
                  </a:lnTo>
                  <a:close/>
                </a:path>
                <a:path w="222885" h="268604">
                  <a:moveTo>
                    <a:pt x="183642" y="262128"/>
                  </a:moveTo>
                  <a:lnTo>
                    <a:pt x="181356" y="260604"/>
                  </a:lnTo>
                  <a:lnTo>
                    <a:pt x="180340" y="255524"/>
                  </a:lnTo>
                  <a:lnTo>
                    <a:pt x="183642" y="262128"/>
                  </a:lnTo>
                  <a:close/>
                </a:path>
                <a:path w="222885" h="268604">
                  <a:moveTo>
                    <a:pt x="205740" y="259080"/>
                  </a:moveTo>
                  <a:lnTo>
                    <a:pt x="205740" y="257556"/>
                  </a:lnTo>
                  <a:lnTo>
                    <a:pt x="206502" y="256032"/>
                  </a:lnTo>
                  <a:lnTo>
                    <a:pt x="205740" y="259080"/>
                  </a:lnTo>
                  <a:close/>
                </a:path>
                <a:path w="222885" h="268604">
                  <a:moveTo>
                    <a:pt x="198882" y="265937"/>
                  </a:moveTo>
                  <a:lnTo>
                    <a:pt x="205740" y="259080"/>
                  </a:lnTo>
                  <a:lnTo>
                    <a:pt x="204216" y="262128"/>
                  </a:lnTo>
                  <a:lnTo>
                    <a:pt x="201168" y="265175"/>
                  </a:lnTo>
                  <a:lnTo>
                    <a:pt x="198882" y="265937"/>
                  </a:lnTo>
                  <a:close/>
                </a:path>
                <a:path w="222885" h="268604">
                  <a:moveTo>
                    <a:pt x="188975" y="266700"/>
                  </a:moveTo>
                  <a:lnTo>
                    <a:pt x="187452" y="266700"/>
                  </a:lnTo>
                  <a:lnTo>
                    <a:pt x="184404" y="263652"/>
                  </a:lnTo>
                  <a:lnTo>
                    <a:pt x="183642" y="262128"/>
                  </a:lnTo>
                  <a:lnTo>
                    <a:pt x="185928" y="263652"/>
                  </a:lnTo>
                  <a:lnTo>
                    <a:pt x="188975" y="266700"/>
                  </a:lnTo>
                  <a:close/>
                </a:path>
                <a:path w="222885" h="268604">
                  <a:moveTo>
                    <a:pt x="198120" y="266700"/>
                  </a:moveTo>
                  <a:lnTo>
                    <a:pt x="196596" y="266700"/>
                  </a:lnTo>
                  <a:lnTo>
                    <a:pt x="198882" y="265937"/>
                  </a:lnTo>
                  <a:lnTo>
                    <a:pt x="198120" y="2667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98847" y="4632959"/>
              <a:ext cx="1037844" cy="527304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873252" y="5430024"/>
            <a:ext cx="631190" cy="368935"/>
          </a:xfrm>
          <a:custGeom>
            <a:avLst/>
            <a:gdLst/>
            <a:ahLst/>
            <a:cxnLst/>
            <a:rect l="l" t="t" r="r" b="b"/>
            <a:pathLst>
              <a:path w="631190" h="368935">
                <a:moveTo>
                  <a:pt x="260604" y="138684"/>
                </a:moveTo>
                <a:lnTo>
                  <a:pt x="259080" y="129540"/>
                </a:lnTo>
                <a:lnTo>
                  <a:pt x="256032" y="108204"/>
                </a:lnTo>
                <a:lnTo>
                  <a:pt x="256032" y="106680"/>
                </a:lnTo>
                <a:lnTo>
                  <a:pt x="253415" y="88392"/>
                </a:lnTo>
                <a:lnTo>
                  <a:pt x="251460" y="74676"/>
                </a:lnTo>
                <a:lnTo>
                  <a:pt x="249936" y="68580"/>
                </a:lnTo>
                <a:lnTo>
                  <a:pt x="249936" y="62484"/>
                </a:lnTo>
                <a:lnTo>
                  <a:pt x="248412" y="60947"/>
                </a:lnTo>
                <a:lnTo>
                  <a:pt x="248412" y="54864"/>
                </a:lnTo>
                <a:lnTo>
                  <a:pt x="246888" y="47231"/>
                </a:lnTo>
                <a:lnTo>
                  <a:pt x="246507" y="45720"/>
                </a:lnTo>
                <a:lnTo>
                  <a:pt x="243840" y="35052"/>
                </a:lnTo>
                <a:lnTo>
                  <a:pt x="243840" y="30480"/>
                </a:lnTo>
                <a:lnTo>
                  <a:pt x="242824" y="27432"/>
                </a:lnTo>
                <a:lnTo>
                  <a:pt x="242316" y="25908"/>
                </a:lnTo>
                <a:lnTo>
                  <a:pt x="242316" y="21336"/>
                </a:lnTo>
                <a:lnTo>
                  <a:pt x="240792" y="16764"/>
                </a:lnTo>
                <a:lnTo>
                  <a:pt x="240792" y="13716"/>
                </a:lnTo>
                <a:lnTo>
                  <a:pt x="239268" y="10668"/>
                </a:lnTo>
                <a:lnTo>
                  <a:pt x="239268" y="4572"/>
                </a:lnTo>
                <a:lnTo>
                  <a:pt x="233172" y="0"/>
                </a:lnTo>
                <a:lnTo>
                  <a:pt x="225552" y="0"/>
                </a:lnTo>
                <a:lnTo>
                  <a:pt x="219456" y="1524"/>
                </a:lnTo>
                <a:lnTo>
                  <a:pt x="214884" y="7620"/>
                </a:lnTo>
                <a:lnTo>
                  <a:pt x="214884" y="19799"/>
                </a:lnTo>
                <a:lnTo>
                  <a:pt x="216408" y="24384"/>
                </a:lnTo>
                <a:lnTo>
                  <a:pt x="216408" y="32004"/>
                </a:lnTo>
                <a:lnTo>
                  <a:pt x="217932" y="35052"/>
                </a:lnTo>
                <a:lnTo>
                  <a:pt x="217932" y="41148"/>
                </a:lnTo>
                <a:lnTo>
                  <a:pt x="219456" y="47231"/>
                </a:lnTo>
                <a:lnTo>
                  <a:pt x="219456" y="45720"/>
                </a:lnTo>
                <a:lnTo>
                  <a:pt x="220980" y="53340"/>
                </a:lnTo>
                <a:lnTo>
                  <a:pt x="224028" y="65532"/>
                </a:lnTo>
                <a:lnTo>
                  <a:pt x="224028" y="73152"/>
                </a:lnTo>
                <a:lnTo>
                  <a:pt x="225552" y="79248"/>
                </a:lnTo>
                <a:lnTo>
                  <a:pt x="227076" y="89916"/>
                </a:lnTo>
                <a:lnTo>
                  <a:pt x="227076" y="88392"/>
                </a:lnTo>
                <a:lnTo>
                  <a:pt x="228600" y="99047"/>
                </a:lnTo>
                <a:lnTo>
                  <a:pt x="228600" y="100584"/>
                </a:lnTo>
                <a:lnTo>
                  <a:pt x="231648" y="111252"/>
                </a:lnTo>
                <a:lnTo>
                  <a:pt x="233172" y="121920"/>
                </a:lnTo>
                <a:lnTo>
                  <a:pt x="234696" y="131064"/>
                </a:lnTo>
                <a:lnTo>
                  <a:pt x="233172" y="131064"/>
                </a:lnTo>
                <a:lnTo>
                  <a:pt x="234696" y="140208"/>
                </a:lnTo>
                <a:lnTo>
                  <a:pt x="234696" y="141732"/>
                </a:lnTo>
                <a:lnTo>
                  <a:pt x="236220" y="149352"/>
                </a:lnTo>
                <a:lnTo>
                  <a:pt x="236220" y="153924"/>
                </a:lnTo>
                <a:lnTo>
                  <a:pt x="231648" y="176784"/>
                </a:lnTo>
                <a:lnTo>
                  <a:pt x="233172" y="175247"/>
                </a:lnTo>
                <a:lnTo>
                  <a:pt x="231648" y="181356"/>
                </a:lnTo>
                <a:lnTo>
                  <a:pt x="230111" y="185915"/>
                </a:lnTo>
                <a:lnTo>
                  <a:pt x="227076" y="190500"/>
                </a:lnTo>
                <a:lnTo>
                  <a:pt x="228600" y="190500"/>
                </a:lnTo>
                <a:lnTo>
                  <a:pt x="225552" y="195072"/>
                </a:lnTo>
                <a:lnTo>
                  <a:pt x="224028" y="199631"/>
                </a:lnTo>
                <a:lnTo>
                  <a:pt x="225552" y="198120"/>
                </a:lnTo>
                <a:lnTo>
                  <a:pt x="222504" y="201168"/>
                </a:lnTo>
                <a:lnTo>
                  <a:pt x="220980" y="205740"/>
                </a:lnTo>
                <a:lnTo>
                  <a:pt x="220980" y="204216"/>
                </a:lnTo>
                <a:lnTo>
                  <a:pt x="219964" y="206248"/>
                </a:lnTo>
                <a:lnTo>
                  <a:pt x="217932" y="207264"/>
                </a:lnTo>
                <a:lnTo>
                  <a:pt x="214884" y="207264"/>
                </a:lnTo>
                <a:lnTo>
                  <a:pt x="211836" y="205740"/>
                </a:lnTo>
                <a:lnTo>
                  <a:pt x="213360" y="205740"/>
                </a:lnTo>
                <a:lnTo>
                  <a:pt x="208788" y="204216"/>
                </a:lnTo>
                <a:lnTo>
                  <a:pt x="204216" y="199631"/>
                </a:lnTo>
                <a:lnTo>
                  <a:pt x="202692" y="199631"/>
                </a:lnTo>
                <a:lnTo>
                  <a:pt x="192011" y="188976"/>
                </a:lnTo>
                <a:lnTo>
                  <a:pt x="190500" y="187452"/>
                </a:lnTo>
                <a:lnTo>
                  <a:pt x="190500" y="188976"/>
                </a:lnTo>
                <a:lnTo>
                  <a:pt x="184404" y="182880"/>
                </a:lnTo>
                <a:lnTo>
                  <a:pt x="181356" y="179832"/>
                </a:lnTo>
                <a:lnTo>
                  <a:pt x="176784" y="173736"/>
                </a:lnTo>
                <a:lnTo>
                  <a:pt x="164592" y="161531"/>
                </a:lnTo>
                <a:lnTo>
                  <a:pt x="160020" y="155448"/>
                </a:lnTo>
                <a:lnTo>
                  <a:pt x="153911" y="149352"/>
                </a:lnTo>
                <a:lnTo>
                  <a:pt x="153911" y="147815"/>
                </a:lnTo>
                <a:lnTo>
                  <a:pt x="149352" y="141732"/>
                </a:lnTo>
                <a:lnTo>
                  <a:pt x="147828" y="141732"/>
                </a:lnTo>
                <a:lnTo>
                  <a:pt x="143256" y="135636"/>
                </a:lnTo>
                <a:lnTo>
                  <a:pt x="142024" y="134099"/>
                </a:lnTo>
                <a:lnTo>
                  <a:pt x="137160" y="128016"/>
                </a:lnTo>
                <a:lnTo>
                  <a:pt x="138684" y="129540"/>
                </a:lnTo>
                <a:lnTo>
                  <a:pt x="137464" y="128016"/>
                </a:lnTo>
                <a:lnTo>
                  <a:pt x="132588" y="121920"/>
                </a:lnTo>
                <a:lnTo>
                  <a:pt x="132588" y="120383"/>
                </a:lnTo>
                <a:lnTo>
                  <a:pt x="126492" y="114300"/>
                </a:lnTo>
                <a:lnTo>
                  <a:pt x="121920" y="108204"/>
                </a:lnTo>
                <a:lnTo>
                  <a:pt x="121920" y="106680"/>
                </a:lnTo>
                <a:lnTo>
                  <a:pt x="118478" y="102108"/>
                </a:lnTo>
                <a:lnTo>
                  <a:pt x="117348" y="100584"/>
                </a:lnTo>
                <a:lnTo>
                  <a:pt x="115811" y="99047"/>
                </a:lnTo>
                <a:lnTo>
                  <a:pt x="112382" y="94488"/>
                </a:lnTo>
                <a:lnTo>
                  <a:pt x="111252" y="92964"/>
                </a:lnTo>
                <a:lnTo>
                  <a:pt x="111252" y="94488"/>
                </a:lnTo>
                <a:lnTo>
                  <a:pt x="106362" y="88392"/>
                </a:lnTo>
                <a:lnTo>
                  <a:pt x="105156" y="86868"/>
                </a:lnTo>
                <a:lnTo>
                  <a:pt x="102870" y="83820"/>
                </a:lnTo>
                <a:lnTo>
                  <a:pt x="100584" y="80772"/>
                </a:lnTo>
                <a:lnTo>
                  <a:pt x="94488" y="74676"/>
                </a:lnTo>
                <a:lnTo>
                  <a:pt x="94488" y="73152"/>
                </a:lnTo>
                <a:lnTo>
                  <a:pt x="86868" y="65532"/>
                </a:lnTo>
                <a:lnTo>
                  <a:pt x="84823" y="64008"/>
                </a:lnTo>
                <a:lnTo>
                  <a:pt x="80772" y="60947"/>
                </a:lnTo>
                <a:lnTo>
                  <a:pt x="74663" y="54864"/>
                </a:lnTo>
                <a:lnTo>
                  <a:pt x="68567" y="50292"/>
                </a:lnTo>
                <a:lnTo>
                  <a:pt x="64008" y="45720"/>
                </a:lnTo>
                <a:lnTo>
                  <a:pt x="62484" y="45720"/>
                </a:lnTo>
                <a:lnTo>
                  <a:pt x="57912" y="42672"/>
                </a:lnTo>
                <a:lnTo>
                  <a:pt x="56388" y="41148"/>
                </a:lnTo>
                <a:lnTo>
                  <a:pt x="53327" y="39624"/>
                </a:lnTo>
                <a:lnTo>
                  <a:pt x="50292" y="38100"/>
                </a:lnTo>
                <a:lnTo>
                  <a:pt x="47244" y="35052"/>
                </a:lnTo>
                <a:lnTo>
                  <a:pt x="45720" y="35052"/>
                </a:lnTo>
                <a:lnTo>
                  <a:pt x="41148" y="33515"/>
                </a:lnTo>
                <a:lnTo>
                  <a:pt x="39611" y="32004"/>
                </a:lnTo>
                <a:lnTo>
                  <a:pt x="35052" y="30480"/>
                </a:lnTo>
                <a:lnTo>
                  <a:pt x="32004" y="28956"/>
                </a:lnTo>
                <a:lnTo>
                  <a:pt x="30467" y="28956"/>
                </a:lnTo>
                <a:lnTo>
                  <a:pt x="25908" y="27432"/>
                </a:lnTo>
                <a:lnTo>
                  <a:pt x="22860" y="27432"/>
                </a:lnTo>
                <a:lnTo>
                  <a:pt x="18288" y="25908"/>
                </a:lnTo>
                <a:lnTo>
                  <a:pt x="10668" y="25908"/>
                </a:lnTo>
                <a:lnTo>
                  <a:pt x="1511" y="30480"/>
                </a:lnTo>
                <a:lnTo>
                  <a:pt x="0" y="33515"/>
                </a:lnTo>
                <a:lnTo>
                  <a:pt x="0" y="44183"/>
                </a:lnTo>
                <a:lnTo>
                  <a:pt x="3048" y="47231"/>
                </a:lnTo>
                <a:lnTo>
                  <a:pt x="16764" y="47231"/>
                </a:lnTo>
                <a:lnTo>
                  <a:pt x="16764" y="48768"/>
                </a:lnTo>
                <a:lnTo>
                  <a:pt x="19812" y="48768"/>
                </a:lnTo>
                <a:lnTo>
                  <a:pt x="24384" y="50292"/>
                </a:lnTo>
                <a:lnTo>
                  <a:pt x="22860" y="50292"/>
                </a:lnTo>
                <a:lnTo>
                  <a:pt x="32004" y="53340"/>
                </a:lnTo>
                <a:lnTo>
                  <a:pt x="30467" y="53340"/>
                </a:lnTo>
                <a:lnTo>
                  <a:pt x="35052" y="54864"/>
                </a:lnTo>
                <a:lnTo>
                  <a:pt x="39611" y="57899"/>
                </a:lnTo>
                <a:lnTo>
                  <a:pt x="45720" y="60947"/>
                </a:lnTo>
                <a:lnTo>
                  <a:pt x="44196" y="60947"/>
                </a:lnTo>
                <a:lnTo>
                  <a:pt x="50292" y="65532"/>
                </a:lnTo>
                <a:lnTo>
                  <a:pt x="48768" y="64008"/>
                </a:lnTo>
                <a:lnTo>
                  <a:pt x="54864" y="68580"/>
                </a:lnTo>
                <a:lnTo>
                  <a:pt x="59436" y="73152"/>
                </a:lnTo>
                <a:lnTo>
                  <a:pt x="67056" y="77724"/>
                </a:lnTo>
                <a:lnTo>
                  <a:pt x="71628" y="82296"/>
                </a:lnTo>
                <a:lnTo>
                  <a:pt x="77711" y="89916"/>
                </a:lnTo>
                <a:lnTo>
                  <a:pt x="77711" y="88392"/>
                </a:lnTo>
                <a:lnTo>
                  <a:pt x="82296" y="94488"/>
                </a:lnTo>
                <a:lnTo>
                  <a:pt x="82296" y="95999"/>
                </a:lnTo>
                <a:lnTo>
                  <a:pt x="86868" y="100584"/>
                </a:lnTo>
                <a:lnTo>
                  <a:pt x="92964" y="108204"/>
                </a:lnTo>
                <a:lnTo>
                  <a:pt x="99060" y="114300"/>
                </a:lnTo>
                <a:lnTo>
                  <a:pt x="103632" y="120383"/>
                </a:lnTo>
                <a:lnTo>
                  <a:pt x="108204" y="128016"/>
                </a:lnTo>
                <a:lnTo>
                  <a:pt x="114300" y="135636"/>
                </a:lnTo>
                <a:lnTo>
                  <a:pt x="114300" y="134099"/>
                </a:lnTo>
                <a:lnTo>
                  <a:pt x="118872" y="143256"/>
                </a:lnTo>
                <a:lnTo>
                  <a:pt x="124968" y="150876"/>
                </a:lnTo>
                <a:lnTo>
                  <a:pt x="131064" y="156972"/>
                </a:lnTo>
                <a:lnTo>
                  <a:pt x="131064" y="155448"/>
                </a:lnTo>
                <a:lnTo>
                  <a:pt x="135636" y="163068"/>
                </a:lnTo>
                <a:lnTo>
                  <a:pt x="141732" y="169164"/>
                </a:lnTo>
                <a:lnTo>
                  <a:pt x="141732" y="170688"/>
                </a:lnTo>
                <a:lnTo>
                  <a:pt x="147828" y="176784"/>
                </a:lnTo>
                <a:lnTo>
                  <a:pt x="147828" y="178308"/>
                </a:lnTo>
                <a:lnTo>
                  <a:pt x="153911" y="184404"/>
                </a:lnTo>
                <a:lnTo>
                  <a:pt x="153911" y="182880"/>
                </a:lnTo>
                <a:lnTo>
                  <a:pt x="163068" y="195072"/>
                </a:lnTo>
                <a:lnTo>
                  <a:pt x="164592" y="195072"/>
                </a:lnTo>
                <a:lnTo>
                  <a:pt x="169164" y="201168"/>
                </a:lnTo>
                <a:lnTo>
                  <a:pt x="178308" y="210299"/>
                </a:lnTo>
                <a:lnTo>
                  <a:pt x="179832" y="210299"/>
                </a:lnTo>
                <a:lnTo>
                  <a:pt x="184404" y="214884"/>
                </a:lnTo>
                <a:lnTo>
                  <a:pt x="188976" y="217932"/>
                </a:lnTo>
                <a:lnTo>
                  <a:pt x="187452" y="217932"/>
                </a:lnTo>
                <a:lnTo>
                  <a:pt x="196596" y="224015"/>
                </a:lnTo>
                <a:lnTo>
                  <a:pt x="198120" y="225552"/>
                </a:lnTo>
                <a:lnTo>
                  <a:pt x="201168" y="227076"/>
                </a:lnTo>
                <a:lnTo>
                  <a:pt x="202692" y="228600"/>
                </a:lnTo>
                <a:lnTo>
                  <a:pt x="207264" y="230124"/>
                </a:lnTo>
                <a:lnTo>
                  <a:pt x="213360" y="230124"/>
                </a:lnTo>
                <a:lnTo>
                  <a:pt x="214884" y="231648"/>
                </a:lnTo>
                <a:lnTo>
                  <a:pt x="219456" y="231648"/>
                </a:lnTo>
                <a:lnTo>
                  <a:pt x="222504" y="230124"/>
                </a:lnTo>
                <a:lnTo>
                  <a:pt x="227076" y="230124"/>
                </a:lnTo>
                <a:lnTo>
                  <a:pt x="230111" y="227076"/>
                </a:lnTo>
                <a:lnTo>
                  <a:pt x="236220" y="224015"/>
                </a:lnTo>
                <a:lnTo>
                  <a:pt x="239268" y="220980"/>
                </a:lnTo>
                <a:lnTo>
                  <a:pt x="240792" y="217932"/>
                </a:lnTo>
                <a:lnTo>
                  <a:pt x="242316" y="216408"/>
                </a:lnTo>
                <a:lnTo>
                  <a:pt x="245364" y="210299"/>
                </a:lnTo>
                <a:lnTo>
                  <a:pt x="246888" y="208788"/>
                </a:lnTo>
                <a:lnTo>
                  <a:pt x="247383" y="207264"/>
                </a:lnTo>
                <a:lnTo>
                  <a:pt x="248399" y="204216"/>
                </a:lnTo>
                <a:lnTo>
                  <a:pt x="248412" y="205740"/>
                </a:lnTo>
                <a:lnTo>
                  <a:pt x="248907" y="204216"/>
                </a:lnTo>
                <a:lnTo>
                  <a:pt x="249936" y="201168"/>
                </a:lnTo>
                <a:lnTo>
                  <a:pt x="249936" y="199631"/>
                </a:lnTo>
                <a:lnTo>
                  <a:pt x="250939" y="198120"/>
                </a:lnTo>
                <a:lnTo>
                  <a:pt x="252984" y="195072"/>
                </a:lnTo>
                <a:lnTo>
                  <a:pt x="254508" y="188976"/>
                </a:lnTo>
                <a:lnTo>
                  <a:pt x="254508" y="187452"/>
                </a:lnTo>
                <a:lnTo>
                  <a:pt x="256032" y="181356"/>
                </a:lnTo>
                <a:lnTo>
                  <a:pt x="256032" y="179832"/>
                </a:lnTo>
                <a:lnTo>
                  <a:pt x="257175" y="175247"/>
                </a:lnTo>
                <a:lnTo>
                  <a:pt x="257556" y="173736"/>
                </a:lnTo>
                <a:lnTo>
                  <a:pt x="260604" y="158483"/>
                </a:lnTo>
                <a:lnTo>
                  <a:pt x="260604" y="156972"/>
                </a:lnTo>
                <a:lnTo>
                  <a:pt x="260604" y="147815"/>
                </a:lnTo>
                <a:lnTo>
                  <a:pt x="260604" y="138684"/>
                </a:lnTo>
                <a:close/>
              </a:path>
              <a:path w="631190" h="368935">
                <a:moveTo>
                  <a:pt x="630923" y="275844"/>
                </a:moveTo>
                <a:lnTo>
                  <a:pt x="629399" y="273558"/>
                </a:lnTo>
                <a:lnTo>
                  <a:pt x="629399" y="268224"/>
                </a:lnTo>
                <a:lnTo>
                  <a:pt x="623316" y="263652"/>
                </a:lnTo>
                <a:lnTo>
                  <a:pt x="621792" y="263652"/>
                </a:lnTo>
                <a:lnTo>
                  <a:pt x="611111" y="263652"/>
                </a:lnTo>
                <a:lnTo>
                  <a:pt x="606539" y="265176"/>
                </a:lnTo>
                <a:lnTo>
                  <a:pt x="605015" y="265176"/>
                </a:lnTo>
                <a:lnTo>
                  <a:pt x="597395" y="266700"/>
                </a:lnTo>
                <a:lnTo>
                  <a:pt x="586740" y="269748"/>
                </a:lnTo>
                <a:lnTo>
                  <a:pt x="579107" y="271272"/>
                </a:lnTo>
                <a:lnTo>
                  <a:pt x="569963" y="272796"/>
                </a:lnTo>
                <a:lnTo>
                  <a:pt x="557771" y="275844"/>
                </a:lnTo>
                <a:lnTo>
                  <a:pt x="545592" y="277368"/>
                </a:lnTo>
                <a:lnTo>
                  <a:pt x="547116" y="277368"/>
                </a:lnTo>
                <a:lnTo>
                  <a:pt x="533387" y="280416"/>
                </a:lnTo>
                <a:lnTo>
                  <a:pt x="531863" y="280416"/>
                </a:lnTo>
                <a:lnTo>
                  <a:pt x="518147" y="283464"/>
                </a:lnTo>
                <a:lnTo>
                  <a:pt x="502907" y="284988"/>
                </a:lnTo>
                <a:lnTo>
                  <a:pt x="501383" y="284988"/>
                </a:lnTo>
                <a:lnTo>
                  <a:pt x="486143" y="289560"/>
                </a:lnTo>
                <a:lnTo>
                  <a:pt x="449567" y="295656"/>
                </a:lnTo>
                <a:lnTo>
                  <a:pt x="431292" y="300228"/>
                </a:lnTo>
                <a:lnTo>
                  <a:pt x="429755" y="300228"/>
                </a:lnTo>
                <a:lnTo>
                  <a:pt x="411467" y="303276"/>
                </a:lnTo>
                <a:lnTo>
                  <a:pt x="391655" y="307848"/>
                </a:lnTo>
                <a:lnTo>
                  <a:pt x="370319" y="312420"/>
                </a:lnTo>
                <a:lnTo>
                  <a:pt x="348983" y="315468"/>
                </a:lnTo>
                <a:lnTo>
                  <a:pt x="326123" y="320040"/>
                </a:lnTo>
                <a:lnTo>
                  <a:pt x="306311" y="324612"/>
                </a:lnTo>
                <a:lnTo>
                  <a:pt x="284975" y="327660"/>
                </a:lnTo>
                <a:lnTo>
                  <a:pt x="205727" y="339852"/>
                </a:lnTo>
                <a:lnTo>
                  <a:pt x="170675" y="342900"/>
                </a:lnTo>
                <a:lnTo>
                  <a:pt x="155435" y="344424"/>
                </a:lnTo>
                <a:lnTo>
                  <a:pt x="140195" y="344424"/>
                </a:lnTo>
                <a:lnTo>
                  <a:pt x="126479" y="345948"/>
                </a:lnTo>
                <a:lnTo>
                  <a:pt x="71615" y="345948"/>
                </a:lnTo>
                <a:lnTo>
                  <a:pt x="62471" y="344424"/>
                </a:lnTo>
                <a:lnTo>
                  <a:pt x="56375" y="344424"/>
                </a:lnTo>
                <a:lnTo>
                  <a:pt x="48755" y="342900"/>
                </a:lnTo>
                <a:lnTo>
                  <a:pt x="38087" y="342900"/>
                </a:lnTo>
                <a:lnTo>
                  <a:pt x="31991" y="341376"/>
                </a:lnTo>
                <a:lnTo>
                  <a:pt x="28943" y="341376"/>
                </a:lnTo>
                <a:lnTo>
                  <a:pt x="25895" y="339852"/>
                </a:lnTo>
                <a:lnTo>
                  <a:pt x="24371" y="339852"/>
                </a:lnTo>
                <a:lnTo>
                  <a:pt x="19799" y="336804"/>
                </a:lnTo>
                <a:lnTo>
                  <a:pt x="18275" y="337312"/>
                </a:lnTo>
                <a:lnTo>
                  <a:pt x="16751" y="336804"/>
                </a:lnTo>
                <a:lnTo>
                  <a:pt x="10655" y="338328"/>
                </a:lnTo>
                <a:lnTo>
                  <a:pt x="7607" y="341376"/>
                </a:lnTo>
                <a:lnTo>
                  <a:pt x="7607" y="344424"/>
                </a:lnTo>
                <a:lnTo>
                  <a:pt x="6083" y="345948"/>
                </a:lnTo>
                <a:lnTo>
                  <a:pt x="6083" y="350520"/>
                </a:lnTo>
                <a:lnTo>
                  <a:pt x="6083" y="352044"/>
                </a:lnTo>
                <a:lnTo>
                  <a:pt x="9131" y="355092"/>
                </a:lnTo>
                <a:lnTo>
                  <a:pt x="12179" y="358140"/>
                </a:lnTo>
                <a:lnTo>
                  <a:pt x="15227" y="358140"/>
                </a:lnTo>
                <a:lnTo>
                  <a:pt x="20561" y="358140"/>
                </a:lnTo>
                <a:lnTo>
                  <a:pt x="19037" y="359156"/>
                </a:lnTo>
                <a:lnTo>
                  <a:pt x="16243" y="359156"/>
                </a:lnTo>
                <a:lnTo>
                  <a:pt x="16751" y="359664"/>
                </a:lnTo>
                <a:lnTo>
                  <a:pt x="18275" y="359664"/>
                </a:lnTo>
                <a:lnTo>
                  <a:pt x="19799" y="359664"/>
                </a:lnTo>
                <a:lnTo>
                  <a:pt x="22847" y="361188"/>
                </a:lnTo>
                <a:lnTo>
                  <a:pt x="24371" y="361188"/>
                </a:lnTo>
                <a:lnTo>
                  <a:pt x="27419" y="362712"/>
                </a:lnTo>
                <a:lnTo>
                  <a:pt x="31991" y="364236"/>
                </a:lnTo>
                <a:lnTo>
                  <a:pt x="39611" y="364236"/>
                </a:lnTo>
                <a:lnTo>
                  <a:pt x="45707" y="365760"/>
                </a:lnTo>
                <a:lnTo>
                  <a:pt x="51803" y="365760"/>
                </a:lnTo>
                <a:lnTo>
                  <a:pt x="53327" y="367284"/>
                </a:lnTo>
                <a:lnTo>
                  <a:pt x="70091" y="367284"/>
                </a:lnTo>
                <a:lnTo>
                  <a:pt x="79235" y="368808"/>
                </a:lnTo>
                <a:lnTo>
                  <a:pt x="141719" y="368808"/>
                </a:lnTo>
                <a:lnTo>
                  <a:pt x="172199" y="365760"/>
                </a:lnTo>
                <a:lnTo>
                  <a:pt x="190487" y="365760"/>
                </a:lnTo>
                <a:lnTo>
                  <a:pt x="208775" y="362712"/>
                </a:lnTo>
                <a:lnTo>
                  <a:pt x="228587" y="361188"/>
                </a:lnTo>
                <a:lnTo>
                  <a:pt x="268211" y="355092"/>
                </a:lnTo>
                <a:lnTo>
                  <a:pt x="289547" y="352044"/>
                </a:lnTo>
                <a:lnTo>
                  <a:pt x="288023" y="352044"/>
                </a:lnTo>
                <a:lnTo>
                  <a:pt x="309359" y="347472"/>
                </a:lnTo>
                <a:lnTo>
                  <a:pt x="320027" y="345948"/>
                </a:lnTo>
                <a:lnTo>
                  <a:pt x="330695" y="344424"/>
                </a:lnTo>
                <a:lnTo>
                  <a:pt x="353555" y="339852"/>
                </a:lnTo>
                <a:lnTo>
                  <a:pt x="396240" y="330708"/>
                </a:lnTo>
                <a:lnTo>
                  <a:pt x="416039" y="327660"/>
                </a:lnTo>
                <a:lnTo>
                  <a:pt x="435851" y="323088"/>
                </a:lnTo>
                <a:lnTo>
                  <a:pt x="434340" y="323088"/>
                </a:lnTo>
                <a:lnTo>
                  <a:pt x="454139" y="320040"/>
                </a:lnTo>
                <a:lnTo>
                  <a:pt x="490715" y="313944"/>
                </a:lnTo>
                <a:lnTo>
                  <a:pt x="507492" y="309372"/>
                </a:lnTo>
                <a:lnTo>
                  <a:pt x="505955" y="309372"/>
                </a:lnTo>
                <a:lnTo>
                  <a:pt x="522719" y="307848"/>
                </a:lnTo>
                <a:lnTo>
                  <a:pt x="537959" y="304800"/>
                </a:lnTo>
                <a:lnTo>
                  <a:pt x="536435" y="304800"/>
                </a:lnTo>
                <a:lnTo>
                  <a:pt x="550151" y="301752"/>
                </a:lnTo>
                <a:lnTo>
                  <a:pt x="551675" y="301752"/>
                </a:lnTo>
                <a:lnTo>
                  <a:pt x="562343" y="300228"/>
                </a:lnTo>
                <a:lnTo>
                  <a:pt x="563867" y="300228"/>
                </a:lnTo>
                <a:lnTo>
                  <a:pt x="574535" y="297180"/>
                </a:lnTo>
                <a:lnTo>
                  <a:pt x="592823" y="294132"/>
                </a:lnTo>
                <a:lnTo>
                  <a:pt x="601967" y="291084"/>
                </a:lnTo>
                <a:lnTo>
                  <a:pt x="603491" y="291084"/>
                </a:lnTo>
                <a:lnTo>
                  <a:pt x="611111" y="289560"/>
                </a:lnTo>
                <a:lnTo>
                  <a:pt x="615683" y="291084"/>
                </a:lnTo>
                <a:lnTo>
                  <a:pt x="620255" y="291084"/>
                </a:lnTo>
                <a:lnTo>
                  <a:pt x="623316" y="288036"/>
                </a:lnTo>
                <a:lnTo>
                  <a:pt x="624230" y="286664"/>
                </a:lnTo>
                <a:lnTo>
                  <a:pt x="624840" y="286512"/>
                </a:lnTo>
                <a:lnTo>
                  <a:pt x="629399" y="281940"/>
                </a:lnTo>
                <a:lnTo>
                  <a:pt x="629399" y="280416"/>
                </a:lnTo>
                <a:lnTo>
                  <a:pt x="630923" y="275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40308" y="5870448"/>
            <a:ext cx="437387" cy="21590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1443227" y="5972555"/>
            <a:ext cx="48895" cy="184785"/>
          </a:xfrm>
          <a:custGeom>
            <a:avLst/>
            <a:gdLst/>
            <a:ahLst/>
            <a:cxnLst/>
            <a:rect l="l" t="t" r="r" b="b"/>
            <a:pathLst>
              <a:path w="48894" h="184785">
                <a:moveTo>
                  <a:pt x="12192" y="41148"/>
                </a:moveTo>
                <a:lnTo>
                  <a:pt x="10668" y="38100"/>
                </a:lnTo>
                <a:lnTo>
                  <a:pt x="7620" y="28956"/>
                </a:lnTo>
                <a:lnTo>
                  <a:pt x="7620" y="27432"/>
                </a:lnTo>
                <a:lnTo>
                  <a:pt x="6096" y="25908"/>
                </a:lnTo>
                <a:lnTo>
                  <a:pt x="6096" y="22860"/>
                </a:lnTo>
                <a:lnTo>
                  <a:pt x="4572" y="21336"/>
                </a:lnTo>
                <a:lnTo>
                  <a:pt x="4572" y="19812"/>
                </a:lnTo>
                <a:lnTo>
                  <a:pt x="3048" y="18288"/>
                </a:lnTo>
                <a:lnTo>
                  <a:pt x="0" y="12192"/>
                </a:lnTo>
                <a:lnTo>
                  <a:pt x="1524" y="6096"/>
                </a:lnTo>
                <a:lnTo>
                  <a:pt x="7620" y="0"/>
                </a:lnTo>
                <a:lnTo>
                  <a:pt x="13716" y="0"/>
                </a:lnTo>
                <a:lnTo>
                  <a:pt x="18288" y="4572"/>
                </a:lnTo>
                <a:lnTo>
                  <a:pt x="19812" y="4572"/>
                </a:lnTo>
                <a:lnTo>
                  <a:pt x="21336" y="7620"/>
                </a:lnTo>
                <a:lnTo>
                  <a:pt x="22860" y="9144"/>
                </a:lnTo>
                <a:lnTo>
                  <a:pt x="24384" y="12192"/>
                </a:lnTo>
                <a:lnTo>
                  <a:pt x="25908" y="13716"/>
                </a:lnTo>
                <a:lnTo>
                  <a:pt x="27432" y="16764"/>
                </a:lnTo>
                <a:lnTo>
                  <a:pt x="28956" y="16764"/>
                </a:lnTo>
                <a:lnTo>
                  <a:pt x="30480" y="19812"/>
                </a:lnTo>
                <a:lnTo>
                  <a:pt x="30480" y="21336"/>
                </a:lnTo>
                <a:lnTo>
                  <a:pt x="32004" y="24384"/>
                </a:lnTo>
                <a:lnTo>
                  <a:pt x="33528" y="28956"/>
                </a:lnTo>
                <a:lnTo>
                  <a:pt x="35052" y="32004"/>
                </a:lnTo>
                <a:lnTo>
                  <a:pt x="35052" y="33528"/>
                </a:lnTo>
                <a:lnTo>
                  <a:pt x="36576" y="38100"/>
                </a:lnTo>
                <a:lnTo>
                  <a:pt x="36576" y="39624"/>
                </a:lnTo>
                <a:lnTo>
                  <a:pt x="12192" y="39624"/>
                </a:lnTo>
                <a:lnTo>
                  <a:pt x="12192" y="41148"/>
                </a:lnTo>
                <a:close/>
              </a:path>
              <a:path w="48894" h="184785">
                <a:moveTo>
                  <a:pt x="13716" y="45720"/>
                </a:moveTo>
                <a:lnTo>
                  <a:pt x="12192" y="39624"/>
                </a:lnTo>
                <a:lnTo>
                  <a:pt x="36576" y="39624"/>
                </a:lnTo>
                <a:lnTo>
                  <a:pt x="38100" y="44196"/>
                </a:lnTo>
                <a:lnTo>
                  <a:pt x="13716" y="44196"/>
                </a:lnTo>
                <a:lnTo>
                  <a:pt x="13716" y="45720"/>
                </a:lnTo>
                <a:close/>
              </a:path>
              <a:path w="48894" h="184785">
                <a:moveTo>
                  <a:pt x="43815" y="70104"/>
                </a:moveTo>
                <a:lnTo>
                  <a:pt x="19812" y="70104"/>
                </a:lnTo>
                <a:lnTo>
                  <a:pt x="16764" y="62484"/>
                </a:lnTo>
                <a:lnTo>
                  <a:pt x="15240" y="56388"/>
                </a:lnTo>
                <a:lnTo>
                  <a:pt x="15240" y="48768"/>
                </a:lnTo>
                <a:lnTo>
                  <a:pt x="13716" y="44196"/>
                </a:lnTo>
                <a:lnTo>
                  <a:pt x="38100" y="44196"/>
                </a:lnTo>
                <a:lnTo>
                  <a:pt x="39624" y="50292"/>
                </a:lnTo>
                <a:lnTo>
                  <a:pt x="41148" y="57912"/>
                </a:lnTo>
                <a:lnTo>
                  <a:pt x="41452" y="57912"/>
                </a:lnTo>
                <a:lnTo>
                  <a:pt x="42672" y="64008"/>
                </a:lnTo>
                <a:lnTo>
                  <a:pt x="42672" y="65532"/>
                </a:lnTo>
                <a:lnTo>
                  <a:pt x="43815" y="70104"/>
                </a:lnTo>
                <a:close/>
              </a:path>
              <a:path w="48894" h="184785">
                <a:moveTo>
                  <a:pt x="41452" y="57912"/>
                </a:moveTo>
                <a:lnTo>
                  <a:pt x="41148" y="57912"/>
                </a:lnTo>
                <a:lnTo>
                  <a:pt x="41148" y="56388"/>
                </a:lnTo>
                <a:lnTo>
                  <a:pt x="41452" y="57912"/>
                </a:lnTo>
                <a:close/>
              </a:path>
              <a:path w="48894" h="184785">
                <a:moveTo>
                  <a:pt x="19812" y="76200"/>
                </a:moveTo>
                <a:lnTo>
                  <a:pt x="18288" y="68580"/>
                </a:lnTo>
                <a:lnTo>
                  <a:pt x="19812" y="70104"/>
                </a:lnTo>
                <a:lnTo>
                  <a:pt x="43815" y="70104"/>
                </a:lnTo>
                <a:lnTo>
                  <a:pt x="44196" y="71628"/>
                </a:lnTo>
                <a:lnTo>
                  <a:pt x="44704" y="74676"/>
                </a:lnTo>
                <a:lnTo>
                  <a:pt x="19812" y="74676"/>
                </a:lnTo>
                <a:lnTo>
                  <a:pt x="19812" y="76200"/>
                </a:lnTo>
                <a:close/>
              </a:path>
              <a:path w="48894" h="184785">
                <a:moveTo>
                  <a:pt x="22860" y="97536"/>
                </a:moveTo>
                <a:lnTo>
                  <a:pt x="21336" y="89916"/>
                </a:lnTo>
                <a:lnTo>
                  <a:pt x="21336" y="82296"/>
                </a:lnTo>
                <a:lnTo>
                  <a:pt x="19812" y="74676"/>
                </a:lnTo>
                <a:lnTo>
                  <a:pt x="44704" y="74676"/>
                </a:lnTo>
                <a:lnTo>
                  <a:pt x="45720" y="80772"/>
                </a:lnTo>
                <a:lnTo>
                  <a:pt x="45720" y="86868"/>
                </a:lnTo>
                <a:lnTo>
                  <a:pt x="47244" y="86868"/>
                </a:lnTo>
                <a:lnTo>
                  <a:pt x="47244" y="96012"/>
                </a:lnTo>
                <a:lnTo>
                  <a:pt x="22860" y="96012"/>
                </a:lnTo>
                <a:lnTo>
                  <a:pt x="22860" y="97536"/>
                </a:lnTo>
                <a:close/>
              </a:path>
              <a:path w="48894" h="184785">
                <a:moveTo>
                  <a:pt x="47244" y="160020"/>
                </a:moveTo>
                <a:lnTo>
                  <a:pt x="22860" y="160020"/>
                </a:lnTo>
                <a:lnTo>
                  <a:pt x="22860" y="150876"/>
                </a:lnTo>
                <a:lnTo>
                  <a:pt x="24384" y="144780"/>
                </a:lnTo>
                <a:lnTo>
                  <a:pt x="24384" y="118872"/>
                </a:lnTo>
                <a:lnTo>
                  <a:pt x="22860" y="111252"/>
                </a:lnTo>
                <a:lnTo>
                  <a:pt x="22860" y="96012"/>
                </a:lnTo>
                <a:lnTo>
                  <a:pt x="47244" y="96012"/>
                </a:lnTo>
                <a:lnTo>
                  <a:pt x="47244" y="102108"/>
                </a:lnTo>
                <a:lnTo>
                  <a:pt x="48768" y="109728"/>
                </a:lnTo>
                <a:lnTo>
                  <a:pt x="48768" y="152400"/>
                </a:lnTo>
                <a:lnTo>
                  <a:pt x="47244" y="158496"/>
                </a:lnTo>
                <a:lnTo>
                  <a:pt x="47244" y="160020"/>
                </a:lnTo>
                <a:close/>
              </a:path>
              <a:path w="48894" h="184785">
                <a:moveTo>
                  <a:pt x="36576" y="184404"/>
                </a:moveTo>
                <a:lnTo>
                  <a:pt x="24384" y="181356"/>
                </a:lnTo>
                <a:lnTo>
                  <a:pt x="19812" y="175259"/>
                </a:lnTo>
                <a:lnTo>
                  <a:pt x="21336" y="169164"/>
                </a:lnTo>
                <a:lnTo>
                  <a:pt x="21336" y="163068"/>
                </a:lnTo>
                <a:lnTo>
                  <a:pt x="22860" y="158496"/>
                </a:lnTo>
                <a:lnTo>
                  <a:pt x="22860" y="160020"/>
                </a:lnTo>
                <a:lnTo>
                  <a:pt x="47244" y="160020"/>
                </a:lnTo>
                <a:lnTo>
                  <a:pt x="47244" y="164592"/>
                </a:lnTo>
                <a:lnTo>
                  <a:pt x="46482" y="166116"/>
                </a:lnTo>
                <a:lnTo>
                  <a:pt x="45720" y="166116"/>
                </a:lnTo>
                <a:lnTo>
                  <a:pt x="45720" y="172212"/>
                </a:lnTo>
                <a:lnTo>
                  <a:pt x="44196" y="175259"/>
                </a:lnTo>
                <a:lnTo>
                  <a:pt x="42672" y="181356"/>
                </a:lnTo>
                <a:lnTo>
                  <a:pt x="36576" y="184404"/>
                </a:lnTo>
                <a:close/>
              </a:path>
              <a:path w="48894" h="184785">
                <a:moveTo>
                  <a:pt x="45720" y="167640"/>
                </a:moveTo>
                <a:lnTo>
                  <a:pt x="45720" y="166116"/>
                </a:lnTo>
                <a:lnTo>
                  <a:pt x="46482" y="166116"/>
                </a:lnTo>
                <a:lnTo>
                  <a:pt x="45720" y="1676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74876" y="5416296"/>
            <a:ext cx="900684" cy="696467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2788919" y="5667756"/>
            <a:ext cx="144780" cy="33655"/>
          </a:xfrm>
          <a:custGeom>
            <a:avLst/>
            <a:gdLst/>
            <a:ahLst/>
            <a:cxnLst/>
            <a:rect l="l" t="t" r="r" b="b"/>
            <a:pathLst>
              <a:path w="144780" h="33654">
                <a:moveTo>
                  <a:pt x="124968" y="1524"/>
                </a:moveTo>
                <a:lnTo>
                  <a:pt x="54864" y="1524"/>
                </a:lnTo>
                <a:lnTo>
                  <a:pt x="54864" y="0"/>
                </a:lnTo>
                <a:lnTo>
                  <a:pt x="123444" y="0"/>
                </a:lnTo>
                <a:lnTo>
                  <a:pt x="124968" y="1524"/>
                </a:lnTo>
                <a:close/>
              </a:path>
              <a:path w="144780" h="33654">
                <a:moveTo>
                  <a:pt x="10668" y="33528"/>
                </a:moveTo>
                <a:lnTo>
                  <a:pt x="4572" y="32004"/>
                </a:lnTo>
                <a:lnTo>
                  <a:pt x="1524" y="27432"/>
                </a:lnTo>
                <a:lnTo>
                  <a:pt x="0" y="21336"/>
                </a:lnTo>
                <a:lnTo>
                  <a:pt x="1524" y="16764"/>
                </a:lnTo>
                <a:lnTo>
                  <a:pt x="4572" y="12192"/>
                </a:lnTo>
                <a:lnTo>
                  <a:pt x="7620" y="10668"/>
                </a:lnTo>
                <a:lnTo>
                  <a:pt x="9144" y="10668"/>
                </a:lnTo>
                <a:lnTo>
                  <a:pt x="12192" y="7620"/>
                </a:lnTo>
                <a:lnTo>
                  <a:pt x="15240" y="7620"/>
                </a:lnTo>
                <a:lnTo>
                  <a:pt x="16764" y="6096"/>
                </a:lnTo>
                <a:lnTo>
                  <a:pt x="18288" y="6096"/>
                </a:lnTo>
                <a:lnTo>
                  <a:pt x="21336" y="4572"/>
                </a:lnTo>
                <a:lnTo>
                  <a:pt x="22860" y="4572"/>
                </a:lnTo>
                <a:lnTo>
                  <a:pt x="25908" y="3048"/>
                </a:lnTo>
                <a:lnTo>
                  <a:pt x="38100" y="3048"/>
                </a:lnTo>
                <a:lnTo>
                  <a:pt x="39624" y="1524"/>
                </a:lnTo>
                <a:lnTo>
                  <a:pt x="131064" y="1524"/>
                </a:lnTo>
                <a:lnTo>
                  <a:pt x="137160" y="4572"/>
                </a:lnTo>
                <a:lnTo>
                  <a:pt x="141732" y="6096"/>
                </a:lnTo>
                <a:lnTo>
                  <a:pt x="144780" y="10668"/>
                </a:lnTo>
                <a:lnTo>
                  <a:pt x="143256" y="16764"/>
                </a:lnTo>
                <a:lnTo>
                  <a:pt x="143256" y="21336"/>
                </a:lnTo>
                <a:lnTo>
                  <a:pt x="140208" y="24384"/>
                </a:lnTo>
                <a:lnTo>
                  <a:pt x="68580" y="24384"/>
                </a:lnTo>
                <a:lnTo>
                  <a:pt x="62484" y="25908"/>
                </a:lnTo>
                <a:lnTo>
                  <a:pt x="41148" y="25908"/>
                </a:lnTo>
                <a:lnTo>
                  <a:pt x="36576" y="27432"/>
                </a:lnTo>
                <a:lnTo>
                  <a:pt x="25908" y="27432"/>
                </a:lnTo>
                <a:lnTo>
                  <a:pt x="24384" y="28956"/>
                </a:lnTo>
                <a:lnTo>
                  <a:pt x="21336" y="28956"/>
                </a:lnTo>
                <a:lnTo>
                  <a:pt x="19812" y="30480"/>
                </a:lnTo>
                <a:lnTo>
                  <a:pt x="18288" y="30480"/>
                </a:lnTo>
                <a:lnTo>
                  <a:pt x="15240" y="32004"/>
                </a:lnTo>
                <a:lnTo>
                  <a:pt x="10668" y="33528"/>
                </a:lnTo>
                <a:close/>
              </a:path>
              <a:path w="144780" h="33654">
                <a:moveTo>
                  <a:pt x="15240" y="7620"/>
                </a:moveTo>
                <a:lnTo>
                  <a:pt x="13716" y="7620"/>
                </a:lnTo>
                <a:lnTo>
                  <a:pt x="16764" y="6096"/>
                </a:lnTo>
                <a:lnTo>
                  <a:pt x="15240" y="7620"/>
                </a:lnTo>
                <a:close/>
              </a:path>
              <a:path w="144780" h="33654">
                <a:moveTo>
                  <a:pt x="137160" y="25908"/>
                </a:moveTo>
                <a:lnTo>
                  <a:pt x="118872" y="25908"/>
                </a:lnTo>
                <a:lnTo>
                  <a:pt x="115824" y="24384"/>
                </a:lnTo>
                <a:lnTo>
                  <a:pt x="140208" y="24384"/>
                </a:lnTo>
                <a:lnTo>
                  <a:pt x="137160" y="25908"/>
                </a:lnTo>
                <a:close/>
              </a:path>
              <a:path w="144780" h="33654">
                <a:moveTo>
                  <a:pt x="129540" y="27432"/>
                </a:moveTo>
                <a:lnTo>
                  <a:pt x="126492" y="25908"/>
                </a:lnTo>
                <a:lnTo>
                  <a:pt x="132588" y="25908"/>
                </a:lnTo>
                <a:lnTo>
                  <a:pt x="129540" y="27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25495" y="5747004"/>
            <a:ext cx="143510" cy="30480"/>
          </a:xfrm>
          <a:custGeom>
            <a:avLst/>
            <a:gdLst/>
            <a:ahLst/>
            <a:cxnLst/>
            <a:rect l="l" t="t" r="r" b="b"/>
            <a:pathLst>
              <a:path w="143510" h="30479">
                <a:moveTo>
                  <a:pt x="141732" y="7620"/>
                </a:moveTo>
                <a:lnTo>
                  <a:pt x="67056" y="7620"/>
                </a:lnTo>
                <a:lnTo>
                  <a:pt x="73152" y="6096"/>
                </a:lnTo>
                <a:lnTo>
                  <a:pt x="79248" y="6096"/>
                </a:lnTo>
                <a:lnTo>
                  <a:pt x="85344" y="4572"/>
                </a:lnTo>
                <a:lnTo>
                  <a:pt x="89916" y="4572"/>
                </a:lnTo>
                <a:lnTo>
                  <a:pt x="96012" y="3048"/>
                </a:lnTo>
                <a:lnTo>
                  <a:pt x="106680" y="3048"/>
                </a:lnTo>
                <a:lnTo>
                  <a:pt x="114300" y="1524"/>
                </a:lnTo>
                <a:lnTo>
                  <a:pt x="124968" y="1524"/>
                </a:lnTo>
                <a:lnTo>
                  <a:pt x="129540" y="0"/>
                </a:lnTo>
                <a:lnTo>
                  <a:pt x="135636" y="0"/>
                </a:lnTo>
                <a:lnTo>
                  <a:pt x="140208" y="3048"/>
                </a:lnTo>
                <a:lnTo>
                  <a:pt x="141732" y="7620"/>
                </a:lnTo>
                <a:close/>
              </a:path>
              <a:path w="143510" h="30479">
                <a:moveTo>
                  <a:pt x="131064" y="22860"/>
                </a:moveTo>
                <a:lnTo>
                  <a:pt x="6096" y="22860"/>
                </a:lnTo>
                <a:lnTo>
                  <a:pt x="4572" y="21336"/>
                </a:lnTo>
                <a:lnTo>
                  <a:pt x="4572" y="19812"/>
                </a:lnTo>
                <a:lnTo>
                  <a:pt x="0" y="15240"/>
                </a:lnTo>
                <a:lnTo>
                  <a:pt x="0" y="10668"/>
                </a:lnTo>
                <a:lnTo>
                  <a:pt x="3048" y="7620"/>
                </a:lnTo>
                <a:lnTo>
                  <a:pt x="4572" y="4572"/>
                </a:lnTo>
                <a:lnTo>
                  <a:pt x="9144" y="4572"/>
                </a:lnTo>
                <a:lnTo>
                  <a:pt x="12192" y="6096"/>
                </a:lnTo>
                <a:lnTo>
                  <a:pt x="10668" y="6096"/>
                </a:lnTo>
                <a:lnTo>
                  <a:pt x="15240" y="7620"/>
                </a:lnTo>
                <a:lnTo>
                  <a:pt x="141732" y="7620"/>
                </a:lnTo>
                <a:lnTo>
                  <a:pt x="143256" y="13716"/>
                </a:lnTo>
                <a:lnTo>
                  <a:pt x="140208" y="18288"/>
                </a:lnTo>
                <a:lnTo>
                  <a:pt x="135636" y="21336"/>
                </a:lnTo>
                <a:lnTo>
                  <a:pt x="131064" y="22860"/>
                </a:lnTo>
                <a:close/>
              </a:path>
              <a:path w="143510" h="30479">
                <a:moveTo>
                  <a:pt x="15240" y="7620"/>
                </a:moveTo>
                <a:lnTo>
                  <a:pt x="10668" y="6096"/>
                </a:lnTo>
                <a:lnTo>
                  <a:pt x="12192" y="6096"/>
                </a:lnTo>
                <a:lnTo>
                  <a:pt x="15240" y="7620"/>
                </a:lnTo>
                <a:close/>
              </a:path>
              <a:path w="143510" h="30479">
                <a:moveTo>
                  <a:pt x="16764" y="7620"/>
                </a:moveTo>
                <a:lnTo>
                  <a:pt x="15240" y="7620"/>
                </a:lnTo>
                <a:lnTo>
                  <a:pt x="12192" y="6096"/>
                </a:lnTo>
                <a:lnTo>
                  <a:pt x="15240" y="6096"/>
                </a:lnTo>
                <a:lnTo>
                  <a:pt x="16764" y="7620"/>
                </a:lnTo>
                <a:close/>
              </a:path>
              <a:path w="143510" h="30479">
                <a:moveTo>
                  <a:pt x="18288" y="7620"/>
                </a:moveTo>
                <a:lnTo>
                  <a:pt x="16764" y="7620"/>
                </a:lnTo>
                <a:lnTo>
                  <a:pt x="15240" y="6096"/>
                </a:lnTo>
                <a:lnTo>
                  <a:pt x="18288" y="7620"/>
                </a:lnTo>
                <a:close/>
              </a:path>
              <a:path w="143510" h="30479">
                <a:moveTo>
                  <a:pt x="118872" y="25908"/>
                </a:moveTo>
                <a:lnTo>
                  <a:pt x="12192" y="25908"/>
                </a:lnTo>
                <a:lnTo>
                  <a:pt x="10668" y="24384"/>
                </a:lnTo>
                <a:lnTo>
                  <a:pt x="7620" y="22860"/>
                </a:lnTo>
                <a:lnTo>
                  <a:pt x="129540" y="22860"/>
                </a:lnTo>
                <a:lnTo>
                  <a:pt x="123444" y="24384"/>
                </a:lnTo>
                <a:lnTo>
                  <a:pt x="124968" y="24384"/>
                </a:lnTo>
                <a:lnTo>
                  <a:pt x="118872" y="25908"/>
                </a:lnTo>
                <a:close/>
              </a:path>
              <a:path w="143510" h="30479">
                <a:moveTo>
                  <a:pt x="111252" y="27432"/>
                </a:moveTo>
                <a:lnTo>
                  <a:pt x="18288" y="27432"/>
                </a:lnTo>
                <a:lnTo>
                  <a:pt x="15240" y="25908"/>
                </a:lnTo>
                <a:lnTo>
                  <a:pt x="117348" y="25908"/>
                </a:lnTo>
                <a:lnTo>
                  <a:pt x="111252" y="27432"/>
                </a:lnTo>
                <a:close/>
              </a:path>
              <a:path w="143510" h="30479">
                <a:moveTo>
                  <a:pt x="94488" y="28956"/>
                </a:moveTo>
                <a:lnTo>
                  <a:pt x="28956" y="28956"/>
                </a:lnTo>
                <a:lnTo>
                  <a:pt x="24384" y="27432"/>
                </a:lnTo>
                <a:lnTo>
                  <a:pt x="100584" y="27432"/>
                </a:lnTo>
                <a:lnTo>
                  <a:pt x="94488" y="28956"/>
                </a:lnTo>
                <a:close/>
              </a:path>
              <a:path w="143510" h="30479">
                <a:moveTo>
                  <a:pt x="80772" y="30480"/>
                </a:moveTo>
                <a:lnTo>
                  <a:pt x="45720" y="30480"/>
                </a:lnTo>
                <a:lnTo>
                  <a:pt x="39624" y="28956"/>
                </a:lnTo>
                <a:lnTo>
                  <a:pt x="86868" y="28956"/>
                </a:lnTo>
                <a:lnTo>
                  <a:pt x="80772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30296" y="5472684"/>
            <a:ext cx="276225" cy="222885"/>
          </a:xfrm>
          <a:custGeom>
            <a:avLst/>
            <a:gdLst/>
            <a:ahLst/>
            <a:cxnLst/>
            <a:rect l="l" t="t" r="r" b="b"/>
            <a:pathLst>
              <a:path w="276225" h="222885">
                <a:moveTo>
                  <a:pt x="51815" y="21335"/>
                </a:moveTo>
                <a:lnTo>
                  <a:pt x="9143" y="21335"/>
                </a:lnTo>
                <a:lnTo>
                  <a:pt x="7619" y="19812"/>
                </a:lnTo>
                <a:lnTo>
                  <a:pt x="4571" y="18287"/>
                </a:lnTo>
                <a:lnTo>
                  <a:pt x="3047" y="16764"/>
                </a:lnTo>
                <a:lnTo>
                  <a:pt x="3047" y="15239"/>
                </a:lnTo>
                <a:lnTo>
                  <a:pt x="1523" y="13716"/>
                </a:lnTo>
                <a:lnTo>
                  <a:pt x="0" y="9144"/>
                </a:lnTo>
                <a:lnTo>
                  <a:pt x="1523" y="6096"/>
                </a:lnTo>
                <a:lnTo>
                  <a:pt x="6095" y="1523"/>
                </a:lnTo>
                <a:lnTo>
                  <a:pt x="10667" y="0"/>
                </a:lnTo>
                <a:lnTo>
                  <a:pt x="13715" y="1523"/>
                </a:lnTo>
                <a:lnTo>
                  <a:pt x="15239" y="3048"/>
                </a:lnTo>
                <a:lnTo>
                  <a:pt x="18287" y="3048"/>
                </a:lnTo>
                <a:lnTo>
                  <a:pt x="19811" y="4571"/>
                </a:lnTo>
                <a:lnTo>
                  <a:pt x="22859" y="6096"/>
                </a:lnTo>
                <a:lnTo>
                  <a:pt x="21335" y="6096"/>
                </a:lnTo>
                <a:lnTo>
                  <a:pt x="24383" y="7619"/>
                </a:lnTo>
                <a:lnTo>
                  <a:pt x="25907" y="7619"/>
                </a:lnTo>
                <a:lnTo>
                  <a:pt x="27432" y="9144"/>
                </a:lnTo>
                <a:lnTo>
                  <a:pt x="25907" y="9144"/>
                </a:lnTo>
                <a:lnTo>
                  <a:pt x="28955" y="10667"/>
                </a:lnTo>
                <a:lnTo>
                  <a:pt x="30479" y="10667"/>
                </a:lnTo>
                <a:lnTo>
                  <a:pt x="35051" y="12192"/>
                </a:lnTo>
                <a:lnTo>
                  <a:pt x="33527" y="12192"/>
                </a:lnTo>
                <a:lnTo>
                  <a:pt x="38100" y="13716"/>
                </a:lnTo>
                <a:lnTo>
                  <a:pt x="42671" y="16764"/>
                </a:lnTo>
                <a:lnTo>
                  <a:pt x="44958" y="16764"/>
                </a:lnTo>
                <a:lnTo>
                  <a:pt x="51815" y="21335"/>
                </a:lnTo>
                <a:close/>
              </a:path>
              <a:path w="276225" h="222885">
                <a:moveTo>
                  <a:pt x="18287" y="3048"/>
                </a:moveTo>
                <a:lnTo>
                  <a:pt x="15239" y="3048"/>
                </a:lnTo>
                <a:lnTo>
                  <a:pt x="15239" y="1523"/>
                </a:lnTo>
                <a:lnTo>
                  <a:pt x="18287" y="3048"/>
                </a:lnTo>
                <a:close/>
              </a:path>
              <a:path w="276225" h="222885">
                <a:moveTo>
                  <a:pt x="273405" y="57912"/>
                </a:moveTo>
                <a:lnTo>
                  <a:pt x="246887" y="57912"/>
                </a:lnTo>
                <a:lnTo>
                  <a:pt x="248411" y="48767"/>
                </a:lnTo>
                <a:lnTo>
                  <a:pt x="249935" y="42671"/>
                </a:lnTo>
                <a:lnTo>
                  <a:pt x="249935" y="19812"/>
                </a:lnTo>
                <a:lnTo>
                  <a:pt x="251459" y="18287"/>
                </a:lnTo>
                <a:lnTo>
                  <a:pt x="251459" y="9144"/>
                </a:lnTo>
                <a:lnTo>
                  <a:pt x="256031" y="4571"/>
                </a:lnTo>
                <a:lnTo>
                  <a:pt x="269747" y="4571"/>
                </a:lnTo>
                <a:lnTo>
                  <a:pt x="275843" y="9144"/>
                </a:lnTo>
                <a:lnTo>
                  <a:pt x="275843" y="47244"/>
                </a:lnTo>
                <a:lnTo>
                  <a:pt x="274319" y="53339"/>
                </a:lnTo>
                <a:lnTo>
                  <a:pt x="273405" y="57912"/>
                </a:lnTo>
                <a:close/>
              </a:path>
              <a:path w="276225" h="222885">
                <a:moveTo>
                  <a:pt x="28955" y="10667"/>
                </a:moveTo>
                <a:lnTo>
                  <a:pt x="25907" y="9144"/>
                </a:lnTo>
                <a:lnTo>
                  <a:pt x="27432" y="9144"/>
                </a:lnTo>
                <a:lnTo>
                  <a:pt x="28955" y="10667"/>
                </a:lnTo>
                <a:close/>
              </a:path>
              <a:path w="276225" h="222885">
                <a:moveTo>
                  <a:pt x="30479" y="10667"/>
                </a:moveTo>
                <a:lnTo>
                  <a:pt x="28955" y="10667"/>
                </a:lnTo>
                <a:lnTo>
                  <a:pt x="27432" y="9144"/>
                </a:lnTo>
                <a:lnTo>
                  <a:pt x="28955" y="9144"/>
                </a:lnTo>
                <a:lnTo>
                  <a:pt x="30479" y="10667"/>
                </a:lnTo>
                <a:close/>
              </a:path>
              <a:path w="276225" h="222885">
                <a:moveTo>
                  <a:pt x="44958" y="16764"/>
                </a:moveTo>
                <a:lnTo>
                  <a:pt x="42671" y="16764"/>
                </a:lnTo>
                <a:lnTo>
                  <a:pt x="42671" y="15239"/>
                </a:lnTo>
                <a:lnTo>
                  <a:pt x="44958" y="16764"/>
                </a:lnTo>
                <a:close/>
              </a:path>
              <a:path w="276225" h="222885">
                <a:moveTo>
                  <a:pt x="28955" y="33528"/>
                </a:moveTo>
                <a:lnTo>
                  <a:pt x="24383" y="30480"/>
                </a:lnTo>
                <a:lnTo>
                  <a:pt x="21335" y="28955"/>
                </a:lnTo>
                <a:lnTo>
                  <a:pt x="19811" y="28955"/>
                </a:lnTo>
                <a:lnTo>
                  <a:pt x="16763" y="27432"/>
                </a:lnTo>
                <a:lnTo>
                  <a:pt x="12191" y="22860"/>
                </a:lnTo>
                <a:lnTo>
                  <a:pt x="10667" y="22860"/>
                </a:lnTo>
                <a:lnTo>
                  <a:pt x="7619" y="19812"/>
                </a:lnTo>
                <a:lnTo>
                  <a:pt x="9143" y="21335"/>
                </a:lnTo>
                <a:lnTo>
                  <a:pt x="51815" y="21335"/>
                </a:lnTo>
                <a:lnTo>
                  <a:pt x="56387" y="24383"/>
                </a:lnTo>
                <a:lnTo>
                  <a:pt x="62483" y="27432"/>
                </a:lnTo>
                <a:lnTo>
                  <a:pt x="68579" y="32003"/>
                </a:lnTo>
                <a:lnTo>
                  <a:pt x="27431" y="32003"/>
                </a:lnTo>
                <a:lnTo>
                  <a:pt x="28955" y="33528"/>
                </a:lnTo>
                <a:close/>
              </a:path>
              <a:path w="276225" h="222885">
                <a:moveTo>
                  <a:pt x="36575" y="38100"/>
                </a:moveTo>
                <a:lnTo>
                  <a:pt x="27431" y="32003"/>
                </a:lnTo>
                <a:lnTo>
                  <a:pt x="68579" y="32003"/>
                </a:lnTo>
                <a:lnTo>
                  <a:pt x="73151" y="35051"/>
                </a:lnTo>
                <a:lnTo>
                  <a:pt x="73151" y="36576"/>
                </a:lnTo>
                <a:lnTo>
                  <a:pt x="36575" y="36576"/>
                </a:lnTo>
                <a:lnTo>
                  <a:pt x="36575" y="38100"/>
                </a:lnTo>
                <a:close/>
              </a:path>
              <a:path w="276225" h="222885">
                <a:moveTo>
                  <a:pt x="54863" y="50292"/>
                </a:moveTo>
                <a:lnTo>
                  <a:pt x="50291" y="45719"/>
                </a:lnTo>
                <a:lnTo>
                  <a:pt x="41147" y="39623"/>
                </a:lnTo>
                <a:lnTo>
                  <a:pt x="39623" y="39623"/>
                </a:lnTo>
                <a:lnTo>
                  <a:pt x="36575" y="36576"/>
                </a:lnTo>
                <a:lnTo>
                  <a:pt x="73151" y="36576"/>
                </a:lnTo>
                <a:lnTo>
                  <a:pt x="80771" y="41148"/>
                </a:lnTo>
                <a:lnTo>
                  <a:pt x="86867" y="45719"/>
                </a:lnTo>
                <a:lnTo>
                  <a:pt x="89915" y="48767"/>
                </a:lnTo>
                <a:lnTo>
                  <a:pt x="54863" y="48767"/>
                </a:lnTo>
                <a:lnTo>
                  <a:pt x="54863" y="50292"/>
                </a:lnTo>
                <a:close/>
              </a:path>
              <a:path w="276225" h="222885">
                <a:moveTo>
                  <a:pt x="77723" y="68580"/>
                </a:moveTo>
                <a:lnTo>
                  <a:pt x="71627" y="64008"/>
                </a:lnTo>
                <a:lnTo>
                  <a:pt x="71627" y="62483"/>
                </a:lnTo>
                <a:lnTo>
                  <a:pt x="65531" y="57912"/>
                </a:lnTo>
                <a:lnTo>
                  <a:pt x="67055" y="57912"/>
                </a:lnTo>
                <a:lnTo>
                  <a:pt x="54863" y="48767"/>
                </a:lnTo>
                <a:lnTo>
                  <a:pt x="89915" y="48767"/>
                </a:lnTo>
                <a:lnTo>
                  <a:pt x="99059" y="57912"/>
                </a:lnTo>
                <a:lnTo>
                  <a:pt x="103631" y="64008"/>
                </a:lnTo>
                <a:lnTo>
                  <a:pt x="107695" y="67055"/>
                </a:lnTo>
                <a:lnTo>
                  <a:pt x="76200" y="67055"/>
                </a:lnTo>
                <a:lnTo>
                  <a:pt x="77723" y="68580"/>
                </a:lnTo>
                <a:close/>
              </a:path>
              <a:path w="276225" h="222885">
                <a:moveTo>
                  <a:pt x="254888" y="175260"/>
                </a:moveTo>
                <a:lnTo>
                  <a:pt x="230123" y="175260"/>
                </a:lnTo>
                <a:lnTo>
                  <a:pt x="230123" y="167639"/>
                </a:lnTo>
                <a:lnTo>
                  <a:pt x="231647" y="160019"/>
                </a:lnTo>
                <a:lnTo>
                  <a:pt x="233171" y="150876"/>
                </a:lnTo>
                <a:lnTo>
                  <a:pt x="233171" y="143255"/>
                </a:lnTo>
                <a:lnTo>
                  <a:pt x="236219" y="124967"/>
                </a:lnTo>
                <a:lnTo>
                  <a:pt x="237743" y="114300"/>
                </a:lnTo>
                <a:lnTo>
                  <a:pt x="239267" y="105155"/>
                </a:lnTo>
                <a:lnTo>
                  <a:pt x="240791" y="94487"/>
                </a:lnTo>
                <a:lnTo>
                  <a:pt x="242315" y="85344"/>
                </a:lnTo>
                <a:lnTo>
                  <a:pt x="242315" y="83819"/>
                </a:lnTo>
                <a:lnTo>
                  <a:pt x="246887" y="56387"/>
                </a:lnTo>
                <a:lnTo>
                  <a:pt x="246887" y="57912"/>
                </a:lnTo>
                <a:lnTo>
                  <a:pt x="273405" y="57912"/>
                </a:lnTo>
                <a:lnTo>
                  <a:pt x="272795" y="60960"/>
                </a:lnTo>
                <a:lnTo>
                  <a:pt x="268223" y="88392"/>
                </a:lnTo>
                <a:lnTo>
                  <a:pt x="266700" y="99060"/>
                </a:lnTo>
                <a:lnTo>
                  <a:pt x="265175" y="108203"/>
                </a:lnTo>
                <a:lnTo>
                  <a:pt x="265175" y="109728"/>
                </a:lnTo>
                <a:lnTo>
                  <a:pt x="262127" y="128016"/>
                </a:lnTo>
                <a:lnTo>
                  <a:pt x="260603" y="138683"/>
                </a:lnTo>
                <a:lnTo>
                  <a:pt x="259079" y="146303"/>
                </a:lnTo>
                <a:lnTo>
                  <a:pt x="257555" y="155448"/>
                </a:lnTo>
                <a:lnTo>
                  <a:pt x="256031" y="163067"/>
                </a:lnTo>
                <a:lnTo>
                  <a:pt x="256031" y="170687"/>
                </a:lnTo>
                <a:lnTo>
                  <a:pt x="254888" y="175260"/>
                </a:lnTo>
                <a:close/>
              </a:path>
              <a:path w="276225" h="222885">
                <a:moveTo>
                  <a:pt x="118871" y="111251"/>
                </a:moveTo>
                <a:lnTo>
                  <a:pt x="99059" y="91439"/>
                </a:lnTo>
                <a:lnTo>
                  <a:pt x="94487" y="85344"/>
                </a:lnTo>
                <a:lnTo>
                  <a:pt x="88391" y="79248"/>
                </a:lnTo>
                <a:lnTo>
                  <a:pt x="82295" y="74676"/>
                </a:lnTo>
                <a:lnTo>
                  <a:pt x="82295" y="73151"/>
                </a:lnTo>
                <a:lnTo>
                  <a:pt x="76200" y="67055"/>
                </a:lnTo>
                <a:lnTo>
                  <a:pt x="107695" y="67055"/>
                </a:lnTo>
                <a:lnTo>
                  <a:pt x="109727" y="68580"/>
                </a:lnTo>
                <a:lnTo>
                  <a:pt x="115823" y="74676"/>
                </a:lnTo>
                <a:lnTo>
                  <a:pt x="121919" y="82296"/>
                </a:lnTo>
                <a:lnTo>
                  <a:pt x="129539" y="88392"/>
                </a:lnTo>
                <a:lnTo>
                  <a:pt x="128015" y="88392"/>
                </a:lnTo>
                <a:lnTo>
                  <a:pt x="135635" y="94487"/>
                </a:lnTo>
                <a:lnTo>
                  <a:pt x="141731" y="100583"/>
                </a:lnTo>
                <a:lnTo>
                  <a:pt x="140207" y="100583"/>
                </a:lnTo>
                <a:lnTo>
                  <a:pt x="147827" y="106680"/>
                </a:lnTo>
                <a:lnTo>
                  <a:pt x="150266" y="109728"/>
                </a:lnTo>
                <a:lnTo>
                  <a:pt x="118871" y="109728"/>
                </a:lnTo>
                <a:lnTo>
                  <a:pt x="118871" y="111251"/>
                </a:lnTo>
                <a:close/>
              </a:path>
              <a:path w="276225" h="222885">
                <a:moveTo>
                  <a:pt x="173735" y="166116"/>
                </a:moveTo>
                <a:lnTo>
                  <a:pt x="169163" y="160019"/>
                </a:lnTo>
                <a:lnTo>
                  <a:pt x="167639" y="160019"/>
                </a:lnTo>
                <a:lnTo>
                  <a:pt x="163067" y="153923"/>
                </a:lnTo>
                <a:lnTo>
                  <a:pt x="156971" y="149351"/>
                </a:lnTo>
                <a:lnTo>
                  <a:pt x="143255" y="135635"/>
                </a:lnTo>
                <a:lnTo>
                  <a:pt x="144779" y="135635"/>
                </a:lnTo>
                <a:lnTo>
                  <a:pt x="138683" y="131064"/>
                </a:lnTo>
                <a:lnTo>
                  <a:pt x="124967" y="117348"/>
                </a:lnTo>
                <a:lnTo>
                  <a:pt x="118871" y="109728"/>
                </a:lnTo>
                <a:lnTo>
                  <a:pt x="150266" y="109728"/>
                </a:lnTo>
                <a:lnTo>
                  <a:pt x="153923" y="114300"/>
                </a:lnTo>
                <a:lnTo>
                  <a:pt x="155447" y="114300"/>
                </a:lnTo>
                <a:lnTo>
                  <a:pt x="178307" y="137160"/>
                </a:lnTo>
                <a:lnTo>
                  <a:pt x="179831" y="137160"/>
                </a:lnTo>
                <a:lnTo>
                  <a:pt x="184403" y="143255"/>
                </a:lnTo>
                <a:lnTo>
                  <a:pt x="190500" y="147828"/>
                </a:lnTo>
                <a:lnTo>
                  <a:pt x="201167" y="158496"/>
                </a:lnTo>
                <a:lnTo>
                  <a:pt x="205739" y="164592"/>
                </a:lnTo>
                <a:lnTo>
                  <a:pt x="173735" y="164592"/>
                </a:lnTo>
                <a:lnTo>
                  <a:pt x="173735" y="166116"/>
                </a:lnTo>
                <a:close/>
              </a:path>
              <a:path w="276225" h="222885">
                <a:moveTo>
                  <a:pt x="155447" y="114300"/>
                </a:moveTo>
                <a:lnTo>
                  <a:pt x="153923" y="114300"/>
                </a:lnTo>
                <a:lnTo>
                  <a:pt x="153923" y="112776"/>
                </a:lnTo>
                <a:lnTo>
                  <a:pt x="155447" y="114300"/>
                </a:lnTo>
                <a:close/>
              </a:path>
              <a:path w="276225" h="222885">
                <a:moveTo>
                  <a:pt x="198119" y="190500"/>
                </a:moveTo>
                <a:lnTo>
                  <a:pt x="193547" y="185928"/>
                </a:lnTo>
                <a:lnTo>
                  <a:pt x="193547" y="184403"/>
                </a:lnTo>
                <a:lnTo>
                  <a:pt x="173735" y="164592"/>
                </a:lnTo>
                <a:lnTo>
                  <a:pt x="205739" y="164592"/>
                </a:lnTo>
                <a:lnTo>
                  <a:pt x="210311" y="169164"/>
                </a:lnTo>
                <a:lnTo>
                  <a:pt x="211836" y="169164"/>
                </a:lnTo>
                <a:lnTo>
                  <a:pt x="214883" y="172212"/>
                </a:lnTo>
                <a:lnTo>
                  <a:pt x="217931" y="176783"/>
                </a:lnTo>
                <a:lnTo>
                  <a:pt x="219455" y="176783"/>
                </a:lnTo>
                <a:lnTo>
                  <a:pt x="222503" y="181355"/>
                </a:lnTo>
                <a:lnTo>
                  <a:pt x="227075" y="184403"/>
                </a:lnTo>
                <a:lnTo>
                  <a:pt x="225551" y="184403"/>
                </a:lnTo>
                <a:lnTo>
                  <a:pt x="228599" y="187451"/>
                </a:lnTo>
                <a:lnTo>
                  <a:pt x="228600" y="188976"/>
                </a:lnTo>
                <a:lnTo>
                  <a:pt x="198119" y="188976"/>
                </a:lnTo>
                <a:lnTo>
                  <a:pt x="198119" y="190500"/>
                </a:lnTo>
                <a:close/>
              </a:path>
              <a:path w="276225" h="222885">
                <a:moveTo>
                  <a:pt x="211836" y="169164"/>
                </a:moveTo>
                <a:lnTo>
                  <a:pt x="210311" y="169164"/>
                </a:lnTo>
                <a:lnTo>
                  <a:pt x="210311" y="167639"/>
                </a:lnTo>
                <a:lnTo>
                  <a:pt x="211836" y="169164"/>
                </a:lnTo>
                <a:close/>
              </a:path>
              <a:path w="276225" h="222885">
                <a:moveTo>
                  <a:pt x="246887" y="213360"/>
                </a:moveTo>
                <a:lnTo>
                  <a:pt x="246887" y="205739"/>
                </a:lnTo>
                <a:lnTo>
                  <a:pt x="240791" y="199644"/>
                </a:lnTo>
                <a:lnTo>
                  <a:pt x="240791" y="198119"/>
                </a:lnTo>
                <a:lnTo>
                  <a:pt x="237743" y="196596"/>
                </a:lnTo>
                <a:lnTo>
                  <a:pt x="228600" y="187452"/>
                </a:lnTo>
                <a:lnTo>
                  <a:pt x="228600" y="178308"/>
                </a:lnTo>
                <a:lnTo>
                  <a:pt x="230123" y="173735"/>
                </a:lnTo>
                <a:lnTo>
                  <a:pt x="230123" y="175260"/>
                </a:lnTo>
                <a:lnTo>
                  <a:pt x="254888" y="175260"/>
                </a:lnTo>
                <a:lnTo>
                  <a:pt x="254507" y="176783"/>
                </a:lnTo>
                <a:lnTo>
                  <a:pt x="254507" y="178308"/>
                </a:lnTo>
                <a:lnTo>
                  <a:pt x="252983" y="182880"/>
                </a:lnTo>
                <a:lnTo>
                  <a:pt x="254507" y="182880"/>
                </a:lnTo>
                <a:lnTo>
                  <a:pt x="252983" y="187451"/>
                </a:lnTo>
                <a:lnTo>
                  <a:pt x="252983" y="188976"/>
                </a:lnTo>
                <a:lnTo>
                  <a:pt x="251459" y="193548"/>
                </a:lnTo>
                <a:lnTo>
                  <a:pt x="251459" y="199644"/>
                </a:lnTo>
                <a:lnTo>
                  <a:pt x="249935" y="201167"/>
                </a:lnTo>
                <a:lnTo>
                  <a:pt x="249935" y="205739"/>
                </a:lnTo>
                <a:lnTo>
                  <a:pt x="248411" y="208787"/>
                </a:lnTo>
                <a:lnTo>
                  <a:pt x="248411" y="210312"/>
                </a:lnTo>
                <a:lnTo>
                  <a:pt x="246887" y="213360"/>
                </a:lnTo>
                <a:close/>
              </a:path>
              <a:path w="276225" h="222885">
                <a:moveTo>
                  <a:pt x="237743" y="196596"/>
                </a:moveTo>
                <a:lnTo>
                  <a:pt x="227075" y="196596"/>
                </a:lnTo>
                <a:lnTo>
                  <a:pt x="227075" y="192023"/>
                </a:lnTo>
                <a:lnTo>
                  <a:pt x="228600" y="188976"/>
                </a:lnTo>
                <a:lnTo>
                  <a:pt x="228600" y="187452"/>
                </a:lnTo>
                <a:lnTo>
                  <a:pt x="237743" y="196596"/>
                </a:lnTo>
                <a:close/>
              </a:path>
              <a:path w="276225" h="222885">
                <a:moveTo>
                  <a:pt x="214883" y="207264"/>
                </a:moveTo>
                <a:lnTo>
                  <a:pt x="208787" y="201167"/>
                </a:lnTo>
                <a:lnTo>
                  <a:pt x="208787" y="199644"/>
                </a:lnTo>
                <a:lnTo>
                  <a:pt x="198119" y="188976"/>
                </a:lnTo>
                <a:lnTo>
                  <a:pt x="228600" y="188976"/>
                </a:lnTo>
                <a:lnTo>
                  <a:pt x="227075" y="192023"/>
                </a:lnTo>
                <a:lnTo>
                  <a:pt x="227075" y="195071"/>
                </a:lnTo>
                <a:lnTo>
                  <a:pt x="225551" y="198119"/>
                </a:lnTo>
                <a:lnTo>
                  <a:pt x="225551" y="199644"/>
                </a:lnTo>
                <a:lnTo>
                  <a:pt x="224027" y="202692"/>
                </a:lnTo>
                <a:lnTo>
                  <a:pt x="220979" y="205739"/>
                </a:lnTo>
                <a:lnTo>
                  <a:pt x="214883" y="205739"/>
                </a:lnTo>
                <a:lnTo>
                  <a:pt x="214883" y="207264"/>
                </a:lnTo>
                <a:close/>
              </a:path>
              <a:path w="276225" h="222885">
                <a:moveTo>
                  <a:pt x="225552" y="201167"/>
                </a:moveTo>
                <a:lnTo>
                  <a:pt x="225551" y="198119"/>
                </a:lnTo>
                <a:lnTo>
                  <a:pt x="227075" y="195071"/>
                </a:lnTo>
                <a:lnTo>
                  <a:pt x="227075" y="196596"/>
                </a:lnTo>
                <a:lnTo>
                  <a:pt x="237743" y="196596"/>
                </a:lnTo>
                <a:lnTo>
                  <a:pt x="240791" y="198119"/>
                </a:lnTo>
                <a:lnTo>
                  <a:pt x="240791" y="199644"/>
                </a:lnTo>
                <a:lnTo>
                  <a:pt x="227075" y="199644"/>
                </a:lnTo>
                <a:lnTo>
                  <a:pt x="225552" y="201167"/>
                </a:lnTo>
                <a:close/>
              </a:path>
              <a:path w="276225" h="222885">
                <a:moveTo>
                  <a:pt x="224028" y="202691"/>
                </a:moveTo>
                <a:lnTo>
                  <a:pt x="225551" y="199644"/>
                </a:lnTo>
                <a:lnTo>
                  <a:pt x="225552" y="201167"/>
                </a:lnTo>
                <a:lnTo>
                  <a:pt x="224028" y="202691"/>
                </a:lnTo>
                <a:close/>
              </a:path>
              <a:path w="276225" h="222885">
                <a:moveTo>
                  <a:pt x="243840" y="202692"/>
                </a:moveTo>
                <a:lnTo>
                  <a:pt x="224027" y="202692"/>
                </a:lnTo>
                <a:lnTo>
                  <a:pt x="227075" y="199644"/>
                </a:lnTo>
                <a:lnTo>
                  <a:pt x="240791" y="199644"/>
                </a:lnTo>
                <a:lnTo>
                  <a:pt x="243840" y="202692"/>
                </a:lnTo>
                <a:close/>
              </a:path>
              <a:path w="276225" h="222885">
                <a:moveTo>
                  <a:pt x="239267" y="220980"/>
                </a:moveTo>
                <a:lnTo>
                  <a:pt x="228599" y="220980"/>
                </a:lnTo>
                <a:lnTo>
                  <a:pt x="220979" y="213360"/>
                </a:lnTo>
                <a:lnTo>
                  <a:pt x="220979" y="205739"/>
                </a:lnTo>
                <a:lnTo>
                  <a:pt x="224028" y="202691"/>
                </a:lnTo>
                <a:lnTo>
                  <a:pt x="243840" y="202692"/>
                </a:lnTo>
                <a:lnTo>
                  <a:pt x="246887" y="205739"/>
                </a:lnTo>
                <a:lnTo>
                  <a:pt x="246887" y="213360"/>
                </a:lnTo>
                <a:lnTo>
                  <a:pt x="245363" y="213360"/>
                </a:lnTo>
                <a:lnTo>
                  <a:pt x="245363" y="214883"/>
                </a:lnTo>
                <a:lnTo>
                  <a:pt x="239267" y="220980"/>
                </a:lnTo>
                <a:close/>
              </a:path>
              <a:path w="276225" h="222885">
                <a:moveTo>
                  <a:pt x="220979" y="213360"/>
                </a:moveTo>
                <a:lnTo>
                  <a:pt x="216407" y="208787"/>
                </a:lnTo>
                <a:lnTo>
                  <a:pt x="214883" y="205739"/>
                </a:lnTo>
                <a:lnTo>
                  <a:pt x="220979" y="205739"/>
                </a:lnTo>
                <a:lnTo>
                  <a:pt x="220979" y="213360"/>
                </a:lnTo>
                <a:close/>
              </a:path>
              <a:path w="276225" h="222885">
                <a:moveTo>
                  <a:pt x="242315" y="217932"/>
                </a:moveTo>
                <a:lnTo>
                  <a:pt x="245363" y="214883"/>
                </a:lnTo>
                <a:lnTo>
                  <a:pt x="245363" y="213360"/>
                </a:lnTo>
                <a:lnTo>
                  <a:pt x="246887" y="213360"/>
                </a:lnTo>
                <a:lnTo>
                  <a:pt x="242315" y="217932"/>
                </a:lnTo>
                <a:close/>
              </a:path>
              <a:path w="276225" h="222885">
                <a:moveTo>
                  <a:pt x="228599" y="220980"/>
                </a:moveTo>
                <a:lnTo>
                  <a:pt x="225551" y="219455"/>
                </a:lnTo>
                <a:lnTo>
                  <a:pt x="224027" y="216408"/>
                </a:lnTo>
                <a:lnTo>
                  <a:pt x="223623" y="216003"/>
                </a:lnTo>
                <a:lnTo>
                  <a:pt x="228599" y="220980"/>
                </a:lnTo>
                <a:close/>
              </a:path>
              <a:path w="276225" h="222885">
                <a:moveTo>
                  <a:pt x="239267" y="220980"/>
                </a:moveTo>
                <a:lnTo>
                  <a:pt x="242315" y="217932"/>
                </a:lnTo>
                <a:lnTo>
                  <a:pt x="239267" y="220980"/>
                </a:lnTo>
                <a:close/>
              </a:path>
              <a:path w="276225" h="222885">
                <a:moveTo>
                  <a:pt x="237743" y="222503"/>
                </a:moveTo>
                <a:lnTo>
                  <a:pt x="230123" y="222503"/>
                </a:lnTo>
                <a:lnTo>
                  <a:pt x="228599" y="220980"/>
                </a:lnTo>
                <a:lnTo>
                  <a:pt x="239267" y="220980"/>
                </a:lnTo>
                <a:lnTo>
                  <a:pt x="237743" y="2225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80803" y="5398007"/>
            <a:ext cx="104139" cy="140335"/>
          </a:xfrm>
          <a:custGeom>
            <a:avLst/>
            <a:gdLst/>
            <a:ahLst/>
            <a:cxnLst/>
            <a:rect l="l" t="t" r="r" b="b"/>
            <a:pathLst>
              <a:path w="104139" h="140335">
                <a:moveTo>
                  <a:pt x="44196" y="18288"/>
                </a:moveTo>
                <a:lnTo>
                  <a:pt x="42672" y="16764"/>
                </a:lnTo>
                <a:lnTo>
                  <a:pt x="42672" y="15240"/>
                </a:lnTo>
                <a:lnTo>
                  <a:pt x="41910" y="13716"/>
                </a:lnTo>
                <a:lnTo>
                  <a:pt x="41148" y="12192"/>
                </a:lnTo>
                <a:lnTo>
                  <a:pt x="41148" y="10668"/>
                </a:lnTo>
                <a:lnTo>
                  <a:pt x="39624" y="7620"/>
                </a:lnTo>
                <a:lnTo>
                  <a:pt x="38100" y="6096"/>
                </a:lnTo>
                <a:lnTo>
                  <a:pt x="33528" y="1524"/>
                </a:lnTo>
                <a:lnTo>
                  <a:pt x="30480" y="1524"/>
                </a:lnTo>
                <a:lnTo>
                  <a:pt x="28956" y="0"/>
                </a:lnTo>
                <a:lnTo>
                  <a:pt x="22860" y="0"/>
                </a:lnTo>
                <a:lnTo>
                  <a:pt x="19812" y="1524"/>
                </a:lnTo>
                <a:lnTo>
                  <a:pt x="16764" y="4572"/>
                </a:lnTo>
                <a:lnTo>
                  <a:pt x="16764" y="6096"/>
                </a:lnTo>
                <a:lnTo>
                  <a:pt x="16764" y="6858"/>
                </a:lnTo>
                <a:lnTo>
                  <a:pt x="16459" y="7010"/>
                </a:lnTo>
                <a:lnTo>
                  <a:pt x="16764" y="6096"/>
                </a:lnTo>
                <a:lnTo>
                  <a:pt x="16764" y="4572"/>
                </a:lnTo>
                <a:lnTo>
                  <a:pt x="15240" y="6096"/>
                </a:lnTo>
                <a:lnTo>
                  <a:pt x="15240" y="7620"/>
                </a:lnTo>
                <a:lnTo>
                  <a:pt x="10668" y="12192"/>
                </a:lnTo>
                <a:lnTo>
                  <a:pt x="7620" y="13716"/>
                </a:lnTo>
                <a:lnTo>
                  <a:pt x="9144" y="12192"/>
                </a:lnTo>
                <a:lnTo>
                  <a:pt x="6096" y="13716"/>
                </a:lnTo>
                <a:lnTo>
                  <a:pt x="4572" y="15240"/>
                </a:lnTo>
                <a:lnTo>
                  <a:pt x="3048" y="15240"/>
                </a:lnTo>
                <a:lnTo>
                  <a:pt x="0" y="18288"/>
                </a:lnTo>
                <a:lnTo>
                  <a:pt x="0" y="21336"/>
                </a:lnTo>
                <a:lnTo>
                  <a:pt x="3048" y="24384"/>
                </a:lnTo>
                <a:lnTo>
                  <a:pt x="6096" y="22860"/>
                </a:lnTo>
                <a:lnTo>
                  <a:pt x="7620" y="21336"/>
                </a:lnTo>
                <a:lnTo>
                  <a:pt x="9144" y="21336"/>
                </a:lnTo>
                <a:lnTo>
                  <a:pt x="12192" y="19812"/>
                </a:lnTo>
                <a:lnTo>
                  <a:pt x="15240" y="19812"/>
                </a:lnTo>
                <a:lnTo>
                  <a:pt x="21336" y="19812"/>
                </a:lnTo>
                <a:lnTo>
                  <a:pt x="21336" y="51816"/>
                </a:lnTo>
                <a:lnTo>
                  <a:pt x="19812" y="56388"/>
                </a:lnTo>
                <a:lnTo>
                  <a:pt x="19812" y="62484"/>
                </a:lnTo>
                <a:lnTo>
                  <a:pt x="18288" y="67056"/>
                </a:lnTo>
                <a:lnTo>
                  <a:pt x="18288" y="73152"/>
                </a:lnTo>
                <a:lnTo>
                  <a:pt x="16764" y="79248"/>
                </a:lnTo>
                <a:lnTo>
                  <a:pt x="16764" y="83820"/>
                </a:lnTo>
                <a:lnTo>
                  <a:pt x="15240" y="88392"/>
                </a:lnTo>
                <a:lnTo>
                  <a:pt x="13716" y="96012"/>
                </a:lnTo>
                <a:lnTo>
                  <a:pt x="13716" y="102108"/>
                </a:lnTo>
                <a:lnTo>
                  <a:pt x="12192" y="102108"/>
                </a:lnTo>
                <a:lnTo>
                  <a:pt x="12192" y="106680"/>
                </a:lnTo>
                <a:lnTo>
                  <a:pt x="10668" y="111252"/>
                </a:lnTo>
                <a:lnTo>
                  <a:pt x="10668" y="114300"/>
                </a:lnTo>
                <a:lnTo>
                  <a:pt x="9144" y="115824"/>
                </a:lnTo>
                <a:lnTo>
                  <a:pt x="9144" y="123444"/>
                </a:lnTo>
                <a:lnTo>
                  <a:pt x="7620" y="128016"/>
                </a:lnTo>
                <a:lnTo>
                  <a:pt x="10668" y="132588"/>
                </a:lnTo>
                <a:lnTo>
                  <a:pt x="19812" y="135636"/>
                </a:lnTo>
                <a:lnTo>
                  <a:pt x="25908" y="134112"/>
                </a:lnTo>
                <a:lnTo>
                  <a:pt x="27432" y="129540"/>
                </a:lnTo>
                <a:lnTo>
                  <a:pt x="30480" y="123444"/>
                </a:lnTo>
                <a:lnTo>
                  <a:pt x="32004" y="121920"/>
                </a:lnTo>
                <a:lnTo>
                  <a:pt x="32004" y="117348"/>
                </a:lnTo>
                <a:lnTo>
                  <a:pt x="33528" y="112776"/>
                </a:lnTo>
                <a:lnTo>
                  <a:pt x="34671" y="108204"/>
                </a:lnTo>
                <a:lnTo>
                  <a:pt x="36576" y="100584"/>
                </a:lnTo>
                <a:lnTo>
                  <a:pt x="38100" y="92964"/>
                </a:lnTo>
                <a:lnTo>
                  <a:pt x="39624" y="88392"/>
                </a:lnTo>
                <a:lnTo>
                  <a:pt x="39624" y="85344"/>
                </a:lnTo>
                <a:lnTo>
                  <a:pt x="39624" y="82296"/>
                </a:lnTo>
                <a:lnTo>
                  <a:pt x="42672" y="70104"/>
                </a:lnTo>
                <a:lnTo>
                  <a:pt x="42672" y="65532"/>
                </a:lnTo>
                <a:lnTo>
                  <a:pt x="43053" y="64008"/>
                </a:lnTo>
                <a:lnTo>
                  <a:pt x="44196" y="59436"/>
                </a:lnTo>
                <a:lnTo>
                  <a:pt x="44196" y="21336"/>
                </a:lnTo>
                <a:lnTo>
                  <a:pt x="44196" y="19812"/>
                </a:lnTo>
                <a:lnTo>
                  <a:pt x="44196" y="18288"/>
                </a:lnTo>
                <a:close/>
              </a:path>
              <a:path w="104139" h="140335">
                <a:moveTo>
                  <a:pt x="103644" y="106692"/>
                </a:moveTo>
                <a:lnTo>
                  <a:pt x="102120" y="97548"/>
                </a:lnTo>
                <a:lnTo>
                  <a:pt x="102120" y="91452"/>
                </a:lnTo>
                <a:lnTo>
                  <a:pt x="102120" y="86880"/>
                </a:lnTo>
                <a:lnTo>
                  <a:pt x="100596" y="86880"/>
                </a:lnTo>
                <a:lnTo>
                  <a:pt x="100596" y="80784"/>
                </a:lnTo>
                <a:lnTo>
                  <a:pt x="99072" y="74688"/>
                </a:lnTo>
                <a:lnTo>
                  <a:pt x="97548" y="70116"/>
                </a:lnTo>
                <a:lnTo>
                  <a:pt x="97548" y="64020"/>
                </a:lnTo>
                <a:lnTo>
                  <a:pt x="96405" y="59448"/>
                </a:lnTo>
                <a:lnTo>
                  <a:pt x="96024" y="57924"/>
                </a:lnTo>
                <a:lnTo>
                  <a:pt x="96024" y="53352"/>
                </a:lnTo>
                <a:lnTo>
                  <a:pt x="94500" y="48780"/>
                </a:lnTo>
                <a:lnTo>
                  <a:pt x="94500" y="32016"/>
                </a:lnTo>
                <a:lnTo>
                  <a:pt x="95262" y="30492"/>
                </a:lnTo>
                <a:lnTo>
                  <a:pt x="96024" y="28968"/>
                </a:lnTo>
                <a:lnTo>
                  <a:pt x="96024" y="24396"/>
                </a:lnTo>
                <a:lnTo>
                  <a:pt x="97548" y="21348"/>
                </a:lnTo>
                <a:lnTo>
                  <a:pt x="97548" y="18300"/>
                </a:lnTo>
                <a:lnTo>
                  <a:pt x="99072" y="16776"/>
                </a:lnTo>
                <a:lnTo>
                  <a:pt x="100596" y="10680"/>
                </a:lnTo>
                <a:lnTo>
                  <a:pt x="99072" y="4584"/>
                </a:lnTo>
                <a:lnTo>
                  <a:pt x="92976" y="3060"/>
                </a:lnTo>
                <a:lnTo>
                  <a:pt x="88404" y="12"/>
                </a:lnTo>
                <a:lnTo>
                  <a:pt x="82308" y="3060"/>
                </a:lnTo>
                <a:lnTo>
                  <a:pt x="79260" y="7632"/>
                </a:lnTo>
                <a:lnTo>
                  <a:pt x="79260" y="9156"/>
                </a:lnTo>
                <a:lnTo>
                  <a:pt x="77736" y="12204"/>
                </a:lnTo>
                <a:lnTo>
                  <a:pt x="76212" y="13728"/>
                </a:lnTo>
                <a:lnTo>
                  <a:pt x="76212" y="16776"/>
                </a:lnTo>
                <a:lnTo>
                  <a:pt x="74688" y="18300"/>
                </a:lnTo>
                <a:lnTo>
                  <a:pt x="74688" y="19824"/>
                </a:lnTo>
                <a:lnTo>
                  <a:pt x="73164" y="22872"/>
                </a:lnTo>
                <a:lnTo>
                  <a:pt x="73164" y="27444"/>
                </a:lnTo>
                <a:lnTo>
                  <a:pt x="71640" y="28968"/>
                </a:lnTo>
                <a:lnTo>
                  <a:pt x="71640" y="56400"/>
                </a:lnTo>
                <a:lnTo>
                  <a:pt x="73164" y="62496"/>
                </a:lnTo>
                <a:lnTo>
                  <a:pt x="73164" y="67068"/>
                </a:lnTo>
                <a:lnTo>
                  <a:pt x="74688" y="68592"/>
                </a:lnTo>
                <a:lnTo>
                  <a:pt x="74688" y="73164"/>
                </a:lnTo>
                <a:lnTo>
                  <a:pt x="79260" y="91452"/>
                </a:lnTo>
                <a:lnTo>
                  <a:pt x="77736" y="89928"/>
                </a:lnTo>
                <a:lnTo>
                  <a:pt x="82308" y="117360"/>
                </a:lnTo>
                <a:lnTo>
                  <a:pt x="82308" y="128028"/>
                </a:lnTo>
                <a:lnTo>
                  <a:pt x="83832" y="135648"/>
                </a:lnTo>
                <a:lnTo>
                  <a:pt x="85356" y="138696"/>
                </a:lnTo>
                <a:lnTo>
                  <a:pt x="86880" y="140220"/>
                </a:lnTo>
                <a:lnTo>
                  <a:pt x="96024" y="140220"/>
                </a:lnTo>
                <a:lnTo>
                  <a:pt x="97548" y="137172"/>
                </a:lnTo>
                <a:lnTo>
                  <a:pt x="100596" y="129552"/>
                </a:lnTo>
                <a:lnTo>
                  <a:pt x="102120" y="128028"/>
                </a:lnTo>
                <a:lnTo>
                  <a:pt x="102120" y="124980"/>
                </a:lnTo>
                <a:lnTo>
                  <a:pt x="103644" y="117360"/>
                </a:lnTo>
                <a:lnTo>
                  <a:pt x="103644" y="115836"/>
                </a:lnTo>
                <a:lnTo>
                  <a:pt x="103644" y="1066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09544" y="5757671"/>
            <a:ext cx="654050" cy="90170"/>
          </a:xfrm>
          <a:custGeom>
            <a:avLst/>
            <a:gdLst/>
            <a:ahLst/>
            <a:cxnLst/>
            <a:rect l="l" t="t" r="r" b="b"/>
            <a:pathLst>
              <a:path w="654050" h="90170">
                <a:moveTo>
                  <a:pt x="621792" y="9753"/>
                </a:moveTo>
                <a:lnTo>
                  <a:pt x="621792" y="7620"/>
                </a:lnTo>
                <a:lnTo>
                  <a:pt x="623316" y="3048"/>
                </a:lnTo>
                <a:lnTo>
                  <a:pt x="627888" y="0"/>
                </a:lnTo>
                <a:lnTo>
                  <a:pt x="637032" y="0"/>
                </a:lnTo>
                <a:lnTo>
                  <a:pt x="643128" y="3048"/>
                </a:lnTo>
                <a:lnTo>
                  <a:pt x="646175" y="3048"/>
                </a:lnTo>
                <a:lnTo>
                  <a:pt x="646175" y="4572"/>
                </a:lnTo>
                <a:lnTo>
                  <a:pt x="649224" y="6096"/>
                </a:lnTo>
                <a:lnTo>
                  <a:pt x="633983" y="6096"/>
                </a:lnTo>
                <a:lnTo>
                  <a:pt x="633221" y="6858"/>
                </a:lnTo>
                <a:lnTo>
                  <a:pt x="630936" y="7620"/>
                </a:lnTo>
                <a:lnTo>
                  <a:pt x="629412" y="7620"/>
                </a:lnTo>
                <a:lnTo>
                  <a:pt x="623316" y="9144"/>
                </a:lnTo>
                <a:lnTo>
                  <a:pt x="624840" y="9144"/>
                </a:lnTo>
                <a:lnTo>
                  <a:pt x="621792" y="9753"/>
                </a:lnTo>
                <a:close/>
              </a:path>
              <a:path w="654050" h="90170">
                <a:moveTo>
                  <a:pt x="633221" y="6858"/>
                </a:moveTo>
                <a:lnTo>
                  <a:pt x="633983" y="6096"/>
                </a:lnTo>
                <a:lnTo>
                  <a:pt x="633845" y="6650"/>
                </a:lnTo>
                <a:lnTo>
                  <a:pt x="633221" y="6858"/>
                </a:lnTo>
                <a:close/>
              </a:path>
              <a:path w="654050" h="90170">
                <a:moveTo>
                  <a:pt x="633845" y="6650"/>
                </a:moveTo>
                <a:lnTo>
                  <a:pt x="633983" y="6096"/>
                </a:lnTo>
                <a:lnTo>
                  <a:pt x="635508" y="6096"/>
                </a:lnTo>
                <a:lnTo>
                  <a:pt x="633845" y="6650"/>
                </a:lnTo>
                <a:close/>
              </a:path>
              <a:path w="654050" h="90170">
                <a:moveTo>
                  <a:pt x="633766" y="6967"/>
                </a:moveTo>
                <a:lnTo>
                  <a:pt x="633845" y="6650"/>
                </a:lnTo>
                <a:lnTo>
                  <a:pt x="635508" y="6096"/>
                </a:lnTo>
                <a:lnTo>
                  <a:pt x="633766" y="6967"/>
                </a:lnTo>
                <a:close/>
              </a:path>
              <a:path w="654050" h="90170">
                <a:moveTo>
                  <a:pt x="650748" y="19812"/>
                </a:moveTo>
                <a:lnTo>
                  <a:pt x="632459" y="19812"/>
                </a:lnTo>
                <a:lnTo>
                  <a:pt x="630936" y="18288"/>
                </a:lnTo>
                <a:lnTo>
                  <a:pt x="633766" y="6967"/>
                </a:lnTo>
                <a:lnTo>
                  <a:pt x="635508" y="6096"/>
                </a:lnTo>
                <a:lnTo>
                  <a:pt x="649224" y="6096"/>
                </a:lnTo>
                <a:lnTo>
                  <a:pt x="652272" y="10667"/>
                </a:lnTo>
                <a:lnTo>
                  <a:pt x="653796" y="15240"/>
                </a:lnTo>
                <a:lnTo>
                  <a:pt x="650748" y="19812"/>
                </a:lnTo>
                <a:close/>
              </a:path>
              <a:path w="654050" h="90170">
                <a:moveTo>
                  <a:pt x="632459" y="7620"/>
                </a:moveTo>
                <a:lnTo>
                  <a:pt x="633221" y="6858"/>
                </a:lnTo>
                <a:lnTo>
                  <a:pt x="633845" y="6650"/>
                </a:lnTo>
                <a:lnTo>
                  <a:pt x="633766" y="6967"/>
                </a:lnTo>
                <a:lnTo>
                  <a:pt x="632459" y="7620"/>
                </a:lnTo>
                <a:close/>
              </a:path>
              <a:path w="654050" h="90170">
                <a:moveTo>
                  <a:pt x="632459" y="7620"/>
                </a:moveTo>
                <a:lnTo>
                  <a:pt x="630936" y="7620"/>
                </a:lnTo>
                <a:lnTo>
                  <a:pt x="633221" y="6858"/>
                </a:lnTo>
                <a:lnTo>
                  <a:pt x="632459" y="7620"/>
                </a:lnTo>
                <a:close/>
              </a:path>
              <a:path w="654050" h="90170">
                <a:moveTo>
                  <a:pt x="632459" y="19812"/>
                </a:moveTo>
                <a:lnTo>
                  <a:pt x="623316" y="16764"/>
                </a:lnTo>
                <a:lnTo>
                  <a:pt x="621792" y="12192"/>
                </a:lnTo>
                <a:lnTo>
                  <a:pt x="621792" y="9753"/>
                </a:lnTo>
                <a:lnTo>
                  <a:pt x="624840" y="9144"/>
                </a:lnTo>
                <a:lnTo>
                  <a:pt x="623316" y="9144"/>
                </a:lnTo>
                <a:lnTo>
                  <a:pt x="629412" y="7620"/>
                </a:lnTo>
                <a:lnTo>
                  <a:pt x="632459" y="7620"/>
                </a:lnTo>
                <a:lnTo>
                  <a:pt x="633766" y="6967"/>
                </a:lnTo>
                <a:lnTo>
                  <a:pt x="631317" y="16764"/>
                </a:lnTo>
                <a:lnTo>
                  <a:pt x="629412" y="16764"/>
                </a:lnTo>
                <a:lnTo>
                  <a:pt x="630936" y="18288"/>
                </a:lnTo>
                <a:lnTo>
                  <a:pt x="629412" y="18288"/>
                </a:lnTo>
                <a:lnTo>
                  <a:pt x="632459" y="19812"/>
                </a:lnTo>
                <a:close/>
              </a:path>
              <a:path w="654050" h="90170">
                <a:moveTo>
                  <a:pt x="12191" y="83820"/>
                </a:moveTo>
                <a:lnTo>
                  <a:pt x="3048" y="83820"/>
                </a:lnTo>
                <a:lnTo>
                  <a:pt x="0" y="79248"/>
                </a:lnTo>
                <a:lnTo>
                  <a:pt x="0" y="71628"/>
                </a:lnTo>
                <a:lnTo>
                  <a:pt x="3048" y="67056"/>
                </a:lnTo>
                <a:lnTo>
                  <a:pt x="6096" y="65532"/>
                </a:lnTo>
                <a:lnTo>
                  <a:pt x="7620" y="65532"/>
                </a:lnTo>
                <a:lnTo>
                  <a:pt x="9144" y="64008"/>
                </a:lnTo>
                <a:lnTo>
                  <a:pt x="15240" y="64008"/>
                </a:lnTo>
                <a:lnTo>
                  <a:pt x="16764" y="62483"/>
                </a:lnTo>
                <a:lnTo>
                  <a:pt x="25908" y="62483"/>
                </a:lnTo>
                <a:lnTo>
                  <a:pt x="27432" y="60960"/>
                </a:lnTo>
                <a:lnTo>
                  <a:pt x="176783" y="60960"/>
                </a:lnTo>
                <a:lnTo>
                  <a:pt x="193548" y="59435"/>
                </a:lnTo>
                <a:lnTo>
                  <a:pt x="271272" y="53340"/>
                </a:lnTo>
                <a:lnTo>
                  <a:pt x="292608" y="50292"/>
                </a:lnTo>
                <a:lnTo>
                  <a:pt x="291083" y="50292"/>
                </a:lnTo>
                <a:lnTo>
                  <a:pt x="312420" y="47244"/>
                </a:lnTo>
                <a:lnTo>
                  <a:pt x="333756" y="45720"/>
                </a:lnTo>
                <a:lnTo>
                  <a:pt x="355092" y="42672"/>
                </a:lnTo>
                <a:lnTo>
                  <a:pt x="376428" y="38100"/>
                </a:lnTo>
                <a:lnTo>
                  <a:pt x="397764" y="36576"/>
                </a:lnTo>
                <a:lnTo>
                  <a:pt x="419100" y="32004"/>
                </a:lnTo>
                <a:lnTo>
                  <a:pt x="440436" y="30480"/>
                </a:lnTo>
                <a:lnTo>
                  <a:pt x="461772" y="27432"/>
                </a:lnTo>
                <a:lnTo>
                  <a:pt x="481583" y="24383"/>
                </a:lnTo>
                <a:lnTo>
                  <a:pt x="499872" y="22860"/>
                </a:lnTo>
                <a:lnTo>
                  <a:pt x="547117" y="18288"/>
                </a:lnTo>
                <a:lnTo>
                  <a:pt x="574548" y="15240"/>
                </a:lnTo>
                <a:lnTo>
                  <a:pt x="573024" y="15240"/>
                </a:lnTo>
                <a:lnTo>
                  <a:pt x="583692" y="13716"/>
                </a:lnTo>
                <a:lnTo>
                  <a:pt x="594359" y="13716"/>
                </a:lnTo>
                <a:lnTo>
                  <a:pt x="603504" y="12192"/>
                </a:lnTo>
                <a:lnTo>
                  <a:pt x="611124" y="10667"/>
                </a:lnTo>
                <a:lnTo>
                  <a:pt x="617220" y="10667"/>
                </a:lnTo>
                <a:lnTo>
                  <a:pt x="621792" y="9753"/>
                </a:lnTo>
                <a:lnTo>
                  <a:pt x="621792" y="12192"/>
                </a:lnTo>
                <a:lnTo>
                  <a:pt x="623316" y="16764"/>
                </a:lnTo>
                <a:lnTo>
                  <a:pt x="632459" y="19812"/>
                </a:lnTo>
                <a:lnTo>
                  <a:pt x="650748" y="19812"/>
                </a:lnTo>
                <a:lnTo>
                  <a:pt x="649224" y="22860"/>
                </a:lnTo>
                <a:lnTo>
                  <a:pt x="647700" y="24383"/>
                </a:lnTo>
                <a:lnTo>
                  <a:pt x="646175" y="27432"/>
                </a:lnTo>
                <a:lnTo>
                  <a:pt x="643128" y="27432"/>
                </a:lnTo>
                <a:lnTo>
                  <a:pt x="640080" y="28956"/>
                </a:lnTo>
                <a:lnTo>
                  <a:pt x="638556" y="30480"/>
                </a:lnTo>
                <a:lnTo>
                  <a:pt x="635508" y="30480"/>
                </a:lnTo>
                <a:lnTo>
                  <a:pt x="633983" y="32004"/>
                </a:lnTo>
                <a:lnTo>
                  <a:pt x="629412" y="32004"/>
                </a:lnTo>
                <a:lnTo>
                  <a:pt x="614172" y="35051"/>
                </a:lnTo>
                <a:lnTo>
                  <a:pt x="606552" y="35051"/>
                </a:lnTo>
                <a:lnTo>
                  <a:pt x="597408" y="36576"/>
                </a:lnTo>
                <a:lnTo>
                  <a:pt x="576072" y="39624"/>
                </a:lnTo>
                <a:lnTo>
                  <a:pt x="562356" y="41148"/>
                </a:lnTo>
                <a:lnTo>
                  <a:pt x="548640" y="41148"/>
                </a:lnTo>
                <a:lnTo>
                  <a:pt x="534924" y="42672"/>
                </a:lnTo>
                <a:lnTo>
                  <a:pt x="518159" y="44196"/>
                </a:lnTo>
                <a:lnTo>
                  <a:pt x="519683" y="44196"/>
                </a:lnTo>
                <a:lnTo>
                  <a:pt x="502920" y="45720"/>
                </a:lnTo>
                <a:lnTo>
                  <a:pt x="501396" y="45720"/>
                </a:lnTo>
                <a:lnTo>
                  <a:pt x="483108" y="48767"/>
                </a:lnTo>
                <a:lnTo>
                  <a:pt x="464820" y="50292"/>
                </a:lnTo>
                <a:lnTo>
                  <a:pt x="422148" y="56388"/>
                </a:lnTo>
                <a:lnTo>
                  <a:pt x="423672" y="56388"/>
                </a:lnTo>
                <a:lnTo>
                  <a:pt x="315467" y="71628"/>
                </a:lnTo>
                <a:lnTo>
                  <a:pt x="294132" y="73151"/>
                </a:lnTo>
                <a:lnTo>
                  <a:pt x="272796" y="76200"/>
                </a:lnTo>
                <a:lnTo>
                  <a:pt x="18288" y="76200"/>
                </a:lnTo>
                <a:lnTo>
                  <a:pt x="19050" y="76962"/>
                </a:lnTo>
                <a:lnTo>
                  <a:pt x="12191" y="83820"/>
                </a:lnTo>
                <a:close/>
              </a:path>
              <a:path w="654050" h="90170">
                <a:moveTo>
                  <a:pt x="630936" y="18288"/>
                </a:moveTo>
                <a:lnTo>
                  <a:pt x="629412" y="16764"/>
                </a:lnTo>
                <a:lnTo>
                  <a:pt x="631317" y="16764"/>
                </a:lnTo>
                <a:lnTo>
                  <a:pt x="630936" y="18288"/>
                </a:lnTo>
                <a:close/>
              </a:path>
              <a:path w="654050" h="90170">
                <a:moveTo>
                  <a:pt x="632459" y="19812"/>
                </a:moveTo>
                <a:lnTo>
                  <a:pt x="629412" y="18288"/>
                </a:lnTo>
                <a:lnTo>
                  <a:pt x="630936" y="18288"/>
                </a:lnTo>
                <a:lnTo>
                  <a:pt x="632459" y="19812"/>
                </a:lnTo>
                <a:close/>
              </a:path>
              <a:path w="654050" h="90170">
                <a:moveTo>
                  <a:pt x="19050" y="76962"/>
                </a:moveTo>
                <a:lnTo>
                  <a:pt x="18288" y="76200"/>
                </a:lnTo>
                <a:lnTo>
                  <a:pt x="19812" y="76200"/>
                </a:lnTo>
                <a:lnTo>
                  <a:pt x="19050" y="76962"/>
                </a:lnTo>
                <a:close/>
              </a:path>
              <a:path w="654050" h="90170">
                <a:moveTo>
                  <a:pt x="19812" y="77724"/>
                </a:moveTo>
                <a:lnTo>
                  <a:pt x="19050" y="76962"/>
                </a:lnTo>
                <a:lnTo>
                  <a:pt x="19812" y="76200"/>
                </a:lnTo>
                <a:lnTo>
                  <a:pt x="19812" y="77724"/>
                </a:lnTo>
                <a:close/>
              </a:path>
              <a:path w="654050" h="90170">
                <a:moveTo>
                  <a:pt x="25908" y="83820"/>
                </a:moveTo>
                <a:lnTo>
                  <a:pt x="22859" y="83820"/>
                </a:lnTo>
                <a:lnTo>
                  <a:pt x="22859" y="80772"/>
                </a:lnTo>
                <a:lnTo>
                  <a:pt x="19812" y="77724"/>
                </a:lnTo>
                <a:lnTo>
                  <a:pt x="19812" y="76200"/>
                </a:lnTo>
                <a:lnTo>
                  <a:pt x="272796" y="76200"/>
                </a:lnTo>
                <a:lnTo>
                  <a:pt x="252983" y="77724"/>
                </a:lnTo>
                <a:lnTo>
                  <a:pt x="251459" y="77724"/>
                </a:lnTo>
                <a:lnTo>
                  <a:pt x="195072" y="82296"/>
                </a:lnTo>
                <a:lnTo>
                  <a:pt x="30480" y="82296"/>
                </a:lnTo>
                <a:lnTo>
                  <a:pt x="25908" y="83820"/>
                </a:lnTo>
                <a:close/>
              </a:path>
              <a:path w="654050" h="90170">
                <a:moveTo>
                  <a:pt x="22859" y="85344"/>
                </a:moveTo>
                <a:lnTo>
                  <a:pt x="13716" y="85344"/>
                </a:lnTo>
                <a:lnTo>
                  <a:pt x="10667" y="84328"/>
                </a:lnTo>
                <a:lnTo>
                  <a:pt x="10667" y="83820"/>
                </a:lnTo>
                <a:lnTo>
                  <a:pt x="12191" y="83820"/>
                </a:lnTo>
                <a:lnTo>
                  <a:pt x="19050" y="76962"/>
                </a:lnTo>
                <a:lnTo>
                  <a:pt x="19812" y="77724"/>
                </a:lnTo>
                <a:lnTo>
                  <a:pt x="19812" y="79248"/>
                </a:lnTo>
                <a:lnTo>
                  <a:pt x="21336" y="79248"/>
                </a:lnTo>
                <a:lnTo>
                  <a:pt x="22859" y="80772"/>
                </a:lnTo>
                <a:lnTo>
                  <a:pt x="22859" y="85344"/>
                </a:lnTo>
                <a:close/>
              </a:path>
              <a:path w="654050" h="90170">
                <a:moveTo>
                  <a:pt x="21336" y="79248"/>
                </a:moveTo>
                <a:lnTo>
                  <a:pt x="19812" y="79248"/>
                </a:lnTo>
                <a:lnTo>
                  <a:pt x="19812" y="77724"/>
                </a:lnTo>
                <a:lnTo>
                  <a:pt x="21336" y="79248"/>
                </a:lnTo>
                <a:close/>
              </a:path>
              <a:path w="654050" h="90170">
                <a:moveTo>
                  <a:pt x="28956" y="83820"/>
                </a:moveTo>
                <a:lnTo>
                  <a:pt x="30480" y="82296"/>
                </a:lnTo>
                <a:lnTo>
                  <a:pt x="33528" y="82296"/>
                </a:lnTo>
                <a:lnTo>
                  <a:pt x="28956" y="83820"/>
                </a:lnTo>
                <a:close/>
              </a:path>
              <a:path w="654050" h="90170">
                <a:moveTo>
                  <a:pt x="161544" y="83820"/>
                </a:moveTo>
                <a:lnTo>
                  <a:pt x="115824" y="83820"/>
                </a:lnTo>
                <a:lnTo>
                  <a:pt x="102108" y="82296"/>
                </a:lnTo>
                <a:lnTo>
                  <a:pt x="176783" y="82296"/>
                </a:lnTo>
                <a:lnTo>
                  <a:pt x="161544" y="83820"/>
                </a:lnTo>
                <a:close/>
              </a:path>
              <a:path w="654050" h="90170">
                <a:moveTo>
                  <a:pt x="10667" y="85344"/>
                </a:moveTo>
                <a:lnTo>
                  <a:pt x="9144" y="85344"/>
                </a:lnTo>
                <a:lnTo>
                  <a:pt x="7620" y="83820"/>
                </a:lnTo>
                <a:lnTo>
                  <a:pt x="9144" y="83820"/>
                </a:lnTo>
                <a:lnTo>
                  <a:pt x="10667" y="85344"/>
                </a:lnTo>
                <a:close/>
              </a:path>
              <a:path w="654050" h="90170">
                <a:moveTo>
                  <a:pt x="10667" y="85344"/>
                </a:moveTo>
                <a:lnTo>
                  <a:pt x="9144" y="83820"/>
                </a:lnTo>
                <a:lnTo>
                  <a:pt x="10667" y="84328"/>
                </a:lnTo>
                <a:lnTo>
                  <a:pt x="10667" y="85344"/>
                </a:lnTo>
                <a:close/>
              </a:path>
              <a:path w="654050" h="90170">
                <a:moveTo>
                  <a:pt x="10667" y="84328"/>
                </a:moveTo>
                <a:lnTo>
                  <a:pt x="9144" y="83820"/>
                </a:lnTo>
                <a:lnTo>
                  <a:pt x="10667" y="83820"/>
                </a:lnTo>
                <a:lnTo>
                  <a:pt x="10667" y="84328"/>
                </a:lnTo>
                <a:close/>
              </a:path>
              <a:path w="654050" h="90170">
                <a:moveTo>
                  <a:pt x="18288" y="89916"/>
                </a:moveTo>
                <a:lnTo>
                  <a:pt x="15240" y="89916"/>
                </a:lnTo>
                <a:lnTo>
                  <a:pt x="10667" y="85344"/>
                </a:lnTo>
                <a:lnTo>
                  <a:pt x="10667" y="84328"/>
                </a:lnTo>
                <a:lnTo>
                  <a:pt x="13716" y="85344"/>
                </a:lnTo>
                <a:lnTo>
                  <a:pt x="22859" y="85344"/>
                </a:lnTo>
                <a:lnTo>
                  <a:pt x="18288" y="89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85744" y="5923788"/>
            <a:ext cx="394716" cy="16764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3752088" y="5993891"/>
            <a:ext cx="43180" cy="152400"/>
          </a:xfrm>
          <a:custGeom>
            <a:avLst/>
            <a:gdLst/>
            <a:ahLst/>
            <a:cxnLst/>
            <a:rect l="l" t="t" r="r" b="b"/>
            <a:pathLst>
              <a:path w="43179" h="152400">
                <a:moveTo>
                  <a:pt x="32004" y="21336"/>
                </a:moveTo>
                <a:lnTo>
                  <a:pt x="7620" y="21336"/>
                </a:lnTo>
                <a:lnTo>
                  <a:pt x="4572" y="19812"/>
                </a:lnTo>
                <a:lnTo>
                  <a:pt x="1524" y="16764"/>
                </a:lnTo>
                <a:lnTo>
                  <a:pt x="1524" y="15240"/>
                </a:lnTo>
                <a:lnTo>
                  <a:pt x="0" y="12192"/>
                </a:lnTo>
                <a:lnTo>
                  <a:pt x="0" y="9144"/>
                </a:lnTo>
                <a:lnTo>
                  <a:pt x="3048" y="3048"/>
                </a:lnTo>
                <a:lnTo>
                  <a:pt x="4572" y="1524"/>
                </a:lnTo>
                <a:lnTo>
                  <a:pt x="7620" y="0"/>
                </a:lnTo>
                <a:lnTo>
                  <a:pt x="15240" y="0"/>
                </a:lnTo>
                <a:lnTo>
                  <a:pt x="21336" y="3048"/>
                </a:lnTo>
                <a:lnTo>
                  <a:pt x="22860" y="6096"/>
                </a:lnTo>
                <a:lnTo>
                  <a:pt x="28956" y="12192"/>
                </a:lnTo>
                <a:lnTo>
                  <a:pt x="30480" y="15240"/>
                </a:lnTo>
                <a:lnTo>
                  <a:pt x="30480" y="16764"/>
                </a:lnTo>
                <a:lnTo>
                  <a:pt x="32004" y="19812"/>
                </a:lnTo>
                <a:lnTo>
                  <a:pt x="32004" y="21336"/>
                </a:lnTo>
                <a:close/>
              </a:path>
              <a:path w="43179" h="152400">
                <a:moveTo>
                  <a:pt x="34671" y="28956"/>
                </a:moveTo>
                <a:lnTo>
                  <a:pt x="10668" y="28956"/>
                </a:lnTo>
                <a:lnTo>
                  <a:pt x="9144" y="24384"/>
                </a:lnTo>
                <a:lnTo>
                  <a:pt x="7620" y="22860"/>
                </a:lnTo>
                <a:lnTo>
                  <a:pt x="6096" y="22860"/>
                </a:lnTo>
                <a:lnTo>
                  <a:pt x="6096" y="21336"/>
                </a:lnTo>
                <a:lnTo>
                  <a:pt x="4572" y="19812"/>
                </a:lnTo>
                <a:lnTo>
                  <a:pt x="7620" y="21336"/>
                </a:lnTo>
                <a:lnTo>
                  <a:pt x="32004" y="21336"/>
                </a:lnTo>
                <a:lnTo>
                  <a:pt x="32766" y="22860"/>
                </a:lnTo>
                <a:lnTo>
                  <a:pt x="7620" y="22860"/>
                </a:lnTo>
                <a:lnTo>
                  <a:pt x="8128" y="23876"/>
                </a:lnTo>
                <a:lnTo>
                  <a:pt x="33274" y="23876"/>
                </a:lnTo>
                <a:lnTo>
                  <a:pt x="33528" y="24384"/>
                </a:lnTo>
                <a:lnTo>
                  <a:pt x="34671" y="28956"/>
                </a:lnTo>
                <a:close/>
              </a:path>
              <a:path w="43179" h="152400">
                <a:moveTo>
                  <a:pt x="9144" y="24384"/>
                </a:moveTo>
                <a:lnTo>
                  <a:pt x="8128" y="23876"/>
                </a:lnTo>
                <a:lnTo>
                  <a:pt x="7620" y="22860"/>
                </a:lnTo>
                <a:lnTo>
                  <a:pt x="9144" y="24384"/>
                </a:lnTo>
                <a:close/>
              </a:path>
              <a:path w="43179" h="152400">
                <a:moveTo>
                  <a:pt x="9144" y="25908"/>
                </a:moveTo>
                <a:lnTo>
                  <a:pt x="8128" y="23876"/>
                </a:lnTo>
                <a:lnTo>
                  <a:pt x="9144" y="24384"/>
                </a:lnTo>
                <a:lnTo>
                  <a:pt x="9144" y="25908"/>
                </a:lnTo>
                <a:close/>
              </a:path>
              <a:path w="43179" h="152400">
                <a:moveTo>
                  <a:pt x="10668" y="32004"/>
                </a:moveTo>
                <a:lnTo>
                  <a:pt x="9144" y="27432"/>
                </a:lnTo>
                <a:lnTo>
                  <a:pt x="10668" y="28956"/>
                </a:lnTo>
                <a:lnTo>
                  <a:pt x="34671" y="28956"/>
                </a:lnTo>
                <a:lnTo>
                  <a:pt x="35052" y="30480"/>
                </a:lnTo>
                <a:lnTo>
                  <a:pt x="10668" y="30480"/>
                </a:lnTo>
                <a:lnTo>
                  <a:pt x="10668" y="32004"/>
                </a:lnTo>
                <a:close/>
              </a:path>
              <a:path w="43179" h="152400">
                <a:moveTo>
                  <a:pt x="38100" y="41148"/>
                </a:moveTo>
                <a:lnTo>
                  <a:pt x="13716" y="41148"/>
                </a:lnTo>
                <a:lnTo>
                  <a:pt x="12192" y="35052"/>
                </a:lnTo>
                <a:lnTo>
                  <a:pt x="10668" y="30480"/>
                </a:lnTo>
                <a:lnTo>
                  <a:pt x="35052" y="30480"/>
                </a:lnTo>
                <a:lnTo>
                  <a:pt x="36576" y="35052"/>
                </a:lnTo>
                <a:lnTo>
                  <a:pt x="38100" y="41148"/>
                </a:lnTo>
                <a:close/>
              </a:path>
              <a:path w="43179" h="152400">
                <a:moveTo>
                  <a:pt x="15240" y="53340"/>
                </a:moveTo>
                <a:lnTo>
                  <a:pt x="13716" y="47244"/>
                </a:lnTo>
                <a:lnTo>
                  <a:pt x="13716" y="45720"/>
                </a:lnTo>
                <a:lnTo>
                  <a:pt x="12192" y="39624"/>
                </a:lnTo>
                <a:lnTo>
                  <a:pt x="13716" y="41148"/>
                </a:lnTo>
                <a:lnTo>
                  <a:pt x="38100" y="41148"/>
                </a:lnTo>
                <a:lnTo>
                  <a:pt x="39624" y="47244"/>
                </a:lnTo>
                <a:lnTo>
                  <a:pt x="39624" y="48768"/>
                </a:lnTo>
                <a:lnTo>
                  <a:pt x="40233" y="51816"/>
                </a:lnTo>
                <a:lnTo>
                  <a:pt x="15240" y="51816"/>
                </a:lnTo>
                <a:lnTo>
                  <a:pt x="15240" y="53340"/>
                </a:lnTo>
                <a:close/>
              </a:path>
              <a:path w="43179" h="152400">
                <a:moveTo>
                  <a:pt x="16764" y="59436"/>
                </a:moveTo>
                <a:lnTo>
                  <a:pt x="15240" y="51816"/>
                </a:lnTo>
                <a:lnTo>
                  <a:pt x="40233" y="51816"/>
                </a:lnTo>
                <a:lnTo>
                  <a:pt x="41148" y="56388"/>
                </a:lnTo>
                <a:lnTo>
                  <a:pt x="41148" y="57912"/>
                </a:lnTo>
                <a:lnTo>
                  <a:pt x="16764" y="57912"/>
                </a:lnTo>
                <a:lnTo>
                  <a:pt x="16764" y="59436"/>
                </a:lnTo>
                <a:close/>
              </a:path>
              <a:path w="43179" h="152400">
                <a:moveTo>
                  <a:pt x="42672" y="109728"/>
                </a:moveTo>
                <a:lnTo>
                  <a:pt x="18288" y="109728"/>
                </a:lnTo>
                <a:lnTo>
                  <a:pt x="18288" y="80772"/>
                </a:lnTo>
                <a:lnTo>
                  <a:pt x="16764" y="71628"/>
                </a:lnTo>
                <a:lnTo>
                  <a:pt x="16764" y="57912"/>
                </a:lnTo>
                <a:lnTo>
                  <a:pt x="41148" y="57912"/>
                </a:lnTo>
                <a:lnTo>
                  <a:pt x="41148" y="71628"/>
                </a:lnTo>
                <a:lnTo>
                  <a:pt x="41402" y="71628"/>
                </a:lnTo>
                <a:lnTo>
                  <a:pt x="42672" y="79248"/>
                </a:lnTo>
                <a:lnTo>
                  <a:pt x="42672" y="109728"/>
                </a:lnTo>
                <a:close/>
              </a:path>
              <a:path w="43179" h="152400">
                <a:moveTo>
                  <a:pt x="41402" y="71628"/>
                </a:moveTo>
                <a:lnTo>
                  <a:pt x="41148" y="71628"/>
                </a:lnTo>
                <a:lnTo>
                  <a:pt x="41148" y="70104"/>
                </a:lnTo>
                <a:lnTo>
                  <a:pt x="41402" y="71628"/>
                </a:lnTo>
                <a:close/>
              </a:path>
              <a:path w="43179" h="152400">
                <a:moveTo>
                  <a:pt x="41148" y="131064"/>
                </a:moveTo>
                <a:lnTo>
                  <a:pt x="16764" y="131064"/>
                </a:lnTo>
                <a:lnTo>
                  <a:pt x="16764" y="115824"/>
                </a:lnTo>
                <a:lnTo>
                  <a:pt x="18288" y="108204"/>
                </a:lnTo>
                <a:lnTo>
                  <a:pt x="18288" y="109728"/>
                </a:lnTo>
                <a:lnTo>
                  <a:pt x="42672" y="109728"/>
                </a:lnTo>
                <a:lnTo>
                  <a:pt x="42672" y="111252"/>
                </a:lnTo>
                <a:lnTo>
                  <a:pt x="41148" y="117348"/>
                </a:lnTo>
                <a:lnTo>
                  <a:pt x="41148" y="131064"/>
                </a:lnTo>
                <a:close/>
              </a:path>
              <a:path w="43179" h="152400">
                <a:moveTo>
                  <a:pt x="30480" y="152400"/>
                </a:moveTo>
                <a:lnTo>
                  <a:pt x="25908" y="152400"/>
                </a:lnTo>
                <a:lnTo>
                  <a:pt x="19812" y="150876"/>
                </a:lnTo>
                <a:lnTo>
                  <a:pt x="16764" y="146304"/>
                </a:lnTo>
                <a:lnTo>
                  <a:pt x="15240" y="141732"/>
                </a:lnTo>
                <a:lnTo>
                  <a:pt x="15240" y="134112"/>
                </a:lnTo>
                <a:lnTo>
                  <a:pt x="16764" y="129540"/>
                </a:lnTo>
                <a:lnTo>
                  <a:pt x="16764" y="131064"/>
                </a:lnTo>
                <a:lnTo>
                  <a:pt x="41148" y="131064"/>
                </a:lnTo>
                <a:lnTo>
                  <a:pt x="41148" y="132588"/>
                </a:lnTo>
                <a:lnTo>
                  <a:pt x="39624" y="132588"/>
                </a:lnTo>
                <a:lnTo>
                  <a:pt x="39624" y="140208"/>
                </a:lnTo>
                <a:lnTo>
                  <a:pt x="38100" y="141732"/>
                </a:lnTo>
                <a:lnTo>
                  <a:pt x="38100" y="143256"/>
                </a:lnTo>
                <a:lnTo>
                  <a:pt x="36576" y="149352"/>
                </a:lnTo>
                <a:lnTo>
                  <a:pt x="30480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91355" y="5657088"/>
            <a:ext cx="214883" cy="19202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94632" y="5423916"/>
            <a:ext cx="227075" cy="249935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4607039" y="5344667"/>
            <a:ext cx="99060" cy="119380"/>
          </a:xfrm>
          <a:custGeom>
            <a:avLst/>
            <a:gdLst/>
            <a:ahLst/>
            <a:cxnLst/>
            <a:rect l="l" t="t" r="r" b="b"/>
            <a:pathLst>
              <a:path w="99060" h="119379">
                <a:moveTo>
                  <a:pt x="47244" y="53352"/>
                </a:moveTo>
                <a:lnTo>
                  <a:pt x="45720" y="48780"/>
                </a:lnTo>
                <a:lnTo>
                  <a:pt x="45720" y="47256"/>
                </a:lnTo>
                <a:lnTo>
                  <a:pt x="44196" y="44208"/>
                </a:lnTo>
                <a:lnTo>
                  <a:pt x="43434" y="42684"/>
                </a:lnTo>
                <a:lnTo>
                  <a:pt x="41910" y="39636"/>
                </a:lnTo>
                <a:lnTo>
                  <a:pt x="41148" y="38112"/>
                </a:lnTo>
                <a:lnTo>
                  <a:pt x="39624" y="36588"/>
                </a:lnTo>
                <a:lnTo>
                  <a:pt x="41148" y="36588"/>
                </a:lnTo>
                <a:lnTo>
                  <a:pt x="39624" y="35064"/>
                </a:lnTo>
                <a:lnTo>
                  <a:pt x="36576" y="30492"/>
                </a:lnTo>
                <a:lnTo>
                  <a:pt x="33528" y="28968"/>
                </a:lnTo>
                <a:lnTo>
                  <a:pt x="32004" y="28968"/>
                </a:lnTo>
                <a:lnTo>
                  <a:pt x="28956" y="27444"/>
                </a:lnTo>
                <a:lnTo>
                  <a:pt x="30480" y="27444"/>
                </a:lnTo>
                <a:lnTo>
                  <a:pt x="24384" y="24396"/>
                </a:lnTo>
                <a:lnTo>
                  <a:pt x="18288" y="24396"/>
                </a:lnTo>
                <a:lnTo>
                  <a:pt x="16764" y="25920"/>
                </a:lnTo>
                <a:lnTo>
                  <a:pt x="12192" y="25920"/>
                </a:lnTo>
                <a:lnTo>
                  <a:pt x="10668" y="27444"/>
                </a:lnTo>
                <a:lnTo>
                  <a:pt x="7620" y="28968"/>
                </a:lnTo>
                <a:lnTo>
                  <a:pt x="6604" y="29984"/>
                </a:lnTo>
                <a:lnTo>
                  <a:pt x="6604" y="43192"/>
                </a:lnTo>
                <a:lnTo>
                  <a:pt x="4572" y="42684"/>
                </a:lnTo>
                <a:lnTo>
                  <a:pt x="6096" y="42684"/>
                </a:lnTo>
                <a:lnTo>
                  <a:pt x="6604" y="43192"/>
                </a:lnTo>
                <a:lnTo>
                  <a:pt x="6604" y="29984"/>
                </a:lnTo>
                <a:lnTo>
                  <a:pt x="3048" y="33540"/>
                </a:lnTo>
                <a:lnTo>
                  <a:pt x="1524" y="36588"/>
                </a:lnTo>
                <a:lnTo>
                  <a:pt x="2032" y="37604"/>
                </a:lnTo>
                <a:lnTo>
                  <a:pt x="1524" y="38112"/>
                </a:lnTo>
                <a:lnTo>
                  <a:pt x="0" y="41160"/>
                </a:lnTo>
                <a:lnTo>
                  <a:pt x="1524" y="44208"/>
                </a:lnTo>
                <a:lnTo>
                  <a:pt x="3048" y="45732"/>
                </a:lnTo>
                <a:lnTo>
                  <a:pt x="6096" y="47256"/>
                </a:lnTo>
                <a:lnTo>
                  <a:pt x="9144" y="45732"/>
                </a:lnTo>
                <a:lnTo>
                  <a:pt x="10668" y="44208"/>
                </a:lnTo>
                <a:lnTo>
                  <a:pt x="15240" y="44208"/>
                </a:lnTo>
                <a:lnTo>
                  <a:pt x="18288" y="45732"/>
                </a:lnTo>
                <a:lnTo>
                  <a:pt x="21336" y="51828"/>
                </a:lnTo>
                <a:lnTo>
                  <a:pt x="22860" y="56400"/>
                </a:lnTo>
                <a:lnTo>
                  <a:pt x="22860" y="73164"/>
                </a:lnTo>
                <a:lnTo>
                  <a:pt x="21336" y="77736"/>
                </a:lnTo>
                <a:lnTo>
                  <a:pt x="22860" y="77736"/>
                </a:lnTo>
                <a:lnTo>
                  <a:pt x="21336" y="82308"/>
                </a:lnTo>
                <a:lnTo>
                  <a:pt x="21336" y="85356"/>
                </a:lnTo>
                <a:lnTo>
                  <a:pt x="19812" y="88404"/>
                </a:lnTo>
                <a:lnTo>
                  <a:pt x="21336" y="88404"/>
                </a:lnTo>
                <a:lnTo>
                  <a:pt x="19812" y="91452"/>
                </a:lnTo>
                <a:lnTo>
                  <a:pt x="18288" y="96024"/>
                </a:lnTo>
                <a:lnTo>
                  <a:pt x="15240" y="102120"/>
                </a:lnTo>
                <a:lnTo>
                  <a:pt x="13716" y="106692"/>
                </a:lnTo>
                <a:lnTo>
                  <a:pt x="15240" y="112788"/>
                </a:lnTo>
                <a:lnTo>
                  <a:pt x="24384" y="118884"/>
                </a:lnTo>
                <a:lnTo>
                  <a:pt x="30480" y="117360"/>
                </a:lnTo>
                <a:lnTo>
                  <a:pt x="38100" y="109740"/>
                </a:lnTo>
                <a:lnTo>
                  <a:pt x="39624" y="105168"/>
                </a:lnTo>
                <a:lnTo>
                  <a:pt x="41148" y="103644"/>
                </a:lnTo>
                <a:lnTo>
                  <a:pt x="42672" y="99072"/>
                </a:lnTo>
                <a:lnTo>
                  <a:pt x="42672" y="96024"/>
                </a:lnTo>
                <a:lnTo>
                  <a:pt x="44196" y="94500"/>
                </a:lnTo>
                <a:lnTo>
                  <a:pt x="44196" y="89928"/>
                </a:lnTo>
                <a:lnTo>
                  <a:pt x="45212" y="86880"/>
                </a:lnTo>
                <a:lnTo>
                  <a:pt x="45720" y="85356"/>
                </a:lnTo>
                <a:lnTo>
                  <a:pt x="45720" y="74688"/>
                </a:lnTo>
                <a:lnTo>
                  <a:pt x="47244" y="70116"/>
                </a:lnTo>
                <a:lnTo>
                  <a:pt x="47244" y="54876"/>
                </a:lnTo>
                <a:lnTo>
                  <a:pt x="47244" y="53352"/>
                </a:lnTo>
                <a:close/>
              </a:path>
              <a:path w="99060" h="119379">
                <a:moveTo>
                  <a:pt x="99060" y="18288"/>
                </a:moveTo>
                <a:lnTo>
                  <a:pt x="97536" y="16764"/>
                </a:lnTo>
                <a:lnTo>
                  <a:pt x="97536" y="10668"/>
                </a:lnTo>
                <a:lnTo>
                  <a:pt x="96774" y="9144"/>
                </a:lnTo>
                <a:lnTo>
                  <a:pt x="96012" y="7620"/>
                </a:lnTo>
                <a:lnTo>
                  <a:pt x="96012" y="3048"/>
                </a:lnTo>
                <a:lnTo>
                  <a:pt x="91440" y="0"/>
                </a:lnTo>
                <a:lnTo>
                  <a:pt x="82296" y="0"/>
                </a:lnTo>
                <a:lnTo>
                  <a:pt x="77724" y="3048"/>
                </a:lnTo>
                <a:lnTo>
                  <a:pt x="77724" y="9144"/>
                </a:lnTo>
                <a:lnTo>
                  <a:pt x="76200" y="10668"/>
                </a:lnTo>
                <a:lnTo>
                  <a:pt x="76200" y="18288"/>
                </a:lnTo>
                <a:lnTo>
                  <a:pt x="74676" y="19812"/>
                </a:lnTo>
                <a:lnTo>
                  <a:pt x="74676" y="54864"/>
                </a:lnTo>
                <a:lnTo>
                  <a:pt x="73152" y="59436"/>
                </a:lnTo>
                <a:lnTo>
                  <a:pt x="73152" y="97536"/>
                </a:lnTo>
                <a:lnTo>
                  <a:pt x="71628" y="103632"/>
                </a:lnTo>
                <a:lnTo>
                  <a:pt x="71628" y="108204"/>
                </a:lnTo>
                <a:lnTo>
                  <a:pt x="74676" y="112776"/>
                </a:lnTo>
                <a:lnTo>
                  <a:pt x="79248" y="112776"/>
                </a:lnTo>
                <a:lnTo>
                  <a:pt x="83820" y="114300"/>
                </a:lnTo>
                <a:lnTo>
                  <a:pt x="88392" y="111252"/>
                </a:lnTo>
                <a:lnTo>
                  <a:pt x="89916" y="106680"/>
                </a:lnTo>
                <a:lnTo>
                  <a:pt x="92964" y="100584"/>
                </a:lnTo>
                <a:lnTo>
                  <a:pt x="94488" y="94488"/>
                </a:lnTo>
                <a:lnTo>
                  <a:pt x="94488" y="92964"/>
                </a:lnTo>
                <a:lnTo>
                  <a:pt x="96012" y="86868"/>
                </a:lnTo>
                <a:lnTo>
                  <a:pt x="96012" y="79248"/>
                </a:lnTo>
                <a:lnTo>
                  <a:pt x="97536" y="74676"/>
                </a:lnTo>
                <a:lnTo>
                  <a:pt x="97536" y="62484"/>
                </a:lnTo>
                <a:lnTo>
                  <a:pt x="98044" y="60960"/>
                </a:lnTo>
                <a:lnTo>
                  <a:pt x="99060" y="57912"/>
                </a:lnTo>
                <a:lnTo>
                  <a:pt x="99060" y="182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79976" y="5736335"/>
            <a:ext cx="662940" cy="85725"/>
          </a:xfrm>
          <a:custGeom>
            <a:avLst/>
            <a:gdLst/>
            <a:ahLst/>
            <a:cxnLst/>
            <a:rect l="l" t="t" r="r" b="b"/>
            <a:pathLst>
              <a:path w="662939" h="85725">
                <a:moveTo>
                  <a:pt x="638556" y="1524"/>
                </a:moveTo>
                <a:lnTo>
                  <a:pt x="612648" y="1524"/>
                </a:lnTo>
                <a:lnTo>
                  <a:pt x="626364" y="0"/>
                </a:lnTo>
                <a:lnTo>
                  <a:pt x="638556" y="1524"/>
                </a:lnTo>
                <a:close/>
              </a:path>
              <a:path w="662939" h="85725">
                <a:moveTo>
                  <a:pt x="14935" y="65836"/>
                </a:moveTo>
                <a:lnTo>
                  <a:pt x="12192" y="64008"/>
                </a:lnTo>
                <a:lnTo>
                  <a:pt x="10668" y="64008"/>
                </a:lnTo>
                <a:lnTo>
                  <a:pt x="12192" y="62484"/>
                </a:lnTo>
                <a:lnTo>
                  <a:pt x="21336" y="59436"/>
                </a:lnTo>
                <a:lnTo>
                  <a:pt x="22860" y="57912"/>
                </a:lnTo>
                <a:lnTo>
                  <a:pt x="28956" y="56388"/>
                </a:lnTo>
                <a:lnTo>
                  <a:pt x="36576" y="54864"/>
                </a:lnTo>
                <a:lnTo>
                  <a:pt x="44196" y="51816"/>
                </a:lnTo>
                <a:lnTo>
                  <a:pt x="45720" y="51816"/>
                </a:lnTo>
                <a:lnTo>
                  <a:pt x="54864" y="50292"/>
                </a:lnTo>
                <a:lnTo>
                  <a:pt x="56388" y="50292"/>
                </a:lnTo>
                <a:lnTo>
                  <a:pt x="67056" y="48768"/>
                </a:lnTo>
                <a:lnTo>
                  <a:pt x="79248" y="47244"/>
                </a:lnTo>
                <a:lnTo>
                  <a:pt x="106680" y="44196"/>
                </a:lnTo>
                <a:lnTo>
                  <a:pt x="137160" y="41148"/>
                </a:lnTo>
                <a:lnTo>
                  <a:pt x="155448" y="39624"/>
                </a:lnTo>
                <a:lnTo>
                  <a:pt x="173736" y="36576"/>
                </a:lnTo>
                <a:lnTo>
                  <a:pt x="193548" y="35052"/>
                </a:lnTo>
                <a:lnTo>
                  <a:pt x="216407" y="32004"/>
                </a:lnTo>
                <a:lnTo>
                  <a:pt x="239268" y="30480"/>
                </a:lnTo>
                <a:lnTo>
                  <a:pt x="262128" y="27432"/>
                </a:lnTo>
                <a:lnTo>
                  <a:pt x="284988" y="25908"/>
                </a:lnTo>
                <a:lnTo>
                  <a:pt x="309372" y="22860"/>
                </a:lnTo>
                <a:lnTo>
                  <a:pt x="413004" y="16764"/>
                </a:lnTo>
                <a:lnTo>
                  <a:pt x="437388" y="13716"/>
                </a:lnTo>
                <a:lnTo>
                  <a:pt x="530351" y="7620"/>
                </a:lnTo>
                <a:lnTo>
                  <a:pt x="528828" y="7620"/>
                </a:lnTo>
                <a:lnTo>
                  <a:pt x="550164" y="4572"/>
                </a:lnTo>
                <a:lnTo>
                  <a:pt x="576072" y="3048"/>
                </a:lnTo>
                <a:lnTo>
                  <a:pt x="595884" y="1524"/>
                </a:lnTo>
                <a:lnTo>
                  <a:pt x="649224" y="1524"/>
                </a:lnTo>
                <a:lnTo>
                  <a:pt x="655320" y="3048"/>
                </a:lnTo>
                <a:lnTo>
                  <a:pt x="659891" y="4572"/>
                </a:lnTo>
                <a:lnTo>
                  <a:pt x="662939" y="9144"/>
                </a:lnTo>
                <a:lnTo>
                  <a:pt x="661416" y="13716"/>
                </a:lnTo>
                <a:lnTo>
                  <a:pt x="661416" y="19812"/>
                </a:lnTo>
                <a:lnTo>
                  <a:pt x="656843" y="22860"/>
                </a:lnTo>
                <a:lnTo>
                  <a:pt x="627888" y="22860"/>
                </a:lnTo>
                <a:lnTo>
                  <a:pt x="614172" y="24384"/>
                </a:lnTo>
                <a:lnTo>
                  <a:pt x="597408" y="25908"/>
                </a:lnTo>
                <a:lnTo>
                  <a:pt x="577596" y="27432"/>
                </a:lnTo>
                <a:lnTo>
                  <a:pt x="551688" y="28956"/>
                </a:lnTo>
                <a:lnTo>
                  <a:pt x="531875" y="30480"/>
                </a:lnTo>
                <a:lnTo>
                  <a:pt x="509016" y="32004"/>
                </a:lnTo>
                <a:lnTo>
                  <a:pt x="510540" y="32004"/>
                </a:lnTo>
                <a:lnTo>
                  <a:pt x="487680" y="35052"/>
                </a:lnTo>
                <a:lnTo>
                  <a:pt x="336804" y="44196"/>
                </a:lnTo>
                <a:lnTo>
                  <a:pt x="310895" y="47244"/>
                </a:lnTo>
                <a:lnTo>
                  <a:pt x="312419" y="47244"/>
                </a:lnTo>
                <a:lnTo>
                  <a:pt x="288036" y="48768"/>
                </a:lnTo>
                <a:lnTo>
                  <a:pt x="263652" y="51816"/>
                </a:lnTo>
                <a:lnTo>
                  <a:pt x="217931" y="54864"/>
                </a:lnTo>
                <a:lnTo>
                  <a:pt x="196595" y="57912"/>
                </a:lnTo>
                <a:lnTo>
                  <a:pt x="175260" y="59436"/>
                </a:lnTo>
                <a:lnTo>
                  <a:pt x="156972" y="60960"/>
                </a:lnTo>
                <a:lnTo>
                  <a:pt x="21336" y="60960"/>
                </a:lnTo>
                <a:lnTo>
                  <a:pt x="18288" y="64008"/>
                </a:lnTo>
                <a:lnTo>
                  <a:pt x="12192" y="64008"/>
                </a:lnTo>
                <a:lnTo>
                  <a:pt x="7620" y="65532"/>
                </a:lnTo>
                <a:lnTo>
                  <a:pt x="15240" y="65532"/>
                </a:lnTo>
                <a:lnTo>
                  <a:pt x="14935" y="65836"/>
                </a:lnTo>
                <a:close/>
              </a:path>
              <a:path w="662939" h="85725">
                <a:moveTo>
                  <a:pt x="27432" y="68580"/>
                </a:moveTo>
                <a:lnTo>
                  <a:pt x="18288" y="68580"/>
                </a:lnTo>
                <a:lnTo>
                  <a:pt x="16764" y="67056"/>
                </a:lnTo>
                <a:lnTo>
                  <a:pt x="14935" y="65836"/>
                </a:lnTo>
                <a:lnTo>
                  <a:pt x="15240" y="65532"/>
                </a:lnTo>
                <a:lnTo>
                  <a:pt x="16764" y="65532"/>
                </a:lnTo>
                <a:lnTo>
                  <a:pt x="21336" y="60960"/>
                </a:lnTo>
                <a:lnTo>
                  <a:pt x="24384" y="62484"/>
                </a:lnTo>
                <a:lnTo>
                  <a:pt x="25908" y="64008"/>
                </a:lnTo>
                <a:lnTo>
                  <a:pt x="28956" y="65532"/>
                </a:lnTo>
                <a:lnTo>
                  <a:pt x="27432" y="68580"/>
                </a:lnTo>
                <a:close/>
              </a:path>
              <a:path w="662939" h="85725">
                <a:moveTo>
                  <a:pt x="20465" y="80554"/>
                </a:moveTo>
                <a:lnTo>
                  <a:pt x="21336" y="79248"/>
                </a:lnTo>
                <a:lnTo>
                  <a:pt x="21336" y="74676"/>
                </a:lnTo>
                <a:lnTo>
                  <a:pt x="27432" y="68580"/>
                </a:lnTo>
                <a:lnTo>
                  <a:pt x="28956" y="65532"/>
                </a:lnTo>
                <a:lnTo>
                  <a:pt x="25908" y="64008"/>
                </a:lnTo>
                <a:lnTo>
                  <a:pt x="24384" y="62484"/>
                </a:lnTo>
                <a:lnTo>
                  <a:pt x="21336" y="60960"/>
                </a:lnTo>
                <a:lnTo>
                  <a:pt x="156972" y="60960"/>
                </a:lnTo>
                <a:lnTo>
                  <a:pt x="108204" y="65532"/>
                </a:lnTo>
                <a:lnTo>
                  <a:pt x="94488" y="67056"/>
                </a:lnTo>
                <a:lnTo>
                  <a:pt x="70104" y="70104"/>
                </a:lnTo>
                <a:lnTo>
                  <a:pt x="48768" y="73152"/>
                </a:lnTo>
                <a:lnTo>
                  <a:pt x="50292" y="73152"/>
                </a:lnTo>
                <a:lnTo>
                  <a:pt x="41148" y="74676"/>
                </a:lnTo>
                <a:lnTo>
                  <a:pt x="33528" y="76200"/>
                </a:lnTo>
                <a:lnTo>
                  <a:pt x="35052" y="76200"/>
                </a:lnTo>
                <a:lnTo>
                  <a:pt x="28956" y="77724"/>
                </a:lnTo>
                <a:lnTo>
                  <a:pt x="20465" y="80554"/>
                </a:lnTo>
                <a:close/>
              </a:path>
              <a:path w="662939" h="85725">
                <a:moveTo>
                  <a:pt x="13716" y="85344"/>
                </a:moveTo>
                <a:lnTo>
                  <a:pt x="9144" y="85344"/>
                </a:lnTo>
                <a:lnTo>
                  <a:pt x="6858" y="84582"/>
                </a:lnTo>
                <a:lnTo>
                  <a:pt x="4572" y="82296"/>
                </a:lnTo>
                <a:lnTo>
                  <a:pt x="3556" y="80772"/>
                </a:lnTo>
                <a:lnTo>
                  <a:pt x="3048" y="79248"/>
                </a:lnTo>
                <a:lnTo>
                  <a:pt x="1524" y="77724"/>
                </a:lnTo>
                <a:lnTo>
                  <a:pt x="1524" y="73152"/>
                </a:lnTo>
                <a:lnTo>
                  <a:pt x="4572" y="68580"/>
                </a:lnTo>
                <a:lnTo>
                  <a:pt x="7620" y="65532"/>
                </a:lnTo>
                <a:lnTo>
                  <a:pt x="12192" y="64008"/>
                </a:lnTo>
                <a:lnTo>
                  <a:pt x="14935" y="65836"/>
                </a:lnTo>
                <a:lnTo>
                  <a:pt x="13716" y="67056"/>
                </a:lnTo>
                <a:lnTo>
                  <a:pt x="15240" y="67056"/>
                </a:lnTo>
                <a:lnTo>
                  <a:pt x="12192" y="68580"/>
                </a:lnTo>
                <a:lnTo>
                  <a:pt x="27432" y="68580"/>
                </a:lnTo>
                <a:lnTo>
                  <a:pt x="24384" y="71628"/>
                </a:lnTo>
                <a:lnTo>
                  <a:pt x="22860" y="71628"/>
                </a:lnTo>
                <a:lnTo>
                  <a:pt x="22860" y="73152"/>
                </a:lnTo>
                <a:lnTo>
                  <a:pt x="21336" y="73152"/>
                </a:lnTo>
                <a:lnTo>
                  <a:pt x="19812" y="76200"/>
                </a:lnTo>
                <a:lnTo>
                  <a:pt x="21336" y="76200"/>
                </a:lnTo>
                <a:lnTo>
                  <a:pt x="21336" y="79248"/>
                </a:lnTo>
                <a:lnTo>
                  <a:pt x="20465" y="80554"/>
                </a:lnTo>
                <a:lnTo>
                  <a:pt x="19812" y="80772"/>
                </a:lnTo>
                <a:lnTo>
                  <a:pt x="20320" y="80772"/>
                </a:lnTo>
                <a:lnTo>
                  <a:pt x="19812" y="81534"/>
                </a:lnTo>
                <a:lnTo>
                  <a:pt x="18288" y="82296"/>
                </a:lnTo>
                <a:lnTo>
                  <a:pt x="16764" y="83820"/>
                </a:lnTo>
                <a:lnTo>
                  <a:pt x="13716" y="85344"/>
                </a:lnTo>
                <a:close/>
              </a:path>
              <a:path w="662939" h="85725">
                <a:moveTo>
                  <a:pt x="18288" y="68580"/>
                </a:moveTo>
                <a:lnTo>
                  <a:pt x="12192" y="68580"/>
                </a:lnTo>
                <a:lnTo>
                  <a:pt x="15240" y="67056"/>
                </a:lnTo>
                <a:lnTo>
                  <a:pt x="13716" y="67056"/>
                </a:lnTo>
                <a:lnTo>
                  <a:pt x="14935" y="65836"/>
                </a:lnTo>
                <a:lnTo>
                  <a:pt x="16764" y="67056"/>
                </a:lnTo>
                <a:lnTo>
                  <a:pt x="18288" y="68580"/>
                </a:lnTo>
                <a:close/>
              </a:path>
              <a:path w="662939" h="85725">
                <a:moveTo>
                  <a:pt x="1524" y="77724"/>
                </a:moveTo>
                <a:lnTo>
                  <a:pt x="0" y="76200"/>
                </a:lnTo>
                <a:lnTo>
                  <a:pt x="1524" y="71628"/>
                </a:lnTo>
                <a:lnTo>
                  <a:pt x="4572" y="68580"/>
                </a:lnTo>
                <a:lnTo>
                  <a:pt x="1524" y="73152"/>
                </a:lnTo>
                <a:lnTo>
                  <a:pt x="1524" y="77724"/>
                </a:lnTo>
                <a:close/>
              </a:path>
              <a:path w="662939" h="85725">
                <a:moveTo>
                  <a:pt x="22860" y="73152"/>
                </a:moveTo>
                <a:lnTo>
                  <a:pt x="22860" y="71628"/>
                </a:lnTo>
                <a:lnTo>
                  <a:pt x="24384" y="71628"/>
                </a:lnTo>
                <a:lnTo>
                  <a:pt x="22860" y="73152"/>
                </a:lnTo>
                <a:close/>
              </a:path>
              <a:path w="662939" h="85725">
                <a:moveTo>
                  <a:pt x="19812" y="76200"/>
                </a:moveTo>
                <a:lnTo>
                  <a:pt x="21336" y="73152"/>
                </a:lnTo>
                <a:lnTo>
                  <a:pt x="21336" y="74676"/>
                </a:lnTo>
                <a:lnTo>
                  <a:pt x="19812" y="76200"/>
                </a:lnTo>
                <a:close/>
              </a:path>
              <a:path w="662939" h="85725">
                <a:moveTo>
                  <a:pt x="21336" y="74676"/>
                </a:moveTo>
                <a:lnTo>
                  <a:pt x="21336" y="73152"/>
                </a:lnTo>
                <a:lnTo>
                  <a:pt x="22860" y="73152"/>
                </a:lnTo>
                <a:lnTo>
                  <a:pt x="21336" y="74676"/>
                </a:lnTo>
                <a:close/>
              </a:path>
              <a:path w="662939" h="85725">
                <a:moveTo>
                  <a:pt x="21336" y="76200"/>
                </a:moveTo>
                <a:lnTo>
                  <a:pt x="19812" y="76200"/>
                </a:lnTo>
                <a:lnTo>
                  <a:pt x="21336" y="74676"/>
                </a:lnTo>
                <a:lnTo>
                  <a:pt x="21336" y="76200"/>
                </a:lnTo>
                <a:close/>
              </a:path>
              <a:path w="662939" h="85725">
                <a:moveTo>
                  <a:pt x="3556" y="80772"/>
                </a:moveTo>
                <a:lnTo>
                  <a:pt x="1524" y="77724"/>
                </a:lnTo>
                <a:lnTo>
                  <a:pt x="3048" y="79248"/>
                </a:lnTo>
                <a:lnTo>
                  <a:pt x="3556" y="80772"/>
                </a:lnTo>
                <a:close/>
              </a:path>
              <a:path w="662939" h="85725">
                <a:moveTo>
                  <a:pt x="20320" y="80772"/>
                </a:moveTo>
                <a:lnTo>
                  <a:pt x="19812" y="80772"/>
                </a:lnTo>
                <a:lnTo>
                  <a:pt x="20465" y="80554"/>
                </a:lnTo>
                <a:lnTo>
                  <a:pt x="20320" y="80772"/>
                </a:lnTo>
                <a:close/>
              </a:path>
              <a:path w="662939" h="85725">
                <a:moveTo>
                  <a:pt x="6858" y="84582"/>
                </a:moveTo>
                <a:lnTo>
                  <a:pt x="4572" y="83820"/>
                </a:lnTo>
                <a:lnTo>
                  <a:pt x="3556" y="80772"/>
                </a:lnTo>
                <a:lnTo>
                  <a:pt x="4572" y="82296"/>
                </a:lnTo>
                <a:lnTo>
                  <a:pt x="6858" y="84582"/>
                </a:lnTo>
                <a:close/>
              </a:path>
              <a:path w="662939" h="85725">
                <a:moveTo>
                  <a:pt x="19812" y="81534"/>
                </a:moveTo>
                <a:lnTo>
                  <a:pt x="20320" y="80772"/>
                </a:lnTo>
                <a:lnTo>
                  <a:pt x="21336" y="80772"/>
                </a:lnTo>
                <a:lnTo>
                  <a:pt x="19812" y="81534"/>
                </a:lnTo>
                <a:close/>
              </a:path>
              <a:path w="662939" h="85725">
                <a:moveTo>
                  <a:pt x="13716" y="85344"/>
                </a:moveTo>
                <a:lnTo>
                  <a:pt x="16764" y="83820"/>
                </a:lnTo>
                <a:lnTo>
                  <a:pt x="18288" y="82296"/>
                </a:lnTo>
                <a:lnTo>
                  <a:pt x="19812" y="81534"/>
                </a:lnTo>
                <a:lnTo>
                  <a:pt x="18288" y="83820"/>
                </a:lnTo>
                <a:lnTo>
                  <a:pt x="13716" y="85344"/>
                </a:lnTo>
                <a:close/>
              </a:path>
              <a:path w="662939" h="85725">
                <a:moveTo>
                  <a:pt x="9144" y="85344"/>
                </a:moveTo>
                <a:lnTo>
                  <a:pt x="7620" y="85344"/>
                </a:lnTo>
                <a:lnTo>
                  <a:pt x="6858" y="84582"/>
                </a:lnTo>
                <a:lnTo>
                  <a:pt x="9144" y="85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533900" y="5890260"/>
            <a:ext cx="640080" cy="21844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201411" y="5622035"/>
            <a:ext cx="199644" cy="18287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515355" y="5262371"/>
            <a:ext cx="720851" cy="8003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2227" y="1173480"/>
            <a:ext cx="1035050" cy="768350"/>
            <a:chOff x="1062227" y="1173480"/>
            <a:chExt cx="1035050" cy="768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227" y="1173480"/>
              <a:ext cx="1034796" cy="4160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632" y="1626108"/>
              <a:ext cx="638555" cy="2527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87295" y="1770888"/>
              <a:ext cx="52069" cy="170815"/>
            </a:xfrm>
            <a:custGeom>
              <a:avLst/>
              <a:gdLst/>
              <a:ahLst/>
              <a:cxnLst/>
              <a:rect l="l" t="t" r="r" b="b"/>
              <a:pathLst>
                <a:path w="52069" h="170814">
                  <a:moveTo>
                    <a:pt x="12192" y="33528"/>
                  </a:moveTo>
                  <a:lnTo>
                    <a:pt x="10668" y="30480"/>
                  </a:lnTo>
                  <a:lnTo>
                    <a:pt x="10668" y="28956"/>
                  </a:lnTo>
                  <a:lnTo>
                    <a:pt x="7620" y="22860"/>
                  </a:lnTo>
                  <a:lnTo>
                    <a:pt x="4572" y="19812"/>
                  </a:lnTo>
                  <a:lnTo>
                    <a:pt x="3048" y="19812"/>
                  </a:lnTo>
                  <a:lnTo>
                    <a:pt x="0" y="15240"/>
                  </a:lnTo>
                  <a:lnTo>
                    <a:pt x="0" y="10668"/>
                  </a:lnTo>
                  <a:lnTo>
                    <a:pt x="1524" y="6096"/>
                  </a:lnTo>
                  <a:lnTo>
                    <a:pt x="4572" y="1524"/>
                  </a:lnTo>
                  <a:lnTo>
                    <a:pt x="10668" y="0"/>
                  </a:lnTo>
                  <a:lnTo>
                    <a:pt x="19812" y="4572"/>
                  </a:lnTo>
                  <a:lnTo>
                    <a:pt x="24384" y="9144"/>
                  </a:lnTo>
                  <a:lnTo>
                    <a:pt x="25908" y="12192"/>
                  </a:lnTo>
                  <a:lnTo>
                    <a:pt x="27432" y="16764"/>
                  </a:lnTo>
                  <a:lnTo>
                    <a:pt x="28956" y="16764"/>
                  </a:lnTo>
                  <a:lnTo>
                    <a:pt x="32004" y="22860"/>
                  </a:lnTo>
                  <a:lnTo>
                    <a:pt x="32004" y="24384"/>
                  </a:lnTo>
                  <a:lnTo>
                    <a:pt x="35052" y="30480"/>
                  </a:lnTo>
                  <a:lnTo>
                    <a:pt x="35433" y="32004"/>
                  </a:lnTo>
                  <a:lnTo>
                    <a:pt x="12192" y="32004"/>
                  </a:lnTo>
                  <a:lnTo>
                    <a:pt x="12192" y="33528"/>
                  </a:lnTo>
                  <a:close/>
                </a:path>
                <a:path w="52069" h="170814">
                  <a:moveTo>
                    <a:pt x="6096" y="21336"/>
                  </a:moveTo>
                  <a:lnTo>
                    <a:pt x="4572" y="21336"/>
                  </a:lnTo>
                  <a:lnTo>
                    <a:pt x="4572" y="19812"/>
                  </a:lnTo>
                  <a:lnTo>
                    <a:pt x="6096" y="21336"/>
                  </a:lnTo>
                  <a:close/>
                </a:path>
                <a:path w="52069" h="170814">
                  <a:moveTo>
                    <a:pt x="13716" y="38100"/>
                  </a:moveTo>
                  <a:lnTo>
                    <a:pt x="12192" y="32004"/>
                  </a:lnTo>
                  <a:lnTo>
                    <a:pt x="35433" y="32004"/>
                  </a:lnTo>
                  <a:lnTo>
                    <a:pt x="36576" y="36576"/>
                  </a:lnTo>
                  <a:lnTo>
                    <a:pt x="13716" y="36576"/>
                  </a:lnTo>
                  <a:lnTo>
                    <a:pt x="13716" y="38100"/>
                  </a:lnTo>
                  <a:close/>
                </a:path>
                <a:path w="52069" h="170814">
                  <a:moveTo>
                    <a:pt x="42672" y="170688"/>
                  </a:moveTo>
                  <a:lnTo>
                    <a:pt x="36576" y="170688"/>
                  </a:lnTo>
                  <a:lnTo>
                    <a:pt x="30480" y="164592"/>
                  </a:lnTo>
                  <a:lnTo>
                    <a:pt x="27432" y="158496"/>
                  </a:lnTo>
                  <a:lnTo>
                    <a:pt x="25908" y="156972"/>
                  </a:lnTo>
                  <a:lnTo>
                    <a:pt x="24384" y="152400"/>
                  </a:lnTo>
                  <a:lnTo>
                    <a:pt x="24384" y="150876"/>
                  </a:lnTo>
                  <a:lnTo>
                    <a:pt x="22860" y="144780"/>
                  </a:lnTo>
                  <a:lnTo>
                    <a:pt x="22860" y="140208"/>
                  </a:lnTo>
                  <a:lnTo>
                    <a:pt x="21336" y="134112"/>
                  </a:lnTo>
                  <a:lnTo>
                    <a:pt x="22860" y="134112"/>
                  </a:lnTo>
                  <a:lnTo>
                    <a:pt x="21336" y="128016"/>
                  </a:lnTo>
                  <a:lnTo>
                    <a:pt x="21336" y="94488"/>
                  </a:lnTo>
                  <a:lnTo>
                    <a:pt x="19812" y="86868"/>
                  </a:lnTo>
                  <a:lnTo>
                    <a:pt x="19812" y="79248"/>
                  </a:lnTo>
                  <a:lnTo>
                    <a:pt x="18288" y="71628"/>
                  </a:lnTo>
                  <a:lnTo>
                    <a:pt x="18288" y="62484"/>
                  </a:lnTo>
                  <a:lnTo>
                    <a:pt x="16764" y="54864"/>
                  </a:lnTo>
                  <a:lnTo>
                    <a:pt x="16764" y="48768"/>
                  </a:lnTo>
                  <a:lnTo>
                    <a:pt x="13716" y="36576"/>
                  </a:lnTo>
                  <a:lnTo>
                    <a:pt x="36576" y="36576"/>
                  </a:lnTo>
                  <a:lnTo>
                    <a:pt x="41148" y="59436"/>
                  </a:lnTo>
                  <a:lnTo>
                    <a:pt x="42672" y="68580"/>
                  </a:lnTo>
                  <a:lnTo>
                    <a:pt x="42672" y="76200"/>
                  </a:lnTo>
                  <a:lnTo>
                    <a:pt x="44196" y="83820"/>
                  </a:lnTo>
                  <a:lnTo>
                    <a:pt x="44196" y="118872"/>
                  </a:lnTo>
                  <a:lnTo>
                    <a:pt x="45720" y="126492"/>
                  </a:lnTo>
                  <a:lnTo>
                    <a:pt x="45720" y="138684"/>
                  </a:lnTo>
                  <a:lnTo>
                    <a:pt x="46228" y="138684"/>
                  </a:lnTo>
                  <a:lnTo>
                    <a:pt x="47244" y="141732"/>
                  </a:lnTo>
                  <a:lnTo>
                    <a:pt x="47244" y="147828"/>
                  </a:lnTo>
                  <a:lnTo>
                    <a:pt x="47752" y="147828"/>
                  </a:lnTo>
                  <a:lnTo>
                    <a:pt x="48260" y="149352"/>
                  </a:lnTo>
                  <a:lnTo>
                    <a:pt x="47244" y="149352"/>
                  </a:lnTo>
                  <a:lnTo>
                    <a:pt x="48768" y="152400"/>
                  </a:lnTo>
                  <a:lnTo>
                    <a:pt x="51816" y="156972"/>
                  </a:lnTo>
                  <a:lnTo>
                    <a:pt x="51816" y="163068"/>
                  </a:lnTo>
                  <a:lnTo>
                    <a:pt x="47244" y="166116"/>
                  </a:lnTo>
                  <a:lnTo>
                    <a:pt x="42672" y="170688"/>
                  </a:lnTo>
                  <a:close/>
                </a:path>
                <a:path w="52069" h="170814">
                  <a:moveTo>
                    <a:pt x="46228" y="138684"/>
                  </a:moveTo>
                  <a:lnTo>
                    <a:pt x="45720" y="138684"/>
                  </a:lnTo>
                  <a:lnTo>
                    <a:pt x="45720" y="137160"/>
                  </a:lnTo>
                  <a:lnTo>
                    <a:pt x="46228" y="138684"/>
                  </a:lnTo>
                  <a:close/>
                </a:path>
                <a:path w="52069" h="170814">
                  <a:moveTo>
                    <a:pt x="47752" y="147828"/>
                  </a:moveTo>
                  <a:lnTo>
                    <a:pt x="47244" y="147828"/>
                  </a:lnTo>
                  <a:lnTo>
                    <a:pt x="47244" y="146304"/>
                  </a:lnTo>
                  <a:lnTo>
                    <a:pt x="47752" y="147828"/>
                  </a:lnTo>
                  <a:close/>
                </a:path>
                <a:path w="52069" h="170814">
                  <a:moveTo>
                    <a:pt x="48768" y="150876"/>
                  </a:moveTo>
                  <a:lnTo>
                    <a:pt x="47244" y="149352"/>
                  </a:lnTo>
                  <a:lnTo>
                    <a:pt x="48260" y="149352"/>
                  </a:lnTo>
                  <a:lnTo>
                    <a:pt x="48768" y="1508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2371331" y="1446275"/>
            <a:ext cx="320040" cy="117475"/>
          </a:xfrm>
          <a:custGeom>
            <a:avLst/>
            <a:gdLst/>
            <a:ahLst/>
            <a:cxnLst/>
            <a:rect l="l" t="t" r="r" b="b"/>
            <a:pathLst>
              <a:path w="320039" h="117475">
                <a:moveTo>
                  <a:pt x="112776" y="79248"/>
                </a:moveTo>
                <a:lnTo>
                  <a:pt x="111252" y="79248"/>
                </a:lnTo>
                <a:lnTo>
                  <a:pt x="111252" y="79756"/>
                </a:lnTo>
                <a:lnTo>
                  <a:pt x="112776" y="79248"/>
                </a:lnTo>
                <a:close/>
              </a:path>
              <a:path w="320039" h="117475">
                <a:moveTo>
                  <a:pt x="260604" y="4572"/>
                </a:moveTo>
                <a:lnTo>
                  <a:pt x="257556" y="3048"/>
                </a:lnTo>
                <a:lnTo>
                  <a:pt x="256032" y="1524"/>
                </a:lnTo>
                <a:lnTo>
                  <a:pt x="252984" y="0"/>
                </a:lnTo>
                <a:lnTo>
                  <a:pt x="225552" y="0"/>
                </a:lnTo>
                <a:lnTo>
                  <a:pt x="214884" y="1524"/>
                </a:lnTo>
                <a:lnTo>
                  <a:pt x="205740" y="3048"/>
                </a:lnTo>
                <a:lnTo>
                  <a:pt x="196596" y="3048"/>
                </a:lnTo>
                <a:lnTo>
                  <a:pt x="187452" y="4572"/>
                </a:lnTo>
                <a:lnTo>
                  <a:pt x="156972" y="4572"/>
                </a:lnTo>
                <a:lnTo>
                  <a:pt x="146304" y="6096"/>
                </a:lnTo>
                <a:lnTo>
                  <a:pt x="134112" y="6096"/>
                </a:lnTo>
                <a:lnTo>
                  <a:pt x="121920" y="7620"/>
                </a:lnTo>
                <a:lnTo>
                  <a:pt x="100584" y="7620"/>
                </a:lnTo>
                <a:lnTo>
                  <a:pt x="79248" y="10668"/>
                </a:lnTo>
                <a:lnTo>
                  <a:pt x="70104" y="10668"/>
                </a:lnTo>
                <a:lnTo>
                  <a:pt x="60960" y="12192"/>
                </a:lnTo>
                <a:lnTo>
                  <a:pt x="53340" y="13716"/>
                </a:lnTo>
                <a:lnTo>
                  <a:pt x="44196" y="13716"/>
                </a:lnTo>
                <a:lnTo>
                  <a:pt x="38100" y="15240"/>
                </a:lnTo>
                <a:lnTo>
                  <a:pt x="33528" y="16764"/>
                </a:lnTo>
                <a:lnTo>
                  <a:pt x="18288" y="16764"/>
                </a:lnTo>
                <a:lnTo>
                  <a:pt x="15240" y="18288"/>
                </a:lnTo>
                <a:lnTo>
                  <a:pt x="12192" y="18288"/>
                </a:lnTo>
                <a:lnTo>
                  <a:pt x="10668" y="19812"/>
                </a:lnTo>
                <a:lnTo>
                  <a:pt x="9144" y="19812"/>
                </a:lnTo>
                <a:lnTo>
                  <a:pt x="6096" y="21336"/>
                </a:lnTo>
                <a:lnTo>
                  <a:pt x="1524" y="24384"/>
                </a:lnTo>
                <a:lnTo>
                  <a:pt x="0" y="28956"/>
                </a:lnTo>
                <a:lnTo>
                  <a:pt x="3048" y="33528"/>
                </a:lnTo>
                <a:lnTo>
                  <a:pt x="4572" y="38100"/>
                </a:lnTo>
                <a:lnTo>
                  <a:pt x="9144" y="41160"/>
                </a:lnTo>
                <a:lnTo>
                  <a:pt x="13716" y="39624"/>
                </a:lnTo>
                <a:lnTo>
                  <a:pt x="16764" y="38100"/>
                </a:lnTo>
                <a:lnTo>
                  <a:pt x="42672" y="38100"/>
                </a:lnTo>
                <a:lnTo>
                  <a:pt x="48768" y="36576"/>
                </a:lnTo>
                <a:lnTo>
                  <a:pt x="54864" y="36576"/>
                </a:lnTo>
                <a:lnTo>
                  <a:pt x="62484" y="35052"/>
                </a:lnTo>
                <a:lnTo>
                  <a:pt x="64008" y="35052"/>
                </a:lnTo>
                <a:lnTo>
                  <a:pt x="73152" y="33528"/>
                </a:lnTo>
                <a:lnTo>
                  <a:pt x="82296" y="33528"/>
                </a:lnTo>
                <a:lnTo>
                  <a:pt x="91440" y="32004"/>
                </a:lnTo>
                <a:lnTo>
                  <a:pt x="112776" y="32004"/>
                </a:lnTo>
                <a:lnTo>
                  <a:pt x="123444" y="30480"/>
                </a:lnTo>
                <a:lnTo>
                  <a:pt x="135636" y="30480"/>
                </a:lnTo>
                <a:lnTo>
                  <a:pt x="146304" y="28956"/>
                </a:lnTo>
                <a:lnTo>
                  <a:pt x="179832" y="28956"/>
                </a:lnTo>
                <a:lnTo>
                  <a:pt x="190500" y="27432"/>
                </a:lnTo>
                <a:lnTo>
                  <a:pt x="199644" y="27432"/>
                </a:lnTo>
                <a:lnTo>
                  <a:pt x="217932" y="24384"/>
                </a:lnTo>
                <a:lnTo>
                  <a:pt x="228600" y="24384"/>
                </a:lnTo>
                <a:lnTo>
                  <a:pt x="237744" y="22860"/>
                </a:lnTo>
                <a:lnTo>
                  <a:pt x="245364" y="21336"/>
                </a:lnTo>
                <a:lnTo>
                  <a:pt x="254508" y="21336"/>
                </a:lnTo>
                <a:lnTo>
                  <a:pt x="257556" y="18288"/>
                </a:lnTo>
                <a:lnTo>
                  <a:pt x="259080" y="13716"/>
                </a:lnTo>
                <a:lnTo>
                  <a:pt x="260604" y="12192"/>
                </a:lnTo>
                <a:lnTo>
                  <a:pt x="260604" y="4572"/>
                </a:lnTo>
                <a:close/>
              </a:path>
              <a:path w="320039" h="117475">
                <a:moveTo>
                  <a:pt x="320040" y="105156"/>
                </a:moveTo>
                <a:lnTo>
                  <a:pt x="318516" y="99060"/>
                </a:lnTo>
                <a:lnTo>
                  <a:pt x="312420" y="96012"/>
                </a:lnTo>
                <a:lnTo>
                  <a:pt x="310896" y="94488"/>
                </a:lnTo>
                <a:lnTo>
                  <a:pt x="307848" y="92964"/>
                </a:lnTo>
                <a:lnTo>
                  <a:pt x="158496" y="92964"/>
                </a:lnTo>
                <a:lnTo>
                  <a:pt x="149352" y="94488"/>
                </a:lnTo>
                <a:lnTo>
                  <a:pt x="141732" y="92964"/>
                </a:lnTo>
                <a:lnTo>
                  <a:pt x="134112" y="92964"/>
                </a:lnTo>
                <a:lnTo>
                  <a:pt x="129540" y="91440"/>
                </a:lnTo>
                <a:lnTo>
                  <a:pt x="131064" y="92964"/>
                </a:lnTo>
                <a:lnTo>
                  <a:pt x="126492" y="91440"/>
                </a:lnTo>
                <a:lnTo>
                  <a:pt x="123444" y="89916"/>
                </a:lnTo>
                <a:lnTo>
                  <a:pt x="121920" y="89916"/>
                </a:lnTo>
                <a:lnTo>
                  <a:pt x="124968" y="88392"/>
                </a:lnTo>
                <a:lnTo>
                  <a:pt x="126492" y="86868"/>
                </a:lnTo>
                <a:lnTo>
                  <a:pt x="126492" y="83820"/>
                </a:lnTo>
                <a:lnTo>
                  <a:pt x="129540" y="80772"/>
                </a:lnTo>
                <a:lnTo>
                  <a:pt x="131064" y="79248"/>
                </a:lnTo>
                <a:lnTo>
                  <a:pt x="131064" y="76200"/>
                </a:lnTo>
                <a:lnTo>
                  <a:pt x="128016" y="73152"/>
                </a:lnTo>
                <a:lnTo>
                  <a:pt x="126492" y="74676"/>
                </a:lnTo>
                <a:lnTo>
                  <a:pt x="120396" y="74676"/>
                </a:lnTo>
                <a:lnTo>
                  <a:pt x="120396" y="76200"/>
                </a:lnTo>
                <a:lnTo>
                  <a:pt x="115824" y="76200"/>
                </a:lnTo>
                <a:lnTo>
                  <a:pt x="112776" y="77724"/>
                </a:lnTo>
                <a:lnTo>
                  <a:pt x="112776" y="79248"/>
                </a:lnTo>
                <a:lnTo>
                  <a:pt x="111252" y="80772"/>
                </a:lnTo>
                <a:lnTo>
                  <a:pt x="111252" y="79756"/>
                </a:lnTo>
                <a:lnTo>
                  <a:pt x="108204" y="80772"/>
                </a:lnTo>
                <a:lnTo>
                  <a:pt x="103632" y="85344"/>
                </a:lnTo>
                <a:lnTo>
                  <a:pt x="103632" y="86868"/>
                </a:lnTo>
                <a:lnTo>
                  <a:pt x="102108" y="88392"/>
                </a:lnTo>
                <a:lnTo>
                  <a:pt x="100584" y="91440"/>
                </a:lnTo>
                <a:lnTo>
                  <a:pt x="100584" y="92964"/>
                </a:lnTo>
                <a:lnTo>
                  <a:pt x="102108" y="96012"/>
                </a:lnTo>
                <a:lnTo>
                  <a:pt x="102108" y="97536"/>
                </a:lnTo>
                <a:lnTo>
                  <a:pt x="105156" y="103632"/>
                </a:lnTo>
                <a:lnTo>
                  <a:pt x="109728" y="108204"/>
                </a:lnTo>
                <a:lnTo>
                  <a:pt x="114300" y="109728"/>
                </a:lnTo>
                <a:lnTo>
                  <a:pt x="114300" y="111252"/>
                </a:lnTo>
                <a:lnTo>
                  <a:pt x="118872" y="111252"/>
                </a:lnTo>
                <a:lnTo>
                  <a:pt x="123444" y="112776"/>
                </a:lnTo>
                <a:lnTo>
                  <a:pt x="126492" y="112776"/>
                </a:lnTo>
                <a:lnTo>
                  <a:pt x="131064" y="114300"/>
                </a:lnTo>
                <a:lnTo>
                  <a:pt x="132588" y="114300"/>
                </a:lnTo>
                <a:lnTo>
                  <a:pt x="138684" y="115824"/>
                </a:lnTo>
                <a:lnTo>
                  <a:pt x="158496" y="115824"/>
                </a:lnTo>
                <a:lnTo>
                  <a:pt x="169164" y="117348"/>
                </a:lnTo>
                <a:lnTo>
                  <a:pt x="313944" y="117348"/>
                </a:lnTo>
                <a:lnTo>
                  <a:pt x="318516" y="114300"/>
                </a:lnTo>
                <a:lnTo>
                  <a:pt x="320040" y="109728"/>
                </a:lnTo>
                <a:lnTo>
                  <a:pt x="320040" y="1051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8732" y="1347216"/>
            <a:ext cx="294640" cy="247015"/>
          </a:xfrm>
          <a:custGeom>
            <a:avLst/>
            <a:gdLst/>
            <a:ahLst/>
            <a:cxnLst/>
            <a:rect l="l" t="t" r="r" b="b"/>
            <a:pathLst>
              <a:path w="294639" h="247015">
                <a:moveTo>
                  <a:pt x="4267" y="4267"/>
                </a:moveTo>
                <a:lnTo>
                  <a:pt x="6095" y="1524"/>
                </a:lnTo>
                <a:lnTo>
                  <a:pt x="10667" y="0"/>
                </a:lnTo>
                <a:lnTo>
                  <a:pt x="4267" y="4267"/>
                </a:lnTo>
                <a:close/>
              </a:path>
              <a:path w="294639" h="247015">
                <a:moveTo>
                  <a:pt x="12191" y="22859"/>
                </a:moveTo>
                <a:lnTo>
                  <a:pt x="9143" y="22859"/>
                </a:lnTo>
                <a:lnTo>
                  <a:pt x="5079" y="21843"/>
                </a:lnTo>
                <a:lnTo>
                  <a:pt x="4571" y="21335"/>
                </a:lnTo>
                <a:lnTo>
                  <a:pt x="4571" y="19812"/>
                </a:lnTo>
                <a:lnTo>
                  <a:pt x="3048" y="18287"/>
                </a:lnTo>
                <a:lnTo>
                  <a:pt x="1828" y="16459"/>
                </a:lnTo>
                <a:lnTo>
                  <a:pt x="1524" y="15239"/>
                </a:lnTo>
                <a:lnTo>
                  <a:pt x="0" y="10667"/>
                </a:lnTo>
                <a:lnTo>
                  <a:pt x="762" y="8381"/>
                </a:lnTo>
                <a:lnTo>
                  <a:pt x="3048" y="6096"/>
                </a:lnTo>
                <a:lnTo>
                  <a:pt x="4267" y="4267"/>
                </a:lnTo>
                <a:lnTo>
                  <a:pt x="10667" y="0"/>
                </a:lnTo>
                <a:lnTo>
                  <a:pt x="13716" y="1524"/>
                </a:lnTo>
                <a:lnTo>
                  <a:pt x="18287" y="3047"/>
                </a:lnTo>
                <a:lnTo>
                  <a:pt x="19811" y="4571"/>
                </a:lnTo>
                <a:lnTo>
                  <a:pt x="20573" y="6096"/>
                </a:lnTo>
                <a:lnTo>
                  <a:pt x="19811" y="6096"/>
                </a:lnTo>
                <a:lnTo>
                  <a:pt x="21335" y="7620"/>
                </a:lnTo>
                <a:lnTo>
                  <a:pt x="19811" y="7620"/>
                </a:lnTo>
                <a:lnTo>
                  <a:pt x="22859" y="13716"/>
                </a:lnTo>
                <a:lnTo>
                  <a:pt x="27432" y="13716"/>
                </a:lnTo>
                <a:lnTo>
                  <a:pt x="30479" y="15239"/>
                </a:lnTo>
                <a:lnTo>
                  <a:pt x="30479" y="19812"/>
                </a:lnTo>
                <a:lnTo>
                  <a:pt x="9143" y="19812"/>
                </a:lnTo>
                <a:lnTo>
                  <a:pt x="12191" y="22859"/>
                </a:lnTo>
                <a:close/>
              </a:path>
              <a:path w="294639" h="247015">
                <a:moveTo>
                  <a:pt x="19811" y="4571"/>
                </a:moveTo>
                <a:lnTo>
                  <a:pt x="18287" y="3047"/>
                </a:lnTo>
                <a:lnTo>
                  <a:pt x="13716" y="1524"/>
                </a:lnTo>
                <a:lnTo>
                  <a:pt x="10667" y="0"/>
                </a:lnTo>
                <a:lnTo>
                  <a:pt x="16764" y="1524"/>
                </a:lnTo>
                <a:lnTo>
                  <a:pt x="19811" y="4571"/>
                </a:lnTo>
                <a:close/>
              </a:path>
              <a:path w="294639" h="247015">
                <a:moveTo>
                  <a:pt x="267417" y="27611"/>
                </a:moveTo>
                <a:lnTo>
                  <a:pt x="266700" y="27432"/>
                </a:lnTo>
                <a:lnTo>
                  <a:pt x="260603" y="18287"/>
                </a:lnTo>
                <a:lnTo>
                  <a:pt x="262127" y="13716"/>
                </a:lnTo>
                <a:lnTo>
                  <a:pt x="265175" y="9143"/>
                </a:lnTo>
                <a:lnTo>
                  <a:pt x="269748" y="4571"/>
                </a:lnTo>
                <a:lnTo>
                  <a:pt x="272795" y="3047"/>
                </a:lnTo>
                <a:lnTo>
                  <a:pt x="277367" y="0"/>
                </a:lnTo>
                <a:lnTo>
                  <a:pt x="283464" y="0"/>
                </a:lnTo>
                <a:lnTo>
                  <a:pt x="288035" y="4571"/>
                </a:lnTo>
                <a:lnTo>
                  <a:pt x="291083" y="6096"/>
                </a:lnTo>
                <a:lnTo>
                  <a:pt x="292608" y="9143"/>
                </a:lnTo>
                <a:lnTo>
                  <a:pt x="292608" y="10668"/>
                </a:lnTo>
                <a:lnTo>
                  <a:pt x="294132" y="13716"/>
                </a:lnTo>
                <a:lnTo>
                  <a:pt x="294132" y="18287"/>
                </a:lnTo>
                <a:lnTo>
                  <a:pt x="268224" y="18287"/>
                </a:lnTo>
                <a:lnTo>
                  <a:pt x="269609" y="20366"/>
                </a:lnTo>
                <a:lnTo>
                  <a:pt x="268605" y="24383"/>
                </a:lnTo>
                <a:lnTo>
                  <a:pt x="268224" y="24383"/>
                </a:lnTo>
                <a:lnTo>
                  <a:pt x="267417" y="27611"/>
                </a:lnTo>
                <a:close/>
              </a:path>
              <a:path w="294639" h="247015">
                <a:moveTo>
                  <a:pt x="762" y="8381"/>
                </a:moveTo>
                <a:lnTo>
                  <a:pt x="1524" y="6096"/>
                </a:lnTo>
                <a:lnTo>
                  <a:pt x="4267" y="4267"/>
                </a:lnTo>
                <a:lnTo>
                  <a:pt x="3048" y="6096"/>
                </a:lnTo>
                <a:lnTo>
                  <a:pt x="762" y="8381"/>
                </a:lnTo>
                <a:close/>
              </a:path>
              <a:path w="294639" h="247015">
                <a:moveTo>
                  <a:pt x="21640" y="7010"/>
                </a:moveTo>
                <a:lnTo>
                  <a:pt x="20827" y="6604"/>
                </a:lnTo>
                <a:lnTo>
                  <a:pt x="19811" y="4571"/>
                </a:lnTo>
                <a:lnTo>
                  <a:pt x="21335" y="6096"/>
                </a:lnTo>
                <a:lnTo>
                  <a:pt x="21640" y="7010"/>
                </a:lnTo>
                <a:close/>
              </a:path>
              <a:path w="294639" h="247015">
                <a:moveTo>
                  <a:pt x="21335" y="7620"/>
                </a:moveTo>
                <a:lnTo>
                  <a:pt x="19811" y="6096"/>
                </a:lnTo>
                <a:lnTo>
                  <a:pt x="20827" y="6604"/>
                </a:lnTo>
                <a:lnTo>
                  <a:pt x="21335" y="7620"/>
                </a:lnTo>
                <a:close/>
              </a:path>
              <a:path w="294639" h="247015">
                <a:moveTo>
                  <a:pt x="20827" y="6604"/>
                </a:moveTo>
                <a:lnTo>
                  <a:pt x="19811" y="6096"/>
                </a:lnTo>
                <a:lnTo>
                  <a:pt x="20573" y="6096"/>
                </a:lnTo>
                <a:lnTo>
                  <a:pt x="20827" y="6604"/>
                </a:lnTo>
                <a:close/>
              </a:path>
              <a:path w="294639" h="247015">
                <a:moveTo>
                  <a:pt x="22859" y="10668"/>
                </a:moveTo>
                <a:lnTo>
                  <a:pt x="19811" y="7620"/>
                </a:lnTo>
                <a:lnTo>
                  <a:pt x="21335" y="7620"/>
                </a:lnTo>
                <a:lnTo>
                  <a:pt x="20827" y="6604"/>
                </a:lnTo>
                <a:lnTo>
                  <a:pt x="21640" y="7010"/>
                </a:lnTo>
                <a:lnTo>
                  <a:pt x="22859" y="10667"/>
                </a:lnTo>
                <a:close/>
              </a:path>
              <a:path w="294639" h="247015">
                <a:moveTo>
                  <a:pt x="30479" y="15239"/>
                </a:moveTo>
                <a:lnTo>
                  <a:pt x="24383" y="12191"/>
                </a:lnTo>
                <a:lnTo>
                  <a:pt x="22859" y="10668"/>
                </a:lnTo>
                <a:lnTo>
                  <a:pt x="21640" y="7010"/>
                </a:lnTo>
                <a:lnTo>
                  <a:pt x="22859" y="7620"/>
                </a:lnTo>
                <a:lnTo>
                  <a:pt x="24383" y="10667"/>
                </a:lnTo>
                <a:lnTo>
                  <a:pt x="25908" y="10668"/>
                </a:lnTo>
                <a:lnTo>
                  <a:pt x="30479" y="15239"/>
                </a:lnTo>
                <a:close/>
              </a:path>
              <a:path w="294639" h="247015">
                <a:moveTo>
                  <a:pt x="22859" y="13716"/>
                </a:moveTo>
                <a:lnTo>
                  <a:pt x="19811" y="7620"/>
                </a:lnTo>
                <a:lnTo>
                  <a:pt x="22859" y="10667"/>
                </a:lnTo>
                <a:lnTo>
                  <a:pt x="22859" y="13716"/>
                </a:lnTo>
                <a:close/>
              </a:path>
              <a:path w="294639" h="247015">
                <a:moveTo>
                  <a:pt x="0" y="10667"/>
                </a:moveTo>
                <a:lnTo>
                  <a:pt x="0" y="9143"/>
                </a:lnTo>
                <a:lnTo>
                  <a:pt x="762" y="8381"/>
                </a:lnTo>
                <a:lnTo>
                  <a:pt x="0" y="10667"/>
                </a:lnTo>
                <a:close/>
              </a:path>
              <a:path w="294639" h="247015">
                <a:moveTo>
                  <a:pt x="25907" y="10667"/>
                </a:moveTo>
                <a:lnTo>
                  <a:pt x="24383" y="10667"/>
                </a:lnTo>
                <a:lnTo>
                  <a:pt x="24383" y="9143"/>
                </a:lnTo>
                <a:lnTo>
                  <a:pt x="25907" y="10667"/>
                </a:lnTo>
                <a:close/>
              </a:path>
              <a:path w="294639" h="247015">
                <a:moveTo>
                  <a:pt x="1828" y="16459"/>
                </a:moveTo>
                <a:lnTo>
                  <a:pt x="0" y="13716"/>
                </a:lnTo>
                <a:lnTo>
                  <a:pt x="0" y="10667"/>
                </a:lnTo>
                <a:lnTo>
                  <a:pt x="1524" y="15239"/>
                </a:lnTo>
                <a:lnTo>
                  <a:pt x="1828" y="16459"/>
                </a:lnTo>
                <a:close/>
              </a:path>
              <a:path w="294639" h="247015">
                <a:moveTo>
                  <a:pt x="27432" y="13716"/>
                </a:moveTo>
                <a:lnTo>
                  <a:pt x="22859" y="13716"/>
                </a:lnTo>
                <a:lnTo>
                  <a:pt x="22859" y="10668"/>
                </a:lnTo>
                <a:lnTo>
                  <a:pt x="24383" y="12191"/>
                </a:lnTo>
                <a:lnTo>
                  <a:pt x="27432" y="13716"/>
                </a:lnTo>
                <a:close/>
              </a:path>
              <a:path w="294639" h="247015">
                <a:moveTo>
                  <a:pt x="48767" y="27432"/>
                </a:moveTo>
                <a:lnTo>
                  <a:pt x="22859" y="27432"/>
                </a:lnTo>
                <a:lnTo>
                  <a:pt x="27432" y="25908"/>
                </a:lnTo>
                <a:lnTo>
                  <a:pt x="30479" y="19812"/>
                </a:lnTo>
                <a:lnTo>
                  <a:pt x="30479" y="13716"/>
                </a:lnTo>
                <a:lnTo>
                  <a:pt x="35051" y="18287"/>
                </a:lnTo>
                <a:lnTo>
                  <a:pt x="48767" y="27432"/>
                </a:lnTo>
                <a:close/>
              </a:path>
              <a:path w="294639" h="247015">
                <a:moveTo>
                  <a:pt x="5079" y="21843"/>
                </a:moveTo>
                <a:lnTo>
                  <a:pt x="3048" y="21335"/>
                </a:lnTo>
                <a:lnTo>
                  <a:pt x="1828" y="16459"/>
                </a:lnTo>
                <a:lnTo>
                  <a:pt x="3048" y="18287"/>
                </a:lnTo>
                <a:lnTo>
                  <a:pt x="4571" y="19812"/>
                </a:lnTo>
                <a:lnTo>
                  <a:pt x="4571" y="21335"/>
                </a:lnTo>
                <a:lnTo>
                  <a:pt x="5079" y="21843"/>
                </a:lnTo>
                <a:close/>
              </a:path>
              <a:path w="294639" h="247015">
                <a:moveTo>
                  <a:pt x="269748" y="19812"/>
                </a:moveTo>
                <a:lnTo>
                  <a:pt x="268224" y="18287"/>
                </a:lnTo>
                <a:lnTo>
                  <a:pt x="269748" y="18287"/>
                </a:lnTo>
                <a:lnTo>
                  <a:pt x="269748" y="19812"/>
                </a:lnTo>
                <a:close/>
              </a:path>
              <a:path w="294639" h="247015">
                <a:moveTo>
                  <a:pt x="294132" y="28955"/>
                </a:moveTo>
                <a:lnTo>
                  <a:pt x="272795" y="28955"/>
                </a:lnTo>
                <a:lnTo>
                  <a:pt x="277367" y="27432"/>
                </a:lnTo>
                <a:lnTo>
                  <a:pt x="283464" y="24383"/>
                </a:lnTo>
                <a:lnTo>
                  <a:pt x="270344" y="21468"/>
                </a:lnTo>
                <a:lnTo>
                  <a:pt x="269748" y="20574"/>
                </a:lnTo>
                <a:lnTo>
                  <a:pt x="269748" y="18287"/>
                </a:lnTo>
                <a:lnTo>
                  <a:pt x="294132" y="18287"/>
                </a:lnTo>
                <a:lnTo>
                  <a:pt x="294132" y="28955"/>
                </a:lnTo>
                <a:close/>
              </a:path>
              <a:path w="294639" h="247015">
                <a:moveTo>
                  <a:pt x="53340" y="59435"/>
                </a:moveTo>
                <a:lnTo>
                  <a:pt x="41148" y="50291"/>
                </a:lnTo>
                <a:lnTo>
                  <a:pt x="35051" y="47243"/>
                </a:lnTo>
                <a:lnTo>
                  <a:pt x="30479" y="42671"/>
                </a:lnTo>
                <a:lnTo>
                  <a:pt x="21335" y="36575"/>
                </a:lnTo>
                <a:lnTo>
                  <a:pt x="16764" y="32004"/>
                </a:lnTo>
                <a:lnTo>
                  <a:pt x="12191" y="28955"/>
                </a:lnTo>
                <a:lnTo>
                  <a:pt x="9143" y="25908"/>
                </a:lnTo>
                <a:lnTo>
                  <a:pt x="7619" y="22859"/>
                </a:lnTo>
                <a:lnTo>
                  <a:pt x="12191" y="22859"/>
                </a:lnTo>
                <a:lnTo>
                  <a:pt x="9143" y="19812"/>
                </a:lnTo>
                <a:lnTo>
                  <a:pt x="16764" y="21335"/>
                </a:lnTo>
                <a:lnTo>
                  <a:pt x="13716" y="22859"/>
                </a:lnTo>
                <a:lnTo>
                  <a:pt x="16764" y="25908"/>
                </a:lnTo>
                <a:lnTo>
                  <a:pt x="19811" y="25908"/>
                </a:lnTo>
                <a:lnTo>
                  <a:pt x="22859" y="27432"/>
                </a:lnTo>
                <a:lnTo>
                  <a:pt x="48767" y="27432"/>
                </a:lnTo>
                <a:lnTo>
                  <a:pt x="54864" y="32004"/>
                </a:lnTo>
                <a:lnTo>
                  <a:pt x="53340" y="32004"/>
                </a:lnTo>
                <a:lnTo>
                  <a:pt x="60959" y="35051"/>
                </a:lnTo>
                <a:lnTo>
                  <a:pt x="59435" y="35051"/>
                </a:lnTo>
                <a:lnTo>
                  <a:pt x="65532" y="39624"/>
                </a:lnTo>
                <a:lnTo>
                  <a:pt x="67056" y="39624"/>
                </a:lnTo>
                <a:lnTo>
                  <a:pt x="74675" y="44196"/>
                </a:lnTo>
                <a:lnTo>
                  <a:pt x="80771" y="50291"/>
                </a:lnTo>
                <a:lnTo>
                  <a:pt x="88391" y="54863"/>
                </a:lnTo>
                <a:lnTo>
                  <a:pt x="88391" y="56387"/>
                </a:lnTo>
                <a:lnTo>
                  <a:pt x="90297" y="57912"/>
                </a:lnTo>
                <a:lnTo>
                  <a:pt x="53340" y="57912"/>
                </a:lnTo>
                <a:lnTo>
                  <a:pt x="53340" y="59435"/>
                </a:lnTo>
                <a:close/>
              </a:path>
              <a:path w="294639" h="247015">
                <a:moveTo>
                  <a:pt x="22859" y="27432"/>
                </a:moveTo>
                <a:lnTo>
                  <a:pt x="19811" y="25908"/>
                </a:lnTo>
                <a:lnTo>
                  <a:pt x="16764" y="25908"/>
                </a:lnTo>
                <a:lnTo>
                  <a:pt x="13716" y="22859"/>
                </a:lnTo>
                <a:lnTo>
                  <a:pt x="16764" y="21335"/>
                </a:lnTo>
                <a:lnTo>
                  <a:pt x="9143" y="19812"/>
                </a:lnTo>
                <a:lnTo>
                  <a:pt x="30479" y="19812"/>
                </a:lnTo>
                <a:lnTo>
                  <a:pt x="27432" y="25908"/>
                </a:lnTo>
                <a:lnTo>
                  <a:pt x="22859" y="27432"/>
                </a:lnTo>
                <a:close/>
              </a:path>
              <a:path w="294639" h="247015">
                <a:moveTo>
                  <a:pt x="269748" y="20574"/>
                </a:moveTo>
                <a:lnTo>
                  <a:pt x="269609" y="20366"/>
                </a:lnTo>
                <a:lnTo>
                  <a:pt x="269748" y="19812"/>
                </a:lnTo>
                <a:lnTo>
                  <a:pt x="269748" y="20574"/>
                </a:lnTo>
                <a:close/>
              </a:path>
              <a:path w="294639" h="247015">
                <a:moveTo>
                  <a:pt x="280416" y="25908"/>
                </a:moveTo>
                <a:lnTo>
                  <a:pt x="268224" y="25908"/>
                </a:lnTo>
                <a:lnTo>
                  <a:pt x="269609" y="20366"/>
                </a:lnTo>
                <a:lnTo>
                  <a:pt x="269748" y="20574"/>
                </a:lnTo>
                <a:lnTo>
                  <a:pt x="269748" y="22859"/>
                </a:lnTo>
                <a:lnTo>
                  <a:pt x="276606" y="22859"/>
                </a:lnTo>
                <a:lnTo>
                  <a:pt x="283464" y="24383"/>
                </a:lnTo>
                <a:lnTo>
                  <a:pt x="280416" y="25908"/>
                </a:lnTo>
                <a:close/>
              </a:path>
              <a:path w="294639" h="247015">
                <a:moveTo>
                  <a:pt x="270344" y="21468"/>
                </a:moveTo>
                <a:lnTo>
                  <a:pt x="269748" y="21335"/>
                </a:lnTo>
                <a:lnTo>
                  <a:pt x="269748" y="20574"/>
                </a:lnTo>
                <a:lnTo>
                  <a:pt x="270344" y="21468"/>
                </a:lnTo>
                <a:close/>
              </a:path>
              <a:path w="294639" h="247015">
                <a:moveTo>
                  <a:pt x="271271" y="22859"/>
                </a:moveTo>
                <a:lnTo>
                  <a:pt x="269748" y="22859"/>
                </a:lnTo>
                <a:lnTo>
                  <a:pt x="269748" y="21335"/>
                </a:lnTo>
                <a:lnTo>
                  <a:pt x="271271" y="22859"/>
                </a:lnTo>
                <a:close/>
              </a:path>
              <a:path w="294639" h="247015">
                <a:moveTo>
                  <a:pt x="271271" y="22859"/>
                </a:moveTo>
                <a:lnTo>
                  <a:pt x="269748" y="21335"/>
                </a:lnTo>
                <a:lnTo>
                  <a:pt x="270344" y="21468"/>
                </a:lnTo>
                <a:lnTo>
                  <a:pt x="271271" y="22859"/>
                </a:lnTo>
                <a:close/>
              </a:path>
              <a:path w="294639" h="247015">
                <a:moveTo>
                  <a:pt x="276606" y="22859"/>
                </a:moveTo>
                <a:lnTo>
                  <a:pt x="271271" y="22859"/>
                </a:lnTo>
                <a:lnTo>
                  <a:pt x="270344" y="21468"/>
                </a:lnTo>
                <a:lnTo>
                  <a:pt x="276606" y="22859"/>
                </a:lnTo>
                <a:close/>
              </a:path>
              <a:path w="294639" h="247015">
                <a:moveTo>
                  <a:pt x="9143" y="22859"/>
                </a:moveTo>
                <a:lnTo>
                  <a:pt x="6095" y="22859"/>
                </a:lnTo>
                <a:lnTo>
                  <a:pt x="5079" y="21843"/>
                </a:lnTo>
                <a:lnTo>
                  <a:pt x="9143" y="22859"/>
                </a:lnTo>
                <a:close/>
              </a:path>
              <a:path w="294639" h="247015">
                <a:moveTo>
                  <a:pt x="272795" y="28955"/>
                </a:moveTo>
                <a:lnTo>
                  <a:pt x="267417" y="27611"/>
                </a:lnTo>
                <a:lnTo>
                  <a:pt x="268224" y="24383"/>
                </a:lnTo>
                <a:lnTo>
                  <a:pt x="268224" y="25908"/>
                </a:lnTo>
                <a:lnTo>
                  <a:pt x="280416" y="25908"/>
                </a:lnTo>
                <a:lnTo>
                  <a:pt x="277367" y="27432"/>
                </a:lnTo>
                <a:lnTo>
                  <a:pt x="272795" y="28955"/>
                </a:lnTo>
                <a:close/>
              </a:path>
              <a:path w="294639" h="247015">
                <a:moveTo>
                  <a:pt x="268224" y="25908"/>
                </a:moveTo>
                <a:lnTo>
                  <a:pt x="268224" y="24383"/>
                </a:lnTo>
                <a:lnTo>
                  <a:pt x="268605" y="24383"/>
                </a:lnTo>
                <a:lnTo>
                  <a:pt x="268224" y="25908"/>
                </a:lnTo>
                <a:close/>
              </a:path>
              <a:path w="294639" h="247015">
                <a:moveTo>
                  <a:pt x="266530" y="131063"/>
                </a:moveTo>
                <a:lnTo>
                  <a:pt x="240791" y="131063"/>
                </a:lnTo>
                <a:lnTo>
                  <a:pt x="246887" y="103632"/>
                </a:lnTo>
                <a:lnTo>
                  <a:pt x="251459" y="89916"/>
                </a:lnTo>
                <a:lnTo>
                  <a:pt x="254508" y="76200"/>
                </a:lnTo>
                <a:lnTo>
                  <a:pt x="259079" y="64008"/>
                </a:lnTo>
                <a:lnTo>
                  <a:pt x="260603" y="53339"/>
                </a:lnTo>
                <a:lnTo>
                  <a:pt x="263651" y="44196"/>
                </a:lnTo>
                <a:lnTo>
                  <a:pt x="266700" y="36575"/>
                </a:lnTo>
                <a:lnTo>
                  <a:pt x="265175" y="36575"/>
                </a:lnTo>
                <a:lnTo>
                  <a:pt x="267417" y="27611"/>
                </a:lnTo>
                <a:lnTo>
                  <a:pt x="272795" y="28955"/>
                </a:lnTo>
                <a:lnTo>
                  <a:pt x="294132" y="28955"/>
                </a:lnTo>
                <a:lnTo>
                  <a:pt x="294132" y="30479"/>
                </a:lnTo>
                <a:lnTo>
                  <a:pt x="292608" y="35051"/>
                </a:lnTo>
                <a:lnTo>
                  <a:pt x="291083" y="42671"/>
                </a:lnTo>
                <a:lnTo>
                  <a:pt x="288035" y="50291"/>
                </a:lnTo>
                <a:lnTo>
                  <a:pt x="286511" y="60959"/>
                </a:lnTo>
                <a:lnTo>
                  <a:pt x="283464" y="71628"/>
                </a:lnTo>
                <a:lnTo>
                  <a:pt x="278891" y="83820"/>
                </a:lnTo>
                <a:lnTo>
                  <a:pt x="275843" y="96012"/>
                </a:lnTo>
                <a:lnTo>
                  <a:pt x="271271" y="109728"/>
                </a:lnTo>
                <a:lnTo>
                  <a:pt x="272795" y="109728"/>
                </a:lnTo>
                <a:lnTo>
                  <a:pt x="268224" y="123443"/>
                </a:lnTo>
                <a:lnTo>
                  <a:pt x="266530" y="131063"/>
                </a:lnTo>
                <a:close/>
              </a:path>
              <a:path w="294639" h="247015">
                <a:moveTo>
                  <a:pt x="73151" y="74675"/>
                </a:moveTo>
                <a:lnTo>
                  <a:pt x="65532" y="68579"/>
                </a:lnTo>
                <a:lnTo>
                  <a:pt x="59435" y="64008"/>
                </a:lnTo>
                <a:lnTo>
                  <a:pt x="53340" y="57912"/>
                </a:lnTo>
                <a:lnTo>
                  <a:pt x="90297" y="57912"/>
                </a:lnTo>
                <a:lnTo>
                  <a:pt x="96011" y="62483"/>
                </a:lnTo>
                <a:lnTo>
                  <a:pt x="94487" y="62483"/>
                </a:lnTo>
                <a:lnTo>
                  <a:pt x="102108" y="67055"/>
                </a:lnTo>
                <a:lnTo>
                  <a:pt x="109727" y="73151"/>
                </a:lnTo>
                <a:lnTo>
                  <a:pt x="71627" y="73151"/>
                </a:lnTo>
                <a:lnTo>
                  <a:pt x="73151" y="74675"/>
                </a:lnTo>
                <a:close/>
              </a:path>
              <a:path w="294639" h="247015">
                <a:moveTo>
                  <a:pt x="181356" y="198120"/>
                </a:moveTo>
                <a:lnTo>
                  <a:pt x="172211" y="182879"/>
                </a:lnTo>
                <a:lnTo>
                  <a:pt x="166116" y="176783"/>
                </a:lnTo>
                <a:lnTo>
                  <a:pt x="161543" y="169163"/>
                </a:lnTo>
                <a:lnTo>
                  <a:pt x="155448" y="161543"/>
                </a:lnTo>
                <a:lnTo>
                  <a:pt x="150875" y="153924"/>
                </a:lnTo>
                <a:lnTo>
                  <a:pt x="132587" y="131063"/>
                </a:lnTo>
                <a:lnTo>
                  <a:pt x="126491" y="124967"/>
                </a:lnTo>
                <a:lnTo>
                  <a:pt x="114300" y="109728"/>
                </a:lnTo>
                <a:lnTo>
                  <a:pt x="106679" y="103632"/>
                </a:lnTo>
                <a:lnTo>
                  <a:pt x="94487" y="91439"/>
                </a:lnTo>
                <a:lnTo>
                  <a:pt x="86867" y="86867"/>
                </a:lnTo>
                <a:lnTo>
                  <a:pt x="79248" y="79247"/>
                </a:lnTo>
                <a:lnTo>
                  <a:pt x="71627" y="73151"/>
                </a:lnTo>
                <a:lnTo>
                  <a:pt x="108203" y="73151"/>
                </a:lnTo>
                <a:lnTo>
                  <a:pt x="115824" y="79247"/>
                </a:lnTo>
                <a:lnTo>
                  <a:pt x="117348" y="79247"/>
                </a:lnTo>
                <a:lnTo>
                  <a:pt x="123443" y="86867"/>
                </a:lnTo>
                <a:lnTo>
                  <a:pt x="131064" y="92963"/>
                </a:lnTo>
                <a:lnTo>
                  <a:pt x="131064" y="94487"/>
                </a:lnTo>
                <a:lnTo>
                  <a:pt x="138683" y="100583"/>
                </a:lnTo>
                <a:lnTo>
                  <a:pt x="144779" y="108204"/>
                </a:lnTo>
                <a:lnTo>
                  <a:pt x="150875" y="114300"/>
                </a:lnTo>
                <a:lnTo>
                  <a:pt x="150875" y="115824"/>
                </a:lnTo>
                <a:lnTo>
                  <a:pt x="158495" y="123443"/>
                </a:lnTo>
                <a:lnTo>
                  <a:pt x="163067" y="131063"/>
                </a:lnTo>
                <a:lnTo>
                  <a:pt x="169164" y="138683"/>
                </a:lnTo>
                <a:lnTo>
                  <a:pt x="175259" y="147828"/>
                </a:lnTo>
                <a:lnTo>
                  <a:pt x="181356" y="155447"/>
                </a:lnTo>
                <a:lnTo>
                  <a:pt x="185927" y="163067"/>
                </a:lnTo>
                <a:lnTo>
                  <a:pt x="190500" y="169163"/>
                </a:lnTo>
                <a:lnTo>
                  <a:pt x="196595" y="176783"/>
                </a:lnTo>
                <a:lnTo>
                  <a:pt x="205740" y="188975"/>
                </a:lnTo>
                <a:lnTo>
                  <a:pt x="205740" y="190500"/>
                </a:lnTo>
                <a:lnTo>
                  <a:pt x="210311" y="196596"/>
                </a:lnTo>
                <a:lnTo>
                  <a:pt x="181356" y="196596"/>
                </a:lnTo>
                <a:lnTo>
                  <a:pt x="181356" y="198120"/>
                </a:lnTo>
                <a:close/>
              </a:path>
              <a:path w="294639" h="247015">
                <a:moveTo>
                  <a:pt x="239775" y="227075"/>
                </a:moveTo>
                <a:lnTo>
                  <a:pt x="228600" y="227075"/>
                </a:lnTo>
                <a:lnTo>
                  <a:pt x="225551" y="220979"/>
                </a:lnTo>
                <a:lnTo>
                  <a:pt x="225551" y="219455"/>
                </a:lnTo>
                <a:lnTo>
                  <a:pt x="224027" y="217931"/>
                </a:lnTo>
                <a:lnTo>
                  <a:pt x="222503" y="214883"/>
                </a:lnTo>
                <a:lnTo>
                  <a:pt x="219456" y="210312"/>
                </a:lnTo>
                <a:lnTo>
                  <a:pt x="220979" y="204216"/>
                </a:lnTo>
                <a:lnTo>
                  <a:pt x="220979" y="202691"/>
                </a:lnTo>
                <a:lnTo>
                  <a:pt x="224027" y="196596"/>
                </a:lnTo>
                <a:lnTo>
                  <a:pt x="225551" y="188975"/>
                </a:lnTo>
                <a:lnTo>
                  <a:pt x="228600" y="178308"/>
                </a:lnTo>
                <a:lnTo>
                  <a:pt x="230124" y="167639"/>
                </a:lnTo>
                <a:lnTo>
                  <a:pt x="233171" y="156971"/>
                </a:lnTo>
                <a:lnTo>
                  <a:pt x="233171" y="155447"/>
                </a:lnTo>
                <a:lnTo>
                  <a:pt x="236219" y="143255"/>
                </a:lnTo>
                <a:lnTo>
                  <a:pt x="240791" y="129539"/>
                </a:lnTo>
                <a:lnTo>
                  <a:pt x="240791" y="131063"/>
                </a:lnTo>
                <a:lnTo>
                  <a:pt x="266530" y="131063"/>
                </a:lnTo>
                <a:lnTo>
                  <a:pt x="265175" y="137159"/>
                </a:lnTo>
                <a:lnTo>
                  <a:pt x="261111" y="149351"/>
                </a:lnTo>
                <a:lnTo>
                  <a:pt x="260603" y="149351"/>
                </a:lnTo>
                <a:lnTo>
                  <a:pt x="257894" y="161543"/>
                </a:lnTo>
                <a:lnTo>
                  <a:pt x="257556" y="161543"/>
                </a:lnTo>
                <a:lnTo>
                  <a:pt x="256032" y="173735"/>
                </a:lnTo>
                <a:lnTo>
                  <a:pt x="254508" y="173735"/>
                </a:lnTo>
                <a:lnTo>
                  <a:pt x="252983" y="184404"/>
                </a:lnTo>
                <a:lnTo>
                  <a:pt x="249935" y="193547"/>
                </a:lnTo>
                <a:lnTo>
                  <a:pt x="248411" y="202691"/>
                </a:lnTo>
                <a:lnTo>
                  <a:pt x="248411" y="204216"/>
                </a:lnTo>
                <a:lnTo>
                  <a:pt x="245973" y="210312"/>
                </a:lnTo>
                <a:lnTo>
                  <a:pt x="245364" y="210312"/>
                </a:lnTo>
                <a:lnTo>
                  <a:pt x="243840" y="217932"/>
                </a:lnTo>
                <a:lnTo>
                  <a:pt x="242316" y="217932"/>
                </a:lnTo>
                <a:lnTo>
                  <a:pt x="240791" y="222504"/>
                </a:lnTo>
                <a:lnTo>
                  <a:pt x="240791" y="224028"/>
                </a:lnTo>
                <a:lnTo>
                  <a:pt x="239775" y="227075"/>
                </a:lnTo>
                <a:close/>
              </a:path>
              <a:path w="294639" h="247015">
                <a:moveTo>
                  <a:pt x="260603" y="150875"/>
                </a:moveTo>
                <a:lnTo>
                  <a:pt x="260603" y="149351"/>
                </a:lnTo>
                <a:lnTo>
                  <a:pt x="261111" y="149351"/>
                </a:lnTo>
                <a:lnTo>
                  <a:pt x="260603" y="150875"/>
                </a:lnTo>
                <a:close/>
              </a:path>
              <a:path w="294639" h="247015">
                <a:moveTo>
                  <a:pt x="257556" y="163067"/>
                </a:moveTo>
                <a:lnTo>
                  <a:pt x="257556" y="161543"/>
                </a:lnTo>
                <a:lnTo>
                  <a:pt x="257894" y="161543"/>
                </a:lnTo>
                <a:lnTo>
                  <a:pt x="257556" y="163067"/>
                </a:lnTo>
                <a:close/>
              </a:path>
              <a:path w="294639" h="247015">
                <a:moveTo>
                  <a:pt x="199643" y="225551"/>
                </a:moveTo>
                <a:lnTo>
                  <a:pt x="196595" y="220979"/>
                </a:lnTo>
                <a:lnTo>
                  <a:pt x="196595" y="219455"/>
                </a:lnTo>
                <a:lnTo>
                  <a:pt x="193548" y="214883"/>
                </a:lnTo>
                <a:lnTo>
                  <a:pt x="192024" y="214883"/>
                </a:lnTo>
                <a:lnTo>
                  <a:pt x="185927" y="202691"/>
                </a:lnTo>
                <a:lnTo>
                  <a:pt x="181356" y="196596"/>
                </a:lnTo>
                <a:lnTo>
                  <a:pt x="210311" y="196596"/>
                </a:lnTo>
                <a:lnTo>
                  <a:pt x="213359" y="202691"/>
                </a:lnTo>
                <a:lnTo>
                  <a:pt x="216408" y="207263"/>
                </a:lnTo>
                <a:lnTo>
                  <a:pt x="217424" y="207263"/>
                </a:lnTo>
                <a:lnTo>
                  <a:pt x="219456" y="210312"/>
                </a:lnTo>
                <a:lnTo>
                  <a:pt x="218440" y="213359"/>
                </a:lnTo>
                <a:lnTo>
                  <a:pt x="217932" y="213359"/>
                </a:lnTo>
                <a:lnTo>
                  <a:pt x="216408" y="217932"/>
                </a:lnTo>
                <a:lnTo>
                  <a:pt x="213359" y="224028"/>
                </a:lnTo>
                <a:lnTo>
                  <a:pt x="199643" y="224028"/>
                </a:lnTo>
                <a:lnTo>
                  <a:pt x="199643" y="225551"/>
                </a:lnTo>
                <a:close/>
              </a:path>
              <a:path w="294639" h="247015">
                <a:moveTo>
                  <a:pt x="217424" y="207263"/>
                </a:moveTo>
                <a:lnTo>
                  <a:pt x="216408" y="207263"/>
                </a:lnTo>
                <a:lnTo>
                  <a:pt x="216408" y="205739"/>
                </a:lnTo>
                <a:lnTo>
                  <a:pt x="217424" y="207263"/>
                </a:lnTo>
                <a:close/>
              </a:path>
              <a:path w="294639" h="247015">
                <a:moveTo>
                  <a:pt x="245364" y="211835"/>
                </a:moveTo>
                <a:lnTo>
                  <a:pt x="245364" y="210312"/>
                </a:lnTo>
                <a:lnTo>
                  <a:pt x="245973" y="210312"/>
                </a:lnTo>
                <a:lnTo>
                  <a:pt x="245364" y="211835"/>
                </a:lnTo>
                <a:close/>
              </a:path>
              <a:path w="294639" h="247015">
                <a:moveTo>
                  <a:pt x="222503" y="214883"/>
                </a:moveTo>
                <a:lnTo>
                  <a:pt x="217932" y="214883"/>
                </a:lnTo>
                <a:lnTo>
                  <a:pt x="219456" y="210312"/>
                </a:lnTo>
                <a:lnTo>
                  <a:pt x="222503" y="214883"/>
                </a:lnTo>
                <a:close/>
              </a:path>
              <a:path w="294639" h="247015">
                <a:moveTo>
                  <a:pt x="213359" y="224028"/>
                </a:moveTo>
                <a:lnTo>
                  <a:pt x="216408" y="217931"/>
                </a:lnTo>
                <a:lnTo>
                  <a:pt x="217932" y="213359"/>
                </a:lnTo>
                <a:lnTo>
                  <a:pt x="217932" y="214883"/>
                </a:lnTo>
                <a:lnTo>
                  <a:pt x="222503" y="214883"/>
                </a:lnTo>
                <a:lnTo>
                  <a:pt x="223265" y="216408"/>
                </a:lnTo>
                <a:lnTo>
                  <a:pt x="222503" y="216408"/>
                </a:lnTo>
                <a:lnTo>
                  <a:pt x="225551" y="219455"/>
                </a:lnTo>
                <a:lnTo>
                  <a:pt x="225551" y="220979"/>
                </a:lnTo>
                <a:lnTo>
                  <a:pt x="216408" y="220979"/>
                </a:lnTo>
                <a:lnTo>
                  <a:pt x="213359" y="224028"/>
                </a:lnTo>
                <a:close/>
              </a:path>
              <a:path w="294639" h="247015">
                <a:moveTo>
                  <a:pt x="217932" y="214883"/>
                </a:moveTo>
                <a:lnTo>
                  <a:pt x="217932" y="213359"/>
                </a:lnTo>
                <a:lnTo>
                  <a:pt x="218440" y="213359"/>
                </a:lnTo>
                <a:lnTo>
                  <a:pt x="217932" y="214883"/>
                </a:lnTo>
                <a:close/>
              </a:path>
              <a:path w="294639" h="247015">
                <a:moveTo>
                  <a:pt x="224027" y="217931"/>
                </a:moveTo>
                <a:lnTo>
                  <a:pt x="222503" y="216408"/>
                </a:lnTo>
                <a:lnTo>
                  <a:pt x="223265" y="216408"/>
                </a:lnTo>
                <a:lnTo>
                  <a:pt x="224027" y="217931"/>
                </a:lnTo>
                <a:close/>
              </a:path>
              <a:path w="294639" h="247015">
                <a:moveTo>
                  <a:pt x="215352" y="222562"/>
                </a:moveTo>
                <a:lnTo>
                  <a:pt x="214883" y="222504"/>
                </a:lnTo>
                <a:lnTo>
                  <a:pt x="216408" y="220979"/>
                </a:lnTo>
                <a:lnTo>
                  <a:pt x="215352" y="222562"/>
                </a:lnTo>
                <a:close/>
              </a:path>
              <a:path w="294639" h="247015">
                <a:moveTo>
                  <a:pt x="226521" y="223958"/>
                </a:moveTo>
                <a:lnTo>
                  <a:pt x="215352" y="222562"/>
                </a:lnTo>
                <a:lnTo>
                  <a:pt x="216408" y="220979"/>
                </a:lnTo>
                <a:lnTo>
                  <a:pt x="225551" y="220979"/>
                </a:lnTo>
                <a:lnTo>
                  <a:pt x="226313" y="222504"/>
                </a:lnTo>
                <a:lnTo>
                  <a:pt x="225551" y="222504"/>
                </a:lnTo>
                <a:lnTo>
                  <a:pt x="226521" y="223958"/>
                </a:lnTo>
                <a:close/>
              </a:path>
              <a:path w="294639" h="247015">
                <a:moveTo>
                  <a:pt x="205740" y="234696"/>
                </a:moveTo>
                <a:lnTo>
                  <a:pt x="204216" y="231647"/>
                </a:lnTo>
                <a:lnTo>
                  <a:pt x="201167" y="228600"/>
                </a:lnTo>
                <a:lnTo>
                  <a:pt x="202691" y="228600"/>
                </a:lnTo>
                <a:lnTo>
                  <a:pt x="199643" y="224028"/>
                </a:lnTo>
                <a:lnTo>
                  <a:pt x="213359" y="224028"/>
                </a:lnTo>
                <a:lnTo>
                  <a:pt x="214883" y="222504"/>
                </a:lnTo>
                <a:lnTo>
                  <a:pt x="213359" y="225551"/>
                </a:lnTo>
                <a:lnTo>
                  <a:pt x="227583" y="225551"/>
                </a:lnTo>
                <a:lnTo>
                  <a:pt x="228600" y="227075"/>
                </a:lnTo>
                <a:lnTo>
                  <a:pt x="239775" y="227075"/>
                </a:lnTo>
                <a:lnTo>
                  <a:pt x="239267" y="228600"/>
                </a:lnTo>
                <a:lnTo>
                  <a:pt x="236981" y="233171"/>
                </a:lnTo>
                <a:lnTo>
                  <a:pt x="205740" y="233171"/>
                </a:lnTo>
                <a:lnTo>
                  <a:pt x="205740" y="234696"/>
                </a:lnTo>
                <a:close/>
              </a:path>
              <a:path w="294639" h="247015">
                <a:moveTo>
                  <a:pt x="213359" y="225551"/>
                </a:moveTo>
                <a:lnTo>
                  <a:pt x="214883" y="222504"/>
                </a:lnTo>
                <a:lnTo>
                  <a:pt x="215352" y="222562"/>
                </a:lnTo>
                <a:lnTo>
                  <a:pt x="213359" y="225551"/>
                </a:lnTo>
                <a:close/>
              </a:path>
              <a:path w="294639" h="247015">
                <a:moveTo>
                  <a:pt x="227075" y="224028"/>
                </a:moveTo>
                <a:lnTo>
                  <a:pt x="226521" y="223958"/>
                </a:lnTo>
                <a:lnTo>
                  <a:pt x="225551" y="222504"/>
                </a:lnTo>
                <a:lnTo>
                  <a:pt x="227075" y="224028"/>
                </a:lnTo>
                <a:close/>
              </a:path>
              <a:path w="294639" h="247015">
                <a:moveTo>
                  <a:pt x="227076" y="224028"/>
                </a:moveTo>
                <a:lnTo>
                  <a:pt x="225551" y="222504"/>
                </a:lnTo>
                <a:lnTo>
                  <a:pt x="226313" y="222504"/>
                </a:lnTo>
                <a:lnTo>
                  <a:pt x="227076" y="224028"/>
                </a:lnTo>
                <a:close/>
              </a:path>
              <a:path w="294639" h="247015">
                <a:moveTo>
                  <a:pt x="227583" y="225551"/>
                </a:moveTo>
                <a:lnTo>
                  <a:pt x="213359" y="225551"/>
                </a:lnTo>
                <a:lnTo>
                  <a:pt x="215352" y="222562"/>
                </a:lnTo>
                <a:lnTo>
                  <a:pt x="226521" y="223958"/>
                </a:lnTo>
                <a:lnTo>
                  <a:pt x="227583" y="225551"/>
                </a:lnTo>
                <a:close/>
              </a:path>
              <a:path w="294639" h="247015">
                <a:moveTo>
                  <a:pt x="228600" y="227075"/>
                </a:moveTo>
                <a:lnTo>
                  <a:pt x="226521" y="223958"/>
                </a:lnTo>
                <a:lnTo>
                  <a:pt x="227075" y="224028"/>
                </a:lnTo>
                <a:lnTo>
                  <a:pt x="228600" y="227075"/>
                </a:lnTo>
                <a:close/>
              </a:path>
              <a:path w="294639" h="247015">
                <a:moveTo>
                  <a:pt x="207264" y="236220"/>
                </a:moveTo>
                <a:lnTo>
                  <a:pt x="205740" y="233171"/>
                </a:lnTo>
                <a:lnTo>
                  <a:pt x="236981" y="233171"/>
                </a:lnTo>
                <a:lnTo>
                  <a:pt x="236219" y="234696"/>
                </a:lnTo>
                <a:lnTo>
                  <a:pt x="207264" y="234696"/>
                </a:lnTo>
                <a:lnTo>
                  <a:pt x="207264" y="236220"/>
                </a:lnTo>
                <a:close/>
              </a:path>
              <a:path w="294639" h="247015">
                <a:moveTo>
                  <a:pt x="220979" y="246887"/>
                </a:moveTo>
                <a:lnTo>
                  <a:pt x="216408" y="245363"/>
                </a:lnTo>
                <a:lnTo>
                  <a:pt x="211835" y="242316"/>
                </a:lnTo>
                <a:lnTo>
                  <a:pt x="208787" y="239267"/>
                </a:lnTo>
                <a:lnTo>
                  <a:pt x="208787" y="237743"/>
                </a:lnTo>
                <a:lnTo>
                  <a:pt x="207264" y="234696"/>
                </a:lnTo>
                <a:lnTo>
                  <a:pt x="236219" y="234696"/>
                </a:lnTo>
                <a:lnTo>
                  <a:pt x="234695" y="237743"/>
                </a:lnTo>
                <a:lnTo>
                  <a:pt x="231648" y="239267"/>
                </a:lnTo>
                <a:lnTo>
                  <a:pt x="231648" y="240791"/>
                </a:lnTo>
                <a:lnTo>
                  <a:pt x="230124" y="242316"/>
                </a:lnTo>
                <a:lnTo>
                  <a:pt x="227075" y="243839"/>
                </a:lnTo>
                <a:lnTo>
                  <a:pt x="225551" y="243839"/>
                </a:lnTo>
                <a:lnTo>
                  <a:pt x="220979" y="2468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4959" y="1200924"/>
            <a:ext cx="125095" cy="108585"/>
          </a:xfrm>
          <a:custGeom>
            <a:avLst/>
            <a:gdLst/>
            <a:ahLst/>
            <a:cxnLst/>
            <a:rect l="l" t="t" r="r" b="b"/>
            <a:pathLst>
              <a:path w="125095" h="108584">
                <a:moveTo>
                  <a:pt x="47244" y="12192"/>
                </a:moveTo>
                <a:lnTo>
                  <a:pt x="45720" y="7620"/>
                </a:lnTo>
                <a:lnTo>
                  <a:pt x="42672" y="3048"/>
                </a:lnTo>
                <a:lnTo>
                  <a:pt x="33528" y="0"/>
                </a:lnTo>
                <a:lnTo>
                  <a:pt x="28956" y="1524"/>
                </a:lnTo>
                <a:lnTo>
                  <a:pt x="25908" y="6096"/>
                </a:lnTo>
                <a:lnTo>
                  <a:pt x="22860" y="9144"/>
                </a:lnTo>
                <a:lnTo>
                  <a:pt x="22860" y="12192"/>
                </a:lnTo>
                <a:lnTo>
                  <a:pt x="19812" y="18288"/>
                </a:lnTo>
                <a:lnTo>
                  <a:pt x="18288" y="18288"/>
                </a:lnTo>
                <a:lnTo>
                  <a:pt x="18288" y="21336"/>
                </a:lnTo>
                <a:lnTo>
                  <a:pt x="16764" y="22860"/>
                </a:lnTo>
                <a:lnTo>
                  <a:pt x="16764" y="25908"/>
                </a:lnTo>
                <a:lnTo>
                  <a:pt x="15240" y="28956"/>
                </a:lnTo>
                <a:lnTo>
                  <a:pt x="16764" y="27432"/>
                </a:lnTo>
                <a:lnTo>
                  <a:pt x="15240" y="30480"/>
                </a:lnTo>
                <a:lnTo>
                  <a:pt x="12192" y="33528"/>
                </a:lnTo>
                <a:lnTo>
                  <a:pt x="10668" y="33528"/>
                </a:lnTo>
                <a:lnTo>
                  <a:pt x="10668" y="36576"/>
                </a:lnTo>
                <a:lnTo>
                  <a:pt x="12192" y="38100"/>
                </a:lnTo>
                <a:lnTo>
                  <a:pt x="15240" y="38100"/>
                </a:lnTo>
                <a:lnTo>
                  <a:pt x="19812" y="33528"/>
                </a:lnTo>
                <a:lnTo>
                  <a:pt x="18288" y="33528"/>
                </a:lnTo>
                <a:lnTo>
                  <a:pt x="21945" y="31699"/>
                </a:lnTo>
                <a:lnTo>
                  <a:pt x="21336" y="33528"/>
                </a:lnTo>
                <a:lnTo>
                  <a:pt x="16764" y="42672"/>
                </a:lnTo>
                <a:lnTo>
                  <a:pt x="16764" y="41148"/>
                </a:lnTo>
                <a:lnTo>
                  <a:pt x="15240" y="45720"/>
                </a:lnTo>
                <a:lnTo>
                  <a:pt x="12192" y="50292"/>
                </a:lnTo>
                <a:lnTo>
                  <a:pt x="9144" y="56388"/>
                </a:lnTo>
                <a:lnTo>
                  <a:pt x="9144" y="57912"/>
                </a:lnTo>
                <a:lnTo>
                  <a:pt x="6096" y="64008"/>
                </a:lnTo>
                <a:lnTo>
                  <a:pt x="6096" y="65532"/>
                </a:lnTo>
                <a:lnTo>
                  <a:pt x="4572" y="71628"/>
                </a:lnTo>
                <a:lnTo>
                  <a:pt x="3048" y="73152"/>
                </a:lnTo>
                <a:lnTo>
                  <a:pt x="3048" y="79248"/>
                </a:lnTo>
                <a:lnTo>
                  <a:pt x="0" y="88392"/>
                </a:lnTo>
                <a:lnTo>
                  <a:pt x="0" y="96012"/>
                </a:lnTo>
                <a:lnTo>
                  <a:pt x="3048" y="105156"/>
                </a:lnTo>
                <a:lnTo>
                  <a:pt x="7620" y="108204"/>
                </a:lnTo>
                <a:lnTo>
                  <a:pt x="12192" y="108204"/>
                </a:lnTo>
                <a:lnTo>
                  <a:pt x="16764" y="106680"/>
                </a:lnTo>
                <a:lnTo>
                  <a:pt x="21336" y="103632"/>
                </a:lnTo>
                <a:lnTo>
                  <a:pt x="21336" y="94488"/>
                </a:lnTo>
                <a:lnTo>
                  <a:pt x="22098" y="92964"/>
                </a:lnTo>
                <a:lnTo>
                  <a:pt x="22860" y="91440"/>
                </a:lnTo>
                <a:lnTo>
                  <a:pt x="22860" y="89916"/>
                </a:lnTo>
                <a:lnTo>
                  <a:pt x="25908" y="77724"/>
                </a:lnTo>
                <a:lnTo>
                  <a:pt x="25908" y="79248"/>
                </a:lnTo>
                <a:lnTo>
                  <a:pt x="26289" y="77724"/>
                </a:lnTo>
                <a:lnTo>
                  <a:pt x="27432" y="73152"/>
                </a:lnTo>
                <a:lnTo>
                  <a:pt x="33528" y="60960"/>
                </a:lnTo>
                <a:lnTo>
                  <a:pt x="35052" y="56388"/>
                </a:lnTo>
                <a:lnTo>
                  <a:pt x="38100" y="53340"/>
                </a:lnTo>
                <a:lnTo>
                  <a:pt x="38100" y="51816"/>
                </a:lnTo>
                <a:lnTo>
                  <a:pt x="39624" y="47244"/>
                </a:lnTo>
                <a:lnTo>
                  <a:pt x="41148" y="45720"/>
                </a:lnTo>
                <a:lnTo>
                  <a:pt x="42672" y="42672"/>
                </a:lnTo>
                <a:lnTo>
                  <a:pt x="45720" y="33528"/>
                </a:lnTo>
                <a:lnTo>
                  <a:pt x="46482" y="32004"/>
                </a:lnTo>
                <a:lnTo>
                  <a:pt x="47244" y="30480"/>
                </a:lnTo>
                <a:lnTo>
                  <a:pt x="47244" y="12192"/>
                </a:lnTo>
                <a:close/>
              </a:path>
              <a:path w="125095" h="108584">
                <a:moveTo>
                  <a:pt x="120396" y="16751"/>
                </a:moveTo>
                <a:lnTo>
                  <a:pt x="118872" y="15227"/>
                </a:lnTo>
                <a:lnTo>
                  <a:pt x="117348" y="12179"/>
                </a:lnTo>
                <a:lnTo>
                  <a:pt x="115824" y="10655"/>
                </a:lnTo>
                <a:lnTo>
                  <a:pt x="114300" y="10655"/>
                </a:lnTo>
                <a:lnTo>
                  <a:pt x="112776" y="9131"/>
                </a:lnTo>
                <a:lnTo>
                  <a:pt x="109728" y="7607"/>
                </a:lnTo>
                <a:lnTo>
                  <a:pt x="106680" y="7607"/>
                </a:lnTo>
                <a:lnTo>
                  <a:pt x="100584" y="10655"/>
                </a:lnTo>
                <a:lnTo>
                  <a:pt x="97536" y="16751"/>
                </a:lnTo>
                <a:lnTo>
                  <a:pt x="99060" y="16751"/>
                </a:lnTo>
                <a:lnTo>
                  <a:pt x="120396" y="16751"/>
                </a:lnTo>
                <a:close/>
              </a:path>
              <a:path w="125095" h="108584">
                <a:moveTo>
                  <a:pt x="124968" y="30467"/>
                </a:moveTo>
                <a:lnTo>
                  <a:pt x="123444" y="27419"/>
                </a:lnTo>
                <a:lnTo>
                  <a:pt x="123444" y="26771"/>
                </a:lnTo>
                <a:lnTo>
                  <a:pt x="107327" y="26771"/>
                </a:lnTo>
                <a:lnTo>
                  <a:pt x="105600" y="26771"/>
                </a:lnTo>
                <a:lnTo>
                  <a:pt x="102108" y="25895"/>
                </a:lnTo>
                <a:lnTo>
                  <a:pt x="108204" y="25895"/>
                </a:lnTo>
                <a:lnTo>
                  <a:pt x="123444" y="25895"/>
                </a:lnTo>
                <a:lnTo>
                  <a:pt x="123444" y="24371"/>
                </a:lnTo>
                <a:lnTo>
                  <a:pt x="123444" y="22847"/>
                </a:lnTo>
                <a:lnTo>
                  <a:pt x="121920" y="19799"/>
                </a:lnTo>
                <a:lnTo>
                  <a:pt x="121920" y="18275"/>
                </a:lnTo>
                <a:lnTo>
                  <a:pt x="121158" y="17513"/>
                </a:lnTo>
                <a:lnTo>
                  <a:pt x="98679" y="17513"/>
                </a:lnTo>
                <a:lnTo>
                  <a:pt x="97536" y="17513"/>
                </a:lnTo>
                <a:lnTo>
                  <a:pt x="96012" y="18275"/>
                </a:lnTo>
                <a:lnTo>
                  <a:pt x="94488" y="19799"/>
                </a:lnTo>
                <a:lnTo>
                  <a:pt x="92964" y="22847"/>
                </a:lnTo>
                <a:lnTo>
                  <a:pt x="91440" y="24371"/>
                </a:lnTo>
                <a:lnTo>
                  <a:pt x="92964" y="28943"/>
                </a:lnTo>
                <a:lnTo>
                  <a:pt x="97536" y="33515"/>
                </a:lnTo>
                <a:lnTo>
                  <a:pt x="100584" y="33515"/>
                </a:lnTo>
                <a:lnTo>
                  <a:pt x="102108" y="31991"/>
                </a:lnTo>
                <a:lnTo>
                  <a:pt x="102108" y="33515"/>
                </a:lnTo>
                <a:lnTo>
                  <a:pt x="100584" y="38087"/>
                </a:lnTo>
                <a:lnTo>
                  <a:pt x="99060" y="41135"/>
                </a:lnTo>
                <a:lnTo>
                  <a:pt x="99060" y="42659"/>
                </a:lnTo>
                <a:lnTo>
                  <a:pt x="92964" y="60947"/>
                </a:lnTo>
                <a:lnTo>
                  <a:pt x="91440" y="60947"/>
                </a:lnTo>
                <a:lnTo>
                  <a:pt x="89916" y="67043"/>
                </a:lnTo>
                <a:lnTo>
                  <a:pt x="89916" y="65519"/>
                </a:lnTo>
                <a:lnTo>
                  <a:pt x="86868" y="77711"/>
                </a:lnTo>
                <a:lnTo>
                  <a:pt x="86868" y="76187"/>
                </a:lnTo>
                <a:lnTo>
                  <a:pt x="85344" y="80759"/>
                </a:lnTo>
                <a:lnTo>
                  <a:pt x="83820" y="82283"/>
                </a:lnTo>
                <a:lnTo>
                  <a:pt x="83820" y="86855"/>
                </a:lnTo>
                <a:lnTo>
                  <a:pt x="85344" y="91427"/>
                </a:lnTo>
                <a:lnTo>
                  <a:pt x="85344" y="92951"/>
                </a:lnTo>
                <a:lnTo>
                  <a:pt x="86868" y="97523"/>
                </a:lnTo>
                <a:lnTo>
                  <a:pt x="86868" y="99047"/>
                </a:lnTo>
                <a:lnTo>
                  <a:pt x="89916" y="102095"/>
                </a:lnTo>
                <a:lnTo>
                  <a:pt x="94488" y="102095"/>
                </a:lnTo>
                <a:lnTo>
                  <a:pt x="99060" y="97523"/>
                </a:lnTo>
                <a:lnTo>
                  <a:pt x="103632" y="94475"/>
                </a:lnTo>
                <a:lnTo>
                  <a:pt x="105156" y="91427"/>
                </a:lnTo>
                <a:lnTo>
                  <a:pt x="108204" y="86855"/>
                </a:lnTo>
                <a:lnTo>
                  <a:pt x="108204" y="85331"/>
                </a:lnTo>
                <a:lnTo>
                  <a:pt x="109728" y="79235"/>
                </a:lnTo>
                <a:lnTo>
                  <a:pt x="110744" y="77711"/>
                </a:lnTo>
                <a:lnTo>
                  <a:pt x="112776" y="74663"/>
                </a:lnTo>
                <a:lnTo>
                  <a:pt x="114300" y="68567"/>
                </a:lnTo>
                <a:lnTo>
                  <a:pt x="114300" y="70091"/>
                </a:lnTo>
                <a:lnTo>
                  <a:pt x="114681" y="68567"/>
                </a:lnTo>
                <a:lnTo>
                  <a:pt x="115062" y="67043"/>
                </a:lnTo>
                <a:lnTo>
                  <a:pt x="115824" y="63995"/>
                </a:lnTo>
                <a:lnTo>
                  <a:pt x="117348" y="59423"/>
                </a:lnTo>
                <a:lnTo>
                  <a:pt x="120396" y="53327"/>
                </a:lnTo>
                <a:lnTo>
                  <a:pt x="121920" y="48755"/>
                </a:lnTo>
                <a:lnTo>
                  <a:pt x="121920" y="45707"/>
                </a:lnTo>
                <a:lnTo>
                  <a:pt x="123444" y="44183"/>
                </a:lnTo>
                <a:lnTo>
                  <a:pt x="123444" y="41135"/>
                </a:lnTo>
                <a:lnTo>
                  <a:pt x="124968" y="38087"/>
                </a:lnTo>
                <a:lnTo>
                  <a:pt x="124968" y="36563"/>
                </a:lnTo>
                <a:lnTo>
                  <a:pt x="124968" y="304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02152" y="1188719"/>
            <a:ext cx="219710" cy="685800"/>
          </a:xfrm>
          <a:custGeom>
            <a:avLst/>
            <a:gdLst/>
            <a:ahLst/>
            <a:cxnLst/>
            <a:rect l="l" t="t" r="r" b="b"/>
            <a:pathLst>
              <a:path w="219710" h="685800">
                <a:moveTo>
                  <a:pt x="58129" y="89916"/>
                </a:moveTo>
                <a:lnTo>
                  <a:pt x="35052" y="89916"/>
                </a:lnTo>
                <a:lnTo>
                  <a:pt x="44196" y="68580"/>
                </a:lnTo>
                <a:lnTo>
                  <a:pt x="50292" y="59436"/>
                </a:lnTo>
                <a:lnTo>
                  <a:pt x="54864" y="50292"/>
                </a:lnTo>
                <a:lnTo>
                  <a:pt x="56388" y="50292"/>
                </a:lnTo>
                <a:lnTo>
                  <a:pt x="60960" y="42672"/>
                </a:lnTo>
                <a:lnTo>
                  <a:pt x="65532" y="36576"/>
                </a:lnTo>
                <a:lnTo>
                  <a:pt x="71628" y="30480"/>
                </a:lnTo>
                <a:lnTo>
                  <a:pt x="71628" y="28956"/>
                </a:lnTo>
                <a:lnTo>
                  <a:pt x="77724" y="24384"/>
                </a:lnTo>
                <a:lnTo>
                  <a:pt x="76200" y="24384"/>
                </a:lnTo>
                <a:lnTo>
                  <a:pt x="80772" y="18288"/>
                </a:lnTo>
                <a:lnTo>
                  <a:pt x="82296" y="18288"/>
                </a:lnTo>
                <a:lnTo>
                  <a:pt x="86868" y="13716"/>
                </a:lnTo>
                <a:lnTo>
                  <a:pt x="96012" y="7620"/>
                </a:lnTo>
                <a:lnTo>
                  <a:pt x="96012" y="6096"/>
                </a:lnTo>
                <a:lnTo>
                  <a:pt x="100584" y="4572"/>
                </a:lnTo>
                <a:lnTo>
                  <a:pt x="100584" y="3048"/>
                </a:lnTo>
                <a:lnTo>
                  <a:pt x="103632" y="1524"/>
                </a:lnTo>
                <a:lnTo>
                  <a:pt x="105156" y="1524"/>
                </a:lnTo>
                <a:lnTo>
                  <a:pt x="106680" y="0"/>
                </a:lnTo>
                <a:lnTo>
                  <a:pt x="112776" y="0"/>
                </a:lnTo>
                <a:lnTo>
                  <a:pt x="106680" y="3048"/>
                </a:lnTo>
                <a:lnTo>
                  <a:pt x="106680" y="7620"/>
                </a:lnTo>
                <a:lnTo>
                  <a:pt x="105156" y="9144"/>
                </a:lnTo>
                <a:lnTo>
                  <a:pt x="105156" y="15240"/>
                </a:lnTo>
                <a:lnTo>
                  <a:pt x="108204" y="16764"/>
                </a:lnTo>
                <a:lnTo>
                  <a:pt x="109728" y="19812"/>
                </a:lnTo>
                <a:lnTo>
                  <a:pt x="112776" y="19812"/>
                </a:lnTo>
                <a:lnTo>
                  <a:pt x="109728" y="21336"/>
                </a:lnTo>
                <a:lnTo>
                  <a:pt x="111252" y="21336"/>
                </a:lnTo>
                <a:lnTo>
                  <a:pt x="106680" y="22860"/>
                </a:lnTo>
                <a:lnTo>
                  <a:pt x="108204" y="22860"/>
                </a:lnTo>
                <a:lnTo>
                  <a:pt x="105156" y="25908"/>
                </a:lnTo>
                <a:lnTo>
                  <a:pt x="103632" y="25908"/>
                </a:lnTo>
                <a:lnTo>
                  <a:pt x="97536" y="32004"/>
                </a:lnTo>
                <a:lnTo>
                  <a:pt x="96012" y="32004"/>
                </a:lnTo>
                <a:lnTo>
                  <a:pt x="92964" y="38100"/>
                </a:lnTo>
                <a:lnTo>
                  <a:pt x="86868" y="42672"/>
                </a:lnTo>
                <a:lnTo>
                  <a:pt x="77724" y="54864"/>
                </a:lnTo>
                <a:lnTo>
                  <a:pt x="68580" y="70104"/>
                </a:lnTo>
                <a:lnTo>
                  <a:pt x="64770" y="77724"/>
                </a:lnTo>
                <a:lnTo>
                  <a:pt x="64008" y="77724"/>
                </a:lnTo>
                <a:lnTo>
                  <a:pt x="60089" y="86868"/>
                </a:lnTo>
                <a:lnTo>
                  <a:pt x="59436" y="86868"/>
                </a:lnTo>
                <a:lnTo>
                  <a:pt x="58129" y="89916"/>
                </a:lnTo>
                <a:close/>
              </a:path>
              <a:path w="219710" h="685800">
                <a:moveTo>
                  <a:pt x="112776" y="19812"/>
                </a:moveTo>
                <a:lnTo>
                  <a:pt x="109728" y="19812"/>
                </a:lnTo>
                <a:lnTo>
                  <a:pt x="108204" y="16764"/>
                </a:lnTo>
                <a:lnTo>
                  <a:pt x="105156" y="15240"/>
                </a:lnTo>
                <a:lnTo>
                  <a:pt x="105156" y="9144"/>
                </a:lnTo>
                <a:lnTo>
                  <a:pt x="106680" y="7620"/>
                </a:lnTo>
                <a:lnTo>
                  <a:pt x="106680" y="3048"/>
                </a:lnTo>
                <a:lnTo>
                  <a:pt x="112776" y="0"/>
                </a:lnTo>
                <a:lnTo>
                  <a:pt x="115824" y="0"/>
                </a:lnTo>
                <a:lnTo>
                  <a:pt x="118872" y="1524"/>
                </a:lnTo>
                <a:lnTo>
                  <a:pt x="121920" y="1524"/>
                </a:lnTo>
                <a:lnTo>
                  <a:pt x="124968" y="7620"/>
                </a:lnTo>
                <a:lnTo>
                  <a:pt x="124968" y="12192"/>
                </a:lnTo>
                <a:lnTo>
                  <a:pt x="123952" y="15240"/>
                </a:lnTo>
                <a:lnTo>
                  <a:pt x="122529" y="17373"/>
                </a:lnTo>
                <a:lnTo>
                  <a:pt x="121158" y="18288"/>
                </a:lnTo>
                <a:lnTo>
                  <a:pt x="112776" y="18288"/>
                </a:lnTo>
                <a:lnTo>
                  <a:pt x="113995" y="18592"/>
                </a:lnTo>
                <a:lnTo>
                  <a:pt x="112776" y="19812"/>
                </a:lnTo>
                <a:close/>
              </a:path>
              <a:path w="219710" h="685800">
                <a:moveTo>
                  <a:pt x="121920" y="1524"/>
                </a:moveTo>
                <a:lnTo>
                  <a:pt x="118872" y="1524"/>
                </a:lnTo>
                <a:lnTo>
                  <a:pt x="115824" y="0"/>
                </a:lnTo>
                <a:lnTo>
                  <a:pt x="117348" y="0"/>
                </a:lnTo>
                <a:lnTo>
                  <a:pt x="121920" y="1524"/>
                </a:lnTo>
                <a:close/>
              </a:path>
              <a:path w="219710" h="685800">
                <a:moveTo>
                  <a:pt x="124968" y="7620"/>
                </a:moveTo>
                <a:lnTo>
                  <a:pt x="121920" y="1524"/>
                </a:lnTo>
                <a:lnTo>
                  <a:pt x="124968" y="6096"/>
                </a:lnTo>
                <a:lnTo>
                  <a:pt x="124968" y="7620"/>
                </a:lnTo>
                <a:close/>
              </a:path>
              <a:path w="219710" h="685800">
                <a:moveTo>
                  <a:pt x="123952" y="15240"/>
                </a:moveTo>
                <a:lnTo>
                  <a:pt x="124968" y="12192"/>
                </a:lnTo>
                <a:lnTo>
                  <a:pt x="124968" y="13716"/>
                </a:lnTo>
                <a:lnTo>
                  <a:pt x="123952" y="15240"/>
                </a:lnTo>
                <a:close/>
              </a:path>
              <a:path w="219710" h="685800">
                <a:moveTo>
                  <a:pt x="122529" y="17373"/>
                </a:moveTo>
                <a:lnTo>
                  <a:pt x="123952" y="15240"/>
                </a:lnTo>
                <a:lnTo>
                  <a:pt x="123444" y="16764"/>
                </a:lnTo>
                <a:lnTo>
                  <a:pt x="122529" y="17373"/>
                </a:lnTo>
                <a:close/>
              </a:path>
              <a:path w="219710" h="685800">
                <a:moveTo>
                  <a:pt x="121920" y="18288"/>
                </a:moveTo>
                <a:lnTo>
                  <a:pt x="121158" y="18288"/>
                </a:lnTo>
                <a:lnTo>
                  <a:pt x="122529" y="17373"/>
                </a:lnTo>
                <a:lnTo>
                  <a:pt x="121920" y="18288"/>
                </a:lnTo>
                <a:close/>
              </a:path>
              <a:path w="219710" h="685800">
                <a:moveTo>
                  <a:pt x="113995" y="18592"/>
                </a:moveTo>
                <a:lnTo>
                  <a:pt x="112776" y="18288"/>
                </a:lnTo>
                <a:lnTo>
                  <a:pt x="114300" y="18288"/>
                </a:lnTo>
                <a:lnTo>
                  <a:pt x="113995" y="18592"/>
                </a:lnTo>
                <a:close/>
              </a:path>
              <a:path w="219710" h="685800">
                <a:moveTo>
                  <a:pt x="116433" y="19202"/>
                </a:moveTo>
                <a:lnTo>
                  <a:pt x="113995" y="18592"/>
                </a:lnTo>
                <a:lnTo>
                  <a:pt x="114300" y="18288"/>
                </a:lnTo>
                <a:lnTo>
                  <a:pt x="117348" y="18288"/>
                </a:lnTo>
                <a:lnTo>
                  <a:pt x="116433" y="19202"/>
                </a:lnTo>
                <a:close/>
              </a:path>
              <a:path w="219710" h="685800">
                <a:moveTo>
                  <a:pt x="118872" y="19812"/>
                </a:moveTo>
                <a:lnTo>
                  <a:pt x="116433" y="19202"/>
                </a:lnTo>
                <a:lnTo>
                  <a:pt x="117348" y="18288"/>
                </a:lnTo>
                <a:lnTo>
                  <a:pt x="121158" y="18288"/>
                </a:lnTo>
                <a:lnTo>
                  <a:pt x="118872" y="19812"/>
                </a:lnTo>
                <a:close/>
              </a:path>
              <a:path w="219710" h="685800">
                <a:moveTo>
                  <a:pt x="115824" y="19812"/>
                </a:moveTo>
                <a:lnTo>
                  <a:pt x="112776" y="19812"/>
                </a:lnTo>
                <a:lnTo>
                  <a:pt x="113995" y="18592"/>
                </a:lnTo>
                <a:lnTo>
                  <a:pt x="116433" y="19202"/>
                </a:lnTo>
                <a:lnTo>
                  <a:pt x="115824" y="19812"/>
                </a:lnTo>
                <a:close/>
              </a:path>
              <a:path w="219710" h="685800">
                <a:moveTo>
                  <a:pt x="96012" y="33528"/>
                </a:moveTo>
                <a:lnTo>
                  <a:pt x="96012" y="32004"/>
                </a:lnTo>
                <a:lnTo>
                  <a:pt x="97536" y="32004"/>
                </a:lnTo>
                <a:lnTo>
                  <a:pt x="96012" y="33528"/>
                </a:lnTo>
                <a:close/>
              </a:path>
              <a:path w="219710" h="685800">
                <a:moveTo>
                  <a:pt x="64008" y="79248"/>
                </a:moveTo>
                <a:lnTo>
                  <a:pt x="64008" y="77724"/>
                </a:lnTo>
                <a:lnTo>
                  <a:pt x="64770" y="77724"/>
                </a:lnTo>
                <a:lnTo>
                  <a:pt x="64008" y="79248"/>
                </a:lnTo>
                <a:close/>
              </a:path>
              <a:path w="219710" h="685800">
                <a:moveTo>
                  <a:pt x="59436" y="88392"/>
                </a:moveTo>
                <a:lnTo>
                  <a:pt x="59436" y="86868"/>
                </a:lnTo>
                <a:lnTo>
                  <a:pt x="60089" y="86868"/>
                </a:lnTo>
                <a:lnTo>
                  <a:pt x="59436" y="88392"/>
                </a:lnTo>
                <a:close/>
              </a:path>
              <a:path w="219710" h="685800">
                <a:moveTo>
                  <a:pt x="217932" y="685800"/>
                </a:moveTo>
                <a:lnTo>
                  <a:pt x="211836" y="685800"/>
                </a:lnTo>
                <a:lnTo>
                  <a:pt x="201168" y="682752"/>
                </a:lnTo>
                <a:lnTo>
                  <a:pt x="199644" y="682752"/>
                </a:lnTo>
                <a:lnTo>
                  <a:pt x="187452" y="679704"/>
                </a:lnTo>
                <a:lnTo>
                  <a:pt x="184404" y="678180"/>
                </a:lnTo>
                <a:lnTo>
                  <a:pt x="170688" y="665987"/>
                </a:lnTo>
                <a:lnTo>
                  <a:pt x="169164" y="664464"/>
                </a:lnTo>
                <a:lnTo>
                  <a:pt x="153924" y="650748"/>
                </a:lnTo>
                <a:lnTo>
                  <a:pt x="117348" y="606551"/>
                </a:lnTo>
                <a:lnTo>
                  <a:pt x="92964" y="568451"/>
                </a:lnTo>
                <a:lnTo>
                  <a:pt x="82296" y="548640"/>
                </a:lnTo>
                <a:lnTo>
                  <a:pt x="82296" y="547116"/>
                </a:lnTo>
                <a:lnTo>
                  <a:pt x="71628" y="527304"/>
                </a:lnTo>
                <a:lnTo>
                  <a:pt x="60960" y="505968"/>
                </a:lnTo>
                <a:lnTo>
                  <a:pt x="53340" y="484632"/>
                </a:lnTo>
                <a:lnTo>
                  <a:pt x="51816" y="483108"/>
                </a:lnTo>
                <a:lnTo>
                  <a:pt x="36576" y="440436"/>
                </a:lnTo>
                <a:lnTo>
                  <a:pt x="30480" y="420624"/>
                </a:lnTo>
                <a:lnTo>
                  <a:pt x="30480" y="419099"/>
                </a:lnTo>
                <a:lnTo>
                  <a:pt x="18288" y="379475"/>
                </a:lnTo>
                <a:lnTo>
                  <a:pt x="13716" y="359664"/>
                </a:lnTo>
                <a:lnTo>
                  <a:pt x="9144" y="341375"/>
                </a:lnTo>
                <a:lnTo>
                  <a:pt x="9144" y="339851"/>
                </a:lnTo>
                <a:lnTo>
                  <a:pt x="6096" y="321564"/>
                </a:lnTo>
                <a:lnTo>
                  <a:pt x="3048" y="304800"/>
                </a:lnTo>
                <a:lnTo>
                  <a:pt x="1524" y="303276"/>
                </a:lnTo>
                <a:lnTo>
                  <a:pt x="1524" y="284988"/>
                </a:lnTo>
                <a:lnTo>
                  <a:pt x="0" y="268224"/>
                </a:lnTo>
                <a:lnTo>
                  <a:pt x="0" y="252984"/>
                </a:lnTo>
                <a:lnTo>
                  <a:pt x="1524" y="237743"/>
                </a:lnTo>
                <a:lnTo>
                  <a:pt x="1524" y="220980"/>
                </a:lnTo>
                <a:lnTo>
                  <a:pt x="3048" y="205740"/>
                </a:lnTo>
                <a:lnTo>
                  <a:pt x="4572" y="192024"/>
                </a:lnTo>
                <a:lnTo>
                  <a:pt x="4572" y="190500"/>
                </a:lnTo>
                <a:lnTo>
                  <a:pt x="10668" y="163068"/>
                </a:lnTo>
                <a:lnTo>
                  <a:pt x="10668" y="161544"/>
                </a:lnTo>
                <a:lnTo>
                  <a:pt x="13716" y="147828"/>
                </a:lnTo>
                <a:lnTo>
                  <a:pt x="18288" y="135636"/>
                </a:lnTo>
                <a:lnTo>
                  <a:pt x="18288" y="134112"/>
                </a:lnTo>
                <a:lnTo>
                  <a:pt x="22860" y="121920"/>
                </a:lnTo>
                <a:lnTo>
                  <a:pt x="25908" y="109728"/>
                </a:lnTo>
                <a:lnTo>
                  <a:pt x="30480" y="99060"/>
                </a:lnTo>
                <a:lnTo>
                  <a:pt x="32004" y="99060"/>
                </a:lnTo>
                <a:lnTo>
                  <a:pt x="35052" y="88392"/>
                </a:lnTo>
                <a:lnTo>
                  <a:pt x="35052" y="89916"/>
                </a:lnTo>
                <a:lnTo>
                  <a:pt x="58129" y="89916"/>
                </a:lnTo>
                <a:lnTo>
                  <a:pt x="54864" y="97536"/>
                </a:lnTo>
                <a:lnTo>
                  <a:pt x="51816" y="106680"/>
                </a:lnTo>
                <a:lnTo>
                  <a:pt x="47244" y="117348"/>
                </a:lnTo>
                <a:lnTo>
                  <a:pt x="42672" y="129540"/>
                </a:lnTo>
                <a:lnTo>
                  <a:pt x="39624" y="141732"/>
                </a:lnTo>
                <a:lnTo>
                  <a:pt x="35052" y="153924"/>
                </a:lnTo>
                <a:lnTo>
                  <a:pt x="32342" y="166116"/>
                </a:lnTo>
                <a:lnTo>
                  <a:pt x="32004" y="166116"/>
                </a:lnTo>
                <a:lnTo>
                  <a:pt x="29260" y="179831"/>
                </a:lnTo>
                <a:lnTo>
                  <a:pt x="28956" y="179831"/>
                </a:lnTo>
                <a:lnTo>
                  <a:pt x="27584" y="193548"/>
                </a:lnTo>
                <a:lnTo>
                  <a:pt x="27432" y="193548"/>
                </a:lnTo>
                <a:lnTo>
                  <a:pt x="26060" y="207264"/>
                </a:lnTo>
                <a:lnTo>
                  <a:pt x="25908" y="207264"/>
                </a:lnTo>
                <a:lnTo>
                  <a:pt x="24384" y="222504"/>
                </a:lnTo>
                <a:lnTo>
                  <a:pt x="24384" y="237743"/>
                </a:lnTo>
                <a:lnTo>
                  <a:pt x="22860" y="252984"/>
                </a:lnTo>
                <a:lnTo>
                  <a:pt x="22860" y="268224"/>
                </a:lnTo>
                <a:lnTo>
                  <a:pt x="25908" y="301752"/>
                </a:lnTo>
                <a:lnTo>
                  <a:pt x="26161" y="301752"/>
                </a:lnTo>
                <a:lnTo>
                  <a:pt x="32004" y="336804"/>
                </a:lnTo>
                <a:lnTo>
                  <a:pt x="32355" y="336804"/>
                </a:lnTo>
                <a:lnTo>
                  <a:pt x="36576" y="355092"/>
                </a:lnTo>
                <a:lnTo>
                  <a:pt x="36927" y="355092"/>
                </a:lnTo>
                <a:lnTo>
                  <a:pt x="41148" y="373380"/>
                </a:lnTo>
                <a:lnTo>
                  <a:pt x="46775" y="391668"/>
                </a:lnTo>
                <a:lnTo>
                  <a:pt x="45720" y="391668"/>
                </a:lnTo>
                <a:lnTo>
                  <a:pt x="53340" y="413004"/>
                </a:lnTo>
                <a:lnTo>
                  <a:pt x="59436" y="432816"/>
                </a:lnTo>
                <a:lnTo>
                  <a:pt x="74676" y="475488"/>
                </a:lnTo>
                <a:lnTo>
                  <a:pt x="83166" y="495299"/>
                </a:lnTo>
                <a:lnTo>
                  <a:pt x="82296" y="495299"/>
                </a:lnTo>
                <a:lnTo>
                  <a:pt x="92964" y="516636"/>
                </a:lnTo>
                <a:lnTo>
                  <a:pt x="102108" y="537972"/>
                </a:lnTo>
                <a:lnTo>
                  <a:pt x="102870" y="537972"/>
                </a:lnTo>
                <a:lnTo>
                  <a:pt x="112776" y="557784"/>
                </a:lnTo>
                <a:lnTo>
                  <a:pt x="113713" y="557784"/>
                </a:lnTo>
                <a:lnTo>
                  <a:pt x="124968" y="576072"/>
                </a:lnTo>
                <a:lnTo>
                  <a:pt x="135636" y="592836"/>
                </a:lnTo>
                <a:lnTo>
                  <a:pt x="153924" y="615696"/>
                </a:lnTo>
                <a:lnTo>
                  <a:pt x="170688" y="633984"/>
                </a:lnTo>
                <a:lnTo>
                  <a:pt x="169164" y="633984"/>
                </a:lnTo>
                <a:lnTo>
                  <a:pt x="184404" y="649224"/>
                </a:lnTo>
                <a:lnTo>
                  <a:pt x="186118" y="649224"/>
                </a:lnTo>
                <a:lnTo>
                  <a:pt x="198120" y="659891"/>
                </a:lnTo>
                <a:lnTo>
                  <a:pt x="207264" y="669036"/>
                </a:lnTo>
                <a:lnTo>
                  <a:pt x="217932" y="676656"/>
                </a:lnTo>
                <a:lnTo>
                  <a:pt x="219456" y="678180"/>
                </a:lnTo>
                <a:lnTo>
                  <a:pt x="219456" y="682752"/>
                </a:lnTo>
                <a:lnTo>
                  <a:pt x="217932" y="685800"/>
                </a:lnTo>
                <a:close/>
              </a:path>
              <a:path w="219710" h="685800">
                <a:moveTo>
                  <a:pt x="32004" y="167640"/>
                </a:moveTo>
                <a:lnTo>
                  <a:pt x="32004" y="166116"/>
                </a:lnTo>
                <a:lnTo>
                  <a:pt x="32342" y="166116"/>
                </a:lnTo>
                <a:lnTo>
                  <a:pt x="32004" y="167640"/>
                </a:lnTo>
                <a:close/>
              </a:path>
              <a:path w="219710" h="685800">
                <a:moveTo>
                  <a:pt x="28956" y="181355"/>
                </a:moveTo>
                <a:lnTo>
                  <a:pt x="28956" y="179831"/>
                </a:lnTo>
                <a:lnTo>
                  <a:pt x="29260" y="179831"/>
                </a:lnTo>
                <a:lnTo>
                  <a:pt x="28956" y="181355"/>
                </a:lnTo>
                <a:close/>
              </a:path>
              <a:path w="219710" h="685800">
                <a:moveTo>
                  <a:pt x="27432" y="195072"/>
                </a:moveTo>
                <a:lnTo>
                  <a:pt x="27432" y="193548"/>
                </a:lnTo>
                <a:lnTo>
                  <a:pt x="27584" y="193548"/>
                </a:lnTo>
                <a:lnTo>
                  <a:pt x="27432" y="195072"/>
                </a:lnTo>
                <a:close/>
              </a:path>
              <a:path w="219710" h="685800">
                <a:moveTo>
                  <a:pt x="25908" y="208788"/>
                </a:moveTo>
                <a:lnTo>
                  <a:pt x="25908" y="207264"/>
                </a:lnTo>
                <a:lnTo>
                  <a:pt x="26060" y="207264"/>
                </a:lnTo>
                <a:lnTo>
                  <a:pt x="25908" y="208788"/>
                </a:lnTo>
                <a:close/>
              </a:path>
              <a:path w="219710" h="685800">
                <a:moveTo>
                  <a:pt x="26161" y="301752"/>
                </a:moveTo>
                <a:lnTo>
                  <a:pt x="25908" y="301752"/>
                </a:lnTo>
                <a:lnTo>
                  <a:pt x="25908" y="300228"/>
                </a:lnTo>
                <a:lnTo>
                  <a:pt x="26161" y="301752"/>
                </a:lnTo>
                <a:close/>
              </a:path>
              <a:path w="219710" h="685800">
                <a:moveTo>
                  <a:pt x="32355" y="336804"/>
                </a:moveTo>
                <a:lnTo>
                  <a:pt x="32004" y="336804"/>
                </a:lnTo>
                <a:lnTo>
                  <a:pt x="32004" y="335280"/>
                </a:lnTo>
                <a:lnTo>
                  <a:pt x="32355" y="336804"/>
                </a:lnTo>
                <a:close/>
              </a:path>
              <a:path w="219710" h="685800">
                <a:moveTo>
                  <a:pt x="36927" y="355092"/>
                </a:moveTo>
                <a:lnTo>
                  <a:pt x="36576" y="355092"/>
                </a:lnTo>
                <a:lnTo>
                  <a:pt x="36576" y="353568"/>
                </a:lnTo>
                <a:lnTo>
                  <a:pt x="36927" y="355092"/>
                </a:lnTo>
                <a:close/>
              </a:path>
              <a:path w="219710" h="685800">
                <a:moveTo>
                  <a:pt x="47244" y="393192"/>
                </a:moveTo>
                <a:lnTo>
                  <a:pt x="45720" y="391668"/>
                </a:lnTo>
                <a:lnTo>
                  <a:pt x="46775" y="391668"/>
                </a:lnTo>
                <a:lnTo>
                  <a:pt x="47244" y="393192"/>
                </a:lnTo>
                <a:close/>
              </a:path>
              <a:path w="219710" h="685800">
                <a:moveTo>
                  <a:pt x="83820" y="496824"/>
                </a:moveTo>
                <a:lnTo>
                  <a:pt x="82296" y="495299"/>
                </a:lnTo>
                <a:lnTo>
                  <a:pt x="83166" y="495299"/>
                </a:lnTo>
                <a:lnTo>
                  <a:pt x="83820" y="496824"/>
                </a:lnTo>
                <a:close/>
              </a:path>
              <a:path w="219710" h="685800">
                <a:moveTo>
                  <a:pt x="102870" y="537972"/>
                </a:moveTo>
                <a:lnTo>
                  <a:pt x="102108" y="537972"/>
                </a:lnTo>
                <a:lnTo>
                  <a:pt x="102108" y="536448"/>
                </a:lnTo>
                <a:lnTo>
                  <a:pt x="102870" y="537972"/>
                </a:lnTo>
                <a:close/>
              </a:path>
              <a:path w="219710" h="685800">
                <a:moveTo>
                  <a:pt x="113713" y="557784"/>
                </a:moveTo>
                <a:lnTo>
                  <a:pt x="112776" y="557784"/>
                </a:lnTo>
                <a:lnTo>
                  <a:pt x="112776" y="556260"/>
                </a:lnTo>
                <a:lnTo>
                  <a:pt x="113713" y="557784"/>
                </a:lnTo>
                <a:close/>
              </a:path>
              <a:path w="219710" h="685800">
                <a:moveTo>
                  <a:pt x="186118" y="649224"/>
                </a:moveTo>
                <a:lnTo>
                  <a:pt x="184404" y="649224"/>
                </a:lnTo>
                <a:lnTo>
                  <a:pt x="184404" y="647700"/>
                </a:lnTo>
                <a:lnTo>
                  <a:pt x="186118" y="6492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5908" y="1164336"/>
            <a:ext cx="586739" cy="6370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4483" y="1252727"/>
            <a:ext cx="224028" cy="1981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88052" y="1133855"/>
            <a:ext cx="1014983" cy="5943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149340" y="1112519"/>
            <a:ext cx="1167765" cy="574040"/>
            <a:chOff x="6149340" y="1112519"/>
            <a:chExt cx="1167765" cy="574040"/>
          </a:xfrm>
        </p:grpSpPr>
        <p:sp>
          <p:nvSpPr>
            <p:cNvPr id="14" name="object 14"/>
            <p:cNvSpPr/>
            <p:nvPr/>
          </p:nvSpPr>
          <p:spPr>
            <a:xfrm>
              <a:off x="6211824" y="1112519"/>
              <a:ext cx="48895" cy="146685"/>
            </a:xfrm>
            <a:custGeom>
              <a:avLst/>
              <a:gdLst/>
              <a:ahLst/>
              <a:cxnLst/>
              <a:rect l="l" t="t" r="r" b="b"/>
              <a:pathLst>
                <a:path w="48895" h="146684">
                  <a:moveTo>
                    <a:pt x="7620" y="22860"/>
                  </a:moveTo>
                  <a:lnTo>
                    <a:pt x="1524" y="19812"/>
                  </a:lnTo>
                  <a:lnTo>
                    <a:pt x="0" y="18288"/>
                  </a:lnTo>
                  <a:lnTo>
                    <a:pt x="0" y="13716"/>
                  </a:lnTo>
                  <a:lnTo>
                    <a:pt x="1524" y="12192"/>
                  </a:lnTo>
                  <a:lnTo>
                    <a:pt x="3048" y="9144"/>
                  </a:lnTo>
                  <a:lnTo>
                    <a:pt x="4572" y="7620"/>
                  </a:lnTo>
                  <a:lnTo>
                    <a:pt x="4572" y="4572"/>
                  </a:lnTo>
                  <a:lnTo>
                    <a:pt x="7620" y="1524"/>
                  </a:lnTo>
                  <a:lnTo>
                    <a:pt x="9144" y="1524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21336" y="4572"/>
                  </a:lnTo>
                  <a:lnTo>
                    <a:pt x="22860" y="4572"/>
                  </a:lnTo>
                  <a:lnTo>
                    <a:pt x="25908" y="7620"/>
                  </a:lnTo>
                  <a:lnTo>
                    <a:pt x="27432" y="7620"/>
                  </a:lnTo>
                  <a:lnTo>
                    <a:pt x="30480" y="9144"/>
                  </a:lnTo>
                  <a:lnTo>
                    <a:pt x="32004" y="12192"/>
                  </a:lnTo>
                  <a:lnTo>
                    <a:pt x="34036" y="15240"/>
                  </a:lnTo>
                  <a:lnTo>
                    <a:pt x="6096" y="15240"/>
                  </a:lnTo>
                  <a:lnTo>
                    <a:pt x="9144" y="18288"/>
                  </a:lnTo>
                  <a:lnTo>
                    <a:pt x="10668" y="18288"/>
                  </a:lnTo>
                  <a:lnTo>
                    <a:pt x="11430" y="19050"/>
                  </a:lnTo>
                  <a:lnTo>
                    <a:pt x="7620" y="22860"/>
                  </a:lnTo>
                  <a:close/>
                </a:path>
                <a:path w="48895" h="146684">
                  <a:moveTo>
                    <a:pt x="22860" y="4572"/>
                  </a:moveTo>
                  <a:lnTo>
                    <a:pt x="21336" y="4572"/>
                  </a:lnTo>
                  <a:lnTo>
                    <a:pt x="19812" y="3048"/>
                  </a:lnTo>
                  <a:lnTo>
                    <a:pt x="22860" y="4572"/>
                  </a:lnTo>
                  <a:close/>
                </a:path>
                <a:path w="48895" h="146684">
                  <a:moveTo>
                    <a:pt x="10668" y="18288"/>
                  </a:moveTo>
                  <a:lnTo>
                    <a:pt x="9144" y="18288"/>
                  </a:lnTo>
                  <a:lnTo>
                    <a:pt x="6096" y="15240"/>
                  </a:lnTo>
                  <a:lnTo>
                    <a:pt x="12330" y="17733"/>
                  </a:lnTo>
                  <a:lnTo>
                    <a:pt x="10668" y="18288"/>
                  </a:lnTo>
                  <a:close/>
                </a:path>
                <a:path w="48895" h="146684">
                  <a:moveTo>
                    <a:pt x="12330" y="17733"/>
                  </a:moveTo>
                  <a:lnTo>
                    <a:pt x="6096" y="15240"/>
                  </a:lnTo>
                  <a:lnTo>
                    <a:pt x="34036" y="15240"/>
                  </a:lnTo>
                  <a:lnTo>
                    <a:pt x="35052" y="16764"/>
                  </a:lnTo>
                  <a:lnTo>
                    <a:pt x="15240" y="16764"/>
                  </a:lnTo>
                  <a:lnTo>
                    <a:pt x="12330" y="17733"/>
                  </a:lnTo>
                  <a:close/>
                </a:path>
                <a:path w="48895" h="146684">
                  <a:moveTo>
                    <a:pt x="13716" y="18288"/>
                  </a:moveTo>
                  <a:lnTo>
                    <a:pt x="12330" y="17733"/>
                  </a:lnTo>
                  <a:lnTo>
                    <a:pt x="15240" y="16764"/>
                  </a:lnTo>
                  <a:lnTo>
                    <a:pt x="13716" y="18288"/>
                  </a:lnTo>
                  <a:close/>
                </a:path>
                <a:path w="48895" h="146684">
                  <a:moveTo>
                    <a:pt x="16764" y="24384"/>
                  </a:moveTo>
                  <a:lnTo>
                    <a:pt x="11430" y="19050"/>
                  </a:lnTo>
                  <a:lnTo>
                    <a:pt x="12192" y="18288"/>
                  </a:lnTo>
                  <a:lnTo>
                    <a:pt x="13716" y="18288"/>
                  </a:lnTo>
                  <a:lnTo>
                    <a:pt x="15240" y="16764"/>
                  </a:lnTo>
                  <a:lnTo>
                    <a:pt x="35052" y="16764"/>
                  </a:lnTo>
                  <a:lnTo>
                    <a:pt x="36576" y="21336"/>
                  </a:lnTo>
                  <a:lnTo>
                    <a:pt x="15240" y="21336"/>
                  </a:lnTo>
                  <a:lnTo>
                    <a:pt x="16764" y="24384"/>
                  </a:lnTo>
                  <a:close/>
                </a:path>
                <a:path w="48895" h="146684">
                  <a:moveTo>
                    <a:pt x="11430" y="19050"/>
                  </a:moveTo>
                  <a:lnTo>
                    <a:pt x="10668" y="18288"/>
                  </a:lnTo>
                  <a:lnTo>
                    <a:pt x="12330" y="17733"/>
                  </a:lnTo>
                  <a:lnTo>
                    <a:pt x="13716" y="18288"/>
                  </a:lnTo>
                  <a:lnTo>
                    <a:pt x="12192" y="18288"/>
                  </a:lnTo>
                  <a:lnTo>
                    <a:pt x="11430" y="19050"/>
                  </a:lnTo>
                  <a:close/>
                </a:path>
                <a:path w="48895" h="146684">
                  <a:moveTo>
                    <a:pt x="21336" y="41148"/>
                  </a:moveTo>
                  <a:lnTo>
                    <a:pt x="18288" y="28956"/>
                  </a:lnTo>
                  <a:lnTo>
                    <a:pt x="16764" y="24384"/>
                  </a:lnTo>
                  <a:lnTo>
                    <a:pt x="15240" y="21336"/>
                  </a:lnTo>
                  <a:lnTo>
                    <a:pt x="36576" y="21336"/>
                  </a:lnTo>
                  <a:lnTo>
                    <a:pt x="38100" y="22860"/>
                  </a:lnTo>
                  <a:lnTo>
                    <a:pt x="41148" y="35052"/>
                  </a:lnTo>
                  <a:lnTo>
                    <a:pt x="41148" y="36576"/>
                  </a:lnTo>
                  <a:lnTo>
                    <a:pt x="41910" y="39624"/>
                  </a:lnTo>
                  <a:lnTo>
                    <a:pt x="21336" y="39624"/>
                  </a:lnTo>
                  <a:lnTo>
                    <a:pt x="21336" y="41148"/>
                  </a:lnTo>
                  <a:close/>
                </a:path>
                <a:path w="48895" h="146684">
                  <a:moveTo>
                    <a:pt x="27432" y="77724"/>
                  </a:moveTo>
                  <a:lnTo>
                    <a:pt x="25908" y="68580"/>
                  </a:lnTo>
                  <a:lnTo>
                    <a:pt x="24384" y="60960"/>
                  </a:lnTo>
                  <a:lnTo>
                    <a:pt x="24384" y="53340"/>
                  </a:lnTo>
                  <a:lnTo>
                    <a:pt x="22860" y="47244"/>
                  </a:lnTo>
                  <a:lnTo>
                    <a:pt x="21336" y="39624"/>
                  </a:lnTo>
                  <a:lnTo>
                    <a:pt x="41910" y="39624"/>
                  </a:lnTo>
                  <a:lnTo>
                    <a:pt x="42672" y="42672"/>
                  </a:lnTo>
                  <a:lnTo>
                    <a:pt x="47244" y="65532"/>
                  </a:lnTo>
                  <a:lnTo>
                    <a:pt x="48768" y="74676"/>
                  </a:lnTo>
                  <a:lnTo>
                    <a:pt x="48768" y="76200"/>
                  </a:lnTo>
                  <a:lnTo>
                    <a:pt x="27432" y="76200"/>
                  </a:lnTo>
                  <a:lnTo>
                    <a:pt x="27432" y="77724"/>
                  </a:lnTo>
                  <a:close/>
                </a:path>
                <a:path w="48895" h="146684">
                  <a:moveTo>
                    <a:pt x="38100" y="146304"/>
                  </a:moveTo>
                  <a:lnTo>
                    <a:pt x="33528" y="144780"/>
                  </a:lnTo>
                  <a:lnTo>
                    <a:pt x="28956" y="144780"/>
                  </a:lnTo>
                  <a:lnTo>
                    <a:pt x="24384" y="140208"/>
                  </a:lnTo>
                  <a:lnTo>
                    <a:pt x="25908" y="135636"/>
                  </a:lnTo>
                  <a:lnTo>
                    <a:pt x="25908" y="128016"/>
                  </a:lnTo>
                  <a:lnTo>
                    <a:pt x="27432" y="121920"/>
                  </a:lnTo>
                  <a:lnTo>
                    <a:pt x="27432" y="76200"/>
                  </a:lnTo>
                  <a:lnTo>
                    <a:pt x="48768" y="76200"/>
                  </a:lnTo>
                  <a:lnTo>
                    <a:pt x="48768" y="118872"/>
                  </a:lnTo>
                  <a:lnTo>
                    <a:pt x="47244" y="124968"/>
                  </a:lnTo>
                  <a:lnTo>
                    <a:pt x="47244" y="126492"/>
                  </a:lnTo>
                  <a:lnTo>
                    <a:pt x="44196" y="138684"/>
                  </a:lnTo>
                  <a:lnTo>
                    <a:pt x="42672" y="143256"/>
                  </a:lnTo>
                  <a:lnTo>
                    <a:pt x="38100" y="1463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9340" y="1161287"/>
              <a:ext cx="1167383" cy="525272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885188" y="2418600"/>
            <a:ext cx="426720" cy="341630"/>
          </a:xfrm>
          <a:custGeom>
            <a:avLst/>
            <a:gdLst/>
            <a:ahLst/>
            <a:cxnLst/>
            <a:rect l="l" t="t" r="r" b="b"/>
            <a:pathLst>
              <a:path w="426719" h="341630">
                <a:moveTo>
                  <a:pt x="426707" y="24384"/>
                </a:moveTo>
                <a:lnTo>
                  <a:pt x="425183" y="21336"/>
                </a:lnTo>
                <a:lnTo>
                  <a:pt x="425183" y="20993"/>
                </a:lnTo>
                <a:lnTo>
                  <a:pt x="413334" y="20993"/>
                </a:lnTo>
                <a:lnTo>
                  <a:pt x="410959" y="20993"/>
                </a:lnTo>
                <a:lnTo>
                  <a:pt x="403847" y="19812"/>
                </a:lnTo>
                <a:lnTo>
                  <a:pt x="414515" y="19812"/>
                </a:lnTo>
                <a:lnTo>
                  <a:pt x="425183" y="19812"/>
                </a:lnTo>
                <a:lnTo>
                  <a:pt x="425183" y="18288"/>
                </a:lnTo>
                <a:lnTo>
                  <a:pt x="425183" y="15240"/>
                </a:lnTo>
                <a:lnTo>
                  <a:pt x="423659" y="12192"/>
                </a:lnTo>
                <a:lnTo>
                  <a:pt x="422135" y="10668"/>
                </a:lnTo>
                <a:lnTo>
                  <a:pt x="420611" y="7620"/>
                </a:lnTo>
                <a:lnTo>
                  <a:pt x="419087" y="6096"/>
                </a:lnTo>
                <a:lnTo>
                  <a:pt x="417563" y="3048"/>
                </a:lnTo>
                <a:lnTo>
                  <a:pt x="414515" y="3048"/>
                </a:lnTo>
                <a:lnTo>
                  <a:pt x="411467" y="0"/>
                </a:lnTo>
                <a:lnTo>
                  <a:pt x="405371" y="1524"/>
                </a:lnTo>
                <a:lnTo>
                  <a:pt x="400799" y="6096"/>
                </a:lnTo>
                <a:lnTo>
                  <a:pt x="397751" y="12192"/>
                </a:lnTo>
                <a:lnTo>
                  <a:pt x="396227" y="12192"/>
                </a:lnTo>
                <a:lnTo>
                  <a:pt x="394703" y="15240"/>
                </a:lnTo>
                <a:lnTo>
                  <a:pt x="394703" y="16764"/>
                </a:lnTo>
                <a:lnTo>
                  <a:pt x="393179" y="19812"/>
                </a:lnTo>
                <a:lnTo>
                  <a:pt x="391655" y="24384"/>
                </a:lnTo>
                <a:lnTo>
                  <a:pt x="391655" y="22860"/>
                </a:lnTo>
                <a:lnTo>
                  <a:pt x="388607" y="32004"/>
                </a:lnTo>
                <a:lnTo>
                  <a:pt x="388607" y="30480"/>
                </a:lnTo>
                <a:lnTo>
                  <a:pt x="385559" y="35052"/>
                </a:lnTo>
                <a:lnTo>
                  <a:pt x="384035" y="39624"/>
                </a:lnTo>
                <a:lnTo>
                  <a:pt x="384035" y="41148"/>
                </a:lnTo>
                <a:lnTo>
                  <a:pt x="380987" y="44196"/>
                </a:lnTo>
                <a:lnTo>
                  <a:pt x="382511" y="44196"/>
                </a:lnTo>
                <a:lnTo>
                  <a:pt x="379463" y="47244"/>
                </a:lnTo>
                <a:lnTo>
                  <a:pt x="379463" y="48768"/>
                </a:lnTo>
                <a:lnTo>
                  <a:pt x="377939" y="51816"/>
                </a:lnTo>
                <a:lnTo>
                  <a:pt x="376415" y="59436"/>
                </a:lnTo>
                <a:lnTo>
                  <a:pt x="376415" y="62484"/>
                </a:lnTo>
                <a:lnTo>
                  <a:pt x="377939" y="65532"/>
                </a:lnTo>
                <a:lnTo>
                  <a:pt x="380987" y="67056"/>
                </a:lnTo>
                <a:lnTo>
                  <a:pt x="384035" y="67056"/>
                </a:lnTo>
                <a:lnTo>
                  <a:pt x="387083" y="65532"/>
                </a:lnTo>
                <a:lnTo>
                  <a:pt x="387083" y="62484"/>
                </a:lnTo>
                <a:lnTo>
                  <a:pt x="388607" y="54864"/>
                </a:lnTo>
                <a:lnTo>
                  <a:pt x="388607" y="56388"/>
                </a:lnTo>
                <a:lnTo>
                  <a:pt x="389369" y="54864"/>
                </a:lnTo>
                <a:lnTo>
                  <a:pt x="390131" y="53340"/>
                </a:lnTo>
                <a:lnTo>
                  <a:pt x="393179" y="50292"/>
                </a:lnTo>
                <a:lnTo>
                  <a:pt x="393179" y="48768"/>
                </a:lnTo>
                <a:lnTo>
                  <a:pt x="394703" y="45720"/>
                </a:lnTo>
                <a:lnTo>
                  <a:pt x="396227" y="41148"/>
                </a:lnTo>
                <a:lnTo>
                  <a:pt x="398259" y="38100"/>
                </a:lnTo>
                <a:lnTo>
                  <a:pt x="399275" y="36576"/>
                </a:lnTo>
                <a:lnTo>
                  <a:pt x="397751" y="38100"/>
                </a:lnTo>
                <a:lnTo>
                  <a:pt x="400799" y="33528"/>
                </a:lnTo>
                <a:lnTo>
                  <a:pt x="402323" y="32004"/>
                </a:lnTo>
                <a:lnTo>
                  <a:pt x="403847" y="30480"/>
                </a:lnTo>
                <a:lnTo>
                  <a:pt x="403847" y="32004"/>
                </a:lnTo>
                <a:lnTo>
                  <a:pt x="402323" y="38100"/>
                </a:lnTo>
                <a:lnTo>
                  <a:pt x="402323" y="39624"/>
                </a:lnTo>
                <a:lnTo>
                  <a:pt x="399275" y="54864"/>
                </a:lnTo>
                <a:lnTo>
                  <a:pt x="399275" y="53340"/>
                </a:lnTo>
                <a:lnTo>
                  <a:pt x="397751" y="60960"/>
                </a:lnTo>
                <a:lnTo>
                  <a:pt x="397751" y="62484"/>
                </a:lnTo>
                <a:lnTo>
                  <a:pt x="396227" y="70104"/>
                </a:lnTo>
                <a:lnTo>
                  <a:pt x="394703" y="79248"/>
                </a:lnTo>
                <a:lnTo>
                  <a:pt x="393179" y="89916"/>
                </a:lnTo>
                <a:lnTo>
                  <a:pt x="380987" y="132588"/>
                </a:lnTo>
                <a:lnTo>
                  <a:pt x="377939" y="146304"/>
                </a:lnTo>
                <a:lnTo>
                  <a:pt x="377939" y="144780"/>
                </a:lnTo>
                <a:lnTo>
                  <a:pt x="368795" y="169164"/>
                </a:lnTo>
                <a:lnTo>
                  <a:pt x="364223" y="179832"/>
                </a:lnTo>
                <a:lnTo>
                  <a:pt x="358127" y="193548"/>
                </a:lnTo>
                <a:lnTo>
                  <a:pt x="358127" y="192024"/>
                </a:lnTo>
                <a:lnTo>
                  <a:pt x="353555" y="204216"/>
                </a:lnTo>
                <a:lnTo>
                  <a:pt x="348983" y="213360"/>
                </a:lnTo>
                <a:lnTo>
                  <a:pt x="348983" y="214884"/>
                </a:lnTo>
                <a:lnTo>
                  <a:pt x="345935" y="224028"/>
                </a:lnTo>
                <a:lnTo>
                  <a:pt x="341363" y="233172"/>
                </a:lnTo>
                <a:lnTo>
                  <a:pt x="329171" y="269748"/>
                </a:lnTo>
                <a:lnTo>
                  <a:pt x="329171" y="268224"/>
                </a:lnTo>
                <a:lnTo>
                  <a:pt x="326123" y="278892"/>
                </a:lnTo>
                <a:lnTo>
                  <a:pt x="321551" y="288036"/>
                </a:lnTo>
                <a:lnTo>
                  <a:pt x="321551" y="286512"/>
                </a:lnTo>
                <a:lnTo>
                  <a:pt x="318503" y="292608"/>
                </a:lnTo>
                <a:lnTo>
                  <a:pt x="318503" y="294132"/>
                </a:lnTo>
                <a:lnTo>
                  <a:pt x="315455" y="300228"/>
                </a:lnTo>
                <a:lnTo>
                  <a:pt x="313778" y="305244"/>
                </a:lnTo>
                <a:lnTo>
                  <a:pt x="312420" y="304787"/>
                </a:lnTo>
                <a:lnTo>
                  <a:pt x="307848" y="306311"/>
                </a:lnTo>
                <a:lnTo>
                  <a:pt x="301752" y="315455"/>
                </a:lnTo>
                <a:lnTo>
                  <a:pt x="303276" y="313931"/>
                </a:lnTo>
                <a:lnTo>
                  <a:pt x="302260" y="315455"/>
                </a:lnTo>
                <a:lnTo>
                  <a:pt x="302361" y="315760"/>
                </a:lnTo>
                <a:lnTo>
                  <a:pt x="302133" y="315645"/>
                </a:lnTo>
                <a:lnTo>
                  <a:pt x="306324" y="318503"/>
                </a:lnTo>
                <a:lnTo>
                  <a:pt x="302094" y="315696"/>
                </a:lnTo>
                <a:lnTo>
                  <a:pt x="301752" y="315455"/>
                </a:lnTo>
                <a:lnTo>
                  <a:pt x="300990" y="314312"/>
                </a:lnTo>
                <a:lnTo>
                  <a:pt x="300990" y="317360"/>
                </a:lnTo>
                <a:lnTo>
                  <a:pt x="300228" y="318503"/>
                </a:lnTo>
                <a:lnTo>
                  <a:pt x="300736" y="317487"/>
                </a:lnTo>
                <a:lnTo>
                  <a:pt x="300990" y="317360"/>
                </a:lnTo>
                <a:lnTo>
                  <a:pt x="300990" y="314312"/>
                </a:lnTo>
                <a:lnTo>
                  <a:pt x="300736" y="313931"/>
                </a:lnTo>
                <a:lnTo>
                  <a:pt x="298704" y="310883"/>
                </a:lnTo>
                <a:lnTo>
                  <a:pt x="298704" y="309359"/>
                </a:lnTo>
                <a:lnTo>
                  <a:pt x="295656" y="304787"/>
                </a:lnTo>
                <a:lnTo>
                  <a:pt x="297180" y="306311"/>
                </a:lnTo>
                <a:lnTo>
                  <a:pt x="296418" y="304787"/>
                </a:lnTo>
                <a:lnTo>
                  <a:pt x="294132" y="300215"/>
                </a:lnTo>
                <a:lnTo>
                  <a:pt x="291846" y="295643"/>
                </a:lnTo>
                <a:lnTo>
                  <a:pt x="291084" y="294119"/>
                </a:lnTo>
                <a:lnTo>
                  <a:pt x="291084" y="295643"/>
                </a:lnTo>
                <a:lnTo>
                  <a:pt x="288036" y="289547"/>
                </a:lnTo>
                <a:lnTo>
                  <a:pt x="286512" y="288023"/>
                </a:lnTo>
                <a:lnTo>
                  <a:pt x="282854" y="281927"/>
                </a:lnTo>
                <a:lnTo>
                  <a:pt x="281940" y="280403"/>
                </a:lnTo>
                <a:lnTo>
                  <a:pt x="281940" y="281927"/>
                </a:lnTo>
                <a:lnTo>
                  <a:pt x="281330" y="280403"/>
                </a:lnTo>
                <a:lnTo>
                  <a:pt x="278892" y="274307"/>
                </a:lnTo>
                <a:lnTo>
                  <a:pt x="274320" y="266687"/>
                </a:lnTo>
                <a:lnTo>
                  <a:pt x="272796" y="266687"/>
                </a:lnTo>
                <a:lnTo>
                  <a:pt x="269138" y="260591"/>
                </a:lnTo>
                <a:lnTo>
                  <a:pt x="268224" y="259067"/>
                </a:lnTo>
                <a:lnTo>
                  <a:pt x="268224" y="260591"/>
                </a:lnTo>
                <a:lnTo>
                  <a:pt x="263652" y="251447"/>
                </a:lnTo>
                <a:lnTo>
                  <a:pt x="257556" y="242303"/>
                </a:lnTo>
                <a:lnTo>
                  <a:pt x="251460" y="234683"/>
                </a:lnTo>
                <a:lnTo>
                  <a:pt x="245364" y="228587"/>
                </a:lnTo>
                <a:lnTo>
                  <a:pt x="243840" y="227063"/>
                </a:lnTo>
                <a:lnTo>
                  <a:pt x="243840" y="225539"/>
                </a:lnTo>
                <a:lnTo>
                  <a:pt x="237744" y="219443"/>
                </a:lnTo>
                <a:lnTo>
                  <a:pt x="236220" y="217919"/>
                </a:lnTo>
                <a:lnTo>
                  <a:pt x="236220" y="219443"/>
                </a:lnTo>
                <a:lnTo>
                  <a:pt x="230124" y="211823"/>
                </a:lnTo>
                <a:lnTo>
                  <a:pt x="222504" y="204203"/>
                </a:lnTo>
                <a:lnTo>
                  <a:pt x="220980" y="202679"/>
                </a:lnTo>
                <a:lnTo>
                  <a:pt x="220980" y="204203"/>
                </a:lnTo>
                <a:lnTo>
                  <a:pt x="213360" y="195059"/>
                </a:lnTo>
                <a:lnTo>
                  <a:pt x="204216" y="187439"/>
                </a:lnTo>
                <a:lnTo>
                  <a:pt x="204216" y="185915"/>
                </a:lnTo>
                <a:lnTo>
                  <a:pt x="195072" y="179819"/>
                </a:lnTo>
                <a:lnTo>
                  <a:pt x="193243" y="178295"/>
                </a:lnTo>
                <a:lnTo>
                  <a:pt x="185928" y="172199"/>
                </a:lnTo>
                <a:lnTo>
                  <a:pt x="184404" y="172199"/>
                </a:lnTo>
                <a:lnTo>
                  <a:pt x="175260" y="166103"/>
                </a:lnTo>
                <a:lnTo>
                  <a:pt x="166116" y="158483"/>
                </a:lnTo>
                <a:lnTo>
                  <a:pt x="155448" y="152387"/>
                </a:lnTo>
                <a:lnTo>
                  <a:pt x="137160" y="140195"/>
                </a:lnTo>
                <a:lnTo>
                  <a:pt x="128016" y="135623"/>
                </a:lnTo>
                <a:lnTo>
                  <a:pt x="118872" y="129527"/>
                </a:lnTo>
                <a:lnTo>
                  <a:pt x="108204" y="124955"/>
                </a:lnTo>
                <a:lnTo>
                  <a:pt x="108204" y="123431"/>
                </a:lnTo>
                <a:lnTo>
                  <a:pt x="103632" y="121907"/>
                </a:lnTo>
                <a:lnTo>
                  <a:pt x="99060" y="120383"/>
                </a:lnTo>
                <a:lnTo>
                  <a:pt x="100584" y="120383"/>
                </a:lnTo>
                <a:lnTo>
                  <a:pt x="91440" y="114287"/>
                </a:lnTo>
                <a:lnTo>
                  <a:pt x="86360" y="111239"/>
                </a:lnTo>
                <a:lnTo>
                  <a:pt x="83820" y="109715"/>
                </a:lnTo>
                <a:lnTo>
                  <a:pt x="83820" y="111239"/>
                </a:lnTo>
                <a:lnTo>
                  <a:pt x="68580" y="102095"/>
                </a:lnTo>
                <a:lnTo>
                  <a:pt x="63500" y="99047"/>
                </a:lnTo>
                <a:lnTo>
                  <a:pt x="60960" y="97523"/>
                </a:lnTo>
                <a:lnTo>
                  <a:pt x="62484" y="99047"/>
                </a:lnTo>
                <a:lnTo>
                  <a:pt x="58420" y="95999"/>
                </a:lnTo>
                <a:lnTo>
                  <a:pt x="56388" y="94475"/>
                </a:lnTo>
                <a:lnTo>
                  <a:pt x="57912" y="95999"/>
                </a:lnTo>
                <a:lnTo>
                  <a:pt x="45720" y="86855"/>
                </a:lnTo>
                <a:lnTo>
                  <a:pt x="41148" y="83807"/>
                </a:lnTo>
                <a:lnTo>
                  <a:pt x="39624" y="83807"/>
                </a:lnTo>
                <a:lnTo>
                  <a:pt x="35052" y="80759"/>
                </a:lnTo>
                <a:lnTo>
                  <a:pt x="36576" y="80759"/>
                </a:lnTo>
                <a:lnTo>
                  <a:pt x="32004" y="77711"/>
                </a:lnTo>
                <a:lnTo>
                  <a:pt x="28956" y="76187"/>
                </a:lnTo>
                <a:lnTo>
                  <a:pt x="24384" y="73139"/>
                </a:lnTo>
                <a:lnTo>
                  <a:pt x="25908" y="73139"/>
                </a:lnTo>
                <a:lnTo>
                  <a:pt x="19812" y="67043"/>
                </a:lnTo>
                <a:lnTo>
                  <a:pt x="16764" y="62471"/>
                </a:lnTo>
                <a:lnTo>
                  <a:pt x="10668" y="62471"/>
                </a:lnTo>
                <a:lnTo>
                  <a:pt x="6096" y="65519"/>
                </a:lnTo>
                <a:lnTo>
                  <a:pt x="1524" y="67043"/>
                </a:lnTo>
                <a:lnTo>
                  <a:pt x="0" y="73139"/>
                </a:lnTo>
                <a:lnTo>
                  <a:pt x="3048" y="77711"/>
                </a:lnTo>
                <a:lnTo>
                  <a:pt x="3048" y="79235"/>
                </a:lnTo>
                <a:lnTo>
                  <a:pt x="4572" y="80759"/>
                </a:lnTo>
                <a:lnTo>
                  <a:pt x="6096" y="83807"/>
                </a:lnTo>
                <a:lnTo>
                  <a:pt x="7620" y="85331"/>
                </a:lnTo>
                <a:lnTo>
                  <a:pt x="9144" y="88379"/>
                </a:lnTo>
                <a:lnTo>
                  <a:pt x="13716" y="92951"/>
                </a:lnTo>
                <a:lnTo>
                  <a:pt x="22860" y="99047"/>
                </a:lnTo>
                <a:lnTo>
                  <a:pt x="22860" y="100571"/>
                </a:lnTo>
                <a:lnTo>
                  <a:pt x="27432" y="103619"/>
                </a:lnTo>
                <a:lnTo>
                  <a:pt x="27432" y="102095"/>
                </a:lnTo>
                <a:lnTo>
                  <a:pt x="32004" y="106667"/>
                </a:lnTo>
                <a:lnTo>
                  <a:pt x="38100" y="109715"/>
                </a:lnTo>
                <a:lnTo>
                  <a:pt x="36576" y="109715"/>
                </a:lnTo>
                <a:lnTo>
                  <a:pt x="42672" y="114287"/>
                </a:lnTo>
                <a:lnTo>
                  <a:pt x="44196" y="114287"/>
                </a:lnTo>
                <a:lnTo>
                  <a:pt x="50292" y="120383"/>
                </a:lnTo>
                <a:lnTo>
                  <a:pt x="56388" y="123431"/>
                </a:lnTo>
                <a:lnTo>
                  <a:pt x="56388" y="121907"/>
                </a:lnTo>
                <a:lnTo>
                  <a:pt x="79248" y="135623"/>
                </a:lnTo>
                <a:lnTo>
                  <a:pt x="88392" y="141719"/>
                </a:lnTo>
                <a:lnTo>
                  <a:pt x="106680" y="150863"/>
                </a:lnTo>
                <a:lnTo>
                  <a:pt x="105156" y="150863"/>
                </a:lnTo>
                <a:lnTo>
                  <a:pt x="114300" y="155435"/>
                </a:lnTo>
                <a:lnTo>
                  <a:pt x="123444" y="161531"/>
                </a:lnTo>
                <a:lnTo>
                  <a:pt x="124968" y="161531"/>
                </a:lnTo>
                <a:lnTo>
                  <a:pt x="134112" y="167627"/>
                </a:lnTo>
                <a:lnTo>
                  <a:pt x="132588" y="167627"/>
                </a:lnTo>
                <a:lnTo>
                  <a:pt x="143256" y="173723"/>
                </a:lnTo>
                <a:lnTo>
                  <a:pt x="152400" y="179819"/>
                </a:lnTo>
                <a:lnTo>
                  <a:pt x="150876" y="178295"/>
                </a:lnTo>
                <a:lnTo>
                  <a:pt x="161544" y="185915"/>
                </a:lnTo>
                <a:lnTo>
                  <a:pt x="170688" y="192011"/>
                </a:lnTo>
                <a:lnTo>
                  <a:pt x="179832" y="199631"/>
                </a:lnTo>
                <a:lnTo>
                  <a:pt x="188976" y="205727"/>
                </a:lnTo>
                <a:lnTo>
                  <a:pt x="187452" y="205727"/>
                </a:lnTo>
                <a:lnTo>
                  <a:pt x="196596" y="213347"/>
                </a:lnTo>
                <a:lnTo>
                  <a:pt x="195072" y="213347"/>
                </a:lnTo>
                <a:lnTo>
                  <a:pt x="204216" y="220967"/>
                </a:lnTo>
                <a:lnTo>
                  <a:pt x="210312" y="227063"/>
                </a:lnTo>
                <a:lnTo>
                  <a:pt x="217932" y="236207"/>
                </a:lnTo>
                <a:lnTo>
                  <a:pt x="225552" y="243827"/>
                </a:lnTo>
                <a:lnTo>
                  <a:pt x="225552" y="242303"/>
                </a:lnTo>
                <a:lnTo>
                  <a:pt x="237744" y="257543"/>
                </a:lnTo>
                <a:lnTo>
                  <a:pt x="236220" y="257543"/>
                </a:lnTo>
                <a:lnTo>
                  <a:pt x="242316" y="265163"/>
                </a:lnTo>
                <a:lnTo>
                  <a:pt x="248412" y="274307"/>
                </a:lnTo>
                <a:lnTo>
                  <a:pt x="252984" y="281927"/>
                </a:lnTo>
                <a:lnTo>
                  <a:pt x="252984" y="280403"/>
                </a:lnTo>
                <a:lnTo>
                  <a:pt x="257556" y="288023"/>
                </a:lnTo>
                <a:lnTo>
                  <a:pt x="260604" y="294119"/>
                </a:lnTo>
                <a:lnTo>
                  <a:pt x="265176" y="301739"/>
                </a:lnTo>
                <a:lnTo>
                  <a:pt x="265176" y="300215"/>
                </a:lnTo>
                <a:lnTo>
                  <a:pt x="271272" y="312407"/>
                </a:lnTo>
                <a:lnTo>
                  <a:pt x="274320" y="316979"/>
                </a:lnTo>
                <a:lnTo>
                  <a:pt x="274320" y="318503"/>
                </a:lnTo>
                <a:lnTo>
                  <a:pt x="280416" y="327647"/>
                </a:lnTo>
                <a:lnTo>
                  <a:pt x="280416" y="329171"/>
                </a:lnTo>
                <a:lnTo>
                  <a:pt x="288036" y="336791"/>
                </a:lnTo>
                <a:lnTo>
                  <a:pt x="294132" y="339839"/>
                </a:lnTo>
                <a:lnTo>
                  <a:pt x="295656" y="341363"/>
                </a:lnTo>
                <a:lnTo>
                  <a:pt x="301752" y="341363"/>
                </a:lnTo>
                <a:lnTo>
                  <a:pt x="304800" y="339839"/>
                </a:lnTo>
                <a:lnTo>
                  <a:pt x="309372" y="338315"/>
                </a:lnTo>
                <a:lnTo>
                  <a:pt x="310896" y="338315"/>
                </a:lnTo>
                <a:lnTo>
                  <a:pt x="316992" y="332219"/>
                </a:lnTo>
                <a:lnTo>
                  <a:pt x="319379" y="327444"/>
                </a:lnTo>
                <a:lnTo>
                  <a:pt x="324599" y="326136"/>
                </a:lnTo>
                <a:lnTo>
                  <a:pt x="327647" y="323088"/>
                </a:lnTo>
                <a:lnTo>
                  <a:pt x="329171" y="320040"/>
                </a:lnTo>
                <a:lnTo>
                  <a:pt x="330695" y="320040"/>
                </a:lnTo>
                <a:lnTo>
                  <a:pt x="333743" y="316992"/>
                </a:lnTo>
                <a:lnTo>
                  <a:pt x="333743" y="315468"/>
                </a:lnTo>
                <a:lnTo>
                  <a:pt x="339839" y="303276"/>
                </a:lnTo>
                <a:lnTo>
                  <a:pt x="339839" y="304800"/>
                </a:lnTo>
                <a:lnTo>
                  <a:pt x="340448" y="303276"/>
                </a:lnTo>
                <a:lnTo>
                  <a:pt x="342887" y="297180"/>
                </a:lnTo>
                <a:lnTo>
                  <a:pt x="347459" y="288036"/>
                </a:lnTo>
                <a:lnTo>
                  <a:pt x="347459" y="286512"/>
                </a:lnTo>
                <a:lnTo>
                  <a:pt x="352031" y="277368"/>
                </a:lnTo>
                <a:lnTo>
                  <a:pt x="353301" y="269748"/>
                </a:lnTo>
                <a:lnTo>
                  <a:pt x="353555" y="268224"/>
                </a:lnTo>
                <a:lnTo>
                  <a:pt x="353555" y="269748"/>
                </a:lnTo>
                <a:lnTo>
                  <a:pt x="354317" y="268224"/>
                </a:lnTo>
                <a:lnTo>
                  <a:pt x="358127" y="260604"/>
                </a:lnTo>
                <a:lnTo>
                  <a:pt x="361175" y="251460"/>
                </a:lnTo>
                <a:lnTo>
                  <a:pt x="364223" y="240792"/>
                </a:lnTo>
                <a:lnTo>
                  <a:pt x="364223" y="242316"/>
                </a:lnTo>
                <a:lnTo>
                  <a:pt x="364731" y="240792"/>
                </a:lnTo>
                <a:lnTo>
                  <a:pt x="367271" y="233172"/>
                </a:lnTo>
                <a:lnTo>
                  <a:pt x="371843" y="222504"/>
                </a:lnTo>
                <a:lnTo>
                  <a:pt x="376415" y="213360"/>
                </a:lnTo>
                <a:lnTo>
                  <a:pt x="374891" y="213360"/>
                </a:lnTo>
                <a:lnTo>
                  <a:pt x="380987" y="202692"/>
                </a:lnTo>
                <a:lnTo>
                  <a:pt x="384035" y="193548"/>
                </a:lnTo>
                <a:lnTo>
                  <a:pt x="385559" y="188976"/>
                </a:lnTo>
                <a:lnTo>
                  <a:pt x="390131" y="178308"/>
                </a:lnTo>
                <a:lnTo>
                  <a:pt x="390131" y="176784"/>
                </a:lnTo>
                <a:lnTo>
                  <a:pt x="394703" y="166116"/>
                </a:lnTo>
                <a:lnTo>
                  <a:pt x="394703" y="164592"/>
                </a:lnTo>
                <a:lnTo>
                  <a:pt x="401561" y="146304"/>
                </a:lnTo>
                <a:lnTo>
                  <a:pt x="403847" y="140208"/>
                </a:lnTo>
                <a:lnTo>
                  <a:pt x="406895" y="128016"/>
                </a:lnTo>
                <a:lnTo>
                  <a:pt x="409943" y="117348"/>
                </a:lnTo>
                <a:lnTo>
                  <a:pt x="412991" y="105156"/>
                </a:lnTo>
                <a:lnTo>
                  <a:pt x="414515" y="94488"/>
                </a:lnTo>
                <a:lnTo>
                  <a:pt x="416039" y="94488"/>
                </a:lnTo>
                <a:lnTo>
                  <a:pt x="417563" y="83820"/>
                </a:lnTo>
                <a:lnTo>
                  <a:pt x="420611" y="65532"/>
                </a:lnTo>
                <a:lnTo>
                  <a:pt x="422744" y="54864"/>
                </a:lnTo>
                <a:lnTo>
                  <a:pt x="423659" y="50292"/>
                </a:lnTo>
                <a:lnTo>
                  <a:pt x="423659" y="42672"/>
                </a:lnTo>
                <a:lnTo>
                  <a:pt x="425183" y="36576"/>
                </a:lnTo>
                <a:lnTo>
                  <a:pt x="425183" y="33528"/>
                </a:lnTo>
                <a:lnTo>
                  <a:pt x="425183" y="30480"/>
                </a:lnTo>
                <a:lnTo>
                  <a:pt x="425691" y="28956"/>
                </a:lnTo>
                <a:lnTo>
                  <a:pt x="426707" y="25908"/>
                </a:lnTo>
                <a:lnTo>
                  <a:pt x="426707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2470404" y="2200655"/>
            <a:ext cx="157480" cy="154305"/>
            <a:chOff x="2470404" y="2200655"/>
            <a:chExt cx="157480" cy="15430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0404" y="2214372"/>
              <a:ext cx="71628" cy="1341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570987" y="2200655"/>
              <a:ext cx="56515" cy="154305"/>
            </a:xfrm>
            <a:custGeom>
              <a:avLst/>
              <a:gdLst/>
              <a:ahLst/>
              <a:cxnLst/>
              <a:rect l="l" t="t" r="r" b="b"/>
              <a:pathLst>
                <a:path w="56514" h="154305">
                  <a:moveTo>
                    <a:pt x="35052" y="9144"/>
                  </a:moveTo>
                  <a:lnTo>
                    <a:pt x="35052" y="4572"/>
                  </a:lnTo>
                  <a:lnTo>
                    <a:pt x="38100" y="1524"/>
                  </a:lnTo>
                  <a:lnTo>
                    <a:pt x="42672" y="1524"/>
                  </a:lnTo>
                  <a:lnTo>
                    <a:pt x="47244" y="0"/>
                  </a:lnTo>
                  <a:lnTo>
                    <a:pt x="51816" y="3048"/>
                  </a:lnTo>
                  <a:lnTo>
                    <a:pt x="54102" y="7620"/>
                  </a:lnTo>
                  <a:lnTo>
                    <a:pt x="36576" y="7620"/>
                  </a:lnTo>
                  <a:lnTo>
                    <a:pt x="35052" y="9144"/>
                  </a:lnTo>
                  <a:close/>
                </a:path>
                <a:path w="56514" h="154305">
                  <a:moveTo>
                    <a:pt x="33528" y="12192"/>
                  </a:moveTo>
                  <a:lnTo>
                    <a:pt x="35052" y="9144"/>
                  </a:lnTo>
                  <a:lnTo>
                    <a:pt x="36576" y="7620"/>
                  </a:lnTo>
                  <a:lnTo>
                    <a:pt x="33528" y="12192"/>
                  </a:lnTo>
                  <a:close/>
                </a:path>
                <a:path w="56514" h="154305">
                  <a:moveTo>
                    <a:pt x="43325" y="20610"/>
                  </a:moveTo>
                  <a:lnTo>
                    <a:pt x="35052" y="13716"/>
                  </a:lnTo>
                  <a:lnTo>
                    <a:pt x="35052" y="12192"/>
                  </a:lnTo>
                  <a:lnTo>
                    <a:pt x="33528" y="12192"/>
                  </a:lnTo>
                  <a:lnTo>
                    <a:pt x="36576" y="7620"/>
                  </a:lnTo>
                  <a:lnTo>
                    <a:pt x="54102" y="7620"/>
                  </a:lnTo>
                  <a:lnTo>
                    <a:pt x="56388" y="12192"/>
                  </a:lnTo>
                  <a:lnTo>
                    <a:pt x="56388" y="18288"/>
                  </a:lnTo>
                  <a:lnTo>
                    <a:pt x="55626" y="19812"/>
                  </a:lnTo>
                  <a:lnTo>
                    <a:pt x="45720" y="19812"/>
                  </a:lnTo>
                  <a:lnTo>
                    <a:pt x="43325" y="20610"/>
                  </a:lnTo>
                  <a:close/>
                </a:path>
                <a:path w="56514" h="154305">
                  <a:moveTo>
                    <a:pt x="35052" y="15240"/>
                  </a:moveTo>
                  <a:lnTo>
                    <a:pt x="30480" y="15240"/>
                  </a:lnTo>
                  <a:lnTo>
                    <a:pt x="32004" y="12192"/>
                  </a:lnTo>
                  <a:lnTo>
                    <a:pt x="35052" y="9144"/>
                  </a:lnTo>
                  <a:lnTo>
                    <a:pt x="33528" y="12192"/>
                  </a:lnTo>
                  <a:lnTo>
                    <a:pt x="35052" y="12192"/>
                  </a:lnTo>
                  <a:lnTo>
                    <a:pt x="35052" y="15240"/>
                  </a:lnTo>
                  <a:close/>
                </a:path>
                <a:path w="56514" h="154305">
                  <a:moveTo>
                    <a:pt x="30988" y="30480"/>
                  </a:moveTo>
                  <a:lnTo>
                    <a:pt x="27432" y="30480"/>
                  </a:lnTo>
                  <a:lnTo>
                    <a:pt x="25908" y="27432"/>
                  </a:lnTo>
                  <a:lnTo>
                    <a:pt x="22860" y="24384"/>
                  </a:lnTo>
                  <a:lnTo>
                    <a:pt x="24384" y="19812"/>
                  </a:lnTo>
                  <a:lnTo>
                    <a:pt x="30480" y="13716"/>
                  </a:lnTo>
                  <a:lnTo>
                    <a:pt x="30480" y="15240"/>
                  </a:lnTo>
                  <a:lnTo>
                    <a:pt x="35052" y="15240"/>
                  </a:lnTo>
                  <a:lnTo>
                    <a:pt x="33528" y="18288"/>
                  </a:lnTo>
                  <a:lnTo>
                    <a:pt x="33528" y="21336"/>
                  </a:lnTo>
                  <a:lnTo>
                    <a:pt x="32004" y="27432"/>
                  </a:lnTo>
                  <a:lnTo>
                    <a:pt x="30988" y="30480"/>
                  </a:lnTo>
                  <a:close/>
                </a:path>
                <a:path w="56514" h="154305">
                  <a:moveTo>
                    <a:pt x="38709" y="16764"/>
                  </a:moveTo>
                  <a:lnTo>
                    <a:pt x="35052" y="16764"/>
                  </a:lnTo>
                  <a:lnTo>
                    <a:pt x="35052" y="13716"/>
                  </a:lnTo>
                  <a:lnTo>
                    <a:pt x="38709" y="16764"/>
                  </a:lnTo>
                  <a:close/>
                </a:path>
                <a:path w="56514" h="154305">
                  <a:moveTo>
                    <a:pt x="41148" y="24384"/>
                  </a:moveTo>
                  <a:lnTo>
                    <a:pt x="33528" y="24384"/>
                  </a:lnTo>
                  <a:lnTo>
                    <a:pt x="33528" y="18288"/>
                  </a:lnTo>
                  <a:lnTo>
                    <a:pt x="35052" y="15240"/>
                  </a:lnTo>
                  <a:lnTo>
                    <a:pt x="35052" y="16764"/>
                  </a:lnTo>
                  <a:lnTo>
                    <a:pt x="38709" y="16764"/>
                  </a:lnTo>
                  <a:lnTo>
                    <a:pt x="43325" y="20610"/>
                  </a:lnTo>
                  <a:lnTo>
                    <a:pt x="41148" y="21336"/>
                  </a:lnTo>
                  <a:lnTo>
                    <a:pt x="44196" y="21336"/>
                  </a:lnTo>
                  <a:lnTo>
                    <a:pt x="44196" y="22860"/>
                  </a:lnTo>
                  <a:lnTo>
                    <a:pt x="41148" y="24384"/>
                  </a:lnTo>
                  <a:close/>
                </a:path>
                <a:path w="56514" h="154305">
                  <a:moveTo>
                    <a:pt x="44196" y="21336"/>
                  </a:moveTo>
                  <a:lnTo>
                    <a:pt x="43325" y="20610"/>
                  </a:lnTo>
                  <a:lnTo>
                    <a:pt x="45720" y="19812"/>
                  </a:lnTo>
                  <a:lnTo>
                    <a:pt x="44196" y="21336"/>
                  </a:lnTo>
                  <a:close/>
                </a:path>
                <a:path w="56514" h="154305">
                  <a:moveTo>
                    <a:pt x="53848" y="30480"/>
                  </a:moveTo>
                  <a:lnTo>
                    <a:pt x="32004" y="30480"/>
                  </a:lnTo>
                  <a:lnTo>
                    <a:pt x="35052" y="28956"/>
                  </a:lnTo>
                  <a:lnTo>
                    <a:pt x="36576" y="28956"/>
                  </a:lnTo>
                  <a:lnTo>
                    <a:pt x="41148" y="24384"/>
                  </a:lnTo>
                  <a:lnTo>
                    <a:pt x="44196" y="22860"/>
                  </a:lnTo>
                  <a:lnTo>
                    <a:pt x="44196" y="21336"/>
                  </a:lnTo>
                  <a:lnTo>
                    <a:pt x="45720" y="19812"/>
                  </a:lnTo>
                  <a:lnTo>
                    <a:pt x="55626" y="19812"/>
                  </a:lnTo>
                  <a:lnTo>
                    <a:pt x="54864" y="21336"/>
                  </a:lnTo>
                  <a:lnTo>
                    <a:pt x="54864" y="27432"/>
                  </a:lnTo>
                  <a:lnTo>
                    <a:pt x="53848" y="30480"/>
                  </a:lnTo>
                  <a:close/>
                </a:path>
                <a:path w="56514" h="154305">
                  <a:moveTo>
                    <a:pt x="44196" y="21336"/>
                  </a:moveTo>
                  <a:lnTo>
                    <a:pt x="41148" y="21336"/>
                  </a:lnTo>
                  <a:lnTo>
                    <a:pt x="43325" y="20610"/>
                  </a:lnTo>
                  <a:lnTo>
                    <a:pt x="44196" y="21336"/>
                  </a:lnTo>
                  <a:close/>
                </a:path>
                <a:path w="56514" h="154305">
                  <a:moveTo>
                    <a:pt x="28956" y="39624"/>
                  </a:moveTo>
                  <a:lnTo>
                    <a:pt x="30480" y="33528"/>
                  </a:lnTo>
                  <a:lnTo>
                    <a:pt x="30480" y="32004"/>
                  </a:lnTo>
                  <a:lnTo>
                    <a:pt x="32004" y="27432"/>
                  </a:lnTo>
                  <a:lnTo>
                    <a:pt x="33528" y="21336"/>
                  </a:lnTo>
                  <a:lnTo>
                    <a:pt x="33528" y="24384"/>
                  </a:lnTo>
                  <a:lnTo>
                    <a:pt x="41148" y="24384"/>
                  </a:lnTo>
                  <a:lnTo>
                    <a:pt x="36576" y="28956"/>
                  </a:lnTo>
                  <a:lnTo>
                    <a:pt x="35052" y="28956"/>
                  </a:lnTo>
                  <a:lnTo>
                    <a:pt x="32004" y="30480"/>
                  </a:lnTo>
                  <a:lnTo>
                    <a:pt x="53848" y="30480"/>
                  </a:lnTo>
                  <a:lnTo>
                    <a:pt x="53340" y="32004"/>
                  </a:lnTo>
                  <a:lnTo>
                    <a:pt x="53340" y="38100"/>
                  </a:lnTo>
                  <a:lnTo>
                    <a:pt x="30480" y="38100"/>
                  </a:lnTo>
                  <a:lnTo>
                    <a:pt x="28956" y="39624"/>
                  </a:lnTo>
                  <a:close/>
                </a:path>
                <a:path w="56514" h="154305">
                  <a:moveTo>
                    <a:pt x="47244" y="59436"/>
                  </a:moveTo>
                  <a:lnTo>
                    <a:pt x="22860" y="59436"/>
                  </a:lnTo>
                  <a:lnTo>
                    <a:pt x="25908" y="51816"/>
                  </a:lnTo>
                  <a:lnTo>
                    <a:pt x="27432" y="44196"/>
                  </a:lnTo>
                  <a:lnTo>
                    <a:pt x="30480" y="38100"/>
                  </a:lnTo>
                  <a:lnTo>
                    <a:pt x="53340" y="38100"/>
                  </a:lnTo>
                  <a:lnTo>
                    <a:pt x="51816" y="44196"/>
                  </a:lnTo>
                  <a:lnTo>
                    <a:pt x="50292" y="45720"/>
                  </a:lnTo>
                  <a:lnTo>
                    <a:pt x="48768" y="51816"/>
                  </a:lnTo>
                  <a:lnTo>
                    <a:pt x="47244" y="59436"/>
                  </a:lnTo>
                  <a:close/>
                </a:path>
                <a:path w="56514" h="154305">
                  <a:moveTo>
                    <a:pt x="10668" y="153924"/>
                  </a:moveTo>
                  <a:lnTo>
                    <a:pt x="7620" y="152400"/>
                  </a:lnTo>
                  <a:lnTo>
                    <a:pt x="4572" y="152400"/>
                  </a:lnTo>
                  <a:lnTo>
                    <a:pt x="3048" y="150876"/>
                  </a:lnTo>
                  <a:lnTo>
                    <a:pt x="3048" y="147828"/>
                  </a:lnTo>
                  <a:lnTo>
                    <a:pt x="0" y="143256"/>
                  </a:lnTo>
                  <a:lnTo>
                    <a:pt x="0" y="138684"/>
                  </a:lnTo>
                  <a:lnTo>
                    <a:pt x="1524" y="131064"/>
                  </a:lnTo>
                  <a:lnTo>
                    <a:pt x="1524" y="129540"/>
                  </a:lnTo>
                  <a:lnTo>
                    <a:pt x="3048" y="123444"/>
                  </a:lnTo>
                  <a:lnTo>
                    <a:pt x="4572" y="114300"/>
                  </a:lnTo>
                  <a:lnTo>
                    <a:pt x="7620" y="103632"/>
                  </a:lnTo>
                  <a:lnTo>
                    <a:pt x="9144" y="96012"/>
                  </a:lnTo>
                  <a:lnTo>
                    <a:pt x="10668" y="96012"/>
                  </a:lnTo>
                  <a:lnTo>
                    <a:pt x="12192" y="88392"/>
                  </a:lnTo>
                  <a:lnTo>
                    <a:pt x="15240" y="80772"/>
                  </a:lnTo>
                  <a:lnTo>
                    <a:pt x="16764" y="73152"/>
                  </a:lnTo>
                  <a:lnTo>
                    <a:pt x="22860" y="57912"/>
                  </a:lnTo>
                  <a:lnTo>
                    <a:pt x="22860" y="59436"/>
                  </a:lnTo>
                  <a:lnTo>
                    <a:pt x="47244" y="59436"/>
                  </a:lnTo>
                  <a:lnTo>
                    <a:pt x="44196" y="65532"/>
                  </a:lnTo>
                  <a:lnTo>
                    <a:pt x="44196" y="67056"/>
                  </a:lnTo>
                  <a:lnTo>
                    <a:pt x="41148" y="74676"/>
                  </a:lnTo>
                  <a:lnTo>
                    <a:pt x="38100" y="80772"/>
                  </a:lnTo>
                  <a:lnTo>
                    <a:pt x="36576" y="88392"/>
                  </a:lnTo>
                  <a:lnTo>
                    <a:pt x="33528" y="94488"/>
                  </a:lnTo>
                  <a:lnTo>
                    <a:pt x="32004" y="102108"/>
                  </a:lnTo>
                  <a:lnTo>
                    <a:pt x="28956" y="109728"/>
                  </a:lnTo>
                  <a:lnTo>
                    <a:pt x="27432" y="120396"/>
                  </a:lnTo>
                  <a:lnTo>
                    <a:pt x="24384" y="129540"/>
                  </a:lnTo>
                  <a:lnTo>
                    <a:pt x="21336" y="135636"/>
                  </a:lnTo>
                  <a:lnTo>
                    <a:pt x="19812" y="141732"/>
                  </a:lnTo>
                  <a:lnTo>
                    <a:pt x="19812" y="144780"/>
                  </a:lnTo>
                  <a:lnTo>
                    <a:pt x="18288" y="144780"/>
                  </a:lnTo>
                  <a:lnTo>
                    <a:pt x="18288" y="146304"/>
                  </a:lnTo>
                  <a:lnTo>
                    <a:pt x="10668" y="1539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2744723" y="2567939"/>
            <a:ext cx="253365" cy="27940"/>
          </a:xfrm>
          <a:custGeom>
            <a:avLst/>
            <a:gdLst/>
            <a:ahLst/>
            <a:cxnLst/>
            <a:rect l="l" t="t" r="r" b="b"/>
            <a:pathLst>
              <a:path w="253364" h="27939">
                <a:moveTo>
                  <a:pt x="243839" y="25908"/>
                </a:moveTo>
                <a:lnTo>
                  <a:pt x="239268" y="24384"/>
                </a:lnTo>
                <a:lnTo>
                  <a:pt x="9144" y="24384"/>
                </a:lnTo>
                <a:lnTo>
                  <a:pt x="6096" y="21336"/>
                </a:lnTo>
                <a:lnTo>
                  <a:pt x="1524" y="18288"/>
                </a:lnTo>
                <a:lnTo>
                  <a:pt x="0" y="12192"/>
                </a:lnTo>
                <a:lnTo>
                  <a:pt x="3048" y="7620"/>
                </a:lnTo>
                <a:lnTo>
                  <a:pt x="4572" y="1524"/>
                </a:lnTo>
                <a:lnTo>
                  <a:pt x="12192" y="0"/>
                </a:lnTo>
                <a:lnTo>
                  <a:pt x="16764" y="3048"/>
                </a:lnTo>
                <a:lnTo>
                  <a:pt x="243840" y="3048"/>
                </a:lnTo>
                <a:lnTo>
                  <a:pt x="246888" y="4572"/>
                </a:lnTo>
                <a:lnTo>
                  <a:pt x="251460" y="7620"/>
                </a:lnTo>
                <a:lnTo>
                  <a:pt x="252984" y="13716"/>
                </a:lnTo>
                <a:lnTo>
                  <a:pt x="251460" y="18288"/>
                </a:lnTo>
                <a:lnTo>
                  <a:pt x="248412" y="22860"/>
                </a:lnTo>
                <a:lnTo>
                  <a:pt x="243839" y="25908"/>
                </a:lnTo>
                <a:close/>
              </a:path>
              <a:path w="253364" h="27939">
                <a:moveTo>
                  <a:pt x="243840" y="3048"/>
                </a:moveTo>
                <a:lnTo>
                  <a:pt x="62484" y="3048"/>
                </a:lnTo>
                <a:lnTo>
                  <a:pt x="70104" y="1524"/>
                </a:lnTo>
                <a:lnTo>
                  <a:pt x="128016" y="1524"/>
                </a:lnTo>
                <a:lnTo>
                  <a:pt x="138684" y="0"/>
                </a:lnTo>
                <a:lnTo>
                  <a:pt x="237744" y="0"/>
                </a:lnTo>
                <a:lnTo>
                  <a:pt x="243840" y="3048"/>
                </a:lnTo>
                <a:close/>
              </a:path>
              <a:path w="253364" h="27939">
                <a:moveTo>
                  <a:pt x="38100" y="3048"/>
                </a:moveTo>
                <a:lnTo>
                  <a:pt x="24384" y="3048"/>
                </a:lnTo>
                <a:lnTo>
                  <a:pt x="28956" y="1524"/>
                </a:lnTo>
                <a:lnTo>
                  <a:pt x="33528" y="1524"/>
                </a:lnTo>
                <a:lnTo>
                  <a:pt x="38100" y="3048"/>
                </a:lnTo>
                <a:close/>
              </a:path>
              <a:path w="253364" h="27939">
                <a:moveTo>
                  <a:pt x="158496" y="25908"/>
                </a:moveTo>
                <a:lnTo>
                  <a:pt x="28956" y="25908"/>
                </a:lnTo>
                <a:lnTo>
                  <a:pt x="24384" y="24384"/>
                </a:lnTo>
                <a:lnTo>
                  <a:pt x="169164" y="24384"/>
                </a:lnTo>
                <a:lnTo>
                  <a:pt x="158496" y="25908"/>
                </a:lnTo>
                <a:close/>
              </a:path>
              <a:path w="253364" h="27939">
                <a:moveTo>
                  <a:pt x="178308" y="25908"/>
                </a:moveTo>
                <a:lnTo>
                  <a:pt x="169164" y="25908"/>
                </a:lnTo>
                <a:lnTo>
                  <a:pt x="169164" y="24384"/>
                </a:lnTo>
                <a:lnTo>
                  <a:pt x="176784" y="24384"/>
                </a:lnTo>
                <a:lnTo>
                  <a:pt x="178308" y="25908"/>
                </a:lnTo>
                <a:close/>
              </a:path>
              <a:path w="253364" h="27939">
                <a:moveTo>
                  <a:pt x="187452" y="25908"/>
                </a:moveTo>
                <a:lnTo>
                  <a:pt x="185927" y="25908"/>
                </a:lnTo>
                <a:lnTo>
                  <a:pt x="176784" y="24384"/>
                </a:lnTo>
                <a:lnTo>
                  <a:pt x="196596" y="24384"/>
                </a:lnTo>
                <a:lnTo>
                  <a:pt x="187452" y="25908"/>
                </a:lnTo>
                <a:close/>
              </a:path>
              <a:path w="253364" h="27939">
                <a:moveTo>
                  <a:pt x="56388" y="27432"/>
                </a:moveTo>
                <a:lnTo>
                  <a:pt x="50292" y="27432"/>
                </a:lnTo>
                <a:lnTo>
                  <a:pt x="44196" y="25908"/>
                </a:lnTo>
                <a:lnTo>
                  <a:pt x="64008" y="25908"/>
                </a:lnTo>
                <a:lnTo>
                  <a:pt x="56388" y="27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01111" y="2645664"/>
            <a:ext cx="210820" cy="52069"/>
          </a:xfrm>
          <a:custGeom>
            <a:avLst/>
            <a:gdLst/>
            <a:ahLst/>
            <a:cxnLst/>
            <a:rect l="l" t="t" r="r" b="b"/>
            <a:pathLst>
              <a:path w="210819" h="52069">
                <a:moveTo>
                  <a:pt x="53340" y="47244"/>
                </a:moveTo>
                <a:lnTo>
                  <a:pt x="22860" y="47244"/>
                </a:lnTo>
                <a:lnTo>
                  <a:pt x="18288" y="45720"/>
                </a:lnTo>
                <a:lnTo>
                  <a:pt x="6096" y="39624"/>
                </a:lnTo>
                <a:lnTo>
                  <a:pt x="4572" y="36576"/>
                </a:lnTo>
                <a:lnTo>
                  <a:pt x="1524" y="33528"/>
                </a:lnTo>
                <a:lnTo>
                  <a:pt x="1524" y="32004"/>
                </a:lnTo>
                <a:lnTo>
                  <a:pt x="0" y="30480"/>
                </a:lnTo>
                <a:lnTo>
                  <a:pt x="0" y="21336"/>
                </a:lnTo>
                <a:lnTo>
                  <a:pt x="1524" y="19812"/>
                </a:lnTo>
                <a:lnTo>
                  <a:pt x="1524" y="16764"/>
                </a:lnTo>
                <a:lnTo>
                  <a:pt x="3048" y="15240"/>
                </a:lnTo>
                <a:lnTo>
                  <a:pt x="6096" y="13716"/>
                </a:lnTo>
                <a:lnTo>
                  <a:pt x="7620" y="12192"/>
                </a:lnTo>
                <a:lnTo>
                  <a:pt x="9144" y="12192"/>
                </a:lnTo>
                <a:lnTo>
                  <a:pt x="12192" y="10668"/>
                </a:lnTo>
                <a:lnTo>
                  <a:pt x="15240" y="10668"/>
                </a:lnTo>
                <a:lnTo>
                  <a:pt x="18288" y="9144"/>
                </a:lnTo>
                <a:lnTo>
                  <a:pt x="16764" y="9144"/>
                </a:lnTo>
                <a:lnTo>
                  <a:pt x="22860" y="6096"/>
                </a:lnTo>
                <a:lnTo>
                  <a:pt x="24384" y="4572"/>
                </a:lnTo>
                <a:lnTo>
                  <a:pt x="25908" y="4572"/>
                </a:lnTo>
                <a:lnTo>
                  <a:pt x="28956" y="1524"/>
                </a:lnTo>
                <a:lnTo>
                  <a:pt x="32004" y="0"/>
                </a:lnTo>
                <a:lnTo>
                  <a:pt x="35052" y="0"/>
                </a:lnTo>
                <a:lnTo>
                  <a:pt x="36576" y="1524"/>
                </a:lnTo>
                <a:lnTo>
                  <a:pt x="38100" y="4572"/>
                </a:lnTo>
                <a:lnTo>
                  <a:pt x="36576" y="6096"/>
                </a:lnTo>
                <a:lnTo>
                  <a:pt x="35052" y="9144"/>
                </a:lnTo>
                <a:lnTo>
                  <a:pt x="30480" y="12192"/>
                </a:lnTo>
                <a:lnTo>
                  <a:pt x="28956" y="13716"/>
                </a:lnTo>
                <a:lnTo>
                  <a:pt x="27432" y="13716"/>
                </a:lnTo>
                <a:lnTo>
                  <a:pt x="24384" y="15240"/>
                </a:lnTo>
                <a:lnTo>
                  <a:pt x="25908" y="15240"/>
                </a:lnTo>
                <a:lnTo>
                  <a:pt x="24384" y="16764"/>
                </a:lnTo>
                <a:lnTo>
                  <a:pt x="22860" y="16764"/>
                </a:lnTo>
                <a:lnTo>
                  <a:pt x="21336" y="18288"/>
                </a:lnTo>
                <a:lnTo>
                  <a:pt x="22860" y="18288"/>
                </a:lnTo>
                <a:lnTo>
                  <a:pt x="19812" y="21336"/>
                </a:lnTo>
                <a:lnTo>
                  <a:pt x="15240" y="21336"/>
                </a:lnTo>
                <a:lnTo>
                  <a:pt x="17068" y="22250"/>
                </a:lnTo>
                <a:lnTo>
                  <a:pt x="18288" y="25908"/>
                </a:lnTo>
                <a:lnTo>
                  <a:pt x="194310" y="25908"/>
                </a:lnTo>
                <a:lnTo>
                  <a:pt x="196596" y="27432"/>
                </a:lnTo>
                <a:lnTo>
                  <a:pt x="205739" y="30480"/>
                </a:lnTo>
                <a:lnTo>
                  <a:pt x="208787" y="36576"/>
                </a:lnTo>
                <a:lnTo>
                  <a:pt x="208787" y="38100"/>
                </a:lnTo>
                <a:lnTo>
                  <a:pt x="210312" y="41148"/>
                </a:lnTo>
                <a:lnTo>
                  <a:pt x="208787" y="42672"/>
                </a:lnTo>
                <a:lnTo>
                  <a:pt x="208025" y="44196"/>
                </a:lnTo>
                <a:lnTo>
                  <a:pt x="103632" y="44196"/>
                </a:lnTo>
                <a:lnTo>
                  <a:pt x="94488" y="45720"/>
                </a:lnTo>
                <a:lnTo>
                  <a:pt x="60960" y="45720"/>
                </a:lnTo>
                <a:lnTo>
                  <a:pt x="53340" y="47244"/>
                </a:lnTo>
                <a:close/>
              </a:path>
              <a:path w="210819" h="52069">
                <a:moveTo>
                  <a:pt x="27432" y="15240"/>
                </a:moveTo>
                <a:lnTo>
                  <a:pt x="27432" y="13716"/>
                </a:lnTo>
                <a:lnTo>
                  <a:pt x="28956" y="13716"/>
                </a:lnTo>
                <a:lnTo>
                  <a:pt x="27432" y="15240"/>
                </a:lnTo>
                <a:close/>
              </a:path>
              <a:path w="210819" h="52069">
                <a:moveTo>
                  <a:pt x="131064" y="19812"/>
                </a:moveTo>
                <a:lnTo>
                  <a:pt x="102108" y="19812"/>
                </a:lnTo>
                <a:lnTo>
                  <a:pt x="111252" y="18288"/>
                </a:lnTo>
                <a:lnTo>
                  <a:pt x="121920" y="18288"/>
                </a:lnTo>
                <a:lnTo>
                  <a:pt x="131064" y="19812"/>
                </a:lnTo>
                <a:close/>
              </a:path>
              <a:path w="210819" h="52069">
                <a:moveTo>
                  <a:pt x="190499" y="24384"/>
                </a:moveTo>
                <a:lnTo>
                  <a:pt x="36576" y="24384"/>
                </a:lnTo>
                <a:lnTo>
                  <a:pt x="44196" y="22860"/>
                </a:lnTo>
                <a:lnTo>
                  <a:pt x="59436" y="22860"/>
                </a:lnTo>
                <a:lnTo>
                  <a:pt x="67056" y="21336"/>
                </a:lnTo>
                <a:lnTo>
                  <a:pt x="85344" y="21336"/>
                </a:lnTo>
                <a:lnTo>
                  <a:pt x="94488" y="19812"/>
                </a:lnTo>
                <a:lnTo>
                  <a:pt x="175260" y="19812"/>
                </a:lnTo>
                <a:lnTo>
                  <a:pt x="182880" y="21336"/>
                </a:lnTo>
                <a:lnTo>
                  <a:pt x="184404" y="22860"/>
                </a:lnTo>
                <a:lnTo>
                  <a:pt x="190499" y="24384"/>
                </a:lnTo>
                <a:close/>
              </a:path>
              <a:path w="210819" h="52069">
                <a:moveTo>
                  <a:pt x="17068" y="22250"/>
                </a:moveTo>
                <a:lnTo>
                  <a:pt x="15240" y="21336"/>
                </a:lnTo>
                <a:lnTo>
                  <a:pt x="16764" y="21336"/>
                </a:lnTo>
                <a:lnTo>
                  <a:pt x="17068" y="22250"/>
                </a:lnTo>
                <a:close/>
              </a:path>
              <a:path w="210819" h="52069">
                <a:moveTo>
                  <a:pt x="18288" y="22860"/>
                </a:moveTo>
                <a:lnTo>
                  <a:pt x="17068" y="22250"/>
                </a:lnTo>
                <a:lnTo>
                  <a:pt x="16764" y="21336"/>
                </a:lnTo>
                <a:lnTo>
                  <a:pt x="18288" y="22860"/>
                </a:lnTo>
                <a:close/>
              </a:path>
              <a:path w="210819" h="52069">
                <a:moveTo>
                  <a:pt x="18288" y="22860"/>
                </a:moveTo>
                <a:lnTo>
                  <a:pt x="16764" y="21336"/>
                </a:lnTo>
                <a:lnTo>
                  <a:pt x="18288" y="21336"/>
                </a:lnTo>
                <a:lnTo>
                  <a:pt x="18288" y="22860"/>
                </a:lnTo>
                <a:close/>
              </a:path>
              <a:path w="210819" h="52069">
                <a:moveTo>
                  <a:pt x="18288" y="22860"/>
                </a:moveTo>
                <a:lnTo>
                  <a:pt x="18288" y="21336"/>
                </a:lnTo>
                <a:lnTo>
                  <a:pt x="19304" y="21844"/>
                </a:lnTo>
                <a:lnTo>
                  <a:pt x="18288" y="22860"/>
                </a:lnTo>
                <a:close/>
              </a:path>
              <a:path w="210819" h="52069">
                <a:moveTo>
                  <a:pt x="19304" y="21844"/>
                </a:moveTo>
                <a:lnTo>
                  <a:pt x="18288" y="21336"/>
                </a:lnTo>
                <a:lnTo>
                  <a:pt x="19812" y="21336"/>
                </a:lnTo>
                <a:lnTo>
                  <a:pt x="19304" y="21844"/>
                </a:lnTo>
                <a:close/>
              </a:path>
              <a:path w="210819" h="52069">
                <a:moveTo>
                  <a:pt x="194310" y="25908"/>
                </a:moveTo>
                <a:lnTo>
                  <a:pt x="18288" y="25908"/>
                </a:lnTo>
                <a:lnTo>
                  <a:pt x="18288" y="22860"/>
                </a:lnTo>
                <a:lnTo>
                  <a:pt x="19304" y="21844"/>
                </a:lnTo>
                <a:lnTo>
                  <a:pt x="21336" y="22860"/>
                </a:lnTo>
                <a:lnTo>
                  <a:pt x="25908" y="24384"/>
                </a:lnTo>
                <a:lnTo>
                  <a:pt x="192024" y="24384"/>
                </a:lnTo>
                <a:lnTo>
                  <a:pt x="194310" y="25908"/>
                </a:lnTo>
                <a:close/>
              </a:path>
              <a:path w="210819" h="52069">
                <a:moveTo>
                  <a:pt x="18288" y="25908"/>
                </a:moveTo>
                <a:lnTo>
                  <a:pt x="17068" y="22250"/>
                </a:lnTo>
                <a:lnTo>
                  <a:pt x="18288" y="22860"/>
                </a:lnTo>
                <a:lnTo>
                  <a:pt x="18288" y="25908"/>
                </a:lnTo>
                <a:close/>
              </a:path>
              <a:path w="210819" h="52069">
                <a:moveTo>
                  <a:pt x="199644" y="51816"/>
                </a:moveTo>
                <a:lnTo>
                  <a:pt x="190499" y="48768"/>
                </a:lnTo>
                <a:lnTo>
                  <a:pt x="188975" y="48768"/>
                </a:lnTo>
                <a:lnTo>
                  <a:pt x="182880" y="47244"/>
                </a:lnTo>
                <a:lnTo>
                  <a:pt x="184404" y="47244"/>
                </a:lnTo>
                <a:lnTo>
                  <a:pt x="178308" y="45720"/>
                </a:lnTo>
                <a:lnTo>
                  <a:pt x="138684" y="45720"/>
                </a:lnTo>
                <a:lnTo>
                  <a:pt x="137160" y="44196"/>
                </a:lnTo>
                <a:lnTo>
                  <a:pt x="208025" y="44196"/>
                </a:lnTo>
                <a:lnTo>
                  <a:pt x="207263" y="45720"/>
                </a:lnTo>
                <a:lnTo>
                  <a:pt x="204216" y="50292"/>
                </a:lnTo>
                <a:lnTo>
                  <a:pt x="199644" y="51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81500" y="2106167"/>
            <a:ext cx="498348" cy="27432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281172" y="2011679"/>
            <a:ext cx="3286125" cy="1402080"/>
            <a:chOff x="3281172" y="2011679"/>
            <a:chExt cx="3286125" cy="140208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6740" y="2900171"/>
              <a:ext cx="207264" cy="2011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81172" y="2011679"/>
              <a:ext cx="3285743" cy="1402080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7234427" y="2438400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7568" y="16764"/>
                </a:moveTo>
                <a:lnTo>
                  <a:pt x="327659" y="16764"/>
                </a:lnTo>
                <a:lnTo>
                  <a:pt x="370332" y="13716"/>
                </a:lnTo>
                <a:lnTo>
                  <a:pt x="393192" y="13716"/>
                </a:lnTo>
                <a:lnTo>
                  <a:pt x="452628" y="9144"/>
                </a:lnTo>
                <a:lnTo>
                  <a:pt x="483108" y="9144"/>
                </a:lnTo>
                <a:lnTo>
                  <a:pt x="496824" y="7620"/>
                </a:lnTo>
                <a:lnTo>
                  <a:pt x="522732" y="7620"/>
                </a:lnTo>
                <a:lnTo>
                  <a:pt x="544068" y="4572"/>
                </a:lnTo>
                <a:lnTo>
                  <a:pt x="569976" y="4572"/>
                </a:lnTo>
                <a:lnTo>
                  <a:pt x="576072" y="3048"/>
                </a:lnTo>
                <a:lnTo>
                  <a:pt x="586740" y="3048"/>
                </a:lnTo>
                <a:lnTo>
                  <a:pt x="591312" y="1524"/>
                </a:lnTo>
                <a:lnTo>
                  <a:pt x="595883" y="1524"/>
                </a:lnTo>
                <a:lnTo>
                  <a:pt x="601980" y="0"/>
                </a:lnTo>
                <a:lnTo>
                  <a:pt x="606552" y="3048"/>
                </a:lnTo>
                <a:lnTo>
                  <a:pt x="608076" y="7620"/>
                </a:lnTo>
                <a:lnTo>
                  <a:pt x="609600" y="13716"/>
                </a:lnTo>
                <a:lnTo>
                  <a:pt x="607568" y="16764"/>
                </a:lnTo>
                <a:close/>
              </a:path>
              <a:path w="609600" h="38100">
                <a:moveTo>
                  <a:pt x="522732" y="7620"/>
                </a:moveTo>
                <a:lnTo>
                  <a:pt x="510540" y="7620"/>
                </a:lnTo>
                <a:lnTo>
                  <a:pt x="524256" y="6096"/>
                </a:lnTo>
                <a:lnTo>
                  <a:pt x="522732" y="7620"/>
                </a:lnTo>
                <a:close/>
              </a:path>
              <a:path w="609600" h="38100">
                <a:moveTo>
                  <a:pt x="562356" y="27432"/>
                </a:moveTo>
                <a:lnTo>
                  <a:pt x="6096" y="27432"/>
                </a:lnTo>
                <a:lnTo>
                  <a:pt x="1524" y="25908"/>
                </a:lnTo>
                <a:lnTo>
                  <a:pt x="0" y="21336"/>
                </a:lnTo>
                <a:lnTo>
                  <a:pt x="0" y="16764"/>
                </a:lnTo>
                <a:lnTo>
                  <a:pt x="1524" y="13716"/>
                </a:lnTo>
                <a:lnTo>
                  <a:pt x="6096" y="10668"/>
                </a:lnTo>
                <a:lnTo>
                  <a:pt x="28956" y="10668"/>
                </a:lnTo>
                <a:lnTo>
                  <a:pt x="33528" y="12192"/>
                </a:lnTo>
                <a:lnTo>
                  <a:pt x="39624" y="12192"/>
                </a:lnTo>
                <a:lnTo>
                  <a:pt x="45720" y="13716"/>
                </a:lnTo>
                <a:lnTo>
                  <a:pt x="79248" y="13716"/>
                </a:lnTo>
                <a:lnTo>
                  <a:pt x="91440" y="15240"/>
                </a:lnTo>
                <a:lnTo>
                  <a:pt x="156972" y="15240"/>
                </a:lnTo>
                <a:lnTo>
                  <a:pt x="172212" y="16764"/>
                </a:lnTo>
                <a:lnTo>
                  <a:pt x="607568" y="16764"/>
                </a:lnTo>
                <a:lnTo>
                  <a:pt x="606552" y="18288"/>
                </a:lnTo>
                <a:lnTo>
                  <a:pt x="601980" y="19812"/>
                </a:lnTo>
                <a:lnTo>
                  <a:pt x="595883" y="21336"/>
                </a:lnTo>
                <a:lnTo>
                  <a:pt x="591312" y="22860"/>
                </a:lnTo>
                <a:lnTo>
                  <a:pt x="589788" y="24384"/>
                </a:lnTo>
                <a:lnTo>
                  <a:pt x="585216" y="24384"/>
                </a:lnTo>
                <a:lnTo>
                  <a:pt x="583692" y="25908"/>
                </a:lnTo>
                <a:lnTo>
                  <a:pt x="571500" y="25908"/>
                </a:lnTo>
                <a:lnTo>
                  <a:pt x="562356" y="27432"/>
                </a:lnTo>
                <a:close/>
              </a:path>
              <a:path w="609600" h="38100">
                <a:moveTo>
                  <a:pt x="129540" y="15240"/>
                </a:moveTo>
                <a:lnTo>
                  <a:pt x="115824" y="15240"/>
                </a:lnTo>
                <a:lnTo>
                  <a:pt x="129540" y="13716"/>
                </a:lnTo>
                <a:lnTo>
                  <a:pt x="129540" y="15240"/>
                </a:lnTo>
                <a:close/>
              </a:path>
              <a:path w="609600" h="38100">
                <a:moveTo>
                  <a:pt x="307848" y="16764"/>
                </a:moveTo>
                <a:lnTo>
                  <a:pt x="245364" y="16764"/>
                </a:lnTo>
                <a:lnTo>
                  <a:pt x="266700" y="15240"/>
                </a:lnTo>
                <a:lnTo>
                  <a:pt x="288036" y="15240"/>
                </a:lnTo>
                <a:lnTo>
                  <a:pt x="307848" y="16764"/>
                </a:lnTo>
                <a:close/>
              </a:path>
              <a:path w="609600" h="38100">
                <a:moveTo>
                  <a:pt x="536448" y="28956"/>
                </a:moveTo>
                <a:lnTo>
                  <a:pt x="10668" y="28956"/>
                </a:lnTo>
                <a:lnTo>
                  <a:pt x="9144" y="27432"/>
                </a:lnTo>
                <a:lnTo>
                  <a:pt x="545592" y="27432"/>
                </a:lnTo>
                <a:lnTo>
                  <a:pt x="536448" y="28956"/>
                </a:lnTo>
                <a:close/>
              </a:path>
              <a:path w="609600" h="38100">
                <a:moveTo>
                  <a:pt x="512064" y="30480"/>
                </a:moveTo>
                <a:lnTo>
                  <a:pt x="27432" y="30480"/>
                </a:lnTo>
                <a:lnTo>
                  <a:pt x="21336" y="28956"/>
                </a:lnTo>
                <a:lnTo>
                  <a:pt x="524256" y="28956"/>
                </a:lnTo>
                <a:lnTo>
                  <a:pt x="512064" y="30480"/>
                </a:lnTo>
                <a:close/>
              </a:path>
              <a:path w="609600" h="38100">
                <a:moveTo>
                  <a:pt x="484632" y="32004"/>
                </a:moveTo>
                <a:lnTo>
                  <a:pt x="36576" y="32004"/>
                </a:lnTo>
                <a:lnTo>
                  <a:pt x="30480" y="30480"/>
                </a:lnTo>
                <a:lnTo>
                  <a:pt x="498348" y="30480"/>
                </a:lnTo>
                <a:lnTo>
                  <a:pt x="484632" y="32004"/>
                </a:lnTo>
                <a:close/>
              </a:path>
              <a:path w="609600" h="38100">
                <a:moveTo>
                  <a:pt x="414528" y="35052"/>
                </a:moveTo>
                <a:lnTo>
                  <a:pt x="77724" y="35052"/>
                </a:lnTo>
                <a:lnTo>
                  <a:pt x="67056" y="33528"/>
                </a:lnTo>
                <a:lnTo>
                  <a:pt x="50292" y="33528"/>
                </a:lnTo>
                <a:lnTo>
                  <a:pt x="42672" y="32004"/>
                </a:lnTo>
                <a:lnTo>
                  <a:pt x="452628" y="32004"/>
                </a:lnTo>
                <a:lnTo>
                  <a:pt x="435864" y="33528"/>
                </a:lnTo>
                <a:lnTo>
                  <a:pt x="414528" y="35052"/>
                </a:lnTo>
                <a:close/>
              </a:path>
              <a:path w="609600" h="38100">
                <a:moveTo>
                  <a:pt x="371856" y="36576"/>
                </a:moveTo>
                <a:lnTo>
                  <a:pt x="141732" y="36576"/>
                </a:lnTo>
                <a:lnTo>
                  <a:pt x="128016" y="35052"/>
                </a:lnTo>
                <a:lnTo>
                  <a:pt x="394716" y="35052"/>
                </a:lnTo>
                <a:lnTo>
                  <a:pt x="371856" y="36576"/>
                </a:lnTo>
                <a:close/>
              </a:path>
              <a:path w="609600" h="38100">
                <a:moveTo>
                  <a:pt x="246888" y="38100"/>
                </a:moveTo>
                <a:lnTo>
                  <a:pt x="170688" y="38100"/>
                </a:lnTo>
                <a:lnTo>
                  <a:pt x="155448" y="36576"/>
                </a:lnTo>
                <a:lnTo>
                  <a:pt x="268224" y="36576"/>
                </a:lnTo>
                <a:lnTo>
                  <a:pt x="246888" y="38100"/>
                </a:lnTo>
                <a:close/>
              </a:path>
              <a:path w="609600" h="38100">
                <a:moveTo>
                  <a:pt x="329183" y="38100"/>
                </a:moveTo>
                <a:lnTo>
                  <a:pt x="306324" y="38100"/>
                </a:lnTo>
                <a:lnTo>
                  <a:pt x="288036" y="36576"/>
                </a:lnTo>
                <a:lnTo>
                  <a:pt x="350520" y="36576"/>
                </a:lnTo>
                <a:lnTo>
                  <a:pt x="329183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00416" y="2136648"/>
            <a:ext cx="585216" cy="50165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310896" y="3581400"/>
            <a:ext cx="533400" cy="215265"/>
            <a:chOff x="310896" y="3581400"/>
            <a:chExt cx="533400" cy="215265"/>
          </a:xfrm>
        </p:grpSpPr>
        <p:sp>
          <p:nvSpPr>
            <p:cNvPr id="29" name="object 29"/>
            <p:cNvSpPr/>
            <p:nvPr/>
          </p:nvSpPr>
          <p:spPr>
            <a:xfrm>
              <a:off x="310896" y="3678936"/>
              <a:ext cx="447040" cy="53340"/>
            </a:xfrm>
            <a:custGeom>
              <a:avLst/>
              <a:gdLst/>
              <a:ahLst/>
              <a:cxnLst/>
              <a:rect l="l" t="t" r="r" b="b"/>
              <a:pathLst>
                <a:path w="447040" h="53339">
                  <a:moveTo>
                    <a:pt x="409956" y="1524"/>
                  </a:moveTo>
                  <a:lnTo>
                    <a:pt x="385571" y="1524"/>
                  </a:lnTo>
                  <a:lnTo>
                    <a:pt x="394716" y="0"/>
                  </a:lnTo>
                  <a:lnTo>
                    <a:pt x="403860" y="0"/>
                  </a:lnTo>
                  <a:lnTo>
                    <a:pt x="409956" y="1524"/>
                  </a:lnTo>
                  <a:close/>
                </a:path>
                <a:path w="447040" h="53339">
                  <a:moveTo>
                    <a:pt x="434340" y="25908"/>
                  </a:moveTo>
                  <a:lnTo>
                    <a:pt x="409956" y="25908"/>
                  </a:lnTo>
                  <a:lnTo>
                    <a:pt x="402336" y="24384"/>
                  </a:lnTo>
                  <a:lnTo>
                    <a:pt x="54864" y="24384"/>
                  </a:lnTo>
                  <a:lnTo>
                    <a:pt x="62484" y="22860"/>
                  </a:lnTo>
                  <a:lnTo>
                    <a:pt x="94488" y="18288"/>
                  </a:lnTo>
                  <a:lnTo>
                    <a:pt x="108204" y="18288"/>
                  </a:lnTo>
                  <a:lnTo>
                    <a:pt x="120396" y="16764"/>
                  </a:lnTo>
                  <a:lnTo>
                    <a:pt x="135636" y="15240"/>
                  </a:lnTo>
                  <a:lnTo>
                    <a:pt x="149352" y="13716"/>
                  </a:lnTo>
                  <a:lnTo>
                    <a:pt x="179832" y="13716"/>
                  </a:lnTo>
                  <a:lnTo>
                    <a:pt x="195072" y="12192"/>
                  </a:lnTo>
                  <a:lnTo>
                    <a:pt x="210312" y="12192"/>
                  </a:lnTo>
                  <a:lnTo>
                    <a:pt x="227076" y="10668"/>
                  </a:lnTo>
                  <a:lnTo>
                    <a:pt x="242315" y="10668"/>
                  </a:lnTo>
                  <a:lnTo>
                    <a:pt x="323088" y="3048"/>
                  </a:lnTo>
                  <a:lnTo>
                    <a:pt x="336804" y="3048"/>
                  </a:lnTo>
                  <a:lnTo>
                    <a:pt x="350520" y="1524"/>
                  </a:lnTo>
                  <a:lnTo>
                    <a:pt x="438912" y="1524"/>
                  </a:lnTo>
                  <a:lnTo>
                    <a:pt x="445008" y="6096"/>
                  </a:lnTo>
                  <a:lnTo>
                    <a:pt x="445008" y="10668"/>
                  </a:lnTo>
                  <a:lnTo>
                    <a:pt x="446532" y="16764"/>
                  </a:lnTo>
                  <a:lnTo>
                    <a:pt x="443484" y="22860"/>
                  </a:lnTo>
                  <a:lnTo>
                    <a:pt x="437388" y="24384"/>
                  </a:lnTo>
                  <a:lnTo>
                    <a:pt x="434340" y="25908"/>
                  </a:lnTo>
                  <a:close/>
                </a:path>
                <a:path w="447040" h="53339">
                  <a:moveTo>
                    <a:pt x="385571" y="25908"/>
                  </a:moveTo>
                  <a:lnTo>
                    <a:pt x="47244" y="25908"/>
                  </a:lnTo>
                  <a:lnTo>
                    <a:pt x="47244" y="24384"/>
                  </a:lnTo>
                  <a:lnTo>
                    <a:pt x="394716" y="24384"/>
                  </a:lnTo>
                  <a:lnTo>
                    <a:pt x="385571" y="25908"/>
                  </a:lnTo>
                  <a:close/>
                </a:path>
                <a:path w="447040" h="53339">
                  <a:moveTo>
                    <a:pt x="338328" y="27432"/>
                  </a:moveTo>
                  <a:lnTo>
                    <a:pt x="33528" y="27432"/>
                  </a:lnTo>
                  <a:lnTo>
                    <a:pt x="41148" y="25908"/>
                  </a:lnTo>
                  <a:lnTo>
                    <a:pt x="352044" y="25908"/>
                  </a:lnTo>
                  <a:lnTo>
                    <a:pt x="338328" y="27432"/>
                  </a:lnTo>
                  <a:close/>
                </a:path>
                <a:path w="447040" h="53339">
                  <a:moveTo>
                    <a:pt x="9144" y="50292"/>
                  </a:moveTo>
                  <a:lnTo>
                    <a:pt x="6096" y="48768"/>
                  </a:lnTo>
                  <a:lnTo>
                    <a:pt x="0" y="42672"/>
                  </a:lnTo>
                  <a:lnTo>
                    <a:pt x="0" y="38100"/>
                  </a:lnTo>
                  <a:lnTo>
                    <a:pt x="1524" y="35052"/>
                  </a:lnTo>
                  <a:lnTo>
                    <a:pt x="1524" y="30480"/>
                  </a:lnTo>
                  <a:lnTo>
                    <a:pt x="6096" y="28956"/>
                  </a:lnTo>
                  <a:lnTo>
                    <a:pt x="24384" y="28956"/>
                  </a:lnTo>
                  <a:lnTo>
                    <a:pt x="28956" y="27432"/>
                  </a:lnTo>
                  <a:lnTo>
                    <a:pt x="324612" y="27432"/>
                  </a:lnTo>
                  <a:lnTo>
                    <a:pt x="294132" y="30480"/>
                  </a:lnTo>
                  <a:lnTo>
                    <a:pt x="277367" y="30480"/>
                  </a:lnTo>
                  <a:lnTo>
                    <a:pt x="243840" y="33528"/>
                  </a:lnTo>
                  <a:lnTo>
                    <a:pt x="16764" y="33528"/>
                  </a:lnTo>
                  <a:lnTo>
                    <a:pt x="18288" y="44196"/>
                  </a:lnTo>
                  <a:lnTo>
                    <a:pt x="19812" y="44196"/>
                  </a:lnTo>
                  <a:lnTo>
                    <a:pt x="12700" y="47244"/>
                  </a:lnTo>
                  <a:lnTo>
                    <a:pt x="6096" y="47244"/>
                  </a:lnTo>
                  <a:lnTo>
                    <a:pt x="9144" y="48768"/>
                  </a:lnTo>
                  <a:lnTo>
                    <a:pt x="10287" y="49911"/>
                  </a:lnTo>
                  <a:lnTo>
                    <a:pt x="9144" y="50292"/>
                  </a:lnTo>
                  <a:close/>
                </a:path>
                <a:path w="447040" h="53339">
                  <a:moveTo>
                    <a:pt x="24384" y="53340"/>
                  </a:moveTo>
                  <a:lnTo>
                    <a:pt x="19812" y="53340"/>
                  </a:lnTo>
                  <a:lnTo>
                    <a:pt x="16764" y="51816"/>
                  </a:lnTo>
                  <a:lnTo>
                    <a:pt x="15240" y="51816"/>
                  </a:lnTo>
                  <a:lnTo>
                    <a:pt x="13716" y="50292"/>
                  </a:lnTo>
                  <a:lnTo>
                    <a:pt x="15240" y="50292"/>
                  </a:lnTo>
                  <a:lnTo>
                    <a:pt x="12801" y="49072"/>
                  </a:lnTo>
                  <a:lnTo>
                    <a:pt x="13716" y="48768"/>
                  </a:lnTo>
                  <a:lnTo>
                    <a:pt x="10598" y="48144"/>
                  </a:lnTo>
                  <a:lnTo>
                    <a:pt x="19812" y="44196"/>
                  </a:lnTo>
                  <a:lnTo>
                    <a:pt x="18288" y="44196"/>
                  </a:lnTo>
                  <a:lnTo>
                    <a:pt x="16764" y="33528"/>
                  </a:lnTo>
                  <a:lnTo>
                    <a:pt x="21336" y="38100"/>
                  </a:lnTo>
                  <a:lnTo>
                    <a:pt x="22860" y="38100"/>
                  </a:lnTo>
                  <a:lnTo>
                    <a:pt x="22860" y="39624"/>
                  </a:lnTo>
                  <a:lnTo>
                    <a:pt x="24384" y="41148"/>
                  </a:lnTo>
                  <a:lnTo>
                    <a:pt x="27432" y="41148"/>
                  </a:lnTo>
                  <a:lnTo>
                    <a:pt x="28956" y="45720"/>
                  </a:lnTo>
                  <a:lnTo>
                    <a:pt x="28956" y="48768"/>
                  </a:lnTo>
                  <a:lnTo>
                    <a:pt x="27432" y="51816"/>
                  </a:lnTo>
                  <a:lnTo>
                    <a:pt x="24384" y="53340"/>
                  </a:lnTo>
                  <a:close/>
                </a:path>
                <a:path w="447040" h="53339">
                  <a:moveTo>
                    <a:pt x="27432" y="41148"/>
                  </a:moveTo>
                  <a:lnTo>
                    <a:pt x="24384" y="41148"/>
                  </a:lnTo>
                  <a:lnTo>
                    <a:pt x="22860" y="39624"/>
                  </a:lnTo>
                  <a:lnTo>
                    <a:pt x="22860" y="38100"/>
                  </a:lnTo>
                  <a:lnTo>
                    <a:pt x="19812" y="36576"/>
                  </a:lnTo>
                  <a:lnTo>
                    <a:pt x="16764" y="33528"/>
                  </a:lnTo>
                  <a:lnTo>
                    <a:pt x="243840" y="33528"/>
                  </a:lnTo>
                  <a:lnTo>
                    <a:pt x="228600" y="35052"/>
                  </a:lnTo>
                  <a:lnTo>
                    <a:pt x="211836" y="35052"/>
                  </a:lnTo>
                  <a:lnTo>
                    <a:pt x="196596" y="36576"/>
                  </a:lnTo>
                  <a:lnTo>
                    <a:pt x="164592" y="36576"/>
                  </a:lnTo>
                  <a:lnTo>
                    <a:pt x="164592" y="38100"/>
                  </a:lnTo>
                  <a:lnTo>
                    <a:pt x="137160" y="38100"/>
                  </a:lnTo>
                  <a:lnTo>
                    <a:pt x="123444" y="39624"/>
                  </a:lnTo>
                  <a:lnTo>
                    <a:pt x="24384" y="39624"/>
                  </a:lnTo>
                  <a:lnTo>
                    <a:pt x="27432" y="41148"/>
                  </a:lnTo>
                  <a:close/>
                </a:path>
                <a:path w="447040" h="53339">
                  <a:moveTo>
                    <a:pt x="22860" y="38100"/>
                  </a:moveTo>
                  <a:lnTo>
                    <a:pt x="21336" y="38100"/>
                  </a:lnTo>
                  <a:lnTo>
                    <a:pt x="19812" y="36576"/>
                  </a:lnTo>
                  <a:lnTo>
                    <a:pt x="22860" y="38100"/>
                  </a:lnTo>
                  <a:close/>
                </a:path>
                <a:path w="447040" h="53339">
                  <a:moveTo>
                    <a:pt x="32004" y="50292"/>
                  </a:moveTo>
                  <a:lnTo>
                    <a:pt x="28194" y="50292"/>
                  </a:lnTo>
                  <a:lnTo>
                    <a:pt x="28956" y="48768"/>
                  </a:lnTo>
                  <a:lnTo>
                    <a:pt x="28956" y="45720"/>
                  </a:lnTo>
                  <a:lnTo>
                    <a:pt x="27432" y="41148"/>
                  </a:lnTo>
                  <a:lnTo>
                    <a:pt x="24384" y="39624"/>
                  </a:lnTo>
                  <a:lnTo>
                    <a:pt x="123444" y="39624"/>
                  </a:lnTo>
                  <a:lnTo>
                    <a:pt x="109728" y="41148"/>
                  </a:lnTo>
                  <a:lnTo>
                    <a:pt x="97536" y="41148"/>
                  </a:lnTo>
                  <a:lnTo>
                    <a:pt x="85344" y="42672"/>
                  </a:lnTo>
                  <a:lnTo>
                    <a:pt x="86868" y="42672"/>
                  </a:lnTo>
                  <a:lnTo>
                    <a:pt x="76200" y="44196"/>
                  </a:lnTo>
                  <a:lnTo>
                    <a:pt x="57912" y="47244"/>
                  </a:lnTo>
                  <a:lnTo>
                    <a:pt x="50292" y="47244"/>
                  </a:lnTo>
                  <a:lnTo>
                    <a:pt x="44196" y="48768"/>
                  </a:lnTo>
                  <a:lnTo>
                    <a:pt x="36576" y="48768"/>
                  </a:lnTo>
                  <a:lnTo>
                    <a:pt x="32004" y="50292"/>
                  </a:lnTo>
                  <a:close/>
                </a:path>
                <a:path w="447040" h="53339">
                  <a:moveTo>
                    <a:pt x="9144" y="48768"/>
                  </a:moveTo>
                  <a:lnTo>
                    <a:pt x="6096" y="47244"/>
                  </a:lnTo>
                  <a:lnTo>
                    <a:pt x="10598" y="48144"/>
                  </a:lnTo>
                  <a:lnTo>
                    <a:pt x="9144" y="48768"/>
                  </a:lnTo>
                  <a:close/>
                </a:path>
                <a:path w="447040" h="53339">
                  <a:moveTo>
                    <a:pt x="10598" y="48144"/>
                  </a:moveTo>
                  <a:lnTo>
                    <a:pt x="6096" y="47244"/>
                  </a:lnTo>
                  <a:lnTo>
                    <a:pt x="12700" y="47244"/>
                  </a:lnTo>
                  <a:lnTo>
                    <a:pt x="10598" y="48144"/>
                  </a:lnTo>
                  <a:close/>
                </a:path>
                <a:path w="447040" h="53339">
                  <a:moveTo>
                    <a:pt x="10287" y="49911"/>
                  </a:moveTo>
                  <a:lnTo>
                    <a:pt x="9144" y="48768"/>
                  </a:lnTo>
                  <a:lnTo>
                    <a:pt x="10598" y="48144"/>
                  </a:lnTo>
                  <a:lnTo>
                    <a:pt x="13716" y="48768"/>
                  </a:lnTo>
                  <a:lnTo>
                    <a:pt x="12192" y="48768"/>
                  </a:lnTo>
                  <a:lnTo>
                    <a:pt x="12801" y="49072"/>
                  </a:lnTo>
                  <a:lnTo>
                    <a:pt x="10287" y="49911"/>
                  </a:lnTo>
                  <a:close/>
                </a:path>
                <a:path w="447040" h="53339">
                  <a:moveTo>
                    <a:pt x="12801" y="49072"/>
                  </a:moveTo>
                  <a:lnTo>
                    <a:pt x="12192" y="48768"/>
                  </a:lnTo>
                  <a:lnTo>
                    <a:pt x="13716" y="48768"/>
                  </a:lnTo>
                  <a:lnTo>
                    <a:pt x="12801" y="49072"/>
                  </a:lnTo>
                  <a:close/>
                </a:path>
                <a:path w="447040" h="53339">
                  <a:moveTo>
                    <a:pt x="15240" y="50292"/>
                  </a:moveTo>
                  <a:lnTo>
                    <a:pt x="10668" y="50292"/>
                  </a:lnTo>
                  <a:lnTo>
                    <a:pt x="10287" y="49911"/>
                  </a:lnTo>
                  <a:lnTo>
                    <a:pt x="12801" y="49072"/>
                  </a:lnTo>
                  <a:lnTo>
                    <a:pt x="15240" y="502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375" y="3581400"/>
              <a:ext cx="121920" cy="214884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1071372" y="3389388"/>
            <a:ext cx="805180" cy="437515"/>
          </a:xfrm>
          <a:custGeom>
            <a:avLst/>
            <a:gdLst/>
            <a:ahLst/>
            <a:cxnLst/>
            <a:rect l="l" t="t" r="r" b="b"/>
            <a:pathLst>
              <a:path w="805180" h="437514">
                <a:moveTo>
                  <a:pt x="78727" y="33515"/>
                </a:moveTo>
                <a:lnTo>
                  <a:pt x="72644" y="28956"/>
                </a:lnTo>
                <a:lnTo>
                  <a:pt x="70612" y="27432"/>
                </a:lnTo>
                <a:lnTo>
                  <a:pt x="68580" y="25908"/>
                </a:lnTo>
                <a:lnTo>
                  <a:pt x="70091" y="27432"/>
                </a:lnTo>
                <a:lnTo>
                  <a:pt x="65532" y="22860"/>
                </a:lnTo>
                <a:lnTo>
                  <a:pt x="60960" y="19812"/>
                </a:lnTo>
                <a:lnTo>
                  <a:pt x="56388" y="15240"/>
                </a:lnTo>
                <a:lnTo>
                  <a:pt x="54864" y="15240"/>
                </a:lnTo>
                <a:lnTo>
                  <a:pt x="52578" y="13716"/>
                </a:lnTo>
                <a:lnTo>
                  <a:pt x="50292" y="12192"/>
                </a:lnTo>
                <a:lnTo>
                  <a:pt x="50292" y="13716"/>
                </a:lnTo>
                <a:lnTo>
                  <a:pt x="47244" y="10668"/>
                </a:lnTo>
                <a:lnTo>
                  <a:pt x="45720" y="10668"/>
                </a:lnTo>
                <a:lnTo>
                  <a:pt x="41148" y="9131"/>
                </a:lnTo>
                <a:lnTo>
                  <a:pt x="31991" y="9131"/>
                </a:lnTo>
                <a:lnTo>
                  <a:pt x="28956" y="10668"/>
                </a:lnTo>
                <a:lnTo>
                  <a:pt x="24384" y="15240"/>
                </a:lnTo>
                <a:lnTo>
                  <a:pt x="21336" y="21323"/>
                </a:lnTo>
                <a:lnTo>
                  <a:pt x="22860" y="24384"/>
                </a:lnTo>
                <a:lnTo>
                  <a:pt x="22860" y="27432"/>
                </a:lnTo>
                <a:lnTo>
                  <a:pt x="25908" y="3048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4196"/>
                </a:lnTo>
                <a:lnTo>
                  <a:pt x="30480" y="47231"/>
                </a:lnTo>
                <a:lnTo>
                  <a:pt x="33528" y="45720"/>
                </a:lnTo>
                <a:lnTo>
                  <a:pt x="35052" y="45720"/>
                </a:lnTo>
                <a:lnTo>
                  <a:pt x="38100" y="44196"/>
                </a:lnTo>
                <a:lnTo>
                  <a:pt x="38100" y="32004"/>
                </a:lnTo>
                <a:lnTo>
                  <a:pt x="38608" y="31496"/>
                </a:lnTo>
                <a:lnTo>
                  <a:pt x="39624" y="32004"/>
                </a:lnTo>
                <a:lnTo>
                  <a:pt x="39624" y="33515"/>
                </a:lnTo>
                <a:lnTo>
                  <a:pt x="41148" y="33515"/>
                </a:lnTo>
                <a:lnTo>
                  <a:pt x="78727" y="33515"/>
                </a:lnTo>
                <a:close/>
              </a:path>
              <a:path w="805180" h="437514">
                <a:moveTo>
                  <a:pt x="344424" y="208788"/>
                </a:moveTo>
                <a:lnTo>
                  <a:pt x="342900" y="193548"/>
                </a:lnTo>
                <a:lnTo>
                  <a:pt x="342900" y="179832"/>
                </a:lnTo>
                <a:lnTo>
                  <a:pt x="341376" y="164592"/>
                </a:lnTo>
                <a:lnTo>
                  <a:pt x="341376" y="137160"/>
                </a:lnTo>
                <a:lnTo>
                  <a:pt x="339852" y="123431"/>
                </a:lnTo>
                <a:lnTo>
                  <a:pt x="339852" y="38100"/>
                </a:lnTo>
                <a:lnTo>
                  <a:pt x="340156" y="36576"/>
                </a:lnTo>
                <a:lnTo>
                  <a:pt x="340766" y="33515"/>
                </a:lnTo>
                <a:lnTo>
                  <a:pt x="341376" y="30480"/>
                </a:lnTo>
                <a:lnTo>
                  <a:pt x="341376" y="18288"/>
                </a:lnTo>
                <a:lnTo>
                  <a:pt x="340461" y="16459"/>
                </a:lnTo>
                <a:lnTo>
                  <a:pt x="341376" y="13716"/>
                </a:lnTo>
                <a:lnTo>
                  <a:pt x="339852" y="9131"/>
                </a:lnTo>
                <a:lnTo>
                  <a:pt x="336804" y="4572"/>
                </a:lnTo>
                <a:lnTo>
                  <a:pt x="335495" y="4127"/>
                </a:lnTo>
                <a:lnTo>
                  <a:pt x="333756" y="1524"/>
                </a:lnTo>
                <a:lnTo>
                  <a:pt x="327660" y="0"/>
                </a:lnTo>
                <a:lnTo>
                  <a:pt x="325374" y="1524"/>
                </a:lnTo>
                <a:lnTo>
                  <a:pt x="323075" y="1524"/>
                </a:lnTo>
                <a:lnTo>
                  <a:pt x="320802" y="3810"/>
                </a:lnTo>
                <a:lnTo>
                  <a:pt x="320040" y="4064"/>
                </a:lnTo>
                <a:lnTo>
                  <a:pt x="320040" y="286512"/>
                </a:lnTo>
                <a:lnTo>
                  <a:pt x="316979" y="283464"/>
                </a:lnTo>
                <a:lnTo>
                  <a:pt x="320040" y="286512"/>
                </a:lnTo>
                <a:lnTo>
                  <a:pt x="320040" y="4064"/>
                </a:lnTo>
                <a:lnTo>
                  <a:pt x="318516" y="4572"/>
                </a:lnTo>
                <a:lnTo>
                  <a:pt x="317284" y="6400"/>
                </a:lnTo>
                <a:lnTo>
                  <a:pt x="315468" y="7620"/>
                </a:lnTo>
                <a:lnTo>
                  <a:pt x="313944" y="12192"/>
                </a:lnTo>
                <a:lnTo>
                  <a:pt x="315468" y="16764"/>
                </a:lnTo>
                <a:lnTo>
                  <a:pt x="315468" y="21323"/>
                </a:lnTo>
                <a:lnTo>
                  <a:pt x="315468" y="27432"/>
                </a:lnTo>
                <a:lnTo>
                  <a:pt x="313944" y="33515"/>
                </a:lnTo>
                <a:lnTo>
                  <a:pt x="313944" y="42672"/>
                </a:lnTo>
                <a:lnTo>
                  <a:pt x="312420" y="51816"/>
                </a:lnTo>
                <a:lnTo>
                  <a:pt x="312420" y="97523"/>
                </a:lnTo>
                <a:lnTo>
                  <a:pt x="313944" y="109715"/>
                </a:lnTo>
                <a:lnTo>
                  <a:pt x="313944" y="137160"/>
                </a:lnTo>
                <a:lnTo>
                  <a:pt x="315468" y="150876"/>
                </a:lnTo>
                <a:lnTo>
                  <a:pt x="315468" y="166116"/>
                </a:lnTo>
                <a:lnTo>
                  <a:pt x="316979" y="181356"/>
                </a:lnTo>
                <a:lnTo>
                  <a:pt x="316979" y="195072"/>
                </a:lnTo>
                <a:lnTo>
                  <a:pt x="318516" y="210312"/>
                </a:lnTo>
                <a:lnTo>
                  <a:pt x="318516" y="243840"/>
                </a:lnTo>
                <a:lnTo>
                  <a:pt x="316979" y="252984"/>
                </a:lnTo>
                <a:lnTo>
                  <a:pt x="316979" y="272796"/>
                </a:lnTo>
                <a:lnTo>
                  <a:pt x="315468" y="277355"/>
                </a:lnTo>
                <a:lnTo>
                  <a:pt x="315468" y="280416"/>
                </a:lnTo>
                <a:lnTo>
                  <a:pt x="314858" y="281330"/>
                </a:lnTo>
                <a:lnTo>
                  <a:pt x="314706" y="281178"/>
                </a:lnTo>
                <a:lnTo>
                  <a:pt x="315468" y="280416"/>
                </a:lnTo>
                <a:lnTo>
                  <a:pt x="315468" y="277355"/>
                </a:lnTo>
                <a:lnTo>
                  <a:pt x="314325" y="280797"/>
                </a:lnTo>
                <a:lnTo>
                  <a:pt x="313944" y="280416"/>
                </a:lnTo>
                <a:lnTo>
                  <a:pt x="313944" y="278892"/>
                </a:lnTo>
                <a:lnTo>
                  <a:pt x="307835" y="272796"/>
                </a:lnTo>
                <a:lnTo>
                  <a:pt x="306705" y="271272"/>
                </a:lnTo>
                <a:lnTo>
                  <a:pt x="303276" y="266700"/>
                </a:lnTo>
                <a:lnTo>
                  <a:pt x="304800" y="268224"/>
                </a:lnTo>
                <a:lnTo>
                  <a:pt x="303657" y="266700"/>
                </a:lnTo>
                <a:lnTo>
                  <a:pt x="300228" y="262115"/>
                </a:lnTo>
                <a:lnTo>
                  <a:pt x="300228" y="260604"/>
                </a:lnTo>
                <a:lnTo>
                  <a:pt x="295656" y="256032"/>
                </a:lnTo>
                <a:lnTo>
                  <a:pt x="295656" y="254508"/>
                </a:lnTo>
                <a:lnTo>
                  <a:pt x="292608" y="249923"/>
                </a:lnTo>
                <a:lnTo>
                  <a:pt x="288036" y="243840"/>
                </a:lnTo>
                <a:lnTo>
                  <a:pt x="288036" y="242316"/>
                </a:lnTo>
                <a:lnTo>
                  <a:pt x="283464" y="234696"/>
                </a:lnTo>
                <a:lnTo>
                  <a:pt x="277368" y="227076"/>
                </a:lnTo>
                <a:lnTo>
                  <a:pt x="271272" y="217932"/>
                </a:lnTo>
                <a:lnTo>
                  <a:pt x="265176" y="210312"/>
                </a:lnTo>
                <a:lnTo>
                  <a:pt x="257556" y="202692"/>
                </a:lnTo>
                <a:lnTo>
                  <a:pt x="257556" y="201168"/>
                </a:lnTo>
                <a:lnTo>
                  <a:pt x="251460" y="193548"/>
                </a:lnTo>
                <a:lnTo>
                  <a:pt x="243840" y="185915"/>
                </a:lnTo>
                <a:lnTo>
                  <a:pt x="237744" y="176784"/>
                </a:lnTo>
                <a:lnTo>
                  <a:pt x="235191" y="173723"/>
                </a:lnTo>
                <a:lnTo>
                  <a:pt x="222504" y="158496"/>
                </a:lnTo>
                <a:lnTo>
                  <a:pt x="220980" y="156972"/>
                </a:lnTo>
                <a:lnTo>
                  <a:pt x="213360" y="149352"/>
                </a:lnTo>
                <a:lnTo>
                  <a:pt x="205740" y="140208"/>
                </a:lnTo>
                <a:lnTo>
                  <a:pt x="196583" y="131064"/>
                </a:lnTo>
                <a:lnTo>
                  <a:pt x="187452" y="123431"/>
                </a:lnTo>
                <a:lnTo>
                  <a:pt x="179832" y="115824"/>
                </a:lnTo>
                <a:lnTo>
                  <a:pt x="179832" y="114300"/>
                </a:lnTo>
                <a:lnTo>
                  <a:pt x="170675" y="106680"/>
                </a:lnTo>
                <a:lnTo>
                  <a:pt x="163055" y="99060"/>
                </a:lnTo>
                <a:lnTo>
                  <a:pt x="160020" y="96012"/>
                </a:lnTo>
                <a:lnTo>
                  <a:pt x="150876" y="88392"/>
                </a:lnTo>
                <a:lnTo>
                  <a:pt x="149352" y="86868"/>
                </a:lnTo>
                <a:lnTo>
                  <a:pt x="140208" y="80772"/>
                </a:lnTo>
                <a:lnTo>
                  <a:pt x="131064" y="73139"/>
                </a:lnTo>
                <a:lnTo>
                  <a:pt x="120396" y="67056"/>
                </a:lnTo>
                <a:lnTo>
                  <a:pt x="121920" y="67056"/>
                </a:lnTo>
                <a:lnTo>
                  <a:pt x="118262" y="64008"/>
                </a:lnTo>
                <a:lnTo>
                  <a:pt x="112776" y="59423"/>
                </a:lnTo>
                <a:lnTo>
                  <a:pt x="103632" y="53340"/>
                </a:lnTo>
                <a:lnTo>
                  <a:pt x="97917" y="48768"/>
                </a:lnTo>
                <a:lnTo>
                  <a:pt x="96012" y="47231"/>
                </a:lnTo>
                <a:lnTo>
                  <a:pt x="96012" y="45720"/>
                </a:lnTo>
                <a:lnTo>
                  <a:pt x="88392" y="41148"/>
                </a:lnTo>
                <a:lnTo>
                  <a:pt x="86868" y="39624"/>
                </a:lnTo>
                <a:lnTo>
                  <a:pt x="80759" y="35039"/>
                </a:lnTo>
                <a:lnTo>
                  <a:pt x="80086" y="34531"/>
                </a:lnTo>
                <a:lnTo>
                  <a:pt x="43180" y="34531"/>
                </a:lnTo>
                <a:lnTo>
                  <a:pt x="42672" y="34531"/>
                </a:lnTo>
                <a:lnTo>
                  <a:pt x="45720" y="36576"/>
                </a:lnTo>
                <a:lnTo>
                  <a:pt x="48768" y="39624"/>
                </a:lnTo>
                <a:lnTo>
                  <a:pt x="50292" y="41148"/>
                </a:lnTo>
                <a:lnTo>
                  <a:pt x="54864" y="45720"/>
                </a:lnTo>
                <a:lnTo>
                  <a:pt x="60960" y="50292"/>
                </a:lnTo>
                <a:lnTo>
                  <a:pt x="60960" y="48768"/>
                </a:lnTo>
                <a:lnTo>
                  <a:pt x="67056" y="54864"/>
                </a:lnTo>
                <a:lnTo>
                  <a:pt x="73152" y="59423"/>
                </a:lnTo>
                <a:lnTo>
                  <a:pt x="80772" y="65532"/>
                </a:lnTo>
                <a:lnTo>
                  <a:pt x="80772" y="64008"/>
                </a:lnTo>
                <a:lnTo>
                  <a:pt x="88392" y="71615"/>
                </a:lnTo>
                <a:lnTo>
                  <a:pt x="97536" y="79248"/>
                </a:lnTo>
                <a:lnTo>
                  <a:pt x="106680" y="85331"/>
                </a:lnTo>
                <a:lnTo>
                  <a:pt x="106680" y="86868"/>
                </a:lnTo>
                <a:lnTo>
                  <a:pt x="117348" y="92964"/>
                </a:lnTo>
                <a:lnTo>
                  <a:pt x="115824" y="92964"/>
                </a:lnTo>
                <a:lnTo>
                  <a:pt x="126492" y="100584"/>
                </a:lnTo>
                <a:lnTo>
                  <a:pt x="126492" y="99060"/>
                </a:lnTo>
                <a:lnTo>
                  <a:pt x="135636" y="106680"/>
                </a:lnTo>
                <a:lnTo>
                  <a:pt x="134112" y="106680"/>
                </a:lnTo>
                <a:lnTo>
                  <a:pt x="144780" y="114300"/>
                </a:lnTo>
                <a:lnTo>
                  <a:pt x="143256" y="114300"/>
                </a:lnTo>
                <a:lnTo>
                  <a:pt x="153924" y="123431"/>
                </a:lnTo>
                <a:lnTo>
                  <a:pt x="179832" y="149352"/>
                </a:lnTo>
                <a:lnTo>
                  <a:pt x="187452" y="158496"/>
                </a:lnTo>
                <a:lnTo>
                  <a:pt x="187452" y="156972"/>
                </a:lnTo>
                <a:lnTo>
                  <a:pt x="196583" y="166116"/>
                </a:lnTo>
                <a:lnTo>
                  <a:pt x="204216" y="175260"/>
                </a:lnTo>
                <a:lnTo>
                  <a:pt x="204216" y="173723"/>
                </a:lnTo>
                <a:lnTo>
                  <a:pt x="211836" y="182880"/>
                </a:lnTo>
                <a:lnTo>
                  <a:pt x="217932" y="192024"/>
                </a:lnTo>
                <a:lnTo>
                  <a:pt x="225552" y="201168"/>
                </a:lnTo>
                <a:lnTo>
                  <a:pt x="233172" y="208788"/>
                </a:lnTo>
                <a:lnTo>
                  <a:pt x="239268" y="216408"/>
                </a:lnTo>
                <a:lnTo>
                  <a:pt x="245364" y="225552"/>
                </a:lnTo>
                <a:lnTo>
                  <a:pt x="263652" y="248412"/>
                </a:lnTo>
                <a:lnTo>
                  <a:pt x="268224" y="256032"/>
                </a:lnTo>
                <a:lnTo>
                  <a:pt x="271272" y="262115"/>
                </a:lnTo>
                <a:lnTo>
                  <a:pt x="272783" y="263652"/>
                </a:lnTo>
                <a:lnTo>
                  <a:pt x="275844" y="268224"/>
                </a:lnTo>
                <a:lnTo>
                  <a:pt x="280416" y="274320"/>
                </a:lnTo>
                <a:lnTo>
                  <a:pt x="278879" y="274320"/>
                </a:lnTo>
                <a:lnTo>
                  <a:pt x="283464" y="280416"/>
                </a:lnTo>
                <a:lnTo>
                  <a:pt x="283464" y="281940"/>
                </a:lnTo>
                <a:lnTo>
                  <a:pt x="288036" y="286512"/>
                </a:lnTo>
                <a:lnTo>
                  <a:pt x="291071" y="291084"/>
                </a:lnTo>
                <a:lnTo>
                  <a:pt x="295656" y="295656"/>
                </a:lnTo>
                <a:lnTo>
                  <a:pt x="297167" y="298704"/>
                </a:lnTo>
                <a:lnTo>
                  <a:pt x="301752" y="303276"/>
                </a:lnTo>
                <a:lnTo>
                  <a:pt x="307848" y="306324"/>
                </a:lnTo>
                <a:lnTo>
                  <a:pt x="310883" y="309372"/>
                </a:lnTo>
                <a:lnTo>
                  <a:pt x="318516" y="309372"/>
                </a:lnTo>
                <a:lnTo>
                  <a:pt x="320040" y="307848"/>
                </a:lnTo>
                <a:lnTo>
                  <a:pt x="321564" y="307848"/>
                </a:lnTo>
                <a:lnTo>
                  <a:pt x="327660" y="304800"/>
                </a:lnTo>
                <a:lnTo>
                  <a:pt x="335267" y="297180"/>
                </a:lnTo>
                <a:lnTo>
                  <a:pt x="335267" y="295656"/>
                </a:lnTo>
                <a:lnTo>
                  <a:pt x="338328" y="291084"/>
                </a:lnTo>
                <a:lnTo>
                  <a:pt x="338328" y="289560"/>
                </a:lnTo>
                <a:lnTo>
                  <a:pt x="339344" y="286512"/>
                </a:lnTo>
                <a:lnTo>
                  <a:pt x="339852" y="284988"/>
                </a:lnTo>
                <a:lnTo>
                  <a:pt x="339852" y="283464"/>
                </a:lnTo>
                <a:lnTo>
                  <a:pt x="340868" y="280416"/>
                </a:lnTo>
                <a:lnTo>
                  <a:pt x="341376" y="278892"/>
                </a:lnTo>
                <a:lnTo>
                  <a:pt x="341376" y="277368"/>
                </a:lnTo>
                <a:lnTo>
                  <a:pt x="342138" y="274320"/>
                </a:lnTo>
                <a:lnTo>
                  <a:pt x="342900" y="271272"/>
                </a:lnTo>
                <a:lnTo>
                  <a:pt x="342900" y="254508"/>
                </a:lnTo>
                <a:lnTo>
                  <a:pt x="344424" y="245364"/>
                </a:lnTo>
                <a:lnTo>
                  <a:pt x="344424" y="208788"/>
                </a:lnTo>
                <a:close/>
              </a:path>
              <a:path w="805180" h="437514">
                <a:moveTo>
                  <a:pt x="804672" y="309372"/>
                </a:moveTo>
                <a:lnTo>
                  <a:pt x="800100" y="300215"/>
                </a:lnTo>
                <a:lnTo>
                  <a:pt x="798576" y="297180"/>
                </a:lnTo>
                <a:lnTo>
                  <a:pt x="790956" y="294132"/>
                </a:lnTo>
                <a:lnTo>
                  <a:pt x="784860" y="297180"/>
                </a:lnTo>
                <a:lnTo>
                  <a:pt x="783336" y="298704"/>
                </a:lnTo>
                <a:lnTo>
                  <a:pt x="778764" y="300215"/>
                </a:lnTo>
                <a:lnTo>
                  <a:pt x="780275" y="298704"/>
                </a:lnTo>
                <a:lnTo>
                  <a:pt x="774192" y="300215"/>
                </a:lnTo>
                <a:lnTo>
                  <a:pt x="774192" y="301752"/>
                </a:lnTo>
                <a:lnTo>
                  <a:pt x="766572" y="303276"/>
                </a:lnTo>
                <a:lnTo>
                  <a:pt x="768096" y="303276"/>
                </a:lnTo>
                <a:lnTo>
                  <a:pt x="762000" y="304800"/>
                </a:lnTo>
                <a:lnTo>
                  <a:pt x="763524" y="304800"/>
                </a:lnTo>
                <a:lnTo>
                  <a:pt x="755904" y="306324"/>
                </a:lnTo>
                <a:lnTo>
                  <a:pt x="754367" y="306324"/>
                </a:lnTo>
                <a:lnTo>
                  <a:pt x="745236" y="307848"/>
                </a:lnTo>
                <a:lnTo>
                  <a:pt x="746760" y="307848"/>
                </a:lnTo>
                <a:lnTo>
                  <a:pt x="736092" y="309372"/>
                </a:lnTo>
                <a:lnTo>
                  <a:pt x="725424" y="312420"/>
                </a:lnTo>
                <a:lnTo>
                  <a:pt x="723900" y="312420"/>
                </a:lnTo>
                <a:lnTo>
                  <a:pt x="713232" y="313931"/>
                </a:lnTo>
                <a:lnTo>
                  <a:pt x="685800" y="320040"/>
                </a:lnTo>
                <a:lnTo>
                  <a:pt x="687324" y="320040"/>
                </a:lnTo>
                <a:lnTo>
                  <a:pt x="655320" y="323088"/>
                </a:lnTo>
                <a:lnTo>
                  <a:pt x="653796" y="324612"/>
                </a:lnTo>
                <a:lnTo>
                  <a:pt x="617220" y="330708"/>
                </a:lnTo>
                <a:lnTo>
                  <a:pt x="557771" y="339852"/>
                </a:lnTo>
                <a:lnTo>
                  <a:pt x="556260" y="339852"/>
                </a:lnTo>
                <a:lnTo>
                  <a:pt x="534924" y="344424"/>
                </a:lnTo>
                <a:lnTo>
                  <a:pt x="536448" y="344424"/>
                </a:lnTo>
                <a:lnTo>
                  <a:pt x="513575" y="347472"/>
                </a:lnTo>
                <a:lnTo>
                  <a:pt x="512064" y="347472"/>
                </a:lnTo>
                <a:lnTo>
                  <a:pt x="321564" y="371856"/>
                </a:lnTo>
                <a:lnTo>
                  <a:pt x="323075" y="371856"/>
                </a:lnTo>
                <a:lnTo>
                  <a:pt x="300228" y="373380"/>
                </a:lnTo>
                <a:lnTo>
                  <a:pt x="257556" y="379476"/>
                </a:lnTo>
                <a:lnTo>
                  <a:pt x="237744" y="381000"/>
                </a:lnTo>
                <a:lnTo>
                  <a:pt x="239268" y="381000"/>
                </a:lnTo>
                <a:lnTo>
                  <a:pt x="201168" y="384048"/>
                </a:lnTo>
                <a:lnTo>
                  <a:pt x="199644" y="384048"/>
                </a:lnTo>
                <a:lnTo>
                  <a:pt x="181356" y="387096"/>
                </a:lnTo>
                <a:lnTo>
                  <a:pt x="164579" y="387096"/>
                </a:lnTo>
                <a:lnTo>
                  <a:pt x="149352" y="388620"/>
                </a:lnTo>
                <a:lnTo>
                  <a:pt x="120396" y="388620"/>
                </a:lnTo>
                <a:lnTo>
                  <a:pt x="108191" y="390131"/>
                </a:lnTo>
                <a:lnTo>
                  <a:pt x="85344" y="390131"/>
                </a:lnTo>
                <a:lnTo>
                  <a:pt x="67056" y="393192"/>
                </a:lnTo>
                <a:lnTo>
                  <a:pt x="59436" y="393192"/>
                </a:lnTo>
                <a:lnTo>
                  <a:pt x="53340" y="394716"/>
                </a:lnTo>
                <a:lnTo>
                  <a:pt x="28956" y="394716"/>
                </a:lnTo>
                <a:lnTo>
                  <a:pt x="25908" y="396240"/>
                </a:lnTo>
                <a:lnTo>
                  <a:pt x="22860" y="396240"/>
                </a:lnTo>
                <a:lnTo>
                  <a:pt x="21336" y="397764"/>
                </a:lnTo>
                <a:lnTo>
                  <a:pt x="16764" y="397764"/>
                </a:lnTo>
                <a:lnTo>
                  <a:pt x="10668" y="400812"/>
                </a:lnTo>
                <a:lnTo>
                  <a:pt x="9144" y="403860"/>
                </a:lnTo>
                <a:lnTo>
                  <a:pt x="7620" y="403860"/>
                </a:lnTo>
                <a:lnTo>
                  <a:pt x="4572" y="406908"/>
                </a:lnTo>
                <a:lnTo>
                  <a:pt x="3048" y="409956"/>
                </a:lnTo>
                <a:lnTo>
                  <a:pt x="1524" y="411480"/>
                </a:lnTo>
                <a:lnTo>
                  <a:pt x="1524" y="414515"/>
                </a:lnTo>
                <a:lnTo>
                  <a:pt x="0" y="417576"/>
                </a:lnTo>
                <a:lnTo>
                  <a:pt x="0" y="422148"/>
                </a:lnTo>
                <a:lnTo>
                  <a:pt x="3048" y="428231"/>
                </a:lnTo>
                <a:lnTo>
                  <a:pt x="3048" y="431292"/>
                </a:lnTo>
                <a:lnTo>
                  <a:pt x="4572" y="432816"/>
                </a:lnTo>
                <a:lnTo>
                  <a:pt x="8636" y="434848"/>
                </a:lnTo>
                <a:lnTo>
                  <a:pt x="9144" y="435864"/>
                </a:lnTo>
                <a:lnTo>
                  <a:pt x="10668" y="435864"/>
                </a:lnTo>
                <a:lnTo>
                  <a:pt x="12192" y="437388"/>
                </a:lnTo>
                <a:lnTo>
                  <a:pt x="15240" y="437388"/>
                </a:lnTo>
                <a:lnTo>
                  <a:pt x="18288" y="435864"/>
                </a:lnTo>
                <a:lnTo>
                  <a:pt x="21323" y="432816"/>
                </a:lnTo>
                <a:lnTo>
                  <a:pt x="21336" y="429768"/>
                </a:lnTo>
                <a:lnTo>
                  <a:pt x="20955" y="429006"/>
                </a:lnTo>
                <a:lnTo>
                  <a:pt x="21336" y="428231"/>
                </a:lnTo>
                <a:lnTo>
                  <a:pt x="21336" y="425196"/>
                </a:lnTo>
                <a:lnTo>
                  <a:pt x="20828" y="423672"/>
                </a:lnTo>
                <a:lnTo>
                  <a:pt x="20421" y="422452"/>
                </a:lnTo>
                <a:lnTo>
                  <a:pt x="21336" y="420624"/>
                </a:lnTo>
                <a:lnTo>
                  <a:pt x="22860" y="419100"/>
                </a:lnTo>
                <a:lnTo>
                  <a:pt x="24384" y="419100"/>
                </a:lnTo>
                <a:lnTo>
                  <a:pt x="27432" y="417576"/>
                </a:lnTo>
                <a:lnTo>
                  <a:pt x="30480" y="417576"/>
                </a:lnTo>
                <a:lnTo>
                  <a:pt x="33528" y="416052"/>
                </a:lnTo>
                <a:lnTo>
                  <a:pt x="31991" y="417576"/>
                </a:lnTo>
                <a:lnTo>
                  <a:pt x="36576" y="416052"/>
                </a:lnTo>
                <a:lnTo>
                  <a:pt x="42672" y="417576"/>
                </a:lnTo>
                <a:lnTo>
                  <a:pt x="48768" y="417576"/>
                </a:lnTo>
                <a:lnTo>
                  <a:pt x="54864" y="416052"/>
                </a:lnTo>
                <a:lnTo>
                  <a:pt x="62484" y="416052"/>
                </a:lnTo>
                <a:lnTo>
                  <a:pt x="70091" y="414515"/>
                </a:lnTo>
                <a:lnTo>
                  <a:pt x="77724" y="414515"/>
                </a:lnTo>
                <a:lnTo>
                  <a:pt x="88392" y="413004"/>
                </a:lnTo>
                <a:lnTo>
                  <a:pt x="108191" y="413004"/>
                </a:lnTo>
                <a:lnTo>
                  <a:pt x="121920" y="411480"/>
                </a:lnTo>
                <a:lnTo>
                  <a:pt x="149352" y="411480"/>
                </a:lnTo>
                <a:lnTo>
                  <a:pt x="166116" y="409956"/>
                </a:lnTo>
                <a:lnTo>
                  <a:pt x="184391" y="409956"/>
                </a:lnTo>
                <a:lnTo>
                  <a:pt x="202679" y="406908"/>
                </a:lnTo>
                <a:lnTo>
                  <a:pt x="280416" y="400812"/>
                </a:lnTo>
                <a:lnTo>
                  <a:pt x="281940" y="400812"/>
                </a:lnTo>
                <a:lnTo>
                  <a:pt x="303276" y="397764"/>
                </a:lnTo>
                <a:lnTo>
                  <a:pt x="301752" y="397764"/>
                </a:lnTo>
                <a:lnTo>
                  <a:pt x="347472" y="391668"/>
                </a:lnTo>
                <a:lnTo>
                  <a:pt x="371856" y="390131"/>
                </a:lnTo>
                <a:lnTo>
                  <a:pt x="492252" y="374904"/>
                </a:lnTo>
                <a:lnTo>
                  <a:pt x="493776" y="374904"/>
                </a:lnTo>
                <a:lnTo>
                  <a:pt x="516636" y="370332"/>
                </a:lnTo>
                <a:lnTo>
                  <a:pt x="582168" y="361188"/>
                </a:lnTo>
                <a:lnTo>
                  <a:pt x="601967" y="358140"/>
                </a:lnTo>
                <a:lnTo>
                  <a:pt x="620268" y="353568"/>
                </a:lnTo>
                <a:lnTo>
                  <a:pt x="620268" y="355092"/>
                </a:lnTo>
                <a:lnTo>
                  <a:pt x="630174" y="353568"/>
                </a:lnTo>
                <a:lnTo>
                  <a:pt x="640067" y="352031"/>
                </a:lnTo>
                <a:lnTo>
                  <a:pt x="658368" y="347472"/>
                </a:lnTo>
                <a:lnTo>
                  <a:pt x="690372" y="344424"/>
                </a:lnTo>
                <a:lnTo>
                  <a:pt x="691896" y="344424"/>
                </a:lnTo>
                <a:lnTo>
                  <a:pt x="705612" y="341376"/>
                </a:lnTo>
                <a:lnTo>
                  <a:pt x="729996" y="335280"/>
                </a:lnTo>
                <a:lnTo>
                  <a:pt x="740664" y="333756"/>
                </a:lnTo>
                <a:lnTo>
                  <a:pt x="749808" y="332232"/>
                </a:lnTo>
                <a:lnTo>
                  <a:pt x="751332" y="332232"/>
                </a:lnTo>
                <a:lnTo>
                  <a:pt x="766572" y="329184"/>
                </a:lnTo>
                <a:lnTo>
                  <a:pt x="768096" y="329184"/>
                </a:lnTo>
                <a:lnTo>
                  <a:pt x="774192" y="327660"/>
                </a:lnTo>
                <a:lnTo>
                  <a:pt x="775716" y="326123"/>
                </a:lnTo>
                <a:lnTo>
                  <a:pt x="781812" y="324612"/>
                </a:lnTo>
                <a:lnTo>
                  <a:pt x="790956" y="321564"/>
                </a:lnTo>
                <a:lnTo>
                  <a:pt x="792467" y="321564"/>
                </a:lnTo>
                <a:lnTo>
                  <a:pt x="801624" y="316992"/>
                </a:lnTo>
                <a:lnTo>
                  <a:pt x="804672" y="3093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39952" y="3904488"/>
            <a:ext cx="285115" cy="224790"/>
          </a:xfrm>
          <a:custGeom>
            <a:avLst/>
            <a:gdLst/>
            <a:ahLst/>
            <a:cxnLst/>
            <a:rect l="l" t="t" r="r" b="b"/>
            <a:pathLst>
              <a:path w="285115" h="224789">
                <a:moveTo>
                  <a:pt x="234696" y="24130"/>
                </a:moveTo>
                <a:lnTo>
                  <a:pt x="234696" y="21590"/>
                </a:lnTo>
                <a:lnTo>
                  <a:pt x="117348" y="21590"/>
                </a:lnTo>
                <a:lnTo>
                  <a:pt x="129539" y="19050"/>
                </a:lnTo>
                <a:lnTo>
                  <a:pt x="141731" y="17780"/>
                </a:lnTo>
                <a:lnTo>
                  <a:pt x="152399" y="13970"/>
                </a:lnTo>
                <a:lnTo>
                  <a:pt x="163068" y="12700"/>
                </a:lnTo>
                <a:lnTo>
                  <a:pt x="161543" y="12700"/>
                </a:lnTo>
                <a:lnTo>
                  <a:pt x="172211" y="11430"/>
                </a:lnTo>
                <a:lnTo>
                  <a:pt x="182880" y="8890"/>
                </a:lnTo>
                <a:lnTo>
                  <a:pt x="192023" y="5080"/>
                </a:lnTo>
                <a:lnTo>
                  <a:pt x="193548" y="5080"/>
                </a:lnTo>
                <a:lnTo>
                  <a:pt x="208788" y="2540"/>
                </a:lnTo>
                <a:lnTo>
                  <a:pt x="210311" y="2540"/>
                </a:lnTo>
                <a:lnTo>
                  <a:pt x="217931" y="1270"/>
                </a:lnTo>
                <a:lnTo>
                  <a:pt x="216407" y="1270"/>
                </a:lnTo>
                <a:lnTo>
                  <a:pt x="224027" y="0"/>
                </a:lnTo>
                <a:lnTo>
                  <a:pt x="249935" y="0"/>
                </a:lnTo>
                <a:lnTo>
                  <a:pt x="257556" y="6350"/>
                </a:lnTo>
                <a:lnTo>
                  <a:pt x="259080" y="10160"/>
                </a:lnTo>
                <a:lnTo>
                  <a:pt x="260603" y="11430"/>
                </a:lnTo>
                <a:lnTo>
                  <a:pt x="260603" y="16510"/>
                </a:lnTo>
                <a:lnTo>
                  <a:pt x="236219" y="16510"/>
                </a:lnTo>
                <a:lnTo>
                  <a:pt x="236219" y="17780"/>
                </a:lnTo>
                <a:lnTo>
                  <a:pt x="234696" y="24130"/>
                </a:lnTo>
                <a:close/>
              </a:path>
              <a:path w="285115" h="224789">
                <a:moveTo>
                  <a:pt x="237051" y="20666"/>
                </a:moveTo>
                <a:lnTo>
                  <a:pt x="236219" y="20320"/>
                </a:lnTo>
                <a:lnTo>
                  <a:pt x="236219" y="16510"/>
                </a:lnTo>
                <a:lnTo>
                  <a:pt x="237051" y="20666"/>
                </a:lnTo>
                <a:close/>
              </a:path>
              <a:path w="285115" h="224789">
                <a:moveTo>
                  <a:pt x="260603" y="21590"/>
                </a:moveTo>
                <a:lnTo>
                  <a:pt x="239268" y="21590"/>
                </a:lnTo>
                <a:lnTo>
                  <a:pt x="237051" y="20666"/>
                </a:lnTo>
                <a:lnTo>
                  <a:pt x="236219" y="16510"/>
                </a:lnTo>
                <a:lnTo>
                  <a:pt x="260603" y="16510"/>
                </a:lnTo>
                <a:lnTo>
                  <a:pt x="260603" y="21590"/>
                </a:lnTo>
                <a:close/>
              </a:path>
              <a:path w="285115" h="224789">
                <a:moveTo>
                  <a:pt x="237743" y="24130"/>
                </a:moveTo>
                <a:lnTo>
                  <a:pt x="234696" y="24130"/>
                </a:lnTo>
                <a:lnTo>
                  <a:pt x="236219" y="17780"/>
                </a:lnTo>
                <a:lnTo>
                  <a:pt x="236219" y="20320"/>
                </a:lnTo>
                <a:lnTo>
                  <a:pt x="237743" y="24130"/>
                </a:lnTo>
                <a:close/>
              </a:path>
              <a:path w="285115" h="224789">
                <a:moveTo>
                  <a:pt x="237743" y="24130"/>
                </a:moveTo>
                <a:lnTo>
                  <a:pt x="236219" y="20320"/>
                </a:lnTo>
                <a:lnTo>
                  <a:pt x="237066" y="20743"/>
                </a:lnTo>
                <a:lnTo>
                  <a:pt x="237743" y="24130"/>
                </a:lnTo>
                <a:close/>
              </a:path>
              <a:path w="285115" h="224789">
                <a:moveTo>
                  <a:pt x="237066" y="20743"/>
                </a:moveTo>
                <a:lnTo>
                  <a:pt x="236219" y="20320"/>
                </a:lnTo>
                <a:lnTo>
                  <a:pt x="237051" y="20666"/>
                </a:lnTo>
                <a:close/>
              </a:path>
              <a:path w="285115" h="224789">
                <a:moveTo>
                  <a:pt x="259588" y="24130"/>
                </a:moveTo>
                <a:lnTo>
                  <a:pt x="243839" y="24130"/>
                </a:lnTo>
                <a:lnTo>
                  <a:pt x="237066" y="20743"/>
                </a:lnTo>
                <a:lnTo>
                  <a:pt x="239268" y="21590"/>
                </a:lnTo>
                <a:lnTo>
                  <a:pt x="260603" y="21590"/>
                </a:lnTo>
                <a:lnTo>
                  <a:pt x="259588" y="24130"/>
                </a:lnTo>
                <a:close/>
              </a:path>
              <a:path w="285115" h="224789">
                <a:moveTo>
                  <a:pt x="243839" y="24130"/>
                </a:moveTo>
                <a:lnTo>
                  <a:pt x="237743" y="24130"/>
                </a:lnTo>
                <a:lnTo>
                  <a:pt x="237066" y="20743"/>
                </a:lnTo>
                <a:lnTo>
                  <a:pt x="243839" y="24130"/>
                </a:lnTo>
                <a:close/>
              </a:path>
              <a:path w="285115" h="224789">
                <a:moveTo>
                  <a:pt x="167639" y="38100"/>
                </a:moveTo>
                <a:lnTo>
                  <a:pt x="39623" y="38100"/>
                </a:lnTo>
                <a:lnTo>
                  <a:pt x="47243" y="35560"/>
                </a:lnTo>
                <a:lnTo>
                  <a:pt x="48768" y="35560"/>
                </a:lnTo>
                <a:lnTo>
                  <a:pt x="56387" y="34290"/>
                </a:lnTo>
                <a:lnTo>
                  <a:pt x="54864" y="34290"/>
                </a:lnTo>
                <a:lnTo>
                  <a:pt x="64008" y="33020"/>
                </a:lnTo>
                <a:lnTo>
                  <a:pt x="74675" y="29210"/>
                </a:lnTo>
                <a:lnTo>
                  <a:pt x="106680" y="25400"/>
                </a:lnTo>
                <a:lnTo>
                  <a:pt x="118872" y="21590"/>
                </a:lnTo>
                <a:lnTo>
                  <a:pt x="234696" y="21590"/>
                </a:lnTo>
                <a:lnTo>
                  <a:pt x="233476" y="24130"/>
                </a:lnTo>
                <a:lnTo>
                  <a:pt x="227076" y="24130"/>
                </a:lnTo>
                <a:lnTo>
                  <a:pt x="220980" y="25400"/>
                </a:lnTo>
                <a:lnTo>
                  <a:pt x="214884" y="25400"/>
                </a:lnTo>
                <a:lnTo>
                  <a:pt x="205739" y="27940"/>
                </a:lnTo>
                <a:lnTo>
                  <a:pt x="196596" y="29210"/>
                </a:lnTo>
                <a:lnTo>
                  <a:pt x="198119" y="29210"/>
                </a:lnTo>
                <a:lnTo>
                  <a:pt x="188976" y="31750"/>
                </a:lnTo>
                <a:lnTo>
                  <a:pt x="167639" y="38100"/>
                </a:lnTo>
                <a:close/>
              </a:path>
              <a:path w="285115" h="224789">
                <a:moveTo>
                  <a:pt x="231648" y="27940"/>
                </a:moveTo>
                <a:lnTo>
                  <a:pt x="234696" y="21590"/>
                </a:lnTo>
                <a:lnTo>
                  <a:pt x="234696" y="24130"/>
                </a:lnTo>
                <a:lnTo>
                  <a:pt x="259588" y="24130"/>
                </a:lnTo>
                <a:lnTo>
                  <a:pt x="259080" y="25400"/>
                </a:lnTo>
                <a:lnTo>
                  <a:pt x="259080" y="26670"/>
                </a:lnTo>
                <a:lnTo>
                  <a:pt x="233172" y="26670"/>
                </a:lnTo>
                <a:lnTo>
                  <a:pt x="231648" y="27940"/>
                </a:lnTo>
                <a:close/>
              </a:path>
              <a:path w="285115" h="224789">
                <a:moveTo>
                  <a:pt x="213360" y="26670"/>
                </a:moveTo>
                <a:lnTo>
                  <a:pt x="214884" y="25400"/>
                </a:lnTo>
                <a:lnTo>
                  <a:pt x="220980" y="25400"/>
                </a:lnTo>
                <a:lnTo>
                  <a:pt x="213360" y="26670"/>
                </a:lnTo>
                <a:close/>
              </a:path>
              <a:path w="285115" h="224789">
                <a:moveTo>
                  <a:pt x="172211" y="101600"/>
                </a:moveTo>
                <a:lnTo>
                  <a:pt x="184403" y="86360"/>
                </a:lnTo>
                <a:lnTo>
                  <a:pt x="190499" y="80010"/>
                </a:lnTo>
                <a:lnTo>
                  <a:pt x="190499" y="78740"/>
                </a:lnTo>
                <a:lnTo>
                  <a:pt x="196596" y="72390"/>
                </a:lnTo>
                <a:lnTo>
                  <a:pt x="201168" y="66040"/>
                </a:lnTo>
                <a:lnTo>
                  <a:pt x="207264" y="59690"/>
                </a:lnTo>
                <a:lnTo>
                  <a:pt x="216407" y="48260"/>
                </a:lnTo>
                <a:lnTo>
                  <a:pt x="219456" y="43180"/>
                </a:lnTo>
                <a:lnTo>
                  <a:pt x="225552" y="38100"/>
                </a:lnTo>
                <a:lnTo>
                  <a:pt x="224027" y="38100"/>
                </a:lnTo>
                <a:lnTo>
                  <a:pt x="228599" y="31750"/>
                </a:lnTo>
                <a:lnTo>
                  <a:pt x="233172" y="26670"/>
                </a:lnTo>
                <a:lnTo>
                  <a:pt x="259080" y="26670"/>
                </a:lnTo>
                <a:lnTo>
                  <a:pt x="259080" y="27940"/>
                </a:lnTo>
                <a:lnTo>
                  <a:pt x="257556" y="33020"/>
                </a:lnTo>
                <a:lnTo>
                  <a:pt x="256031" y="34290"/>
                </a:lnTo>
                <a:lnTo>
                  <a:pt x="252984" y="39370"/>
                </a:lnTo>
                <a:lnTo>
                  <a:pt x="252984" y="40640"/>
                </a:lnTo>
                <a:lnTo>
                  <a:pt x="248411" y="46990"/>
                </a:lnTo>
                <a:lnTo>
                  <a:pt x="245364" y="52070"/>
                </a:lnTo>
                <a:lnTo>
                  <a:pt x="243839" y="52070"/>
                </a:lnTo>
                <a:lnTo>
                  <a:pt x="239268" y="58420"/>
                </a:lnTo>
                <a:lnTo>
                  <a:pt x="236219" y="63500"/>
                </a:lnTo>
                <a:lnTo>
                  <a:pt x="231648" y="69850"/>
                </a:lnTo>
                <a:lnTo>
                  <a:pt x="225552" y="76200"/>
                </a:lnTo>
                <a:lnTo>
                  <a:pt x="227076" y="76200"/>
                </a:lnTo>
                <a:lnTo>
                  <a:pt x="220980" y="81280"/>
                </a:lnTo>
                <a:lnTo>
                  <a:pt x="220980" y="82550"/>
                </a:lnTo>
                <a:lnTo>
                  <a:pt x="208788" y="95250"/>
                </a:lnTo>
                <a:lnTo>
                  <a:pt x="205130" y="100330"/>
                </a:lnTo>
                <a:lnTo>
                  <a:pt x="173735" y="100330"/>
                </a:lnTo>
                <a:lnTo>
                  <a:pt x="172211" y="101600"/>
                </a:lnTo>
                <a:close/>
              </a:path>
              <a:path w="285115" h="224789">
                <a:moveTo>
                  <a:pt x="134111" y="43180"/>
                </a:moveTo>
                <a:lnTo>
                  <a:pt x="135635" y="41910"/>
                </a:lnTo>
                <a:lnTo>
                  <a:pt x="21335" y="41910"/>
                </a:lnTo>
                <a:lnTo>
                  <a:pt x="25908" y="40640"/>
                </a:lnTo>
                <a:lnTo>
                  <a:pt x="27431" y="40640"/>
                </a:lnTo>
                <a:lnTo>
                  <a:pt x="33527" y="39370"/>
                </a:lnTo>
                <a:lnTo>
                  <a:pt x="41148" y="38100"/>
                </a:lnTo>
                <a:lnTo>
                  <a:pt x="166115" y="38100"/>
                </a:lnTo>
                <a:lnTo>
                  <a:pt x="156972" y="39370"/>
                </a:lnTo>
                <a:lnTo>
                  <a:pt x="146303" y="40640"/>
                </a:lnTo>
                <a:lnTo>
                  <a:pt x="134111" y="43180"/>
                </a:lnTo>
                <a:close/>
              </a:path>
              <a:path w="285115" h="224789">
                <a:moveTo>
                  <a:pt x="9143" y="69850"/>
                </a:moveTo>
                <a:lnTo>
                  <a:pt x="3048" y="66040"/>
                </a:lnTo>
                <a:lnTo>
                  <a:pt x="0" y="54610"/>
                </a:lnTo>
                <a:lnTo>
                  <a:pt x="3048" y="48260"/>
                </a:lnTo>
                <a:lnTo>
                  <a:pt x="9143" y="46990"/>
                </a:lnTo>
                <a:lnTo>
                  <a:pt x="12191" y="44450"/>
                </a:lnTo>
                <a:lnTo>
                  <a:pt x="16764" y="43180"/>
                </a:lnTo>
                <a:lnTo>
                  <a:pt x="15239" y="43180"/>
                </a:lnTo>
                <a:lnTo>
                  <a:pt x="19812" y="41910"/>
                </a:lnTo>
                <a:lnTo>
                  <a:pt x="135635" y="41910"/>
                </a:lnTo>
                <a:lnTo>
                  <a:pt x="111252" y="48260"/>
                </a:lnTo>
                <a:lnTo>
                  <a:pt x="99060" y="49530"/>
                </a:lnTo>
                <a:lnTo>
                  <a:pt x="88392" y="50800"/>
                </a:lnTo>
                <a:lnTo>
                  <a:pt x="89915" y="50800"/>
                </a:lnTo>
                <a:lnTo>
                  <a:pt x="79248" y="52070"/>
                </a:lnTo>
                <a:lnTo>
                  <a:pt x="68579" y="55880"/>
                </a:lnTo>
                <a:lnTo>
                  <a:pt x="70104" y="55880"/>
                </a:lnTo>
                <a:lnTo>
                  <a:pt x="60960" y="57150"/>
                </a:lnTo>
                <a:lnTo>
                  <a:pt x="59435" y="57150"/>
                </a:lnTo>
                <a:lnTo>
                  <a:pt x="44196" y="59690"/>
                </a:lnTo>
                <a:lnTo>
                  <a:pt x="38100" y="62230"/>
                </a:lnTo>
                <a:lnTo>
                  <a:pt x="33527" y="62230"/>
                </a:lnTo>
                <a:lnTo>
                  <a:pt x="27431" y="63500"/>
                </a:lnTo>
                <a:lnTo>
                  <a:pt x="28956" y="63500"/>
                </a:lnTo>
                <a:lnTo>
                  <a:pt x="24383" y="64770"/>
                </a:lnTo>
                <a:lnTo>
                  <a:pt x="22860" y="64770"/>
                </a:lnTo>
                <a:lnTo>
                  <a:pt x="19812" y="66040"/>
                </a:lnTo>
                <a:lnTo>
                  <a:pt x="15239" y="67310"/>
                </a:lnTo>
                <a:lnTo>
                  <a:pt x="9143" y="69850"/>
                </a:lnTo>
                <a:close/>
              </a:path>
              <a:path w="285115" h="224789">
                <a:moveTo>
                  <a:pt x="155448" y="124460"/>
                </a:moveTo>
                <a:lnTo>
                  <a:pt x="161543" y="115570"/>
                </a:lnTo>
                <a:lnTo>
                  <a:pt x="166115" y="107950"/>
                </a:lnTo>
                <a:lnTo>
                  <a:pt x="167639" y="107950"/>
                </a:lnTo>
                <a:lnTo>
                  <a:pt x="173735" y="100330"/>
                </a:lnTo>
                <a:lnTo>
                  <a:pt x="205130" y="100330"/>
                </a:lnTo>
                <a:lnTo>
                  <a:pt x="204215" y="101600"/>
                </a:lnTo>
                <a:lnTo>
                  <a:pt x="204215" y="102870"/>
                </a:lnTo>
                <a:lnTo>
                  <a:pt x="198119" y="109220"/>
                </a:lnTo>
                <a:lnTo>
                  <a:pt x="186943" y="123190"/>
                </a:lnTo>
                <a:lnTo>
                  <a:pt x="156972" y="123190"/>
                </a:lnTo>
                <a:lnTo>
                  <a:pt x="155448" y="124460"/>
                </a:lnTo>
                <a:close/>
              </a:path>
              <a:path w="285115" h="224789">
                <a:moveTo>
                  <a:pt x="118872" y="171450"/>
                </a:moveTo>
                <a:lnTo>
                  <a:pt x="121919" y="166370"/>
                </a:lnTo>
                <a:lnTo>
                  <a:pt x="123443" y="165100"/>
                </a:lnTo>
                <a:lnTo>
                  <a:pt x="126492" y="161290"/>
                </a:lnTo>
                <a:lnTo>
                  <a:pt x="131064" y="154940"/>
                </a:lnTo>
                <a:lnTo>
                  <a:pt x="131064" y="153670"/>
                </a:lnTo>
                <a:lnTo>
                  <a:pt x="141731" y="142240"/>
                </a:lnTo>
                <a:lnTo>
                  <a:pt x="146303" y="135890"/>
                </a:lnTo>
                <a:lnTo>
                  <a:pt x="150876" y="128270"/>
                </a:lnTo>
                <a:lnTo>
                  <a:pt x="156972" y="123190"/>
                </a:lnTo>
                <a:lnTo>
                  <a:pt x="185927" y="123190"/>
                </a:lnTo>
                <a:lnTo>
                  <a:pt x="182880" y="128270"/>
                </a:lnTo>
                <a:lnTo>
                  <a:pt x="181356" y="128270"/>
                </a:lnTo>
                <a:lnTo>
                  <a:pt x="176784" y="138430"/>
                </a:lnTo>
                <a:lnTo>
                  <a:pt x="175260" y="138430"/>
                </a:lnTo>
                <a:lnTo>
                  <a:pt x="170688" y="143510"/>
                </a:lnTo>
                <a:lnTo>
                  <a:pt x="166115" y="152400"/>
                </a:lnTo>
                <a:lnTo>
                  <a:pt x="160019" y="157480"/>
                </a:lnTo>
                <a:lnTo>
                  <a:pt x="151790" y="168910"/>
                </a:lnTo>
                <a:lnTo>
                  <a:pt x="150876" y="168910"/>
                </a:lnTo>
                <a:lnTo>
                  <a:pt x="149733" y="170180"/>
                </a:lnTo>
                <a:lnTo>
                  <a:pt x="120396" y="170180"/>
                </a:lnTo>
                <a:lnTo>
                  <a:pt x="118872" y="171450"/>
                </a:lnTo>
                <a:close/>
              </a:path>
              <a:path w="285115" h="224789">
                <a:moveTo>
                  <a:pt x="185927" y="124460"/>
                </a:moveTo>
                <a:lnTo>
                  <a:pt x="185927" y="123190"/>
                </a:lnTo>
                <a:lnTo>
                  <a:pt x="186943" y="123190"/>
                </a:lnTo>
                <a:lnTo>
                  <a:pt x="185927" y="124460"/>
                </a:lnTo>
                <a:close/>
              </a:path>
              <a:path w="285115" h="224789">
                <a:moveTo>
                  <a:pt x="181356" y="130810"/>
                </a:moveTo>
                <a:lnTo>
                  <a:pt x="181356" y="128270"/>
                </a:lnTo>
                <a:lnTo>
                  <a:pt x="182880" y="128270"/>
                </a:lnTo>
                <a:lnTo>
                  <a:pt x="181356" y="130810"/>
                </a:lnTo>
                <a:close/>
              </a:path>
              <a:path w="285115" h="224789">
                <a:moveTo>
                  <a:pt x="150876" y="170180"/>
                </a:moveTo>
                <a:lnTo>
                  <a:pt x="150876" y="168910"/>
                </a:lnTo>
                <a:lnTo>
                  <a:pt x="151790" y="168910"/>
                </a:lnTo>
                <a:lnTo>
                  <a:pt x="150876" y="170180"/>
                </a:lnTo>
                <a:close/>
              </a:path>
              <a:path w="285115" h="224789">
                <a:moveTo>
                  <a:pt x="140207" y="184150"/>
                </a:moveTo>
                <a:lnTo>
                  <a:pt x="111252" y="184150"/>
                </a:lnTo>
                <a:lnTo>
                  <a:pt x="120396" y="170180"/>
                </a:lnTo>
                <a:lnTo>
                  <a:pt x="149733" y="170180"/>
                </a:lnTo>
                <a:lnTo>
                  <a:pt x="146303" y="173990"/>
                </a:lnTo>
                <a:lnTo>
                  <a:pt x="143865" y="179070"/>
                </a:lnTo>
                <a:lnTo>
                  <a:pt x="143256" y="179070"/>
                </a:lnTo>
                <a:lnTo>
                  <a:pt x="140207" y="184150"/>
                </a:lnTo>
                <a:close/>
              </a:path>
              <a:path w="285115" h="224789">
                <a:moveTo>
                  <a:pt x="143256" y="180340"/>
                </a:moveTo>
                <a:lnTo>
                  <a:pt x="143256" y="179070"/>
                </a:lnTo>
                <a:lnTo>
                  <a:pt x="143865" y="179070"/>
                </a:lnTo>
                <a:lnTo>
                  <a:pt x="143256" y="180340"/>
                </a:lnTo>
                <a:close/>
              </a:path>
              <a:path w="285115" h="224789">
                <a:moveTo>
                  <a:pt x="134873" y="191770"/>
                </a:moveTo>
                <a:lnTo>
                  <a:pt x="108203" y="191770"/>
                </a:lnTo>
                <a:lnTo>
                  <a:pt x="108203" y="187960"/>
                </a:lnTo>
                <a:lnTo>
                  <a:pt x="109727" y="186690"/>
                </a:lnTo>
                <a:lnTo>
                  <a:pt x="112776" y="181610"/>
                </a:lnTo>
                <a:lnTo>
                  <a:pt x="111252" y="184150"/>
                </a:lnTo>
                <a:lnTo>
                  <a:pt x="140207" y="184150"/>
                </a:lnTo>
                <a:lnTo>
                  <a:pt x="140207" y="185420"/>
                </a:lnTo>
                <a:lnTo>
                  <a:pt x="138683" y="187960"/>
                </a:lnTo>
                <a:lnTo>
                  <a:pt x="137160" y="187960"/>
                </a:lnTo>
                <a:lnTo>
                  <a:pt x="134873" y="191770"/>
                </a:lnTo>
                <a:close/>
              </a:path>
              <a:path w="285115" h="224789">
                <a:moveTo>
                  <a:pt x="137160" y="190500"/>
                </a:moveTo>
                <a:lnTo>
                  <a:pt x="137160" y="187960"/>
                </a:lnTo>
                <a:lnTo>
                  <a:pt x="138683" y="187960"/>
                </a:lnTo>
                <a:lnTo>
                  <a:pt x="137160" y="190500"/>
                </a:lnTo>
                <a:close/>
              </a:path>
              <a:path w="285115" h="224789">
                <a:moveTo>
                  <a:pt x="138684" y="218440"/>
                </a:moveTo>
                <a:lnTo>
                  <a:pt x="115823" y="218440"/>
                </a:lnTo>
                <a:lnTo>
                  <a:pt x="108203" y="210820"/>
                </a:lnTo>
                <a:lnTo>
                  <a:pt x="106680" y="208280"/>
                </a:lnTo>
                <a:lnTo>
                  <a:pt x="106680" y="207010"/>
                </a:lnTo>
                <a:lnTo>
                  <a:pt x="105156" y="204470"/>
                </a:lnTo>
                <a:lnTo>
                  <a:pt x="105156" y="196850"/>
                </a:lnTo>
                <a:lnTo>
                  <a:pt x="106680" y="193040"/>
                </a:lnTo>
                <a:lnTo>
                  <a:pt x="108203" y="190500"/>
                </a:lnTo>
                <a:lnTo>
                  <a:pt x="108203" y="191770"/>
                </a:lnTo>
                <a:lnTo>
                  <a:pt x="134873" y="191770"/>
                </a:lnTo>
                <a:lnTo>
                  <a:pt x="134111" y="193040"/>
                </a:lnTo>
                <a:lnTo>
                  <a:pt x="134620" y="193040"/>
                </a:lnTo>
                <a:lnTo>
                  <a:pt x="133894" y="193947"/>
                </a:lnTo>
                <a:lnTo>
                  <a:pt x="132588" y="194310"/>
                </a:lnTo>
                <a:lnTo>
                  <a:pt x="121919" y="194310"/>
                </a:lnTo>
                <a:lnTo>
                  <a:pt x="128214" y="196408"/>
                </a:lnTo>
                <a:lnTo>
                  <a:pt x="129539" y="201930"/>
                </a:lnTo>
                <a:lnTo>
                  <a:pt x="129539" y="203200"/>
                </a:lnTo>
                <a:lnTo>
                  <a:pt x="281939" y="203200"/>
                </a:lnTo>
                <a:lnTo>
                  <a:pt x="284988" y="209550"/>
                </a:lnTo>
                <a:lnTo>
                  <a:pt x="282549" y="214630"/>
                </a:lnTo>
                <a:lnTo>
                  <a:pt x="161543" y="214630"/>
                </a:lnTo>
                <a:lnTo>
                  <a:pt x="156972" y="215900"/>
                </a:lnTo>
                <a:lnTo>
                  <a:pt x="152399" y="215900"/>
                </a:lnTo>
                <a:lnTo>
                  <a:pt x="147827" y="217170"/>
                </a:lnTo>
                <a:lnTo>
                  <a:pt x="141731" y="217170"/>
                </a:lnTo>
                <a:lnTo>
                  <a:pt x="138684" y="218440"/>
                </a:lnTo>
                <a:close/>
              </a:path>
              <a:path w="285115" h="224789">
                <a:moveTo>
                  <a:pt x="187452" y="191770"/>
                </a:moveTo>
                <a:lnTo>
                  <a:pt x="152399" y="191770"/>
                </a:lnTo>
                <a:lnTo>
                  <a:pt x="156972" y="190500"/>
                </a:lnTo>
                <a:lnTo>
                  <a:pt x="181356" y="190500"/>
                </a:lnTo>
                <a:lnTo>
                  <a:pt x="187452" y="191770"/>
                </a:lnTo>
                <a:close/>
              </a:path>
              <a:path w="285115" h="224789">
                <a:moveTo>
                  <a:pt x="199643" y="191770"/>
                </a:moveTo>
                <a:lnTo>
                  <a:pt x="187452" y="191770"/>
                </a:lnTo>
                <a:lnTo>
                  <a:pt x="184403" y="190500"/>
                </a:lnTo>
                <a:lnTo>
                  <a:pt x="192023" y="190500"/>
                </a:lnTo>
                <a:lnTo>
                  <a:pt x="199643" y="191770"/>
                </a:lnTo>
                <a:close/>
              </a:path>
              <a:path w="285115" h="224789">
                <a:moveTo>
                  <a:pt x="134620" y="193040"/>
                </a:moveTo>
                <a:lnTo>
                  <a:pt x="134111" y="193040"/>
                </a:lnTo>
                <a:lnTo>
                  <a:pt x="135635" y="191770"/>
                </a:lnTo>
                <a:lnTo>
                  <a:pt x="134620" y="193040"/>
                </a:lnTo>
                <a:close/>
              </a:path>
              <a:path w="285115" h="224789">
                <a:moveTo>
                  <a:pt x="143256" y="193040"/>
                </a:moveTo>
                <a:lnTo>
                  <a:pt x="138684" y="193040"/>
                </a:lnTo>
                <a:lnTo>
                  <a:pt x="143256" y="191770"/>
                </a:lnTo>
                <a:lnTo>
                  <a:pt x="143256" y="193040"/>
                </a:lnTo>
                <a:close/>
              </a:path>
              <a:path w="285115" h="224789">
                <a:moveTo>
                  <a:pt x="207264" y="193040"/>
                </a:moveTo>
                <a:lnTo>
                  <a:pt x="143256" y="193040"/>
                </a:lnTo>
                <a:lnTo>
                  <a:pt x="147827" y="191770"/>
                </a:lnTo>
                <a:lnTo>
                  <a:pt x="201168" y="191770"/>
                </a:lnTo>
                <a:lnTo>
                  <a:pt x="207264" y="193040"/>
                </a:lnTo>
                <a:close/>
              </a:path>
              <a:path w="285115" h="224789">
                <a:moveTo>
                  <a:pt x="131064" y="199390"/>
                </a:moveTo>
                <a:lnTo>
                  <a:pt x="132588" y="195580"/>
                </a:lnTo>
                <a:lnTo>
                  <a:pt x="133894" y="193947"/>
                </a:lnTo>
                <a:lnTo>
                  <a:pt x="137160" y="193040"/>
                </a:lnTo>
                <a:lnTo>
                  <a:pt x="216407" y="193040"/>
                </a:lnTo>
                <a:lnTo>
                  <a:pt x="222503" y="194310"/>
                </a:lnTo>
                <a:lnTo>
                  <a:pt x="227076" y="194310"/>
                </a:lnTo>
                <a:lnTo>
                  <a:pt x="228599" y="195580"/>
                </a:lnTo>
                <a:lnTo>
                  <a:pt x="233172" y="195580"/>
                </a:lnTo>
                <a:lnTo>
                  <a:pt x="234696" y="196850"/>
                </a:lnTo>
                <a:lnTo>
                  <a:pt x="132588" y="196850"/>
                </a:lnTo>
                <a:lnTo>
                  <a:pt x="131064" y="199390"/>
                </a:lnTo>
                <a:close/>
              </a:path>
              <a:path w="285115" h="224789">
                <a:moveTo>
                  <a:pt x="128214" y="196408"/>
                </a:moveTo>
                <a:lnTo>
                  <a:pt x="121919" y="194310"/>
                </a:lnTo>
                <a:lnTo>
                  <a:pt x="132588" y="194310"/>
                </a:lnTo>
                <a:lnTo>
                  <a:pt x="133894" y="193947"/>
                </a:lnTo>
                <a:lnTo>
                  <a:pt x="132588" y="195580"/>
                </a:lnTo>
                <a:lnTo>
                  <a:pt x="128015" y="195580"/>
                </a:lnTo>
                <a:lnTo>
                  <a:pt x="128214" y="196408"/>
                </a:lnTo>
                <a:close/>
              </a:path>
              <a:path w="285115" h="224789">
                <a:moveTo>
                  <a:pt x="128367" y="196459"/>
                </a:moveTo>
                <a:lnTo>
                  <a:pt x="128214" y="196408"/>
                </a:lnTo>
                <a:lnTo>
                  <a:pt x="128015" y="195580"/>
                </a:lnTo>
                <a:lnTo>
                  <a:pt x="128367" y="196459"/>
                </a:lnTo>
                <a:close/>
              </a:path>
              <a:path w="285115" h="224789">
                <a:moveTo>
                  <a:pt x="129539" y="196850"/>
                </a:moveTo>
                <a:lnTo>
                  <a:pt x="128367" y="196459"/>
                </a:lnTo>
                <a:lnTo>
                  <a:pt x="128015" y="195580"/>
                </a:lnTo>
                <a:lnTo>
                  <a:pt x="129539" y="196850"/>
                </a:lnTo>
                <a:close/>
              </a:path>
              <a:path w="285115" h="224789">
                <a:moveTo>
                  <a:pt x="132080" y="196850"/>
                </a:moveTo>
                <a:lnTo>
                  <a:pt x="129539" y="196850"/>
                </a:lnTo>
                <a:lnTo>
                  <a:pt x="128015" y="195580"/>
                </a:lnTo>
                <a:lnTo>
                  <a:pt x="132588" y="195580"/>
                </a:lnTo>
                <a:lnTo>
                  <a:pt x="132080" y="196850"/>
                </a:lnTo>
                <a:close/>
              </a:path>
              <a:path w="285115" h="224789">
                <a:moveTo>
                  <a:pt x="280923" y="200660"/>
                </a:moveTo>
                <a:lnTo>
                  <a:pt x="252984" y="200660"/>
                </a:lnTo>
                <a:lnTo>
                  <a:pt x="259080" y="199390"/>
                </a:lnTo>
                <a:lnTo>
                  <a:pt x="262127" y="199390"/>
                </a:lnTo>
                <a:lnTo>
                  <a:pt x="269748" y="196850"/>
                </a:lnTo>
                <a:lnTo>
                  <a:pt x="274319" y="195580"/>
                </a:lnTo>
                <a:lnTo>
                  <a:pt x="280415" y="199390"/>
                </a:lnTo>
                <a:lnTo>
                  <a:pt x="280923" y="200660"/>
                </a:lnTo>
                <a:close/>
              </a:path>
              <a:path w="285115" h="224789">
                <a:moveTo>
                  <a:pt x="129539" y="201930"/>
                </a:moveTo>
                <a:lnTo>
                  <a:pt x="128214" y="196408"/>
                </a:lnTo>
                <a:lnTo>
                  <a:pt x="128367" y="196459"/>
                </a:lnTo>
                <a:lnTo>
                  <a:pt x="129539" y="199390"/>
                </a:lnTo>
                <a:lnTo>
                  <a:pt x="131572" y="199390"/>
                </a:lnTo>
                <a:lnTo>
                  <a:pt x="131064" y="200660"/>
                </a:lnTo>
                <a:lnTo>
                  <a:pt x="129539" y="200660"/>
                </a:lnTo>
                <a:lnTo>
                  <a:pt x="129539" y="201930"/>
                </a:lnTo>
                <a:close/>
              </a:path>
              <a:path w="285115" h="224789">
                <a:moveTo>
                  <a:pt x="131064" y="199390"/>
                </a:moveTo>
                <a:lnTo>
                  <a:pt x="129539" y="199390"/>
                </a:lnTo>
                <a:lnTo>
                  <a:pt x="128367" y="196459"/>
                </a:lnTo>
                <a:lnTo>
                  <a:pt x="129539" y="196850"/>
                </a:lnTo>
                <a:lnTo>
                  <a:pt x="132080" y="196850"/>
                </a:lnTo>
                <a:lnTo>
                  <a:pt x="131064" y="199390"/>
                </a:lnTo>
                <a:close/>
              </a:path>
              <a:path w="285115" h="224789">
                <a:moveTo>
                  <a:pt x="131572" y="199390"/>
                </a:moveTo>
                <a:lnTo>
                  <a:pt x="131064" y="199390"/>
                </a:lnTo>
                <a:lnTo>
                  <a:pt x="132588" y="196850"/>
                </a:lnTo>
                <a:lnTo>
                  <a:pt x="131572" y="199390"/>
                </a:lnTo>
                <a:close/>
              </a:path>
              <a:path w="285115" h="224789">
                <a:moveTo>
                  <a:pt x="281939" y="203200"/>
                </a:moveTo>
                <a:lnTo>
                  <a:pt x="129539" y="203200"/>
                </a:lnTo>
                <a:lnTo>
                  <a:pt x="129539" y="201930"/>
                </a:lnTo>
                <a:lnTo>
                  <a:pt x="131064" y="200660"/>
                </a:lnTo>
                <a:lnTo>
                  <a:pt x="132588" y="196850"/>
                </a:lnTo>
                <a:lnTo>
                  <a:pt x="234696" y="196850"/>
                </a:lnTo>
                <a:lnTo>
                  <a:pt x="239268" y="199390"/>
                </a:lnTo>
                <a:lnTo>
                  <a:pt x="242315" y="199390"/>
                </a:lnTo>
                <a:lnTo>
                  <a:pt x="248411" y="200660"/>
                </a:lnTo>
                <a:lnTo>
                  <a:pt x="280923" y="200660"/>
                </a:lnTo>
                <a:lnTo>
                  <a:pt x="281939" y="203200"/>
                </a:lnTo>
                <a:close/>
              </a:path>
              <a:path w="285115" h="224789">
                <a:moveTo>
                  <a:pt x="242315" y="199390"/>
                </a:moveTo>
                <a:lnTo>
                  <a:pt x="239268" y="199390"/>
                </a:lnTo>
                <a:lnTo>
                  <a:pt x="237743" y="196850"/>
                </a:lnTo>
                <a:lnTo>
                  <a:pt x="242315" y="199390"/>
                </a:lnTo>
                <a:close/>
              </a:path>
              <a:path w="285115" h="224789">
                <a:moveTo>
                  <a:pt x="129539" y="201930"/>
                </a:moveTo>
                <a:lnTo>
                  <a:pt x="129539" y="200660"/>
                </a:lnTo>
                <a:lnTo>
                  <a:pt x="131064" y="200660"/>
                </a:lnTo>
                <a:lnTo>
                  <a:pt x="129539" y="201930"/>
                </a:lnTo>
                <a:close/>
              </a:path>
              <a:path w="285115" h="224789">
                <a:moveTo>
                  <a:pt x="160019" y="215900"/>
                </a:moveTo>
                <a:lnTo>
                  <a:pt x="161543" y="214630"/>
                </a:lnTo>
                <a:lnTo>
                  <a:pt x="164592" y="214630"/>
                </a:lnTo>
                <a:lnTo>
                  <a:pt x="160019" y="215900"/>
                </a:lnTo>
                <a:close/>
              </a:path>
              <a:path w="285115" h="224789">
                <a:moveTo>
                  <a:pt x="269748" y="219710"/>
                </a:moveTo>
                <a:lnTo>
                  <a:pt x="217931" y="219710"/>
                </a:lnTo>
                <a:lnTo>
                  <a:pt x="211835" y="218440"/>
                </a:lnTo>
                <a:lnTo>
                  <a:pt x="208788" y="218440"/>
                </a:lnTo>
                <a:lnTo>
                  <a:pt x="204215" y="217170"/>
                </a:lnTo>
                <a:lnTo>
                  <a:pt x="196596" y="217170"/>
                </a:lnTo>
                <a:lnTo>
                  <a:pt x="190499" y="215900"/>
                </a:lnTo>
                <a:lnTo>
                  <a:pt x="182880" y="215900"/>
                </a:lnTo>
                <a:lnTo>
                  <a:pt x="176784" y="214630"/>
                </a:lnTo>
                <a:lnTo>
                  <a:pt x="282549" y="214630"/>
                </a:lnTo>
                <a:lnTo>
                  <a:pt x="281939" y="215900"/>
                </a:lnTo>
                <a:lnTo>
                  <a:pt x="277368" y="217170"/>
                </a:lnTo>
                <a:lnTo>
                  <a:pt x="269748" y="219710"/>
                </a:lnTo>
                <a:close/>
              </a:path>
              <a:path w="285115" h="224789">
                <a:moveTo>
                  <a:pt x="256031" y="224790"/>
                </a:moveTo>
                <a:lnTo>
                  <a:pt x="243839" y="224790"/>
                </a:lnTo>
                <a:lnTo>
                  <a:pt x="239268" y="223520"/>
                </a:lnTo>
                <a:lnTo>
                  <a:pt x="231648" y="223520"/>
                </a:lnTo>
                <a:lnTo>
                  <a:pt x="222503" y="219710"/>
                </a:lnTo>
                <a:lnTo>
                  <a:pt x="268223" y="219710"/>
                </a:lnTo>
                <a:lnTo>
                  <a:pt x="262127" y="223520"/>
                </a:lnTo>
                <a:lnTo>
                  <a:pt x="256031" y="2247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99616" y="3944111"/>
            <a:ext cx="164591" cy="15392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1801367" y="4044696"/>
            <a:ext cx="38100" cy="213360"/>
          </a:xfrm>
          <a:custGeom>
            <a:avLst/>
            <a:gdLst/>
            <a:ahLst/>
            <a:cxnLst/>
            <a:rect l="l" t="t" r="r" b="b"/>
            <a:pathLst>
              <a:path w="38100" h="213360">
                <a:moveTo>
                  <a:pt x="24384" y="13716"/>
                </a:moveTo>
                <a:lnTo>
                  <a:pt x="4572" y="13716"/>
                </a:lnTo>
                <a:lnTo>
                  <a:pt x="3048" y="10668"/>
                </a:lnTo>
                <a:lnTo>
                  <a:pt x="1524" y="9144"/>
                </a:lnTo>
                <a:lnTo>
                  <a:pt x="0" y="6096"/>
                </a:lnTo>
                <a:lnTo>
                  <a:pt x="0" y="3048"/>
                </a:lnTo>
                <a:lnTo>
                  <a:pt x="1524" y="1524"/>
                </a:lnTo>
                <a:lnTo>
                  <a:pt x="4572" y="0"/>
                </a:lnTo>
                <a:lnTo>
                  <a:pt x="7620" y="1524"/>
                </a:lnTo>
                <a:lnTo>
                  <a:pt x="10668" y="4572"/>
                </a:lnTo>
                <a:lnTo>
                  <a:pt x="9144" y="4572"/>
                </a:lnTo>
                <a:lnTo>
                  <a:pt x="12192" y="6096"/>
                </a:lnTo>
                <a:lnTo>
                  <a:pt x="13716" y="6096"/>
                </a:lnTo>
                <a:lnTo>
                  <a:pt x="15240" y="7620"/>
                </a:lnTo>
                <a:lnTo>
                  <a:pt x="18288" y="7620"/>
                </a:lnTo>
                <a:lnTo>
                  <a:pt x="24384" y="13716"/>
                </a:lnTo>
                <a:close/>
              </a:path>
              <a:path w="38100" h="213360">
                <a:moveTo>
                  <a:pt x="4572" y="13716"/>
                </a:moveTo>
                <a:lnTo>
                  <a:pt x="3048" y="12192"/>
                </a:lnTo>
                <a:lnTo>
                  <a:pt x="3048" y="10668"/>
                </a:lnTo>
                <a:lnTo>
                  <a:pt x="4572" y="13716"/>
                </a:lnTo>
                <a:close/>
              </a:path>
              <a:path w="38100" h="213360">
                <a:moveTo>
                  <a:pt x="30480" y="25908"/>
                </a:moveTo>
                <a:lnTo>
                  <a:pt x="7620" y="25908"/>
                </a:lnTo>
                <a:lnTo>
                  <a:pt x="6096" y="21336"/>
                </a:lnTo>
                <a:lnTo>
                  <a:pt x="4572" y="19812"/>
                </a:lnTo>
                <a:lnTo>
                  <a:pt x="4572" y="15240"/>
                </a:lnTo>
                <a:lnTo>
                  <a:pt x="3048" y="13716"/>
                </a:lnTo>
                <a:lnTo>
                  <a:pt x="3048" y="12192"/>
                </a:lnTo>
                <a:lnTo>
                  <a:pt x="4572" y="13716"/>
                </a:lnTo>
                <a:lnTo>
                  <a:pt x="24384" y="13716"/>
                </a:lnTo>
                <a:lnTo>
                  <a:pt x="25908" y="15240"/>
                </a:lnTo>
                <a:lnTo>
                  <a:pt x="25908" y="16764"/>
                </a:lnTo>
                <a:lnTo>
                  <a:pt x="28956" y="21336"/>
                </a:lnTo>
                <a:lnTo>
                  <a:pt x="30480" y="25908"/>
                </a:lnTo>
                <a:close/>
              </a:path>
              <a:path w="38100" h="213360">
                <a:moveTo>
                  <a:pt x="7620" y="28956"/>
                </a:moveTo>
                <a:lnTo>
                  <a:pt x="6096" y="24384"/>
                </a:lnTo>
                <a:lnTo>
                  <a:pt x="7620" y="25908"/>
                </a:lnTo>
                <a:lnTo>
                  <a:pt x="30480" y="25908"/>
                </a:lnTo>
                <a:lnTo>
                  <a:pt x="30861" y="27432"/>
                </a:lnTo>
                <a:lnTo>
                  <a:pt x="7620" y="27432"/>
                </a:lnTo>
                <a:lnTo>
                  <a:pt x="7620" y="28956"/>
                </a:lnTo>
                <a:close/>
              </a:path>
              <a:path w="38100" h="213360">
                <a:moveTo>
                  <a:pt x="10668" y="42672"/>
                </a:moveTo>
                <a:lnTo>
                  <a:pt x="9144" y="36576"/>
                </a:lnTo>
                <a:lnTo>
                  <a:pt x="9144" y="32004"/>
                </a:lnTo>
                <a:lnTo>
                  <a:pt x="7620" y="27432"/>
                </a:lnTo>
                <a:lnTo>
                  <a:pt x="30861" y="27432"/>
                </a:lnTo>
                <a:lnTo>
                  <a:pt x="33528" y="38100"/>
                </a:lnTo>
                <a:lnTo>
                  <a:pt x="33528" y="39624"/>
                </a:lnTo>
                <a:lnTo>
                  <a:pt x="33909" y="41148"/>
                </a:lnTo>
                <a:lnTo>
                  <a:pt x="10668" y="41148"/>
                </a:lnTo>
                <a:lnTo>
                  <a:pt x="10668" y="42672"/>
                </a:lnTo>
                <a:close/>
              </a:path>
              <a:path w="38100" h="213360">
                <a:moveTo>
                  <a:pt x="35306" y="121920"/>
                </a:moveTo>
                <a:lnTo>
                  <a:pt x="10668" y="121920"/>
                </a:lnTo>
                <a:lnTo>
                  <a:pt x="12192" y="112776"/>
                </a:lnTo>
                <a:lnTo>
                  <a:pt x="12192" y="54864"/>
                </a:lnTo>
                <a:lnTo>
                  <a:pt x="10668" y="48768"/>
                </a:lnTo>
                <a:lnTo>
                  <a:pt x="10668" y="41148"/>
                </a:lnTo>
                <a:lnTo>
                  <a:pt x="33909" y="41148"/>
                </a:lnTo>
                <a:lnTo>
                  <a:pt x="35052" y="45720"/>
                </a:lnTo>
                <a:lnTo>
                  <a:pt x="35052" y="51816"/>
                </a:lnTo>
                <a:lnTo>
                  <a:pt x="36576" y="59436"/>
                </a:lnTo>
                <a:lnTo>
                  <a:pt x="36576" y="83820"/>
                </a:lnTo>
                <a:lnTo>
                  <a:pt x="38100" y="94488"/>
                </a:lnTo>
                <a:lnTo>
                  <a:pt x="36576" y="94488"/>
                </a:lnTo>
                <a:lnTo>
                  <a:pt x="36576" y="114300"/>
                </a:lnTo>
                <a:lnTo>
                  <a:pt x="35306" y="121920"/>
                </a:lnTo>
                <a:close/>
              </a:path>
              <a:path w="38100" h="213360">
                <a:moveTo>
                  <a:pt x="32004" y="149352"/>
                </a:moveTo>
                <a:lnTo>
                  <a:pt x="7620" y="149352"/>
                </a:lnTo>
                <a:lnTo>
                  <a:pt x="7620" y="138684"/>
                </a:lnTo>
                <a:lnTo>
                  <a:pt x="10668" y="120396"/>
                </a:lnTo>
                <a:lnTo>
                  <a:pt x="10668" y="121920"/>
                </a:lnTo>
                <a:lnTo>
                  <a:pt x="35306" y="121920"/>
                </a:lnTo>
                <a:lnTo>
                  <a:pt x="35052" y="123444"/>
                </a:lnTo>
                <a:lnTo>
                  <a:pt x="35052" y="134112"/>
                </a:lnTo>
                <a:lnTo>
                  <a:pt x="33528" y="134112"/>
                </a:lnTo>
                <a:lnTo>
                  <a:pt x="32258" y="141732"/>
                </a:lnTo>
                <a:lnTo>
                  <a:pt x="32004" y="141732"/>
                </a:lnTo>
                <a:lnTo>
                  <a:pt x="32004" y="149352"/>
                </a:lnTo>
                <a:close/>
              </a:path>
              <a:path w="38100" h="213360">
                <a:moveTo>
                  <a:pt x="32004" y="143256"/>
                </a:moveTo>
                <a:lnTo>
                  <a:pt x="32004" y="141732"/>
                </a:lnTo>
                <a:lnTo>
                  <a:pt x="32258" y="141732"/>
                </a:lnTo>
                <a:lnTo>
                  <a:pt x="32004" y="143256"/>
                </a:lnTo>
                <a:close/>
              </a:path>
              <a:path w="38100" h="213360">
                <a:moveTo>
                  <a:pt x="19812" y="213360"/>
                </a:moveTo>
                <a:lnTo>
                  <a:pt x="9144" y="213360"/>
                </a:lnTo>
                <a:lnTo>
                  <a:pt x="4572" y="208787"/>
                </a:lnTo>
                <a:lnTo>
                  <a:pt x="3048" y="202692"/>
                </a:lnTo>
                <a:lnTo>
                  <a:pt x="3048" y="173736"/>
                </a:lnTo>
                <a:lnTo>
                  <a:pt x="4572" y="166116"/>
                </a:lnTo>
                <a:lnTo>
                  <a:pt x="7620" y="147828"/>
                </a:lnTo>
                <a:lnTo>
                  <a:pt x="7620" y="149352"/>
                </a:lnTo>
                <a:lnTo>
                  <a:pt x="32004" y="149352"/>
                </a:lnTo>
                <a:lnTo>
                  <a:pt x="32004" y="152400"/>
                </a:lnTo>
                <a:lnTo>
                  <a:pt x="30480" y="161544"/>
                </a:lnTo>
                <a:lnTo>
                  <a:pt x="28956" y="169163"/>
                </a:lnTo>
                <a:lnTo>
                  <a:pt x="27432" y="178308"/>
                </a:lnTo>
                <a:lnTo>
                  <a:pt x="27432" y="190500"/>
                </a:lnTo>
                <a:lnTo>
                  <a:pt x="25908" y="195072"/>
                </a:lnTo>
                <a:lnTo>
                  <a:pt x="25908" y="202692"/>
                </a:lnTo>
                <a:lnTo>
                  <a:pt x="24384" y="208787"/>
                </a:lnTo>
                <a:lnTo>
                  <a:pt x="19812" y="2133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47316" y="3712464"/>
            <a:ext cx="297180" cy="33655"/>
          </a:xfrm>
          <a:custGeom>
            <a:avLst/>
            <a:gdLst/>
            <a:ahLst/>
            <a:cxnLst/>
            <a:rect l="l" t="t" r="r" b="b"/>
            <a:pathLst>
              <a:path w="297180" h="33654">
                <a:moveTo>
                  <a:pt x="196596" y="1524"/>
                </a:moveTo>
                <a:lnTo>
                  <a:pt x="128016" y="1524"/>
                </a:lnTo>
                <a:lnTo>
                  <a:pt x="140208" y="0"/>
                </a:lnTo>
                <a:lnTo>
                  <a:pt x="185928" y="0"/>
                </a:lnTo>
                <a:lnTo>
                  <a:pt x="196596" y="1524"/>
                </a:lnTo>
                <a:close/>
              </a:path>
              <a:path w="297180" h="33654">
                <a:moveTo>
                  <a:pt x="216408" y="3048"/>
                </a:moveTo>
                <a:lnTo>
                  <a:pt x="102108" y="3048"/>
                </a:lnTo>
                <a:lnTo>
                  <a:pt x="115824" y="1524"/>
                </a:lnTo>
                <a:lnTo>
                  <a:pt x="205740" y="1524"/>
                </a:lnTo>
                <a:lnTo>
                  <a:pt x="216408" y="3048"/>
                </a:lnTo>
                <a:close/>
              </a:path>
              <a:path w="297180" h="33654">
                <a:moveTo>
                  <a:pt x="263651" y="7620"/>
                </a:moveTo>
                <a:lnTo>
                  <a:pt x="54864" y="7620"/>
                </a:lnTo>
                <a:lnTo>
                  <a:pt x="65532" y="6096"/>
                </a:lnTo>
                <a:lnTo>
                  <a:pt x="89916" y="3048"/>
                </a:lnTo>
                <a:lnTo>
                  <a:pt x="225551" y="3048"/>
                </a:lnTo>
                <a:lnTo>
                  <a:pt x="234696" y="4572"/>
                </a:lnTo>
                <a:lnTo>
                  <a:pt x="242316" y="4572"/>
                </a:lnTo>
                <a:lnTo>
                  <a:pt x="249936" y="6096"/>
                </a:lnTo>
                <a:lnTo>
                  <a:pt x="257556" y="6096"/>
                </a:lnTo>
                <a:lnTo>
                  <a:pt x="263651" y="7620"/>
                </a:lnTo>
                <a:close/>
              </a:path>
              <a:path w="297180" h="33654">
                <a:moveTo>
                  <a:pt x="47244" y="33528"/>
                </a:moveTo>
                <a:lnTo>
                  <a:pt x="19812" y="33528"/>
                </a:lnTo>
                <a:lnTo>
                  <a:pt x="15240" y="32004"/>
                </a:lnTo>
                <a:lnTo>
                  <a:pt x="12192" y="32004"/>
                </a:lnTo>
                <a:lnTo>
                  <a:pt x="7620" y="27432"/>
                </a:lnTo>
                <a:lnTo>
                  <a:pt x="4572" y="25908"/>
                </a:lnTo>
                <a:lnTo>
                  <a:pt x="4572" y="24384"/>
                </a:lnTo>
                <a:lnTo>
                  <a:pt x="0" y="19812"/>
                </a:lnTo>
                <a:lnTo>
                  <a:pt x="0" y="15240"/>
                </a:lnTo>
                <a:lnTo>
                  <a:pt x="4572" y="6096"/>
                </a:lnTo>
                <a:lnTo>
                  <a:pt x="9144" y="6096"/>
                </a:lnTo>
                <a:lnTo>
                  <a:pt x="10668" y="4572"/>
                </a:lnTo>
                <a:lnTo>
                  <a:pt x="15240" y="4572"/>
                </a:lnTo>
                <a:lnTo>
                  <a:pt x="18288" y="6096"/>
                </a:lnTo>
                <a:lnTo>
                  <a:pt x="21336" y="9144"/>
                </a:lnTo>
                <a:lnTo>
                  <a:pt x="19812" y="9144"/>
                </a:lnTo>
                <a:lnTo>
                  <a:pt x="22860" y="13716"/>
                </a:lnTo>
                <a:lnTo>
                  <a:pt x="297180" y="13716"/>
                </a:lnTo>
                <a:lnTo>
                  <a:pt x="297180" y="25908"/>
                </a:lnTo>
                <a:lnTo>
                  <a:pt x="140208" y="25908"/>
                </a:lnTo>
                <a:lnTo>
                  <a:pt x="128016" y="27432"/>
                </a:lnTo>
                <a:lnTo>
                  <a:pt x="103632" y="27432"/>
                </a:lnTo>
                <a:lnTo>
                  <a:pt x="79248" y="30480"/>
                </a:lnTo>
                <a:lnTo>
                  <a:pt x="68580" y="30480"/>
                </a:lnTo>
                <a:lnTo>
                  <a:pt x="47244" y="33528"/>
                </a:lnTo>
                <a:close/>
              </a:path>
              <a:path w="297180" h="33654">
                <a:moveTo>
                  <a:pt x="294132" y="10668"/>
                </a:moveTo>
                <a:lnTo>
                  <a:pt x="22860" y="10668"/>
                </a:lnTo>
                <a:lnTo>
                  <a:pt x="22250" y="10363"/>
                </a:lnTo>
                <a:lnTo>
                  <a:pt x="25908" y="9144"/>
                </a:lnTo>
                <a:lnTo>
                  <a:pt x="38100" y="9144"/>
                </a:lnTo>
                <a:lnTo>
                  <a:pt x="45720" y="7620"/>
                </a:lnTo>
                <a:lnTo>
                  <a:pt x="291084" y="7620"/>
                </a:lnTo>
                <a:lnTo>
                  <a:pt x="294132" y="10668"/>
                </a:lnTo>
                <a:close/>
              </a:path>
              <a:path w="297180" h="33654">
                <a:moveTo>
                  <a:pt x="22860" y="13716"/>
                </a:moveTo>
                <a:lnTo>
                  <a:pt x="19812" y="9144"/>
                </a:lnTo>
                <a:lnTo>
                  <a:pt x="21336" y="10668"/>
                </a:lnTo>
                <a:lnTo>
                  <a:pt x="22098" y="10668"/>
                </a:lnTo>
                <a:lnTo>
                  <a:pt x="22860" y="12192"/>
                </a:lnTo>
                <a:lnTo>
                  <a:pt x="22860" y="13716"/>
                </a:lnTo>
                <a:close/>
              </a:path>
              <a:path w="297180" h="33654">
                <a:moveTo>
                  <a:pt x="21336" y="10668"/>
                </a:moveTo>
                <a:lnTo>
                  <a:pt x="19812" y="9144"/>
                </a:lnTo>
                <a:lnTo>
                  <a:pt x="21844" y="10160"/>
                </a:lnTo>
                <a:lnTo>
                  <a:pt x="21989" y="10450"/>
                </a:lnTo>
                <a:lnTo>
                  <a:pt x="21336" y="10668"/>
                </a:lnTo>
                <a:close/>
              </a:path>
              <a:path w="297180" h="33654">
                <a:moveTo>
                  <a:pt x="21844" y="10160"/>
                </a:moveTo>
                <a:lnTo>
                  <a:pt x="19812" y="9144"/>
                </a:lnTo>
                <a:lnTo>
                  <a:pt x="21336" y="9144"/>
                </a:lnTo>
                <a:lnTo>
                  <a:pt x="21844" y="10160"/>
                </a:lnTo>
                <a:close/>
              </a:path>
              <a:path w="297180" h="33654">
                <a:moveTo>
                  <a:pt x="21989" y="10450"/>
                </a:moveTo>
                <a:lnTo>
                  <a:pt x="21844" y="10160"/>
                </a:lnTo>
                <a:lnTo>
                  <a:pt x="22250" y="10363"/>
                </a:lnTo>
                <a:lnTo>
                  <a:pt x="21989" y="10450"/>
                </a:lnTo>
                <a:close/>
              </a:path>
              <a:path w="297180" h="33654">
                <a:moveTo>
                  <a:pt x="297180" y="13716"/>
                </a:moveTo>
                <a:lnTo>
                  <a:pt x="22860" y="13716"/>
                </a:lnTo>
                <a:lnTo>
                  <a:pt x="22860" y="12192"/>
                </a:lnTo>
                <a:lnTo>
                  <a:pt x="21989" y="10450"/>
                </a:lnTo>
                <a:lnTo>
                  <a:pt x="22250" y="10363"/>
                </a:lnTo>
                <a:lnTo>
                  <a:pt x="22860" y="10668"/>
                </a:lnTo>
                <a:lnTo>
                  <a:pt x="294132" y="10668"/>
                </a:lnTo>
                <a:lnTo>
                  <a:pt x="297180" y="13716"/>
                </a:lnTo>
                <a:close/>
              </a:path>
              <a:path w="297180" h="33654">
                <a:moveTo>
                  <a:pt x="22098" y="10668"/>
                </a:moveTo>
                <a:lnTo>
                  <a:pt x="21336" y="10668"/>
                </a:lnTo>
                <a:lnTo>
                  <a:pt x="21989" y="10450"/>
                </a:lnTo>
                <a:lnTo>
                  <a:pt x="22098" y="10668"/>
                </a:lnTo>
                <a:close/>
              </a:path>
              <a:path w="297180" h="33654">
                <a:moveTo>
                  <a:pt x="291084" y="32004"/>
                </a:moveTo>
                <a:lnTo>
                  <a:pt x="246887" y="32004"/>
                </a:lnTo>
                <a:lnTo>
                  <a:pt x="239268" y="30480"/>
                </a:lnTo>
                <a:lnTo>
                  <a:pt x="231648" y="30480"/>
                </a:lnTo>
                <a:lnTo>
                  <a:pt x="222504" y="28956"/>
                </a:lnTo>
                <a:lnTo>
                  <a:pt x="213360" y="28956"/>
                </a:lnTo>
                <a:lnTo>
                  <a:pt x="204216" y="27432"/>
                </a:lnTo>
                <a:lnTo>
                  <a:pt x="195072" y="27432"/>
                </a:lnTo>
                <a:lnTo>
                  <a:pt x="184404" y="25908"/>
                </a:lnTo>
                <a:lnTo>
                  <a:pt x="297180" y="25908"/>
                </a:lnTo>
                <a:lnTo>
                  <a:pt x="291084" y="32004"/>
                </a:lnTo>
                <a:close/>
              </a:path>
              <a:path w="297180" h="33654">
                <a:moveTo>
                  <a:pt x="272796" y="33528"/>
                </a:moveTo>
                <a:lnTo>
                  <a:pt x="259080" y="33528"/>
                </a:lnTo>
                <a:lnTo>
                  <a:pt x="252984" y="32004"/>
                </a:lnTo>
                <a:lnTo>
                  <a:pt x="277368" y="32004"/>
                </a:lnTo>
                <a:lnTo>
                  <a:pt x="272796" y="335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99944" y="3476244"/>
            <a:ext cx="306705" cy="289560"/>
          </a:xfrm>
          <a:custGeom>
            <a:avLst/>
            <a:gdLst/>
            <a:ahLst/>
            <a:cxnLst/>
            <a:rect l="l" t="t" r="r" b="b"/>
            <a:pathLst>
              <a:path w="306705" h="289560">
                <a:moveTo>
                  <a:pt x="277748" y="22097"/>
                </a:moveTo>
                <a:lnTo>
                  <a:pt x="274320" y="19812"/>
                </a:lnTo>
                <a:lnTo>
                  <a:pt x="272796" y="13716"/>
                </a:lnTo>
                <a:lnTo>
                  <a:pt x="274320" y="9144"/>
                </a:lnTo>
                <a:lnTo>
                  <a:pt x="275844" y="3048"/>
                </a:lnTo>
                <a:lnTo>
                  <a:pt x="281940" y="0"/>
                </a:lnTo>
                <a:lnTo>
                  <a:pt x="288036" y="1524"/>
                </a:lnTo>
                <a:lnTo>
                  <a:pt x="289559" y="1524"/>
                </a:lnTo>
                <a:lnTo>
                  <a:pt x="289559" y="3048"/>
                </a:lnTo>
                <a:lnTo>
                  <a:pt x="294132" y="3048"/>
                </a:lnTo>
                <a:lnTo>
                  <a:pt x="297180" y="4572"/>
                </a:lnTo>
                <a:lnTo>
                  <a:pt x="298704" y="7620"/>
                </a:lnTo>
                <a:lnTo>
                  <a:pt x="301752" y="10667"/>
                </a:lnTo>
                <a:lnTo>
                  <a:pt x="303275" y="13716"/>
                </a:lnTo>
                <a:lnTo>
                  <a:pt x="303275" y="15240"/>
                </a:lnTo>
                <a:lnTo>
                  <a:pt x="304800" y="19812"/>
                </a:lnTo>
                <a:lnTo>
                  <a:pt x="304800" y="21336"/>
                </a:lnTo>
                <a:lnTo>
                  <a:pt x="277367" y="21336"/>
                </a:lnTo>
                <a:lnTo>
                  <a:pt x="277748" y="22097"/>
                </a:lnTo>
                <a:close/>
              </a:path>
              <a:path w="306705" h="289560">
                <a:moveTo>
                  <a:pt x="22859" y="13716"/>
                </a:moveTo>
                <a:lnTo>
                  <a:pt x="9144" y="13716"/>
                </a:lnTo>
                <a:lnTo>
                  <a:pt x="10667" y="12191"/>
                </a:lnTo>
                <a:lnTo>
                  <a:pt x="19812" y="12191"/>
                </a:lnTo>
                <a:lnTo>
                  <a:pt x="22859" y="13716"/>
                </a:lnTo>
                <a:close/>
              </a:path>
              <a:path w="306705" h="289560">
                <a:moveTo>
                  <a:pt x="24383" y="13716"/>
                </a:moveTo>
                <a:lnTo>
                  <a:pt x="22859" y="13716"/>
                </a:lnTo>
                <a:lnTo>
                  <a:pt x="22859" y="12191"/>
                </a:lnTo>
                <a:lnTo>
                  <a:pt x="24383" y="13716"/>
                </a:lnTo>
                <a:close/>
              </a:path>
              <a:path w="306705" h="289560">
                <a:moveTo>
                  <a:pt x="16764" y="35052"/>
                </a:moveTo>
                <a:lnTo>
                  <a:pt x="9144" y="35052"/>
                </a:lnTo>
                <a:lnTo>
                  <a:pt x="4572" y="33528"/>
                </a:lnTo>
                <a:lnTo>
                  <a:pt x="1524" y="30480"/>
                </a:lnTo>
                <a:lnTo>
                  <a:pt x="1524" y="25908"/>
                </a:lnTo>
                <a:lnTo>
                  <a:pt x="0" y="21336"/>
                </a:lnTo>
                <a:lnTo>
                  <a:pt x="3048" y="16764"/>
                </a:lnTo>
                <a:lnTo>
                  <a:pt x="6096" y="13716"/>
                </a:lnTo>
                <a:lnTo>
                  <a:pt x="25908" y="13716"/>
                </a:lnTo>
                <a:lnTo>
                  <a:pt x="30480" y="15240"/>
                </a:lnTo>
                <a:lnTo>
                  <a:pt x="32004" y="15240"/>
                </a:lnTo>
                <a:lnTo>
                  <a:pt x="36575" y="18288"/>
                </a:lnTo>
                <a:lnTo>
                  <a:pt x="38100" y="18288"/>
                </a:lnTo>
                <a:lnTo>
                  <a:pt x="41148" y="21336"/>
                </a:lnTo>
                <a:lnTo>
                  <a:pt x="42672" y="21336"/>
                </a:lnTo>
                <a:lnTo>
                  <a:pt x="47244" y="24383"/>
                </a:lnTo>
                <a:lnTo>
                  <a:pt x="48768" y="25908"/>
                </a:lnTo>
                <a:lnTo>
                  <a:pt x="22859" y="25908"/>
                </a:lnTo>
                <a:lnTo>
                  <a:pt x="15240" y="33528"/>
                </a:lnTo>
                <a:lnTo>
                  <a:pt x="13716" y="33528"/>
                </a:lnTo>
                <a:lnTo>
                  <a:pt x="16764" y="35052"/>
                </a:lnTo>
                <a:close/>
              </a:path>
              <a:path w="306705" h="289560">
                <a:moveTo>
                  <a:pt x="278891" y="22859"/>
                </a:moveTo>
                <a:lnTo>
                  <a:pt x="277748" y="22097"/>
                </a:lnTo>
                <a:lnTo>
                  <a:pt x="277367" y="21336"/>
                </a:lnTo>
                <a:lnTo>
                  <a:pt x="278891" y="22859"/>
                </a:lnTo>
                <a:close/>
              </a:path>
              <a:path w="306705" h="289560">
                <a:moveTo>
                  <a:pt x="305816" y="24383"/>
                </a:moveTo>
                <a:lnTo>
                  <a:pt x="280416" y="24383"/>
                </a:lnTo>
                <a:lnTo>
                  <a:pt x="277367" y="21336"/>
                </a:lnTo>
                <a:lnTo>
                  <a:pt x="304800" y="21336"/>
                </a:lnTo>
                <a:lnTo>
                  <a:pt x="305816" y="24383"/>
                </a:lnTo>
                <a:close/>
              </a:path>
              <a:path w="306705" h="289560">
                <a:moveTo>
                  <a:pt x="278891" y="24383"/>
                </a:moveTo>
                <a:lnTo>
                  <a:pt x="277748" y="22097"/>
                </a:lnTo>
                <a:lnTo>
                  <a:pt x="278891" y="22859"/>
                </a:lnTo>
                <a:lnTo>
                  <a:pt x="278891" y="24383"/>
                </a:lnTo>
                <a:close/>
              </a:path>
              <a:path w="306705" h="289560">
                <a:moveTo>
                  <a:pt x="280416" y="33528"/>
                </a:moveTo>
                <a:lnTo>
                  <a:pt x="278891" y="30480"/>
                </a:lnTo>
                <a:lnTo>
                  <a:pt x="278891" y="22860"/>
                </a:lnTo>
                <a:lnTo>
                  <a:pt x="280416" y="24383"/>
                </a:lnTo>
                <a:lnTo>
                  <a:pt x="305816" y="24383"/>
                </a:lnTo>
                <a:lnTo>
                  <a:pt x="306324" y="25908"/>
                </a:lnTo>
                <a:lnTo>
                  <a:pt x="306324" y="32004"/>
                </a:lnTo>
                <a:lnTo>
                  <a:pt x="280416" y="32004"/>
                </a:lnTo>
                <a:lnTo>
                  <a:pt x="280416" y="33528"/>
                </a:lnTo>
                <a:close/>
              </a:path>
              <a:path w="306705" h="289560">
                <a:moveTo>
                  <a:pt x="16764" y="36575"/>
                </a:moveTo>
                <a:lnTo>
                  <a:pt x="13716" y="35052"/>
                </a:lnTo>
                <a:lnTo>
                  <a:pt x="16764" y="35052"/>
                </a:lnTo>
                <a:lnTo>
                  <a:pt x="13716" y="33528"/>
                </a:lnTo>
                <a:lnTo>
                  <a:pt x="15240" y="33528"/>
                </a:lnTo>
                <a:lnTo>
                  <a:pt x="22859" y="25908"/>
                </a:lnTo>
                <a:lnTo>
                  <a:pt x="21336" y="30480"/>
                </a:lnTo>
                <a:lnTo>
                  <a:pt x="19812" y="33528"/>
                </a:lnTo>
                <a:lnTo>
                  <a:pt x="16764" y="36575"/>
                </a:lnTo>
                <a:close/>
              </a:path>
              <a:path w="306705" h="289560">
                <a:moveTo>
                  <a:pt x="25908" y="38100"/>
                </a:moveTo>
                <a:lnTo>
                  <a:pt x="21336" y="35052"/>
                </a:lnTo>
                <a:lnTo>
                  <a:pt x="18287" y="35052"/>
                </a:lnTo>
                <a:lnTo>
                  <a:pt x="19812" y="33528"/>
                </a:lnTo>
                <a:lnTo>
                  <a:pt x="21336" y="30480"/>
                </a:lnTo>
                <a:lnTo>
                  <a:pt x="22859" y="25908"/>
                </a:lnTo>
                <a:lnTo>
                  <a:pt x="48768" y="25908"/>
                </a:lnTo>
                <a:lnTo>
                  <a:pt x="51816" y="28956"/>
                </a:lnTo>
                <a:lnTo>
                  <a:pt x="56388" y="32004"/>
                </a:lnTo>
                <a:lnTo>
                  <a:pt x="57912" y="32004"/>
                </a:lnTo>
                <a:lnTo>
                  <a:pt x="64008" y="36575"/>
                </a:lnTo>
                <a:lnTo>
                  <a:pt x="24383" y="36575"/>
                </a:lnTo>
                <a:lnTo>
                  <a:pt x="25908" y="38100"/>
                </a:lnTo>
                <a:close/>
              </a:path>
              <a:path w="306705" h="289560">
                <a:moveTo>
                  <a:pt x="306324" y="48767"/>
                </a:moveTo>
                <a:lnTo>
                  <a:pt x="280416" y="48767"/>
                </a:lnTo>
                <a:lnTo>
                  <a:pt x="280416" y="32004"/>
                </a:lnTo>
                <a:lnTo>
                  <a:pt x="306324" y="32004"/>
                </a:lnTo>
                <a:lnTo>
                  <a:pt x="306324" y="48767"/>
                </a:lnTo>
                <a:close/>
              </a:path>
              <a:path w="306705" h="289560">
                <a:moveTo>
                  <a:pt x="22859" y="36575"/>
                </a:moveTo>
                <a:lnTo>
                  <a:pt x="19812" y="35052"/>
                </a:lnTo>
                <a:lnTo>
                  <a:pt x="21336" y="35052"/>
                </a:lnTo>
                <a:lnTo>
                  <a:pt x="22859" y="36575"/>
                </a:lnTo>
                <a:close/>
              </a:path>
              <a:path w="306705" h="289560">
                <a:moveTo>
                  <a:pt x="79248" y="77724"/>
                </a:moveTo>
                <a:lnTo>
                  <a:pt x="71628" y="71628"/>
                </a:lnTo>
                <a:lnTo>
                  <a:pt x="64008" y="67056"/>
                </a:lnTo>
                <a:lnTo>
                  <a:pt x="64008" y="65532"/>
                </a:lnTo>
                <a:lnTo>
                  <a:pt x="56388" y="60959"/>
                </a:lnTo>
                <a:lnTo>
                  <a:pt x="44196" y="51816"/>
                </a:lnTo>
                <a:lnTo>
                  <a:pt x="39624" y="48767"/>
                </a:lnTo>
                <a:lnTo>
                  <a:pt x="38100" y="47244"/>
                </a:lnTo>
                <a:lnTo>
                  <a:pt x="32004" y="44196"/>
                </a:lnTo>
                <a:lnTo>
                  <a:pt x="33528" y="44196"/>
                </a:lnTo>
                <a:lnTo>
                  <a:pt x="27432" y="39624"/>
                </a:lnTo>
                <a:lnTo>
                  <a:pt x="28956" y="39624"/>
                </a:lnTo>
                <a:lnTo>
                  <a:pt x="24383" y="36575"/>
                </a:lnTo>
                <a:lnTo>
                  <a:pt x="64008" y="36575"/>
                </a:lnTo>
                <a:lnTo>
                  <a:pt x="71628" y="41148"/>
                </a:lnTo>
                <a:lnTo>
                  <a:pt x="70104" y="41148"/>
                </a:lnTo>
                <a:lnTo>
                  <a:pt x="77724" y="47244"/>
                </a:lnTo>
                <a:lnTo>
                  <a:pt x="85344" y="51816"/>
                </a:lnTo>
                <a:lnTo>
                  <a:pt x="92964" y="57912"/>
                </a:lnTo>
                <a:lnTo>
                  <a:pt x="94488" y="59436"/>
                </a:lnTo>
                <a:lnTo>
                  <a:pt x="102108" y="65532"/>
                </a:lnTo>
                <a:lnTo>
                  <a:pt x="100583" y="65532"/>
                </a:lnTo>
                <a:lnTo>
                  <a:pt x="109728" y="71628"/>
                </a:lnTo>
                <a:lnTo>
                  <a:pt x="115214" y="76200"/>
                </a:lnTo>
                <a:lnTo>
                  <a:pt x="77724" y="76200"/>
                </a:lnTo>
                <a:lnTo>
                  <a:pt x="79248" y="77724"/>
                </a:lnTo>
                <a:close/>
              </a:path>
              <a:path w="306705" h="289560">
                <a:moveTo>
                  <a:pt x="305104" y="62483"/>
                </a:moveTo>
                <a:lnTo>
                  <a:pt x="278891" y="62483"/>
                </a:lnTo>
                <a:lnTo>
                  <a:pt x="278891" y="53340"/>
                </a:lnTo>
                <a:lnTo>
                  <a:pt x="280416" y="47244"/>
                </a:lnTo>
                <a:lnTo>
                  <a:pt x="280416" y="48767"/>
                </a:lnTo>
                <a:lnTo>
                  <a:pt x="306324" y="48767"/>
                </a:lnTo>
                <a:lnTo>
                  <a:pt x="306324" y="56388"/>
                </a:lnTo>
                <a:lnTo>
                  <a:pt x="305104" y="62483"/>
                </a:lnTo>
                <a:close/>
              </a:path>
              <a:path w="306705" h="289560">
                <a:moveTo>
                  <a:pt x="296037" y="141732"/>
                </a:moveTo>
                <a:lnTo>
                  <a:pt x="269748" y="141732"/>
                </a:lnTo>
                <a:lnTo>
                  <a:pt x="271272" y="128016"/>
                </a:lnTo>
                <a:lnTo>
                  <a:pt x="275844" y="91440"/>
                </a:lnTo>
                <a:lnTo>
                  <a:pt x="277367" y="80772"/>
                </a:lnTo>
                <a:lnTo>
                  <a:pt x="277367" y="70104"/>
                </a:lnTo>
                <a:lnTo>
                  <a:pt x="278891" y="60959"/>
                </a:lnTo>
                <a:lnTo>
                  <a:pt x="278891" y="62483"/>
                </a:lnTo>
                <a:lnTo>
                  <a:pt x="305104" y="62483"/>
                </a:lnTo>
                <a:lnTo>
                  <a:pt x="304800" y="64008"/>
                </a:lnTo>
                <a:lnTo>
                  <a:pt x="304800" y="73152"/>
                </a:lnTo>
                <a:lnTo>
                  <a:pt x="301752" y="94488"/>
                </a:lnTo>
                <a:lnTo>
                  <a:pt x="301752" y="105156"/>
                </a:lnTo>
                <a:lnTo>
                  <a:pt x="300228" y="106680"/>
                </a:lnTo>
                <a:lnTo>
                  <a:pt x="297180" y="131064"/>
                </a:lnTo>
                <a:lnTo>
                  <a:pt x="297180" y="132588"/>
                </a:lnTo>
                <a:lnTo>
                  <a:pt x="296037" y="141732"/>
                </a:lnTo>
                <a:close/>
              </a:path>
              <a:path w="306705" h="289560">
                <a:moveTo>
                  <a:pt x="117043" y="77724"/>
                </a:moveTo>
                <a:lnTo>
                  <a:pt x="79248" y="77724"/>
                </a:lnTo>
                <a:lnTo>
                  <a:pt x="77724" y="76200"/>
                </a:lnTo>
                <a:lnTo>
                  <a:pt x="115214" y="76200"/>
                </a:lnTo>
                <a:lnTo>
                  <a:pt x="117043" y="77724"/>
                </a:lnTo>
                <a:close/>
              </a:path>
              <a:path w="306705" h="289560">
                <a:moveTo>
                  <a:pt x="146304" y="134112"/>
                </a:moveTo>
                <a:lnTo>
                  <a:pt x="137159" y="126491"/>
                </a:lnTo>
                <a:lnTo>
                  <a:pt x="138683" y="126491"/>
                </a:lnTo>
                <a:lnTo>
                  <a:pt x="129540" y="120396"/>
                </a:lnTo>
                <a:lnTo>
                  <a:pt x="129540" y="118872"/>
                </a:lnTo>
                <a:lnTo>
                  <a:pt x="120396" y="112775"/>
                </a:lnTo>
                <a:lnTo>
                  <a:pt x="102108" y="97536"/>
                </a:lnTo>
                <a:lnTo>
                  <a:pt x="94488" y="89916"/>
                </a:lnTo>
                <a:lnTo>
                  <a:pt x="85344" y="83820"/>
                </a:lnTo>
                <a:lnTo>
                  <a:pt x="79248" y="77724"/>
                </a:lnTo>
                <a:lnTo>
                  <a:pt x="117043" y="77724"/>
                </a:lnTo>
                <a:lnTo>
                  <a:pt x="118872" y="79248"/>
                </a:lnTo>
                <a:lnTo>
                  <a:pt x="117348" y="79248"/>
                </a:lnTo>
                <a:lnTo>
                  <a:pt x="126491" y="86867"/>
                </a:lnTo>
                <a:lnTo>
                  <a:pt x="135636" y="92964"/>
                </a:lnTo>
                <a:lnTo>
                  <a:pt x="153924" y="108204"/>
                </a:lnTo>
                <a:lnTo>
                  <a:pt x="161544" y="114300"/>
                </a:lnTo>
                <a:lnTo>
                  <a:pt x="163067" y="115824"/>
                </a:lnTo>
                <a:lnTo>
                  <a:pt x="170688" y="124967"/>
                </a:lnTo>
                <a:lnTo>
                  <a:pt x="178308" y="132588"/>
                </a:lnTo>
                <a:lnTo>
                  <a:pt x="144780" y="132588"/>
                </a:lnTo>
                <a:lnTo>
                  <a:pt x="146304" y="134112"/>
                </a:lnTo>
                <a:close/>
              </a:path>
              <a:path w="306705" h="289560">
                <a:moveTo>
                  <a:pt x="187452" y="175259"/>
                </a:moveTo>
                <a:lnTo>
                  <a:pt x="163067" y="150875"/>
                </a:lnTo>
                <a:lnTo>
                  <a:pt x="161544" y="150875"/>
                </a:lnTo>
                <a:lnTo>
                  <a:pt x="153924" y="141732"/>
                </a:lnTo>
                <a:lnTo>
                  <a:pt x="144780" y="132588"/>
                </a:lnTo>
                <a:lnTo>
                  <a:pt x="178308" y="132588"/>
                </a:lnTo>
                <a:lnTo>
                  <a:pt x="179832" y="134112"/>
                </a:lnTo>
                <a:lnTo>
                  <a:pt x="181356" y="134112"/>
                </a:lnTo>
                <a:lnTo>
                  <a:pt x="213359" y="166116"/>
                </a:lnTo>
                <a:lnTo>
                  <a:pt x="219456" y="173736"/>
                </a:lnTo>
                <a:lnTo>
                  <a:pt x="187452" y="173736"/>
                </a:lnTo>
                <a:lnTo>
                  <a:pt x="187452" y="175259"/>
                </a:lnTo>
                <a:close/>
              </a:path>
              <a:path w="306705" h="289560">
                <a:moveTo>
                  <a:pt x="181356" y="134112"/>
                </a:moveTo>
                <a:lnTo>
                  <a:pt x="179832" y="134112"/>
                </a:lnTo>
                <a:lnTo>
                  <a:pt x="179832" y="132588"/>
                </a:lnTo>
                <a:lnTo>
                  <a:pt x="181356" y="134112"/>
                </a:lnTo>
                <a:close/>
              </a:path>
              <a:path w="306705" h="289560">
                <a:moveTo>
                  <a:pt x="283464" y="265175"/>
                </a:moveTo>
                <a:lnTo>
                  <a:pt x="274320" y="265175"/>
                </a:lnTo>
                <a:lnTo>
                  <a:pt x="272796" y="262128"/>
                </a:lnTo>
                <a:lnTo>
                  <a:pt x="271272" y="260604"/>
                </a:lnTo>
                <a:lnTo>
                  <a:pt x="269748" y="257556"/>
                </a:lnTo>
                <a:lnTo>
                  <a:pt x="268224" y="252983"/>
                </a:lnTo>
                <a:lnTo>
                  <a:pt x="265175" y="246888"/>
                </a:lnTo>
                <a:lnTo>
                  <a:pt x="263652" y="240791"/>
                </a:lnTo>
                <a:lnTo>
                  <a:pt x="262128" y="240791"/>
                </a:lnTo>
                <a:lnTo>
                  <a:pt x="258862" y="234260"/>
                </a:lnTo>
                <a:lnTo>
                  <a:pt x="259080" y="233172"/>
                </a:lnTo>
                <a:lnTo>
                  <a:pt x="260604" y="227075"/>
                </a:lnTo>
                <a:lnTo>
                  <a:pt x="260604" y="217932"/>
                </a:lnTo>
                <a:lnTo>
                  <a:pt x="262128" y="210312"/>
                </a:lnTo>
                <a:lnTo>
                  <a:pt x="262128" y="199644"/>
                </a:lnTo>
                <a:lnTo>
                  <a:pt x="265175" y="178308"/>
                </a:lnTo>
                <a:lnTo>
                  <a:pt x="265175" y="176783"/>
                </a:lnTo>
                <a:lnTo>
                  <a:pt x="266700" y="166116"/>
                </a:lnTo>
                <a:lnTo>
                  <a:pt x="268224" y="153924"/>
                </a:lnTo>
                <a:lnTo>
                  <a:pt x="269748" y="140208"/>
                </a:lnTo>
                <a:lnTo>
                  <a:pt x="269748" y="141732"/>
                </a:lnTo>
                <a:lnTo>
                  <a:pt x="296037" y="141732"/>
                </a:lnTo>
                <a:lnTo>
                  <a:pt x="291274" y="179832"/>
                </a:lnTo>
                <a:lnTo>
                  <a:pt x="291083" y="179832"/>
                </a:lnTo>
                <a:lnTo>
                  <a:pt x="289559" y="192024"/>
                </a:lnTo>
                <a:lnTo>
                  <a:pt x="288036" y="202691"/>
                </a:lnTo>
                <a:lnTo>
                  <a:pt x="288036" y="213359"/>
                </a:lnTo>
                <a:lnTo>
                  <a:pt x="286766" y="220980"/>
                </a:lnTo>
                <a:lnTo>
                  <a:pt x="286512" y="220980"/>
                </a:lnTo>
                <a:lnTo>
                  <a:pt x="284988" y="228600"/>
                </a:lnTo>
                <a:lnTo>
                  <a:pt x="284988" y="236220"/>
                </a:lnTo>
                <a:lnTo>
                  <a:pt x="283768" y="242316"/>
                </a:lnTo>
                <a:lnTo>
                  <a:pt x="283464" y="242316"/>
                </a:lnTo>
                <a:lnTo>
                  <a:pt x="283464" y="265175"/>
                </a:lnTo>
                <a:close/>
              </a:path>
              <a:path w="306705" h="289560">
                <a:moveTo>
                  <a:pt x="217932" y="213359"/>
                </a:moveTo>
                <a:lnTo>
                  <a:pt x="213359" y="205740"/>
                </a:lnTo>
                <a:lnTo>
                  <a:pt x="211836" y="205740"/>
                </a:lnTo>
                <a:lnTo>
                  <a:pt x="205740" y="196596"/>
                </a:lnTo>
                <a:lnTo>
                  <a:pt x="193548" y="181356"/>
                </a:lnTo>
                <a:lnTo>
                  <a:pt x="195072" y="181356"/>
                </a:lnTo>
                <a:lnTo>
                  <a:pt x="187452" y="173736"/>
                </a:lnTo>
                <a:lnTo>
                  <a:pt x="219456" y="173736"/>
                </a:lnTo>
                <a:lnTo>
                  <a:pt x="225552" y="182880"/>
                </a:lnTo>
                <a:lnTo>
                  <a:pt x="243840" y="205740"/>
                </a:lnTo>
                <a:lnTo>
                  <a:pt x="247497" y="211836"/>
                </a:lnTo>
                <a:lnTo>
                  <a:pt x="217932" y="211836"/>
                </a:lnTo>
                <a:lnTo>
                  <a:pt x="217932" y="213359"/>
                </a:lnTo>
                <a:close/>
              </a:path>
              <a:path w="306705" h="289560">
                <a:moveTo>
                  <a:pt x="291083" y="181356"/>
                </a:moveTo>
                <a:lnTo>
                  <a:pt x="291083" y="179832"/>
                </a:lnTo>
                <a:lnTo>
                  <a:pt x="291274" y="179832"/>
                </a:lnTo>
                <a:lnTo>
                  <a:pt x="291083" y="181356"/>
                </a:lnTo>
                <a:close/>
              </a:path>
              <a:path w="306705" h="289560">
                <a:moveTo>
                  <a:pt x="227075" y="227075"/>
                </a:moveTo>
                <a:lnTo>
                  <a:pt x="217932" y="211836"/>
                </a:lnTo>
                <a:lnTo>
                  <a:pt x="247497" y="211836"/>
                </a:lnTo>
                <a:lnTo>
                  <a:pt x="248412" y="213359"/>
                </a:lnTo>
                <a:lnTo>
                  <a:pt x="248412" y="214883"/>
                </a:lnTo>
                <a:lnTo>
                  <a:pt x="252983" y="222504"/>
                </a:lnTo>
                <a:lnTo>
                  <a:pt x="253593" y="222504"/>
                </a:lnTo>
                <a:lnTo>
                  <a:pt x="254812" y="225552"/>
                </a:lnTo>
                <a:lnTo>
                  <a:pt x="227075" y="225552"/>
                </a:lnTo>
                <a:lnTo>
                  <a:pt x="227075" y="227075"/>
                </a:lnTo>
                <a:close/>
              </a:path>
              <a:path w="306705" h="289560">
                <a:moveTo>
                  <a:pt x="253593" y="222504"/>
                </a:moveTo>
                <a:lnTo>
                  <a:pt x="252983" y="222504"/>
                </a:lnTo>
                <a:lnTo>
                  <a:pt x="252983" y="220980"/>
                </a:lnTo>
                <a:lnTo>
                  <a:pt x="253593" y="222504"/>
                </a:lnTo>
                <a:close/>
              </a:path>
              <a:path w="306705" h="289560">
                <a:moveTo>
                  <a:pt x="286512" y="222504"/>
                </a:moveTo>
                <a:lnTo>
                  <a:pt x="286512" y="220980"/>
                </a:lnTo>
                <a:lnTo>
                  <a:pt x="286766" y="220980"/>
                </a:lnTo>
                <a:lnTo>
                  <a:pt x="286512" y="222504"/>
                </a:lnTo>
                <a:close/>
              </a:path>
              <a:path w="306705" h="289560">
                <a:moveTo>
                  <a:pt x="237744" y="246888"/>
                </a:moveTo>
                <a:lnTo>
                  <a:pt x="234696" y="240791"/>
                </a:lnTo>
                <a:lnTo>
                  <a:pt x="230124" y="233172"/>
                </a:lnTo>
                <a:lnTo>
                  <a:pt x="227075" y="225552"/>
                </a:lnTo>
                <a:lnTo>
                  <a:pt x="254812" y="225552"/>
                </a:lnTo>
                <a:lnTo>
                  <a:pt x="256032" y="228600"/>
                </a:lnTo>
                <a:lnTo>
                  <a:pt x="258862" y="234260"/>
                </a:lnTo>
                <a:lnTo>
                  <a:pt x="257556" y="240791"/>
                </a:lnTo>
                <a:lnTo>
                  <a:pt x="257556" y="245364"/>
                </a:lnTo>
                <a:lnTo>
                  <a:pt x="237744" y="245364"/>
                </a:lnTo>
                <a:lnTo>
                  <a:pt x="237744" y="246888"/>
                </a:lnTo>
                <a:close/>
              </a:path>
              <a:path w="306705" h="289560">
                <a:moveTo>
                  <a:pt x="271272" y="288036"/>
                </a:moveTo>
                <a:lnTo>
                  <a:pt x="263652" y="288036"/>
                </a:lnTo>
                <a:lnTo>
                  <a:pt x="259080" y="286512"/>
                </a:lnTo>
                <a:lnTo>
                  <a:pt x="256032" y="283464"/>
                </a:lnTo>
                <a:lnTo>
                  <a:pt x="254508" y="280416"/>
                </a:lnTo>
                <a:lnTo>
                  <a:pt x="252983" y="278891"/>
                </a:lnTo>
                <a:lnTo>
                  <a:pt x="251459" y="275844"/>
                </a:lnTo>
                <a:lnTo>
                  <a:pt x="256032" y="269748"/>
                </a:lnTo>
                <a:lnTo>
                  <a:pt x="257556" y="266700"/>
                </a:lnTo>
                <a:lnTo>
                  <a:pt x="257556" y="240791"/>
                </a:lnTo>
                <a:lnTo>
                  <a:pt x="258862" y="234260"/>
                </a:lnTo>
                <a:lnTo>
                  <a:pt x="262128" y="240791"/>
                </a:lnTo>
                <a:lnTo>
                  <a:pt x="263652" y="240791"/>
                </a:lnTo>
                <a:lnTo>
                  <a:pt x="265175" y="246888"/>
                </a:lnTo>
                <a:lnTo>
                  <a:pt x="268224" y="252983"/>
                </a:lnTo>
                <a:lnTo>
                  <a:pt x="269748" y="257556"/>
                </a:lnTo>
                <a:lnTo>
                  <a:pt x="271272" y="260604"/>
                </a:lnTo>
                <a:lnTo>
                  <a:pt x="272796" y="262128"/>
                </a:lnTo>
                <a:lnTo>
                  <a:pt x="273558" y="263652"/>
                </a:lnTo>
                <a:lnTo>
                  <a:pt x="272796" y="263652"/>
                </a:lnTo>
                <a:lnTo>
                  <a:pt x="273558" y="265175"/>
                </a:lnTo>
                <a:lnTo>
                  <a:pt x="272796" y="265175"/>
                </a:lnTo>
                <a:lnTo>
                  <a:pt x="274320" y="266700"/>
                </a:lnTo>
                <a:lnTo>
                  <a:pt x="275844" y="266700"/>
                </a:lnTo>
                <a:lnTo>
                  <a:pt x="280416" y="271272"/>
                </a:lnTo>
                <a:lnTo>
                  <a:pt x="280416" y="277367"/>
                </a:lnTo>
                <a:lnTo>
                  <a:pt x="278891" y="278891"/>
                </a:lnTo>
                <a:lnTo>
                  <a:pt x="277367" y="281940"/>
                </a:lnTo>
                <a:lnTo>
                  <a:pt x="275844" y="283464"/>
                </a:lnTo>
                <a:lnTo>
                  <a:pt x="273100" y="287121"/>
                </a:lnTo>
                <a:lnTo>
                  <a:pt x="271272" y="288036"/>
                </a:lnTo>
                <a:close/>
              </a:path>
              <a:path w="306705" h="289560">
                <a:moveTo>
                  <a:pt x="283464" y="243840"/>
                </a:moveTo>
                <a:lnTo>
                  <a:pt x="283464" y="242316"/>
                </a:lnTo>
                <a:lnTo>
                  <a:pt x="283768" y="242316"/>
                </a:lnTo>
                <a:lnTo>
                  <a:pt x="283464" y="243840"/>
                </a:lnTo>
                <a:close/>
              </a:path>
              <a:path w="306705" h="289560">
                <a:moveTo>
                  <a:pt x="251459" y="275844"/>
                </a:moveTo>
                <a:lnTo>
                  <a:pt x="249936" y="274320"/>
                </a:lnTo>
                <a:lnTo>
                  <a:pt x="248412" y="271272"/>
                </a:lnTo>
                <a:lnTo>
                  <a:pt x="249936" y="271272"/>
                </a:lnTo>
                <a:lnTo>
                  <a:pt x="246888" y="268224"/>
                </a:lnTo>
                <a:lnTo>
                  <a:pt x="245364" y="263652"/>
                </a:lnTo>
                <a:lnTo>
                  <a:pt x="245364" y="262128"/>
                </a:lnTo>
                <a:lnTo>
                  <a:pt x="242316" y="257556"/>
                </a:lnTo>
                <a:lnTo>
                  <a:pt x="243840" y="257556"/>
                </a:lnTo>
                <a:lnTo>
                  <a:pt x="237744" y="245364"/>
                </a:lnTo>
                <a:lnTo>
                  <a:pt x="257556" y="245364"/>
                </a:lnTo>
                <a:lnTo>
                  <a:pt x="257556" y="265175"/>
                </a:lnTo>
                <a:lnTo>
                  <a:pt x="256032" y="269748"/>
                </a:lnTo>
                <a:lnTo>
                  <a:pt x="251459" y="275844"/>
                </a:lnTo>
                <a:close/>
              </a:path>
              <a:path w="306705" h="289560">
                <a:moveTo>
                  <a:pt x="281940" y="272796"/>
                </a:moveTo>
                <a:lnTo>
                  <a:pt x="280416" y="272796"/>
                </a:lnTo>
                <a:lnTo>
                  <a:pt x="280416" y="271272"/>
                </a:lnTo>
                <a:lnTo>
                  <a:pt x="275844" y="266700"/>
                </a:lnTo>
                <a:lnTo>
                  <a:pt x="273812" y="265683"/>
                </a:lnTo>
                <a:lnTo>
                  <a:pt x="272796" y="263652"/>
                </a:lnTo>
                <a:lnTo>
                  <a:pt x="274320" y="265175"/>
                </a:lnTo>
                <a:lnTo>
                  <a:pt x="283464" y="265175"/>
                </a:lnTo>
                <a:lnTo>
                  <a:pt x="283464" y="266700"/>
                </a:lnTo>
                <a:lnTo>
                  <a:pt x="281940" y="268224"/>
                </a:lnTo>
                <a:lnTo>
                  <a:pt x="281940" y="272796"/>
                </a:lnTo>
                <a:close/>
              </a:path>
              <a:path w="306705" h="289560">
                <a:moveTo>
                  <a:pt x="274320" y="265175"/>
                </a:moveTo>
                <a:lnTo>
                  <a:pt x="272796" y="263652"/>
                </a:lnTo>
                <a:lnTo>
                  <a:pt x="273558" y="263652"/>
                </a:lnTo>
                <a:lnTo>
                  <a:pt x="274320" y="265175"/>
                </a:lnTo>
                <a:close/>
              </a:path>
              <a:path w="306705" h="289560">
                <a:moveTo>
                  <a:pt x="256032" y="269748"/>
                </a:moveTo>
                <a:lnTo>
                  <a:pt x="257556" y="265175"/>
                </a:lnTo>
                <a:lnTo>
                  <a:pt x="257556" y="266700"/>
                </a:lnTo>
                <a:lnTo>
                  <a:pt x="256032" y="269748"/>
                </a:lnTo>
                <a:close/>
              </a:path>
              <a:path w="306705" h="289560">
                <a:moveTo>
                  <a:pt x="274320" y="266700"/>
                </a:moveTo>
                <a:lnTo>
                  <a:pt x="272796" y="265175"/>
                </a:lnTo>
                <a:lnTo>
                  <a:pt x="273812" y="265683"/>
                </a:lnTo>
                <a:lnTo>
                  <a:pt x="274320" y="266700"/>
                </a:lnTo>
                <a:close/>
              </a:path>
              <a:path w="306705" h="289560">
                <a:moveTo>
                  <a:pt x="273812" y="265683"/>
                </a:moveTo>
                <a:lnTo>
                  <a:pt x="272796" y="265175"/>
                </a:lnTo>
                <a:lnTo>
                  <a:pt x="273558" y="265175"/>
                </a:lnTo>
                <a:lnTo>
                  <a:pt x="273812" y="265683"/>
                </a:lnTo>
                <a:close/>
              </a:path>
              <a:path w="306705" h="289560">
                <a:moveTo>
                  <a:pt x="275844" y="266700"/>
                </a:moveTo>
                <a:lnTo>
                  <a:pt x="274320" y="266700"/>
                </a:lnTo>
                <a:lnTo>
                  <a:pt x="273812" y="265683"/>
                </a:lnTo>
                <a:lnTo>
                  <a:pt x="275844" y="266700"/>
                </a:lnTo>
                <a:close/>
              </a:path>
              <a:path w="306705" h="289560">
                <a:moveTo>
                  <a:pt x="259080" y="286512"/>
                </a:moveTo>
                <a:lnTo>
                  <a:pt x="252983" y="281940"/>
                </a:lnTo>
                <a:lnTo>
                  <a:pt x="251459" y="275844"/>
                </a:lnTo>
                <a:lnTo>
                  <a:pt x="252983" y="278891"/>
                </a:lnTo>
                <a:lnTo>
                  <a:pt x="254508" y="280416"/>
                </a:lnTo>
                <a:lnTo>
                  <a:pt x="256032" y="283464"/>
                </a:lnTo>
                <a:lnTo>
                  <a:pt x="259080" y="286512"/>
                </a:lnTo>
                <a:close/>
              </a:path>
              <a:path w="306705" h="289560">
                <a:moveTo>
                  <a:pt x="277367" y="281940"/>
                </a:moveTo>
                <a:lnTo>
                  <a:pt x="278891" y="278891"/>
                </a:lnTo>
                <a:lnTo>
                  <a:pt x="280416" y="277367"/>
                </a:lnTo>
                <a:lnTo>
                  <a:pt x="280416" y="278891"/>
                </a:lnTo>
                <a:lnTo>
                  <a:pt x="277367" y="281940"/>
                </a:lnTo>
                <a:close/>
              </a:path>
              <a:path w="306705" h="289560">
                <a:moveTo>
                  <a:pt x="273100" y="287121"/>
                </a:moveTo>
                <a:lnTo>
                  <a:pt x="275844" y="283464"/>
                </a:lnTo>
                <a:lnTo>
                  <a:pt x="277367" y="281940"/>
                </a:lnTo>
                <a:lnTo>
                  <a:pt x="274320" y="286512"/>
                </a:lnTo>
                <a:lnTo>
                  <a:pt x="273100" y="287121"/>
                </a:lnTo>
                <a:close/>
              </a:path>
              <a:path w="306705" h="289560">
                <a:moveTo>
                  <a:pt x="271272" y="289559"/>
                </a:moveTo>
                <a:lnTo>
                  <a:pt x="263652" y="289559"/>
                </a:lnTo>
                <a:lnTo>
                  <a:pt x="259080" y="286512"/>
                </a:lnTo>
                <a:lnTo>
                  <a:pt x="263652" y="288036"/>
                </a:lnTo>
                <a:lnTo>
                  <a:pt x="272414" y="288036"/>
                </a:lnTo>
                <a:lnTo>
                  <a:pt x="271272" y="289559"/>
                </a:lnTo>
                <a:close/>
              </a:path>
              <a:path w="306705" h="289560">
                <a:moveTo>
                  <a:pt x="272414" y="288036"/>
                </a:moveTo>
                <a:lnTo>
                  <a:pt x="271272" y="288036"/>
                </a:lnTo>
                <a:lnTo>
                  <a:pt x="273100" y="287121"/>
                </a:lnTo>
                <a:lnTo>
                  <a:pt x="272414" y="288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49523" y="3328416"/>
            <a:ext cx="29209" cy="119380"/>
          </a:xfrm>
          <a:custGeom>
            <a:avLst/>
            <a:gdLst/>
            <a:ahLst/>
            <a:cxnLst/>
            <a:rect l="l" t="t" r="r" b="b"/>
            <a:pathLst>
              <a:path w="29210" h="119379">
                <a:moveTo>
                  <a:pt x="12192" y="1524"/>
                </a:moveTo>
                <a:lnTo>
                  <a:pt x="15240" y="0"/>
                </a:lnTo>
                <a:lnTo>
                  <a:pt x="16933" y="338"/>
                </a:lnTo>
                <a:lnTo>
                  <a:pt x="12192" y="1524"/>
                </a:lnTo>
                <a:close/>
              </a:path>
              <a:path w="29210" h="119379">
                <a:moveTo>
                  <a:pt x="19594" y="870"/>
                </a:moveTo>
                <a:lnTo>
                  <a:pt x="16933" y="338"/>
                </a:lnTo>
                <a:lnTo>
                  <a:pt x="18288" y="0"/>
                </a:lnTo>
                <a:lnTo>
                  <a:pt x="19594" y="870"/>
                </a:lnTo>
                <a:close/>
              </a:path>
              <a:path w="29210" h="119379">
                <a:moveTo>
                  <a:pt x="19812" y="24384"/>
                </a:moveTo>
                <a:lnTo>
                  <a:pt x="19812" y="22860"/>
                </a:lnTo>
                <a:lnTo>
                  <a:pt x="19304" y="22352"/>
                </a:lnTo>
                <a:lnTo>
                  <a:pt x="19812" y="21336"/>
                </a:lnTo>
                <a:lnTo>
                  <a:pt x="6096" y="21336"/>
                </a:lnTo>
                <a:lnTo>
                  <a:pt x="3048" y="15240"/>
                </a:lnTo>
                <a:lnTo>
                  <a:pt x="3048" y="8382"/>
                </a:lnTo>
                <a:lnTo>
                  <a:pt x="3556" y="7112"/>
                </a:lnTo>
                <a:lnTo>
                  <a:pt x="6858" y="3810"/>
                </a:lnTo>
                <a:lnTo>
                  <a:pt x="9144" y="3048"/>
                </a:lnTo>
                <a:lnTo>
                  <a:pt x="12192" y="1524"/>
                </a:lnTo>
                <a:lnTo>
                  <a:pt x="16933" y="338"/>
                </a:lnTo>
                <a:lnTo>
                  <a:pt x="19594" y="870"/>
                </a:lnTo>
                <a:lnTo>
                  <a:pt x="22860" y="3048"/>
                </a:lnTo>
                <a:lnTo>
                  <a:pt x="25908" y="7620"/>
                </a:lnTo>
                <a:lnTo>
                  <a:pt x="27432" y="10668"/>
                </a:lnTo>
                <a:lnTo>
                  <a:pt x="28575" y="14097"/>
                </a:lnTo>
                <a:lnTo>
                  <a:pt x="27432" y="19812"/>
                </a:lnTo>
                <a:lnTo>
                  <a:pt x="21336" y="22860"/>
                </a:lnTo>
                <a:lnTo>
                  <a:pt x="19812" y="24384"/>
                </a:lnTo>
                <a:close/>
              </a:path>
              <a:path w="29210" h="119379">
                <a:moveTo>
                  <a:pt x="25908" y="7620"/>
                </a:moveTo>
                <a:lnTo>
                  <a:pt x="22860" y="3048"/>
                </a:lnTo>
                <a:lnTo>
                  <a:pt x="19594" y="870"/>
                </a:lnTo>
                <a:lnTo>
                  <a:pt x="22860" y="1524"/>
                </a:lnTo>
                <a:lnTo>
                  <a:pt x="25908" y="7620"/>
                </a:lnTo>
                <a:close/>
              </a:path>
              <a:path w="29210" h="119379">
                <a:moveTo>
                  <a:pt x="6858" y="3810"/>
                </a:moveTo>
                <a:lnTo>
                  <a:pt x="7620" y="3048"/>
                </a:lnTo>
                <a:lnTo>
                  <a:pt x="12192" y="1524"/>
                </a:lnTo>
                <a:lnTo>
                  <a:pt x="9144" y="3048"/>
                </a:lnTo>
                <a:lnTo>
                  <a:pt x="6858" y="3810"/>
                </a:lnTo>
                <a:close/>
              </a:path>
              <a:path w="29210" h="119379">
                <a:moveTo>
                  <a:pt x="3556" y="7112"/>
                </a:moveTo>
                <a:lnTo>
                  <a:pt x="4572" y="4572"/>
                </a:lnTo>
                <a:lnTo>
                  <a:pt x="6858" y="3810"/>
                </a:lnTo>
                <a:lnTo>
                  <a:pt x="3556" y="7112"/>
                </a:lnTo>
                <a:close/>
              </a:path>
              <a:path w="29210" h="119379">
                <a:moveTo>
                  <a:pt x="3048" y="8382"/>
                </a:moveTo>
                <a:lnTo>
                  <a:pt x="3048" y="7620"/>
                </a:lnTo>
                <a:lnTo>
                  <a:pt x="3556" y="7112"/>
                </a:lnTo>
                <a:lnTo>
                  <a:pt x="3048" y="8382"/>
                </a:lnTo>
                <a:close/>
              </a:path>
              <a:path w="29210" h="119379">
                <a:moveTo>
                  <a:pt x="28575" y="14097"/>
                </a:moveTo>
                <a:lnTo>
                  <a:pt x="27432" y="10668"/>
                </a:lnTo>
                <a:lnTo>
                  <a:pt x="25908" y="7620"/>
                </a:lnTo>
                <a:lnTo>
                  <a:pt x="28956" y="12192"/>
                </a:lnTo>
                <a:lnTo>
                  <a:pt x="28575" y="14097"/>
                </a:lnTo>
                <a:close/>
              </a:path>
              <a:path w="29210" h="119379">
                <a:moveTo>
                  <a:pt x="3048" y="15240"/>
                </a:moveTo>
                <a:lnTo>
                  <a:pt x="1524" y="12192"/>
                </a:lnTo>
                <a:lnTo>
                  <a:pt x="3048" y="8382"/>
                </a:lnTo>
                <a:lnTo>
                  <a:pt x="3048" y="15240"/>
                </a:lnTo>
                <a:close/>
              </a:path>
              <a:path w="29210" h="119379">
                <a:moveTo>
                  <a:pt x="28956" y="36576"/>
                </a:moveTo>
                <a:lnTo>
                  <a:pt x="13716" y="36576"/>
                </a:lnTo>
                <a:lnTo>
                  <a:pt x="16764" y="35052"/>
                </a:lnTo>
                <a:lnTo>
                  <a:pt x="19812" y="35052"/>
                </a:lnTo>
                <a:lnTo>
                  <a:pt x="21336" y="30480"/>
                </a:lnTo>
                <a:lnTo>
                  <a:pt x="21336" y="27432"/>
                </a:lnTo>
                <a:lnTo>
                  <a:pt x="19812" y="24384"/>
                </a:lnTo>
                <a:lnTo>
                  <a:pt x="21336" y="22860"/>
                </a:lnTo>
                <a:lnTo>
                  <a:pt x="27432" y="19812"/>
                </a:lnTo>
                <a:lnTo>
                  <a:pt x="28575" y="14097"/>
                </a:lnTo>
                <a:lnTo>
                  <a:pt x="28956" y="15240"/>
                </a:lnTo>
                <a:lnTo>
                  <a:pt x="28956" y="36576"/>
                </a:lnTo>
                <a:close/>
              </a:path>
              <a:path w="29210" h="119379">
                <a:moveTo>
                  <a:pt x="6096" y="22860"/>
                </a:moveTo>
                <a:lnTo>
                  <a:pt x="4572" y="19812"/>
                </a:lnTo>
                <a:lnTo>
                  <a:pt x="3048" y="18288"/>
                </a:lnTo>
                <a:lnTo>
                  <a:pt x="3048" y="15240"/>
                </a:lnTo>
                <a:lnTo>
                  <a:pt x="4572" y="18288"/>
                </a:lnTo>
                <a:lnTo>
                  <a:pt x="6096" y="22860"/>
                </a:lnTo>
                <a:close/>
              </a:path>
              <a:path w="29210" h="119379">
                <a:moveTo>
                  <a:pt x="13716" y="36576"/>
                </a:moveTo>
                <a:lnTo>
                  <a:pt x="10668" y="36576"/>
                </a:lnTo>
                <a:lnTo>
                  <a:pt x="7620" y="30480"/>
                </a:lnTo>
                <a:lnTo>
                  <a:pt x="6096" y="28956"/>
                </a:lnTo>
                <a:lnTo>
                  <a:pt x="6096" y="22860"/>
                </a:lnTo>
                <a:lnTo>
                  <a:pt x="4572" y="18288"/>
                </a:lnTo>
                <a:lnTo>
                  <a:pt x="6096" y="21336"/>
                </a:lnTo>
                <a:lnTo>
                  <a:pt x="18288" y="21336"/>
                </a:lnTo>
                <a:lnTo>
                  <a:pt x="18669" y="22479"/>
                </a:lnTo>
                <a:lnTo>
                  <a:pt x="15240" y="25908"/>
                </a:lnTo>
                <a:lnTo>
                  <a:pt x="20574" y="25908"/>
                </a:lnTo>
                <a:lnTo>
                  <a:pt x="21336" y="27432"/>
                </a:lnTo>
                <a:lnTo>
                  <a:pt x="21336" y="30480"/>
                </a:lnTo>
                <a:lnTo>
                  <a:pt x="19812" y="35052"/>
                </a:lnTo>
                <a:lnTo>
                  <a:pt x="16764" y="35052"/>
                </a:lnTo>
                <a:lnTo>
                  <a:pt x="13716" y="36576"/>
                </a:lnTo>
                <a:close/>
              </a:path>
              <a:path w="29210" h="119379">
                <a:moveTo>
                  <a:pt x="25908" y="89916"/>
                </a:moveTo>
                <a:lnTo>
                  <a:pt x="1524" y="89916"/>
                </a:lnTo>
                <a:lnTo>
                  <a:pt x="1524" y="68580"/>
                </a:lnTo>
                <a:lnTo>
                  <a:pt x="3048" y="62484"/>
                </a:lnTo>
                <a:lnTo>
                  <a:pt x="3048" y="56388"/>
                </a:lnTo>
                <a:lnTo>
                  <a:pt x="4572" y="50292"/>
                </a:lnTo>
                <a:lnTo>
                  <a:pt x="4572" y="21336"/>
                </a:lnTo>
                <a:lnTo>
                  <a:pt x="6096" y="24384"/>
                </a:lnTo>
                <a:lnTo>
                  <a:pt x="6096" y="28956"/>
                </a:lnTo>
                <a:lnTo>
                  <a:pt x="7620" y="30480"/>
                </a:lnTo>
                <a:lnTo>
                  <a:pt x="10668" y="36576"/>
                </a:lnTo>
                <a:lnTo>
                  <a:pt x="28956" y="36576"/>
                </a:lnTo>
                <a:lnTo>
                  <a:pt x="28956" y="53340"/>
                </a:lnTo>
                <a:lnTo>
                  <a:pt x="27432" y="59436"/>
                </a:lnTo>
                <a:lnTo>
                  <a:pt x="27432" y="71628"/>
                </a:lnTo>
                <a:lnTo>
                  <a:pt x="25908" y="77724"/>
                </a:lnTo>
                <a:lnTo>
                  <a:pt x="25908" y="89916"/>
                </a:lnTo>
                <a:close/>
              </a:path>
              <a:path w="29210" h="119379">
                <a:moveTo>
                  <a:pt x="6096" y="24384"/>
                </a:moveTo>
                <a:lnTo>
                  <a:pt x="4572" y="21336"/>
                </a:lnTo>
                <a:lnTo>
                  <a:pt x="6096" y="22860"/>
                </a:lnTo>
                <a:lnTo>
                  <a:pt x="6096" y="24384"/>
                </a:lnTo>
                <a:close/>
              </a:path>
              <a:path w="29210" h="119379">
                <a:moveTo>
                  <a:pt x="18669" y="22479"/>
                </a:moveTo>
                <a:lnTo>
                  <a:pt x="18288" y="21336"/>
                </a:lnTo>
                <a:lnTo>
                  <a:pt x="19050" y="22098"/>
                </a:lnTo>
                <a:lnTo>
                  <a:pt x="18669" y="22479"/>
                </a:lnTo>
                <a:close/>
              </a:path>
              <a:path w="29210" h="119379">
                <a:moveTo>
                  <a:pt x="19050" y="22098"/>
                </a:moveTo>
                <a:lnTo>
                  <a:pt x="18288" y="21336"/>
                </a:lnTo>
                <a:lnTo>
                  <a:pt x="19812" y="21336"/>
                </a:lnTo>
                <a:lnTo>
                  <a:pt x="19050" y="22098"/>
                </a:lnTo>
                <a:close/>
              </a:path>
              <a:path w="29210" h="119379">
                <a:moveTo>
                  <a:pt x="19304" y="22352"/>
                </a:moveTo>
                <a:lnTo>
                  <a:pt x="19050" y="22098"/>
                </a:lnTo>
                <a:lnTo>
                  <a:pt x="19812" y="21336"/>
                </a:lnTo>
                <a:lnTo>
                  <a:pt x="19304" y="22352"/>
                </a:lnTo>
                <a:close/>
              </a:path>
              <a:path w="29210" h="119379">
                <a:moveTo>
                  <a:pt x="18897" y="23164"/>
                </a:moveTo>
                <a:lnTo>
                  <a:pt x="18796" y="22352"/>
                </a:lnTo>
                <a:lnTo>
                  <a:pt x="19050" y="22098"/>
                </a:lnTo>
                <a:lnTo>
                  <a:pt x="19304" y="22352"/>
                </a:lnTo>
                <a:lnTo>
                  <a:pt x="18897" y="23164"/>
                </a:lnTo>
                <a:close/>
              </a:path>
              <a:path w="29210" h="119379">
                <a:moveTo>
                  <a:pt x="19050" y="23622"/>
                </a:moveTo>
                <a:lnTo>
                  <a:pt x="18897" y="23164"/>
                </a:lnTo>
                <a:lnTo>
                  <a:pt x="19304" y="22352"/>
                </a:lnTo>
                <a:lnTo>
                  <a:pt x="19812" y="22860"/>
                </a:lnTo>
                <a:lnTo>
                  <a:pt x="19050" y="23622"/>
                </a:lnTo>
                <a:close/>
              </a:path>
              <a:path w="29210" h="119379">
                <a:moveTo>
                  <a:pt x="15240" y="25908"/>
                </a:moveTo>
                <a:lnTo>
                  <a:pt x="18669" y="22479"/>
                </a:lnTo>
                <a:lnTo>
                  <a:pt x="18897" y="23164"/>
                </a:lnTo>
                <a:lnTo>
                  <a:pt x="18288" y="24384"/>
                </a:lnTo>
                <a:lnTo>
                  <a:pt x="15240" y="25908"/>
                </a:lnTo>
                <a:close/>
              </a:path>
              <a:path w="29210" h="119379">
                <a:moveTo>
                  <a:pt x="19812" y="25908"/>
                </a:moveTo>
                <a:lnTo>
                  <a:pt x="19050" y="23622"/>
                </a:lnTo>
                <a:lnTo>
                  <a:pt x="19812" y="22860"/>
                </a:lnTo>
                <a:lnTo>
                  <a:pt x="19812" y="25908"/>
                </a:lnTo>
                <a:close/>
              </a:path>
              <a:path w="29210" h="119379">
                <a:moveTo>
                  <a:pt x="18288" y="24384"/>
                </a:moveTo>
                <a:lnTo>
                  <a:pt x="18897" y="23164"/>
                </a:lnTo>
                <a:lnTo>
                  <a:pt x="19050" y="23622"/>
                </a:lnTo>
                <a:lnTo>
                  <a:pt x="18288" y="24384"/>
                </a:lnTo>
                <a:close/>
              </a:path>
              <a:path w="29210" h="119379">
                <a:moveTo>
                  <a:pt x="19812" y="25908"/>
                </a:moveTo>
                <a:lnTo>
                  <a:pt x="15240" y="25908"/>
                </a:lnTo>
                <a:lnTo>
                  <a:pt x="18288" y="24384"/>
                </a:lnTo>
                <a:lnTo>
                  <a:pt x="19050" y="23622"/>
                </a:lnTo>
                <a:lnTo>
                  <a:pt x="19812" y="25908"/>
                </a:lnTo>
                <a:close/>
              </a:path>
              <a:path w="29210" h="119379">
                <a:moveTo>
                  <a:pt x="20574" y="25908"/>
                </a:moveTo>
                <a:lnTo>
                  <a:pt x="19812" y="25908"/>
                </a:lnTo>
                <a:lnTo>
                  <a:pt x="19812" y="24384"/>
                </a:lnTo>
                <a:lnTo>
                  <a:pt x="20574" y="25908"/>
                </a:lnTo>
                <a:close/>
              </a:path>
              <a:path w="29210" h="119379">
                <a:moveTo>
                  <a:pt x="13716" y="118872"/>
                </a:moveTo>
                <a:lnTo>
                  <a:pt x="9144" y="118872"/>
                </a:lnTo>
                <a:lnTo>
                  <a:pt x="7620" y="117348"/>
                </a:lnTo>
                <a:lnTo>
                  <a:pt x="3048" y="108204"/>
                </a:lnTo>
                <a:lnTo>
                  <a:pt x="1524" y="100584"/>
                </a:lnTo>
                <a:lnTo>
                  <a:pt x="0" y="99060"/>
                </a:lnTo>
                <a:lnTo>
                  <a:pt x="0" y="96012"/>
                </a:lnTo>
                <a:lnTo>
                  <a:pt x="1524" y="88392"/>
                </a:lnTo>
                <a:lnTo>
                  <a:pt x="1524" y="89916"/>
                </a:lnTo>
                <a:lnTo>
                  <a:pt x="25908" y="89916"/>
                </a:lnTo>
                <a:lnTo>
                  <a:pt x="25908" y="91440"/>
                </a:lnTo>
                <a:lnTo>
                  <a:pt x="24384" y="91440"/>
                </a:lnTo>
                <a:lnTo>
                  <a:pt x="24384" y="99060"/>
                </a:lnTo>
                <a:lnTo>
                  <a:pt x="16764" y="114300"/>
                </a:lnTo>
                <a:lnTo>
                  <a:pt x="16764" y="117348"/>
                </a:lnTo>
                <a:lnTo>
                  <a:pt x="13716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53283" y="3819144"/>
            <a:ext cx="795655" cy="111760"/>
          </a:xfrm>
          <a:custGeom>
            <a:avLst/>
            <a:gdLst/>
            <a:ahLst/>
            <a:cxnLst/>
            <a:rect l="l" t="t" r="r" b="b"/>
            <a:pathLst>
              <a:path w="795654" h="111760">
                <a:moveTo>
                  <a:pt x="449580" y="73152"/>
                </a:moveTo>
                <a:lnTo>
                  <a:pt x="204216" y="73152"/>
                </a:lnTo>
                <a:lnTo>
                  <a:pt x="224027" y="71628"/>
                </a:lnTo>
                <a:lnTo>
                  <a:pt x="222504" y="71628"/>
                </a:lnTo>
                <a:lnTo>
                  <a:pt x="242316" y="68580"/>
                </a:lnTo>
                <a:lnTo>
                  <a:pt x="301751" y="64008"/>
                </a:lnTo>
                <a:lnTo>
                  <a:pt x="321564" y="60959"/>
                </a:lnTo>
                <a:lnTo>
                  <a:pt x="323088" y="60959"/>
                </a:lnTo>
                <a:lnTo>
                  <a:pt x="365759" y="57912"/>
                </a:lnTo>
                <a:lnTo>
                  <a:pt x="364235" y="57912"/>
                </a:lnTo>
                <a:lnTo>
                  <a:pt x="385572" y="56388"/>
                </a:lnTo>
                <a:lnTo>
                  <a:pt x="406908" y="53340"/>
                </a:lnTo>
                <a:lnTo>
                  <a:pt x="428243" y="51816"/>
                </a:lnTo>
                <a:lnTo>
                  <a:pt x="426719" y="51816"/>
                </a:lnTo>
                <a:lnTo>
                  <a:pt x="448056" y="48767"/>
                </a:lnTo>
                <a:lnTo>
                  <a:pt x="467867" y="47244"/>
                </a:lnTo>
                <a:lnTo>
                  <a:pt x="566927" y="32004"/>
                </a:lnTo>
                <a:lnTo>
                  <a:pt x="603504" y="28956"/>
                </a:lnTo>
                <a:lnTo>
                  <a:pt x="620267" y="25908"/>
                </a:lnTo>
                <a:lnTo>
                  <a:pt x="637032" y="24383"/>
                </a:lnTo>
                <a:lnTo>
                  <a:pt x="635508" y="24383"/>
                </a:lnTo>
                <a:lnTo>
                  <a:pt x="652272" y="21336"/>
                </a:lnTo>
                <a:lnTo>
                  <a:pt x="667512" y="19812"/>
                </a:lnTo>
                <a:lnTo>
                  <a:pt x="682751" y="16764"/>
                </a:lnTo>
                <a:lnTo>
                  <a:pt x="719327" y="12191"/>
                </a:lnTo>
                <a:lnTo>
                  <a:pt x="717804" y="12191"/>
                </a:lnTo>
                <a:lnTo>
                  <a:pt x="726948" y="10667"/>
                </a:lnTo>
                <a:lnTo>
                  <a:pt x="736092" y="10667"/>
                </a:lnTo>
                <a:lnTo>
                  <a:pt x="743712" y="7620"/>
                </a:lnTo>
                <a:lnTo>
                  <a:pt x="751332" y="6096"/>
                </a:lnTo>
                <a:lnTo>
                  <a:pt x="749808" y="6096"/>
                </a:lnTo>
                <a:lnTo>
                  <a:pt x="755904" y="4572"/>
                </a:lnTo>
                <a:lnTo>
                  <a:pt x="763524" y="4572"/>
                </a:lnTo>
                <a:lnTo>
                  <a:pt x="768096" y="3048"/>
                </a:lnTo>
                <a:lnTo>
                  <a:pt x="778764" y="3048"/>
                </a:lnTo>
                <a:lnTo>
                  <a:pt x="781812" y="1524"/>
                </a:lnTo>
                <a:lnTo>
                  <a:pt x="780288" y="1524"/>
                </a:lnTo>
                <a:lnTo>
                  <a:pt x="784859" y="0"/>
                </a:lnTo>
                <a:lnTo>
                  <a:pt x="787908" y="1524"/>
                </a:lnTo>
                <a:lnTo>
                  <a:pt x="781812" y="1524"/>
                </a:lnTo>
                <a:lnTo>
                  <a:pt x="778764" y="3048"/>
                </a:lnTo>
                <a:lnTo>
                  <a:pt x="790956" y="3048"/>
                </a:lnTo>
                <a:lnTo>
                  <a:pt x="792480" y="6096"/>
                </a:lnTo>
                <a:lnTo>
                  <a:pt x="795527" y="10667"/>
                </a:lnTo>
                <a:lnTo>
                  <a:pt x="795527" y="15240"/>
                </a:lnTo>
                <a:lnTo>
                  <a:pt x="792480" y="19812"/>
                </a:lnTo>
                <a:lnTo>
                  <a:pt x="792480" y="21336"/>
                </a:lnTo>
                <a:lnTo>
                  <a:pt x="787908" y="25908"/>
                </a:lnTo>
                <a:lnTo>
                  <a:pt x="781812" y="25908"/>
                </a:lnTo>
                <a:lnTo>
                  <a:pt x="778764" y="27432"/>
                </a:lnTo>
                <a:lnTo>
                  <a:pt x="772667" y="27432"/>
                </a:lnTo>
                <a:lnTo>
                  <a:pt x="769619" y="28956"/>
                </a:lnTo>
                <a:lnTo>
                  <a:pt x="763524" y="28956"/>
                </a:lnTo>
                <a:lnTo>
                  <a:pt x="757427" y="32004"/>
                </a:lnTo>
                <a:lnTo>
                  <a:pt x="755904" y="32004"/>
                </a:lnTo>
                <a:lnTo>
                  <a:pt x="748283" y="33528"/>
                </a:lnTo>
                <a:lnTo>
                  <a:pt x="749808" y="33528"/>
                </a:lnTo>
                <a:lnTo>
                  <a:pt x="740664" y="35052"/>
                </a:lnTo>
                <a:lnTo>
                  <a:pt x="731519" y="35052"/>
                </a:lnTo>
                <a:lnTo>
                  <a:pt x="722375" y="36575"/>
                </a:lnTo>
                <a:lnTo>
                  <a:pt x="711708" y="38100"/>
                </a:lnTo>
                <a:lnTo>
                  <a:pt x="699516" y="41148"/>
                </a:lnTo>
                <a:lnTo>
                  <a:pt x="697992" y="41148"/>
                </a:lnTo>
                <a:lnTo>
                  <a:pt x="685800" y="42672"/>
                </a:lnTo>
                <a:lnTo>
                  <a:pt x="672083" y="44196"/>
                </a:lnTo>
                <a:lnTo>
                  <a:pt x="670559" y="44196"/>
                </a:lnTo>
                <a:lnTo>
                  <a:pt x="655319" y="45720"/>
                </a:lnTo>
                <a:lnTo>
                  <a:pt x="656843" y="45720"/>
                </a:lnTo>
                <a:lnTo>
                  <a:pt x="623316" y="51816"/>
                </a:lnTo>
                <a:lnTo>
                  <a:pt x="606551" y="53340"/>
                </a:lnTo>
                <a:lnTo>
                  <a:pt x="605027" y="53340"/>
                </a:lnTo>
                <a:lnTo>
                  <a:pt x="588264" y="54864"/>
                </a:lnTo>
                <a:lnTo>
                  <a:pt x="569975" y="57912"/>
                </a:lnTo>
                <a:lnTo>
                  <a:pt x="550164" y="59436"/>
                </a:lnTo>
                <a:lnTo>
                  <a:pt x="531875" y="62483"/>
                </a:lnTo>
                <a:lnTo>
                  <a:pt x="530351" y="62483"/>
                </a:lnTo>
                <a:lnTo>
                  <a:pt x="510540" y="65532"/>
                </a:lnTo>
                <a:lnTo>
                  <a:pt x="492251" y="68580"/>
                </a:lnTo>
                <a:lnTo>
                  <a:pt x="470916" y="71628"/>
                </a:lnTo>
                <a:lnTo>
                  <a:pt x="449580" y="73152"/>
                </a:lnTo>
                <a:close/>
              </a:path>
              <a:path w="795654" h="111760">
                <a:moveTo>
                  <a:pt x="778764" y="3048"/>
                </a:moveTo>
                <a:lnTo>
                  <a:pt x="775716" y="3048"/>
                </a:lnTo>
                <a:lnTo>
                  <a:pt x="778764" y="1524"/>
                </a:lnTo>
                <a:lnTo>
                  <a:pt x="780288" y="1524"/>
                </a:lnTo>
                <a:lnTo>
                  <a:pt x="778764" y="3048"/>
                </a:lnTo>
                <a:close/>
              </a:path>
              <a:path w="795654" h="111760">
                <a:moveTo>
                  <a:pt x="736092" y="10667"/>
                </a:moveTo>
                <a:lnTo>
                  <a:pt x="728472" y="10667"/>
                </a:lnTo>
                <a:lnTo>
                  <a:pt x="737616" y="9144"/>
                </a:lnTo>
                <a:lnTo>
                  <a:pt x="736092" y="10667"/>
                </a:lnTo>
                <a:close/>
              </a:path>
              <a:path w="795654" h="111760">
                <a:moveTo>
                  <a:pt x="786383" y="27432"/>
                </a:moveTo>
                <a:lnTo>
                  <a:pt x="778764" y="27432"/>
                </a:lnTo>
                <a:lnTo>
                  <a:pt x="781812" y="25908"/>
                </a:lnTo>
                <a:lnTo>
                  <a:pt x="787908" y="25908"/>
                </a:lnTo>
                <a:lnTo>
                  <a:pt x="786383" y="27432"/>
                </a:lnTo>
                <a:close/>
              </a:path>
              <a:path w="795654" h="111760">
                <a:moveTo>
                  <a:pt x="771143" y="28956"/>
                </a:moveTo>
                <a:lnTo>
                  <a:pt x="772667" y="27432"/>
                </a:lnTo>
                <a:lnTo>
                  <a:pt x="775716" y="27432"/>
                </a:lnTo>
                <a:lnTo>
                  <a:pt x="771143" y="28956"/>
                </a:lnTo>
                <a:close/>
              </a:path>
              <a:path w="795654" h="111760">
                <a:moveTo>
                  <a:pt x="760475" y="30480"/>
                </a:moveTo>
                <a:lnTo>
                  <a:pt x="763524" y="28956"/>
                </a:lnTo>
                <a:lnTo>
                  <a:pt x="768096" y="28956"/>
                </a:lnTo>
                <a:lnTo>
                  <a:pt x="760475" y="30480"/>
                </a:lnTo>
                <a:close/>
              </a:path>
              <a:path w="795654" h="111760">
                <a:moveTo>
                  <a:pt x="731519" y="36575"/>
                </a:moveTo>
                <a:lnTo>
                  <a:pt x="731519" y="35052"/>
                </a:lnTo>
                <a:lnTo>
                  <a:pt x="739140" y="35052"/>
                </a:lnTo>
                <a:lnTo>
                  <a:pt x="731519" y="36575"/>
                </a:lnTo>
                <a:close/>
              </a:path>
              <a:path w="795654" h="111760">
                <a:moveTo>
                  <a:pt x="408432" y="76200"/>
                </a:moveTo>
                <a:lnTo>
                  <a:pt x="152400" y="76200"/>
                </a:lnTo>
                <a:lnTo>
                  <a:pt x="185927" y="73152"/>
                </a:lnTo>
                <a:lnTo>
                  <a:pt x="451104" y="73152"/>
                </a:lnTo>
                <a:lnTo>
                  <a:pt x="408432" y="76200"/>
                </a:lnTo>
                <a:close/>
              </a:path>
              <a:path w="795654" h="111760">
                <a:moveTo>
                  <a:pt x="14325" y="88087"/>
                </a:moveTo>
                <a:lnTo>
                  <a:pt x="10667" y="86867"/>
                </a:lnTo>
                <a:lnTo>
                  <a:pt x="12191" y="85344"/>
                </a:lnTo>
                <a:lnTo>
                  <a:pt x="13716" y="85344"/>
                </a:lnTo>
                <a:lnTo>
                  <a:pt x="18288" y="83820"/>
                </a:lnTo>
                <a:lnTo>
                  <a:pt x="22859" y="83820"/>
                </a:lnTo>
                <a:lnTo>
                  <a:pt x="25908" y="82296"/>
                </a:lnTo>
                <a:lnTo>
                  <a:pt x="35051" y="82296"/>
                </a:lnTo>
                <a:lnTo>
                  <a:pt x="39624" y="80772"/>
                </a:lnTo>
                <a:lnTo>
                  <a:pt x="53340" y="80772"/>
                </a:lnTo>
                <a:lnTo>
                  <a:pt x="60959" y="79248"/>
                </a:lnTo>
                <a:lnTo>
                  <a:pt x="99059" y="79248"/>
                </a:lnTo>
                <a:lnTo>
                  <a:pt x="111251" y="77724"/>
                </a:lnTo>
                <a:lnTo>
                  <a:pt x="124967" y="77724"/>
                </a:lnTo>
                <a:lnTo>
                  <a:pt x="138683" y="76200"/>
                </a:lnTo>
                <a:lnTo>
                  <a:pt x="409956" y="76200"/>
                </a:lnTo>
                <a:lnTo>
                  <a:pt x="367283" y="82296"/>
                </a:lnTo>
                <a:lnTo>
                  <a:pt x="304800" y="86867"/>
                </a:lnTo>
                <a:lnTo>
                  <a:pt x="16764" y="86867"/>
                </a:lnTo>
                <a:lnTo>
                  <a:pt x="14325" y="88087"/>
                </a:lnTo>
                <a:close/>
              </a:path>
              <a:path w="795654" h="111760">
                <a:moveTo>
                  <a:pt x="3483" y="91657"/>
                </a:moveTo>
                <a:lnTo>
                  <a:pt x="4572" y="88391"/>
                </a:lnTo>
                <a:lnTo>
                  <a:pt x="10667" y="86867"/>
                </a:lnTo>
                <a:lnTo>
                  <a:pt x="7619" y="88391"/>
                </a:lnTo>
                <a:lnTo>
                  <a:pt x="6096" y="89916"/>
                </a:lnTo>
                <a:lnTo>
                  <a:pt x="3483" y="91657"/>
                </a:lnTo>
                <a:close/>
              </a:path>
              <a:path w="795654" h="111760">
                <a:moveTo>
                  <a:pt x="15240" y="111252"/>
                </a:moveTo>
                <a:lnTo>
                  <a:pt x="9143" y="109728"/>
                </a:lnTo>
                <a:lnTo>
                  <a:pt x="4572" y="106680"/>
                </a:lnTo>
                <a:lnTo>
                  <a:pt x="3810" y="105918"/>
                </a:lnTo>
                <a:lnTo>
                  <a:pt x="3048" y="103632"/>
                </a:lnTo>
                <a:lnTo>
                  <a:pt x="609" y="99974"/>
                </a:lnTo>
                <a:lnTo>
                  <a:pt x="190" y="98298"/>
                </a:lnTo>
                <a:lnTo>
                  <a:pt x="609" y="96621"/>
                </a:lnTo>
                <a:lnTo>
                  <a:pt x="3048" y="92964"/>
                </a:lnTo>
                <a:lnTo>
                  <a:pt x="3483" y="91657"/>
                </a:lnTo>
                <a:lnTo>
                  <a:pt x="6096" y="89916"/>
                </a:lnTo>
                <a:lnTo>
                  <a:pt x="7619" y="88391"/>
                </a:lnTo>
                <a:lnTo>
                  <a:pt x="10667" y="86867"/>
                </a:lnTo>
                <a:lnTo>
                  <a:pt x="14325" y="88087"/>
                </a:lnTo>
                <a:lnTo>
                  <a:pt x="13716" y="88391"/>
                </a:lnTo>
                <a:lnTo>
                  <a:pt x="22097" y="88391"/>
                </a:lnTo>
                <a:lnTo>
                  <a:pt x="22859" y="89916"/>
                </a:lnTo>
                <a:lnTo>
                  <a:pt x="25908" y="92964"/>
                </a:lnTo>
                <a:lnTo>
                  <a:pt x="25908" y="97536"/>
                </a:lnTo>
                <a:lnTo>
                  <a:pt x="22859" y="97536"/>
                </a:lnTo>
                <a:lnTo>
                  <a:pt x="21335" y="103632"/>
                </a:lnTo>
                <a:lnTo>
                  <a:pt x="22859" y="103632"/>
                </a:lnTo>
                <a:lnTo>
                  <a:pt x="22859" y="105156"/>
                </a:lnTo>
                <a:lnTo>
                  <a:pt x="21335" y="105156"/>
                </a:lnTo>
                <a:lnTo>
                  <a:pt x="17779" y="108712"/>
                </a:lnTo>
                <a:lnTo>
                  <a:pt x="13716" y="109728"/>
                </a:lnTo>
                <a:lnTo>
                  <a:pt x="16764" y="109728"/>
                </a:lnTo>
                <a:lnTo>
                  <a:pt x="15240" y="111252"/>
                </a:lnTo>
                <a:close/>
              </a:path>
              <a:path w="795654" h="111760">
                <a:moveTo>
                  <a:pt x="22097" y="88391"/>
                </a:moveTo>
                <a:lnTo>
                  <a:pt x="15240" y="88391"/>
                </a:lnTo>
                <a:lnTo>
                  <a:pt x="14325" y="88087"/>
                </a:lnTo>
                <a:lnTo>
                  <a:pt x="16764" y="86867"/>
                </a:lnTo>
                <a:lnTo>
                  <a:pt x="21335" y="86867"/>
                </a:lnTo>
                <a:lnTo>
                  <a:pt x="22097" y="88391"/>
                </a:lnTo>
                <a:close/>
              </a:path>
              <a:path w="795654" h="111760">
                <a:moveTo>
                  <a:pt x="38100" y="105156"/>
                </a:moveTo>
                <a:lnTo>
                  <a:pt x="22859" y="105156"/>
                </a:lnTo>
                <a:lnTo>
                  <a:pt x="22859" y="100583"/>
                </a:lnTo>
                <a:lnTo>
                  <a:pt x="25908" y="97536"/>
                </a:lnTo>
                <a:lnTo>
                  <a:pt x="25908" y="92964"/>
                </a:lnTo>
                <a:lnTo>
                  <a:pt x="22859" y="89916"/>
                </a:lnTo>
                <a:lnTo>
                  <a:pt x="21335" y="86867"/>
                </a:lnTo>
                <a:lnTo>
                  <a:pt x="303275" y="86867"/>
                </a:lnTo>
                <a:lnTo>
                  <a:pt x="283464" y="88391"/>
                </a:lnTo>
                <a:lnTo>
                  <a:pt x="263651" y="91440"/>
                </a:lnTo>
                <a:lnTo>
                  <a:pt x="187451" y="97536"/>
                </a:lnTo>
                <a:lnTo>
                  <a:pt x="170688" y="99059"/>
                </a:lnTo>
                <a:lnTo>
                  <a:pt x="153924" y="99059"/>
                </a:lnTo>
                <a:lnTo>
                  <a:pt x="140208" y="100583"/>
                </a:lnTo>
                <a:lnTo>
                  <a:pt x="124967" y="100583"/>
                </a:lnTo>
                <a:lnTo>
                  <a:pt x="112775" y="102108"/>
                </a:lnTo>
                <a:lnTo>
                  <a:pt x="62483" y="102108"/>
                </a:lnTo>
                <a:lnTo>
                  <a:pt x="54864" y="103632"/>
                </a:lnTo>
                <a:lnTo>
                  <a:pt x="42672" y="103632"/>
                </a:lnTo>
                <a:lnTo>
                  <a:pt x="38100" y="105156"/>
                </a:lnTo>
                <a:close/>
              </a:path>
              <a:path w="795654" h="111760">
                <a:moveTo>
                  <a:pt x="15240" y="88391"/>
                </a:moveTo>
                <a:lnTo>
                  <a:pt x="13716" y="88391"/>
                </a:lnTo>
                <a:lnTo>
                  <a:pt x="14325" y="88087"/>
                </a:lnTo>
                <a:lnTo>
                  <a:pt x="15240" y="88391"/>
                </a:lnTo>
                <a:close/>
              </a:path>
              <a:path w="795654" h="111760">
                <a:moveTo>
                  <a:pt x="609" y="96621"/>
                </a:moveTo>
                <a:lnTo>
                  <a:pt x="1524" y="92964"/>
                </a:lnTo>
                <a:lnTo>
                  <a:pt x="3483" y="91657"/>
                </a:lnTo>
                <a:lnTo>
                  <a:pt x="3048" y="92964"/>
                </a:lnTo>
                <a:lnTo>
                  <a:pt x="609" y="96621"/>
                </a:lnTo>
                <a:close/>
              </a:path>
              <a:path w="795654" h="111760">
                <a:moveTo>
                  <a:pt x="190" y="98298"/>
                </a:moveTo>
                <a:lnTo>
                  <a:pt x="0" y="97536"/>
                </a:lnTo>
                <a:lnTo>
                  <a:pt x="609" y="96621"/>
                </a:lnTo>
                <a:lnTo>
                  <a:pt x="190" y="98298"/>
                </a:lnTo>
                <a:close/>
              </a:path>
              <a:path w="795654" h="111760">
                <a:moveTo>
                  <a:pt x="21335" y="103632"/>
                </a:moveTo>
                <a:lnTo>
                  <a:pt x="22859" y="97536"/>
                </a:lnTo>
                <a:lnTo>
                  <a:pt x="22859" y="100583"/>
                </a:lnTo>
                <a:lnTo>
                  <a:pt x="21335" y="103632"/>
                </a:lnTo>
                <a:close/>
              </a:path>
              <a:path w="795654" h="111760">
                <a:moveTo>
                  <a:pt x="22859" y="100583"/>
                </a:moveTo>
                <a:lnTo>
                  <a:pt x="22859" y="97536"/>
                </a:lnTo>
                <a:lnTo>
                  <a:pt x="25908" y="97536"/>
                </a:lnTo>
                <a:lnTo>
                  <a:pt x="22859" y="100583"/>
                </a:lnTo>
                <a:close/>
              </a:path>
              <a:path w="795654" h="111760">
                <a:moveTo>
                  <a:pt x="609" y="99974"/>
                </a:moveTo>
                <a:lnTo>
                  <a:pt x="0" y="99059"/>
                </a:lnTo>
                <a:lnTo>
                  <a:pt x="190" y="98298"/>
                </a:lnTo>
                <a:lnTo>
                  <a:pt x="609" y="99974"/>
                </a:lnTo>
                <a:close/>
              </a:path>
              <a:path w="795654" h="111760">
                <a:moveTo>
                  <a:pt x="3810" y="105918"/>
                </a:moveTo>
                <a:lnTo>
                  <a:pt x="1524" y="103632"/>
                </a:lnTo>
                <a:lnTo>
                  <a:pt x="609" y="99974"/>
                </a:lnTo>
                <a:lnTo>
                  <a:pt x="3048" y="103632"/>
                </a:lnTo>
                <a:lnTo>
                  <a:pt x="3810" y="105918"/>
                </a:lnTo>
                <a:close/>
              </a:path>
              <a:path w="795654" h="111760">
                <a:moveTo>
                  <a:pt x="22859" y="103632"/>
                </a:moveTo>
                <a:lnTo>
                  <a:pt x="21335" y="103632"/>
                </a:lnTo>
                <a:lnTo>
                  <a:pt x="22859" y="100583"/>
                </a:lnTo>
                <a:lnTo>
                  <a:pt x="22859" y="103632"/>
                </a:lnTo>
                <a:close/>
              </a:path>
              <a:path w="795654" h="111760">
                <a:moveTo>
                  <a:pt x="17779" y="108712"/>
                </a:moveTo>
                <a:lnTo>
                  <a:pt x="21335" y="105156"/>
                </a:lnTo>
                <a:lnTo>
                  <a:pt x="19812" y="106680"/>
                </a:lnTo>
                <a:lnTo>
                  <a:pt x="21336" y="106680"/>
                </a:lnTo>
                <a:lnTo>
                  <a:pt x="19812" y="108204"/>
                </a:lnTo>
                <a:lnTo>
                  <a:pt x="17779" y="108712"/>
                </a:lnTo>
                <a:close/>
              </a:path>
              <a:path w="795654" h="111760">
                <a:moveTo>
                  <a:pt x="19812" y="106680"/>
                </a:moveTo>
                <a:lnTo>
                  <a:pt x="21335" y="105156"/>
                </a:lnTo>
                <a:lnTo>
                  <a:pt x="22859" y="105156"/>
                </a:lnTo>
                <a:lnTo>
                  <a:pt x="19812" y="106680"/>
                </a:lnTo>
                <a:close/>
              </a:path>
              <a:path w="795654" h="111760">
                <a:moveTo>
                  <a:pt x="21336" y="106680"/>
                </a:moveTo>
                <a:lnTo>
                  <a:pt x="19812" y="106680"/>
                </a:lnTo>
                <a:lnTo>
                  <a:pt x="22859" y="105156"/>
                </a:lnTo>
                <a:lnTo>
                  <a:pt x="21336" y="106680"/>
                </a:lnTo>
                <a:close/>
              </a:path>
              <a:path w="795654" h="111760">
                <a:moveTo>
                  <a:pt x="9143" y="109728"/>
                </a:moveTo>
                <a:lnTo>
                  <a:pt x="4572" y="108204"/>
                </a:lnTo>
                <a:lnTo>
                  <a:pt x="3810" y="105918"/>
                </a:lnTo>
                <a:lnTo>
                  <a:pt x="4572" y="106680"/>
                </a:lnTo>
                <a:lnTo>
                  <a:pt x="9143" y="109728"/>
                </a:lnTo>
                <a:close/>
              </a:path>
              <a:path w="795654" h="111760">
                <a:moveTo>
                  <a:pt x="16764" y="109728"/>
                </a:moveTo>
                <a:lnTo>
                  <a:pt x="13716" y="109728"/>
                </a:lnTo>
                <a:lnTo>
                  <a:pt x="17779" y="108712"/>
                </a:lnTo>
                <a:lnTo>
                  <a:pt x="16764" y="1097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69108" y="3998976"/>
            <a:ext cx="292735" cy="240029"/>
          </a:xfrm>
          <a:custGeom>
            <a:avLst/>
            <a:gdLst/>
            <a:ahLst/>
            <a:cxnLst/>
            <a:rect l="l" t="t" r="r" b="b"/>
            <a:pathLst>
              <a:path w="292735" h="240029">
                <a:moveTo>
                  <a:pt x="217932" y="1270"/>
                </a:moveTo>
                <a:lnTo>
                  <a:pt x="201167" y="1270"/>
                </a:lnTo>
                <a:lnTo>
                  <a:pt x="210311" y="0"/>
                </a:lnTo>
                <a:lnTo>
                  <a:pt x="217932" y="1270"/>
                </a:lnTo>
                <a:close/>
              </a:path>
              <a:path w="292735" h="240029">
                <a:moveTo>
                  <a:pt x="234695" y="2540"/>
                </a:moveTo>
                <a:lnTo>
                  <a:pt x="182880" y="2540"/>
                </a:lnTo>
                <a:lnTo>
                  <a:pt x="192024" y="1270"/>
                </a:lnTo>
                <a:lnTo>
                  <a:pt x="227075" y="1270"/>
                </a:lnTo>
                <a:lnTo>
                  <a:pt x="234695" y="2540"/>
                </a:lnTo>
                <a:close/>
              </a:path>
              <a:path w="292735" h="240029">
                <a:moveTo>
                  <a:pt x="251459" y="7620"/>
                </a:moveTo>
                <a:lnTo>
                  <a:pt x="134111" y="7620"/>
                </a:lnTo>
                <a:lnTo>
                  <a:pt x="143256" y="5080"/>
                </a:lnTo>
                <a:lnTo>
                  <a:pt x="153924" y="3810"/>
                </a:lnTo>
                <a:lnTo>
                  <a:pt x="164591" y="3810"/>
                </a:lnTo>
                <a:lnTo>
                  <a:pt x="175259" y="2540"/>
                </a:lnTo>
                <a:lnTo>
                  <a:pt x="242316" y="2540"/>
                </a:lnTo>
                <a:lnTo>
                  <a:pt x="246888" y="3810"/>
                </a:lnTo>
                <a:lnTo>
                  <a:pt x="251459" y="7620"/>
                </a:lnTo>
                <a:close/>
              </a:path>
              <a:path w="292735" h="240029">
                <a:moveTo>
                  <a:pt x="146303" y="30480"/>
                </a:moveTo>
                <a:lnTo>
                  <a:pt x="74675" y="30480"/>
                </a:lnTo>
                <a:lnTo>
                  <a:pt x="77724" y="27940"/>
                </a:lnTo>
                <a:lnTo>
                  <a:pt x="77724" y="24130"/>
                </a:lnTo>
                <a:lnTo>
                  <a:pt x="74675" y="21590"/>
                </a:lnTo>
                <a:lnTo>
                  <a:pt x="67056" y="21590"/>
                </a:lnTo>
                <a:lnTo>
                  <a:pt x="64008" y="20320"/>
                </a:lnTo>
                <a:lnTo>
                  <a:pt x="44195" y="20320"/>
                </a:lnTo>
                <a:lnTo>
                  <a:pt x="43052" y="19843"/>
                </a:lnTo>
                <a:lnTo>
                  <a:pt x="57911" y="17780"/>
                </a:lnTo>
                <a:lnTo>
                  <a:pt x="68580" y="16510"/>
                </a:lnTo>
                <a:lnTo>
                  <a:pt x="77724" y="15240"/>
                </a:lnTo>
                <a:lnTo>
                  <a:pt x="88391" y="12700"/>
                </a:lnTo>
                <a:lnTo>
                  <a:pt x="89916" y="12700"/>
                </a:lnTo>
                <a:lnTo>
                  <a:pt x="100583" y="11430"/>
                </a:lnTo>
                <a:lnTo>
                  <a:pt x="112775" y="10160"/>
                </a:lnTo>
                <a:lnTo>
                  <a:pt x="111251" y="10160"/>
                </a:lnTo>
                <a:lnTo>
                  <a:pt x="132588" y="7620"/>
                </a:lnTo>
                <a:lnTo>
                  <a:pt x="252983" y="7620"/>
                </a:lnTo>
                <a:lnTo>
                  <a:pt x="257556" y="10160"/>
                </a:lnTo>
                <a:lnTo>
                  <a:pt x="262127" y="15240"/>
                </a:lnTo>
                <a:lnTo>
                  <a:pt x="263651" y="17780"/>
                </a:lnTo>
                <a:lnTo>
                  <a:pt x="266700" y="20320"/>
                </a:lnTo>
                <a:lnTo>
                  <a:pt x="266700" y="21590"/>
                </a:lnTo>
                <a:lnTo>
                  <a:pt x="268224" y="25400"/>
                </a:lnTo>
                <a:lnTo>
                  <a:pt x="195072" y="25400"/>
                </a:lnTo>
                <a:lnTo>
                  <a:pt x="185927" y="26670"/>
                </a:lnTo>
                <a:lnTo>
                  <a:pt x="167640" y="26670"/>
                </a:lnTo>
                <a:lnTo>
                  <a:pt x="146303" y="30480"/>
                </a:lnTo>
                <a:close/>
              </a:path>
              <a:path w="292735" h="240029">
                <a:moveTo>
                  <a:pt x="39624" y="20320"/>
                </a:moveTo>
                <a:lnTo>
                  <a:pt x="22859" y="20320"/>
                </a:lnTo>
                <a:lnTo>
                  <a:pt x="25908" y="19050"/>
                </a:lnTo>
                <a:lnTo>
                  <a:pt x="41148" y="19050"/>
                </a:lnTo>
                <a:lnTo>
                  <a:pt x="43052" y="19843"/>
                </a:lnTo>
                <a:lnTo>
                  <a:pt x="39624" y="20320"/>
                </a:lnTo>
                <a:close/>
              </a:path>
              <a:path w="292735" h="240029">
                <a:moveTo>
                  <a:pt x="44195" y="20320"/>
                </a:moveTo>
                <a:lnTo>
                  <a:pt x="39624" y="20320"/>
                </a:lnTo>
                <a:lnTo>
                  <a:pt x="43052" y="19843"/>
                </a:lnTo>
                <a:lnTo>
                  <a:pt x="44195" y="20320"/>
                </a:lnTo>
                <a:close/>
              </a:path>
              <a:path w="292735" h="240029">
                <a:moveTo>
                  <a:pt x="32003" y="21590"/>
                </a:moveTo>
                <a:lnTo>
                  <a:pt x="16764" y="21590"/>
                </a:lnTo>
                <a:lnTo>
                  <a:pt x="19811" y="20320"/>
                </a:lnTo>
                <a:lnTo>
                  <a:pt x="41148" y="20320"/>
                </a:lnTo>
                <a:lnTo>
                  <a:pt x="32003" y="21590"/>
                </a:lnTo>
                <a:close/>
              </a:path>
              <a:path w="292735" h="240029">
                <a:moveTo>
                  <a:pt x="67056" y="21590"/>
                </a:moveTo>
                <a:lnTo>
                  <a:pt x="32003" y="21590"/>
                </a:lnTo>
                <a:lnTo>
                  <a:pt x="41148" y="20320"/>
                </a:lnTo>
                <a:lnTo>
                  <a:pt x="64008" y="20320"/>
                </a:lnTo>
                <a:lnTo>
                  <a:pt x="67056" y="21590"/>
                </a:lnTo>
                <a:close/>
              </a:path>
              <a:path w="292735" h="240029">
                <a:moveTo>
                  <a:pt x="10667" y="24130"/>
                </a:moveTo>
                <a:lnTo>
                  <a:pt x="4572" y="24130"/>
                </a:lnTo>
                <a:lnTo>
                  <a:pt x="7619" y="21590"/>
                </a:lnTo>
                <a:lnTo>
                  <a:pt x="11048" y="23494"/>
                </a:lnTo>
                <a:lnTo>
                  <a:pt x="10667" y="24130"/>
                </a:lnTo>
                <a:close/>
              </a:path>
              <a:path w="292735" h="240029">
                <a:moveTo>
                  <a:pt x="21335" y="24130"/>
                </a:moveTo>
                <a:lnTo>
                  <a:pt x="12191" y="24130"/>
                </a:lnTo>
                <a:lnTo>
                  <a:pt x="11277" y="23622"/>
                </a:lnTo>
                <a:lnTo>
                  <a:pt x="13716" y="21590"/>
                </a:lnTo>
                <a:lnTo>
                  <a:pt x="27432" y="21590"/>
                </a:lnTo>
                <a:lnTo>
                  <a:pt x="21335" y="24130"/>
                </a:lnTo>
                <a:close/>
              </a:path>
              <a:path w="292735" h="240029">
                <a:moveTo>
                  <a:pt x="16764" y="45720"/>
                </a:moveTo>
                <a:lnTo>
                  <a:pt x="10667" y="45720"/>
                </a:lnTo>
                <a:lnTo>
                  <a:pt x="6095" y="43814"/>
                </a:lnTo>
                <a:lnTo>
                  <a:pt x="1524" y="40640"/>
                </a:lnTo>
                <a:lnTo>
                  <a:pt x="0" y="35560"/>
                </a:lnTo>
                <a:lnTo>
                  <a:pt x="1524" y="31750"/>
                </a:lnTo>
                <a:lnTo>
                  <a:pt x="2830" y="26307"/>
                </a:lnTo>
                <a:lnTo>
                  <a:pt x="4572" y="24130"/>
                </a:lnTo>
                <a:lnTo>
                  <a:pt x="21335" y="24130"/>
                </a:lnTo>
                <a:lnTo>
                  <a:pt x="27432" y="21590"/>
                </a:lnTo>
                <a:lnTo>
                  <a:pt x="74675" y="21590"/>
                </a:lnTo>
                <a:lnTo>
                  <a:pt x="77724" y="24130"/>
                </a:lnTo>
                <a:lnTo>
                  <a:pt x="77724" y="27940"/>
                </a:lnTo>
                <a:lnTo>
                  <a:pt x="74675" y="30480"/>
                </a:lnTo>
                <a:lnTo>
                  <a:pt x="57911" y="30480"/>
                </a:lnTo>
                <a:lnTo>
                  <a:pt x="53340" y="31750"/>
                </a:lnTo>
                <a:lnTo>
                  <a:pt x="47243" y="34290"/>
                </a:lnTo>
                <a:lnTo>
                  <a:pt x="33527" y="34290"/>
                </a:lnTo>
                <a:lnTo>
                  <a:pt x="30480" y="35560"/>
                </a:lnTo>
                <a:lnTo>
                  <a:pt x="32003" y="35560"/>
                </a:lnTo>
                <a:lnTo>
                  <a:pt x="28956" y="38100"/>
                </a:lnTo>
                <a:lnTo>
                  <a:pt x="25908" y="38100"/>
                </a:lnTo>
                <a:lnTo>
                  <a:pt x="24383" y="39370"/>
                </a:lnTo>
                <a:lnTo>
                  <a:pt x="22859" y="39370"/>
                </a:lnTo>
                <a:lnTo>
                  <a:pt x="19811" y="41910"/>
                </a:lnTo>
                <a:lnTo>
                  <a:pt x="20192" y="41910"/>
                </a:lnTo>
                <a:lnTo>
                  <a:pt x="16764" y="45720"/>
                </a:lnTo>
                <a:close/>
              </a:path>
              <a:path w="292735" h="240029">
                <a:moveTo>
                  <a:pt x="10667" y="24130"/>
                </a:moveTo>
                <a:lnTo>
                  <a:pt x="11048" y="23494"/>
                </a:lnTo>
                <a:lnTo>
                  <a:pt x="11277" y="23622"/>
                </a:lnTo>
                <a:lnTo>
                  <a:pt x="10667" y="24130"/>
                </a:lnTo>
                <a:close/>
              </a:path>
              <a:path w="292735" h="240029">
                <a:moveTo>
                  <a:pt x="12191" y="24130"/>
                </a:moveTo>
                <a:lnTo>
                  <a:pt x="10667" y="24130"/>
                </a:lnTo>
                <a:lnTo>
                  <a:pt x="11277" y="23622"/>
                </a:lnTo>
                <a:lnTo>
                  <a:pt x="12191" y="24130"/>
                </a:lnTo>
                <a:close/>
              </a:path>
              <a:path w="292735" h="240029">
                <a:moveTo>
                  <a:pt x="2830" y="26307"/>
                </a:moveTo>
                <a:lnTo>
                  <a:pt x="3048" y="25400"/>
                </a:lnTo>
                <a:lnTo>
                  <a:pt x="4572" y="24130"/>
                </a:lnTo>
                <a:lnTo>
                  <a:pt x="2830" y="26307"/>
                </a:lnTo>
                <a:close/>
              </a:path>
              <a:path w="292735" h="240029">
                <a:moveTo>
                  <a:pt x="243840" y="31750"/>
                </a:moveTo>
                <a:lnTo>
                  <a:pt x="240791" y="27940"/>
                </a:lnTo>
                <a:lnTo>
                  <a:pt x="239267" y="27940"/>
                </a:lnTo>
                <a:lnTo>
                  <a:pt x="234695" y="26670"/>
                </a:lnTo>
                <a:lnTo>
                  <a:pt x="230124" y="26670"/>
                </a:lnTo>
                <a:lnTo>
                  <a:pt x="224027" y="25400"/>
                </a:lnTo>
                <a:lnTo>
                  <a:pt x="268224" y="25400"/>
                </a:lnTo>
                <a:lnTo>
                  <a:pt x="268224" y="30480"/>
                </a:lnTo>
                <a:lnTo>
                  <a:pt x="243840" y="30480"/>
                </a:lnTo>
                <a:lnTo>
                  <a:pt x="243840" y="31750"/>
                </a:lnTo>
                <a:close/>
              </a:path>
              <a:path w="292735" h="240029">
                <a:moveTo>
                  <a:pt x="0" y="35560"/>
                </a:moveTo>
                <a:lnTo>
                  <a:pt x="0" y="34290"/>
                </a:lnTo>
                <a:lnTo>
                  <a:pt x="1524" y="27940"/>
                </a:lnTo>
                <a:lnTo>
                  <a:pt x="2830" y="26307"/>
                </a:lnTo>
                <a:lnTo>
                  <a:pt x="1524" y="31750"/>
                </a:lnTo>
                <a:lnTo>
                  <a:pt x="0" y="35560"/>
                </a:lnTo>
                <a:close/>
              </a:path>
              <a:path w="292735" h="240029">
                <a:moveTo>
                  <a:pt x="242316" y="30480"/>
                </a:moveTo>
                <a:lnTo>
                  <a:pt x="237743" y="27940"/>
                </a:lnTo>
                <a:lnTo>
                  <a:pt x="240791" y="27940"/>
                </a:lnTo>
                <a:lnTo>
                  <a:pt x="242316" y="30480"/>
                </a:lnTo>
                <a:close/>
              </a:path>
              <a:path w="292735" h="240029">
                <a:moveTo>
                  <a:pt x="60959" y="40640"/>
                </a:moveTo>
                <a:lnTo>
                  <a:pt x="22859" y="40640"/>
                </a:lnTo>
                <a:lnTo>
                  <a:pt x="25908" y="38100"/>
                </a:lnTo>
                <a:lnTo>
                  <a:pt x="28956" y="38100"/>
                </a:lnTo>
                <a:lnTo>
                  <a:pt x="32003" y="35560"/>
                </a:lnTo>
                <a:lnTo>
                  <a:pt x="36575" y="34290"/>
                </a:lnTo>
                <a:lnTo>
                  <a:pt x="47243" y="34290"/>
                </a:lnTo>
                <a:lnTo>
                  <a:pt x="53340" y="31750"/>
                </a:lnTo>
                <a:lnTo>
                  <a:pt x="57911" y="30480"/>
                </a:lnTo>
                <a:lnTo>
                  <a:pt x="67056" y="30480"/>
                </a:lnTo>
                <a:lnTo>
                  <a:pt x="68580" y="31750"/>
                </a:lnTo>
                <a:lnTo>
                  <a:pt x="124967" y="31750"/>
                </a:lnTo>
                <a:lnTo>
                  <a:pt x="115824" y="33020"/>
                </a:lnTo>
                <a:lnTo>
                  <a:pt x="114300" y="33020"/>
                </a:lnTo>
                <a:lnTo>
                  <a:pt x="60959" y="40640"/>
                </a:lnTo>
                <a:close/>
              </a:path>
              <a:path w="292735" h="240029">
                <a:moveTo>
                  <a:pt x="70103" y="31750"/>
                </a:moveTo>
                <a:lnTo>
                  <a:pt x="68580" y="31750"/>
                </a:lnTo>
                <a:lnTo>
                  <a:pt x="67056" y="30480"/>
                </a:lnTo>
                <a:lnTo>
                  <a:pt x="73151" y="30480"/>
                </a:lnTo>
                <a:lnTo>
                  <a:pt x="70103" y="31750"/>
                </a:lnTo>
                <a:close/>
              </a:path>
              <a:path w="292735" h="240029">
                <a:moveTo>
                  <a:pt x="124967" y="31750"/>
                </a:moveTo>
                <a:lnTo>
                  <a:pt x="70103" y="31750"/>
                </a:lnTo>
                <a:lnTo>
                  <a:pt x="73151" y="30480"/>
                </a:lnTo>
                <a:lnTo>
                  <a:pt x="135635" y="30480"/>
                </a:lnTo>
                <a:lnTo>
                  <a:pt x="124967" y="31750"/>
                </a:lnTo>
                <a:close/>
              </a:path>
              <a:path w="292735" h="240029">
                <a:moveTo>
                  <a:pt x="243840" y="33020"/>
                </a:moveTo>
                <a:lnTo>
                  <a:pt x="242316" y="30480"/>
                </a:lnTo>
                <a:lnTo>
                  <a:pt x="243840" y="31750"/>
                </a:lnTo>
                <a:lnTo>
                  <a:pt x="243840" y="33020"/>
                </a:lnTo>
                <a:close/>
              </a:path>
              <a:path w="292735" h="240029">
                <a:moveTo>
                  <a:pt x="245364" y="34290"/>
                </a:moveTo>
                <a:lnTo>
                  <a:pt x="243840" y="31750"/>
                </a:lnTo>
                <a:lnTo>
                  <a:pt x="243840" y="30480"/>
                </a:lnTo>
                <a:lnTo>
                  <a:pt x="245364" y="34290"/>
                </a:lnTo>
                <a:close/>
              </a:path>
              <a:path w="292735" h="240029">
                <a:moveTo>
                  <a:pt x="268224" y="34290"/>
                </a:moveTo>
                <a:lnTo>
                  <a:pt x="245364" y="34290"/>
                </a:lnTo>
                <a:lnTo>
                  <a:pt x="243840" y="30480"/>
                </a:lnTo>
                <a:lnTo>
                  <a:pt x="268224" y="30480"/>
                </a:lnTo>
                <a:lnTo>
                  <a:pt x="268224" y="34290"/>
                </a:lnTo>
                <a:close/>
              </a:path>
              <a:path w="292735" h="240029">
                <a:moveTo>
                  <a:pt x="268224" y="38100"/>
                </a:moveTo>
                <a:lnTo>
                  <a:pt x="243840" y="38100"/>
                </a:lnTo>
                <a:lnTo>
                  <a:pt x="243840" y="31750"/>
                </a:lnTo>
                <a:lnTo>
                  <a:pt x="245364" y="34290"/>
                </a:lnTo>
                <a:lnTo>
                  <a:pt x="268224" y="34290"/>
                </a:lnTo>
                <a:lnTo>
                  <a:pt x="268224" y="38100"/>
                </a:lnTo>
                <a:close/>
              </a:path>
              <a:path w="292735" h="240029">
                <a:moveTo>
                  <a:pt x="32003" y="35560"/>
                </a:moveTo>
                <a:lnTo>
                  <a:pt x="30480" y="35560"/>
                </a:lnTo>
                <a:lnTo>
                  <a:pt x="33527" y="34290"/>
                </a:lnTo>
                <a:lnTo>
                  <a:pt x="32003" y="35560"/>
                </a:lnTo>
                <a:close/>
              </a:path>
              <a:path w="292735" h="240029">
                <a:moveTo>
                  <a:pt x="32003" y="35560"/>
                </a:moveTo>
                <a:lnTo>
                  <a:pt x="33527" y="34290"/>
                </a:lnTo>
                <a:lnTo>
                  <a:pt x="36575" y="34290"/>
                </a:lnTo>
                <a:lnTo>
                  <a:pt x="32003" y="35560"/>
                </a:lnTo>
                <a:close/>
              </a:path>
              <a:path w="292735" h="240029">
                <a:moveTo>
                  <a:pt x="6095" y="43814"/>
                </a:moveTo>
                <a:lnTo>
                  <a:pt x="4572" y="43180"/>
                </a:lnTo>
                <a:lnTo>
                  <a:pt x="0" y="39370"/>
                </a:lnTo>
                <a:lnTo>
                  <a:pt x="0" y="35560"/>
                </a:lnTo>
                <a:lnTo>
                  <a:pt x="1524" y="40640"/>
                </a:lnTo>
                <a:lnTo>
                  <a:pt x="6095" y="43814"/>
                </a:lnTo>
                <a:close/>
              </a:path>
              <a:path w="292735" h="240029">
                <a:moveTo>
                  <a:pt x="268224" y="41910"/>
                </a:moveTo>
                <a:lnTo>
                  <a:pt x="242316" y="41910"/>
                </a:lnTo>
                <a:lnTo>
                  <a:pt x="243840" y="35560"/>
                </a:lnTo>
                <a:lnTo>
                  <a:pt x="243840" y="38100"/>
                </a:lnTo>
                <a:lnTo>
                  <a:pt x="268224" y="38100"/>
                </a:lnTo>
                <a:lnTo>
                  <a:pt x="268224" y="41910"/>
                </a:lnTo>
                <a:close/>
              </a:path>
              <a:path w="292735" h="240029">
                <a:moveTo>
                  <a:pt x="35051" y="45720"/>
                </a:moveTo>
                <a:lnTo>
                  <a:pt x="16764" y="45720"/>
                </a:lnTo>
                <a:lnTo>
                  <a:pt x="21335" y="40640"/>
                </a:lnTo>
                <a:lnTo>
                  <a:pt x="22859" y="39370"/>
                </a:lnTo>
                <a:lnTo>
                  <a:pt x="22859" y="40640"/>
                </a:lnTo>
                <a:lnTo>
                  <a:pt x="62483" y="40640"/>
                </a:lnTo>
                <a:lnTo>
                  <a:pt x="51816" y="41910"/>
                </a:lnTo>
                <a:lnTo>
                  <a:pt x="42672" y="43180"/>
                </a:lnTo>
                <a:lnTo>
                  <a:pt x="35051" y="45720"/>
                </a:lnTo>
                <a:close/>
              </a:path>
              <a:path w="292735" h="240029">
                <a:moveTo>
                  <a:pt x="22859" y="40640"/>
                </a:moveTo>
                <a:lnTo>
                  <a:pt x="22859" y="39370"/>
                </a:lnTo>
                <a:lnTo>
                  <a:pt x="24383" y="39370"/>
                </a:lnTo>
                <a:lnTo>
                  <a:pt x="22859" y="40640"/>
                </a:lnTo>
                <a:close/>
              </a:path>
              <a:path w="292735" h="240029">
                <a:moveTo>
                  <a:pt x="21335" y="40640"/>
                </a:moveTo>
                <a:close/>
              </a:path>
              <a:path w="292735" h="240029">
                <a:moveTo>
                  <a:pt x="267081" y="46990"/>
                </a:moveTo>
                <a:lnTo>
                  <a:pt x="240791" y="46990"/>
                </a:lnTo>
                <a:lnTo>
                  <a:pt x="242316" y="40640"/>
                </a:lnTo>
                <a:lnTo>
                  <a:pt x="242316" y="41910"/>
                </a:lnTo>
                <a:lnTo>
                  <a:pt x="268224" y="41910"/>
                </a:lnTo>
                <a:lnTo>
                  <a:pt x="268224" y="43180"/>
                </a:lnTo>
                <a:lnTo>
                  <a:pt x="267081" y="46990"/>
                </a:lnTo>
                <a:close/>
              </a:path>
              <a:path w="292735" h="240029">
                <a:moveTo>
                  <a:pt x="20192" y="41910"/>
                </a:moveTo>
                <a:lnTo>
                  <a:pt x="19811" y="41910"/>
                </a:lnTo>
                <a:lnTo>
                  <a:pt x="21335" y="40640"/>
                </a:lnTo>
                <a:lnTo>
                  <a:pt x="20192" y="41910"/>
                </a:lnTo>
                <a:close/>
              </a:path>
              <a:path w="292735" h="240029">
                <a:moveTo>
                  <a:pt x="10667" y="46990"/>
                </a:moveTo>
                <a:lnTo>
                  <a:pt x="6095" y="43814"/>
                </a:lnTo>
                <a:lnTo>
                  <a:pt x="10667" y="45720"/>
                </a:lnTo>
                <a:lnTo>
                  <a:pt x="16764" y="45720"/>
                </a:lnTo>
                <a:lnTo>
                  <a:pt x="10667" y="46990"/>
                </a:lnTo>
                <a:close/>
              </a:path>
              <a:path w="292735" h="240029">
                <a:moveTo>
                  <a:pt x="263042" y="57150"/>
                </a:moveTo>
                <a:lnTo>
                  <a:pt x="234695" y="57150"/>
                </a:lnTo>
                <a:lnTo>
                  <a:pt x="240791" y="45720"/>
                </a:lnTo>
                <a:lnTo>
                  <a:pt x="240791" y="46990"/>
                </a:lnTo>
                <a:lnTo>
                  <a:pt x="267081" y="46990"/>
                </a:lnTo>
                <a:lnTo>
                  <a:pt x="266700" y="48260"/>
                </a:lnTo>
                <a:lnTo>
                  <a:pt x="265175" y="49530"/>
                </a:lnTo>
                <a:lnTo>
                  <a:pt x="263651" y="55880"/>
                </a:lnTo>
                <a:lnTo>
                  <a:pt x="263042" y="57150"/>
                </a:lnTo>
                <a:close/>
              </a:path>
              <a:path w="292735" h="240029">
                <a:moveTo>
                  <a:pt x="220979" y="110490"/>
                </a:moveTo>
                <a:lnTo>
                  <a:pt x="185927" y="110490"/>
                </a:lnTo>
                <a:lnTo>
                  <a:pt x="207264" y="88900"/>
                </a:lnTo>
                <a:lnTo>
                  <a:pt x="213359" y="81280"/>
                </a:lnTo>
                <a:lnTo>
                  <a:pt x="219456" y="76200"/>
                </a:lnTo>
                <a:lnTo>
                  <a:pt x="224027" y="68580"/>
                </a:lnTo>
                <a:lnTo>
                  <a:pt x="225551" y="68580"/>
                </a:lnTo>
                <a:lnTo>
                  <a:pt x="231648" y="62230"/>
                </a:lnTo>
                <a:lnTo>
                  <a:pt x="230124" y="62230"/>
                </a:lnTo>
                <a:lnTo>
                  <a:pt x="234695" y="55880"/>
                </a:lnTo>
                <a:lnTo>
                  <a:pt x="234695" y="57150"/>
                </a:lnTo>
                <a:lnTo>
                  <a:pt x="263042" y="57150"/>
                </a:lnTo>
                <a:lnTo>
                  <a:pt x="260603" y="62230"/>
                </a:lnTo>
                <a:lnTo>
                  <a:pt x="259080" y="63500"/>
                </a:lnTo>
                <a:lnTo>
                  <a:pt x="256032" y="69850"/>
                </a:lnTo>
                <a:lnTo>
                  <a:pt x="254508" y="71120"/>
                </a:lnTo>
                <a:lnTo>
                  <a:pt x="249935" y="77470"/>
                </a:lnTo>
                <a:lnTo>
                  <a:pt x="249935" y="78740"/>
                </a:lnTo>
                <a:lnTo>
                  <a:pt x="245059" y="83820"/>
                </a:lnTo>
                <a:lnTo>
                  <a:pt x="243840" y="83820"/>
                </a:lnTo>
                <a:lnTo>
                  <a:pt x="225551" y="106680"/>
                </a:lnTo>
                <a:lnTo>
                  <a:pt x="224027" y="106680"/>
                </a:lnTo>
                <a:lnTo>
                  <a:pt x="220979" y="110490"/>
                </a:lnTo>
                <a:close/>
              </a:path>
              <a:path w="292735" h="240029">
                <a:moveTo>
                  <a:pt x="243840" y="85090"/>
                </a:moveTo>
                <a:lnTo>
                  <a:pt x="243840" y="83820"/>
                </a:lnTo>
                <a:lnTo>
                  <a:pt x="245059" y="83820"/>
                </a:lnTo>
                <a:lnTo>
                  <a:pt x="243840" y="85090"/>
                </a:lnTo>
                <a:close/>
              </a:path>
              <a:path w="292735" h="240029">
                <a:moveTo>
                  <a:pt x="143473" y="149587"/>
                </a:moveTo>
                <a:lnTo>
                  <a:pt x="149351" y="142240"/>
                </a:lnTo>
                <a:lnTo>
                  <a:pt x="163067" y="130810"/>
                </a:lnTo>
                <a:lnTo>
                  <a:pt x="163067" y="129540"/>
                </a:lnTo>
                <a:lnTo>
                  <a:pt x="178308" y="116840"/>
                </a:lnTo>
                <a:lnTo>
                  <a:pt x="185927" y="109220"/>
                </a:lnTo>
                <a:lnTo>
                  <a:pt x="185927" y="110490"/>
                </a:lnTo>
                <a:lnTo>
                  <a:pt x="220979" y="110490"/>
                </a:lnTo>
                <a:lnTo>
                  <a:pt x="217932" y="114300"/>
                </a:lnTo>
                <a:lnTo>
                  <a:pt x="210311" y="119380"/>
                </a:lnTo>
                <a:lnTo>
                  <a:pt x="202691" y="127000"/>
                </a:lnTo>
                <a:lnTo>
                  <a:pt x="202691" y="129540"/>
                </a:lnTo>
                <a:lnTo>
                  <a:pt x="187451" y="140970"/>
                </a:lnTo>
                <a:lnTo>
                  <a:pt x="179970" y="148590"/>
                </a:lnTo>
                <a:lnTo>
                  <a:pt x="144780" y="148590"/>
                </a:lnTo>
                <a:lnTo>
                  <a:pt x="143473" y="149587"/>
                </a:lnTo>
                <a:close/>
              </a:path>
              <a:path w="292735" h="240029">
                <a:moveTo>
                  <a:pt x="143256" y="149860"/>
                </a:moveTo>
                <a:lnTo>
                  <a:pt x="143473" y="149587"/>
                </a:lnTo>
                <a:lnTo>
                  <a:pt x="144780" y="148590"/>
                </a:lnTo>
                <a:lnTo>
                  <a:pt x="143256" y="149860"/>
                </a:lnTo>
                <a:close/>
              </a:path>
              <a:path w="292735" h="240029">
                <a:moveTo>
                  <a:pt x="178723" y="149860"/>
                </a:moveTo>
                <a:lnTo>
                  <a:pt x="143256" y="149860"/>
                </a:lnTo>
                <a:lnTo>
                  <a:pt x="144780" y="148590"/>
                </a:lnTo>
                <a:lnTo>
                  <a:pt x="179970" y="148590"/>
                </a:lnTo>
                <a:lnTo>
                  <a:pt x="178723" y="149860"/>
                </a:lnTo>
                <a:close/>
              </a:path>
              <a:path w="292735" h="240029">
                <a:moveTo>
                  <a:pt x="116890" y="171704"/>
                </a:moveTo>
                <a:lnTo>
                  <a:pt x="126491" y="162560"/>
                </a:lnTo>
                <a:lnTo>
                  <a:pt x="143473" y="149587"/>
                </a:lnTo>
                <a:lnTo>
                  <a:pt x="143256" y="149860"/>
                </a:lnTo>
                <a:lnTo>
                  <a:pt x="178723" y="149860"/>
                </a:lnTo>
                <a:lnTo>
                  <a:pt x="173735" y="154940"/>
                </a:lnTo>
                <a:lnTo>
                  <a:pt x="166116" y="161290"/>
                </a:lnTo>
                <a:lnTo>
                  <a:pt x="166370" y="161290"/>
                </a:lnTo>
                <a:lnTo>
                  <a:pt x="160019" y="167640"/>
                </a:lnTo>
                <a:lnTo>
                  <a:pt x="153924" y="171450"/>
                </a:lnTo>
                <a:lnTo>
                  <a:pt x="117348" y="171450"/>
                </a:lnTo>
                <a:lnTo>
                  <a:pt x="116890" y="171704"/>
                </a:lnTo>
                <a:close/>
              </a:path>
              <a:path w="292735" h="240029">
                <a:moveTo>
                  <a:pt x="166370" y="161290"/>
                </a:moveTo>
                <a:lnTo>
                  <a:pt x="166116" y="161290"/>
                </a:lnTo>
                <a:lnTo>
                  <a:pt x="167640" y="160020"/>
                </a:lnTo>
                <a:lnTo>
                  <a:pt x="166370" y="161290"/>
                </a:lnTo>
                <a:close/>
              </a:path>
              <a:path w="292735" h="240029">
                <a:moveTo>
                  <a:pt x="115824" y="172720"/>
                </a:moveTo>
                <a:lnTo>
                  <a:pt x="116890" y="171704"/>
                </a:lnTo>
                <a:lnTo>
                  <a:pt x="117348" y="171450"/>
                </a:lnTo>
                <a:lnTo>
                  <a:pt x="115824" y="172720"/>
                </a:lnTo>
                <a:close/>
              </a:path>
              <a:path w="292735" h="240029">
                <a:moveTo>
                  <a:pt x="153924" y="172720"/>
                </a:moveTo>
                <a:lnTo>
                  <a:pt x="115824" y="172720"/>
                </a:lnTo>
                <a:lnTo>
                  <a:pt x="117348" y="171450"/>
                </a:lnTo>
                <a:lnTo>
                  <a:pt x="153924" y="171450"/>
                </a:lnTo>
                <a:lnTo>
                  <a:pt x="153924" y="172720"/>
                </a:lnTo>
                <a:close/>
              </a:path>
              <a:path w="292735" h="240029">
                <a:moveTo>
                  <a:pt x="262127" y="237490"/>
                </a:moveTo>
                <a:lnTo>
                  <a:pt x="201167" y="237490"/>
                </a:lnTo>
                <a:lnTo>
                  <a:pt x="199643" y="236220"/>
                </a:lnTo>
                <a:lnTo>
                  <a:pt x="192024" y="236220"/>
                </a:lnTo>
                <a:lnTo>
                  <a:pt x="185927" y="233680"/>
                </a:lnTo>
                <a:lnTo>
                  <a:pt x="170688" y="231140"/>
                </a:lnTo>
                <a:lnTo>
                  <a:pt x="169164" y="231140"/>
                </a:lnTo>
                <a:lnTo>
                  <a:pt x="156972" y="228600"/>
                </a:lnTo>
                <a:lnTo>
                  <a:pt x="149351" y="226060"/>
                </a:lnTo>
                <a:lnTo>
                  <a:pt x="131064" y="222250"/>
                </a:lnTo>
                <a:lnTo>
                  <a:pt x="126491" y="220980"/>
                </a:lnTo>
                <a:lnTo>
                  <a:pt x="121919" y="220980"/>
                </a:lnTo>
                <a:lnTo>
                  <a:pt x="117348" y="218440"/>
                </a:lnTo>
                <a:lnTo>
                  <a:pt x="115824" y="218440"/>
                </a:lnTo>
                <a:lnTo>
                  <a:pt x="112775" y="217170"/>
                </a:lnTo>
                <a:lnTo>
                  <a:pt x="111251" y="215900"/>
                </a:lnTo>
                <a:lnTo>
                  <a:pt x="102108" y="210820"/>
                </a:lnTo>
                <a:lnTo>
                  <a:pt x="99059" y="208280"/>
                </a:lnTo>
                <a:lnTo>
                  <a:pt x="94488" y="200660"/>
                </a:lnTo>
                <a:lnTo>
                  <a:pt x="94488" y="194310"/>
                </a:lnTo>
                <a:lnTo>
                  <a:pt x="102108" y="186690"/>
                </a:lnTo>
                <a:lnTo>
                  <a:pt x="102108" y="185420"/>
                </a:lnTo>
                <a:lnTo>
                  <a:pt x="108203" y="179070"/>
                </a:lnTo>
                <a:lnTo>
                  <a:pt x="112775" y="176530"/>
                </a:lnTo>
                <a:lnTo>
                  <a:pt x="112775" y="173990"/>
                </a:lnTo>
                <a:lnTo>
                  <a:pt x="116890" y="171704"/>
                </a:lnTo>
                <a:lnTo>
                  <a:pt x="115824" y="172720"/>
                </a:lnTo>
                <a:lnTo>
                  <a:pt x="153924" y="172720"/>
                </a:lnTo>
                <a:lnTo>
                  <a:pt x="144780" y="180340"/>
                </a:lnTo>
                <a:lnTo>
                  <a:pt x="143256" y="180340"/>
                </a:lnTo>
                <a:lnTo>
                  <a:pt x="137159" y="186690"/>
                </a:lnTo>
                <a:lnTo>
                  <a:pt x="137464" y="186690"/>
                </a:lnTo>
                <a:lnTo>
                  <a:pt x="132588" y="191770"/>
                </a:lnTo>
                <a:lnTo>
                  <a:pt x="117348" y="191770"/>
                </a:lnTo>
                <a:lnTo>
                  <a:pt x="118811" y="192379"/>
                </a:lnTo>
                <a:lnTo>
                  <a:pt x="117348" y="207010"/>
                </a:lnTo>
                <a:lnTo>
                  <a:pt x="182880" y="207010"/>
                </a:lnTo>
                <a:lnTo>
                  <a:pt x="188975" y="208280"/>
                </a:lnTo>
                <a:lnTo>
                  <a:pt x="204216" y="210820"/>
                </a:lnTo>
                <a:lnTo>
                  <a:pt x="210311" y="210820"/>
                </a:lnTo>
                <a:lnTo>
                  <a:pt x="216408" y="212090"/>
                </a:lnTo>
                <a:lnTo>
                  <a:pt x="225551" y="212090"/>
                </a:lnTo>
                <a:lnTo>
                  <a:pt x="234695" y="214630"/>
                </a:lnTo>
                <a:lnTo>
                  <a:pt x="291846" y="214630"/>
                </a:lnTo>
                <a:lnTo>
                  <a:pt x="292608" y="215900"/>
                </a:lnTo>
                <a:lnTo>
                  <a:pt x="291083" y="222250"/>
                </a:lnTo>
                <a:lnTo>
                  <a:pt x="286511" y="224790"/>
                </a:lnTo>
                <a:lnTo>
                  <a:pt x="278891" y="229870"/>
                </a:lnTo>
                <a:lnTo>
                  <a:pt x="277367" y="229870"/>
                </a:lnTo>
                <a:lnTo>
                  <a:pt x="271272" y="233680"/>
                </a:lnTo>
                <a:lnTo>
                  <a:pt x="269748" y="233680"/>
                </a:lnTo>
                <a:lnTo>
                  <a:pt x="262127" y="237490"/>
                </a:lnTo>
                <a:close/>
              </a:path>
              <a:path w="292735" h="240029">
                <a:moveTo>
                  <a:pt x="141732" y="182880"/>
                </a:moveTo>
                <a:lnTo>
                  <a:pt x="143256" y="180340"/>
                </a:lnTo>
                <a:lnTo>
                  <a:pt x="144780" y="180340"/>
                </a:lnTo>
                <a:lnTo>
                  <a:pt x="141732" y="182880"/>
                </a:lnTo>
                <a:close/>
              </a:path>
              <a:path w="292735" h="240029">
                <a:moveTo>
                  <a:pt x="137464" y="186690"/>
                </a:moveTo>
                <a:lnTo>
                  <a:pt x="137159" y="186690"/>
                </a:lnTo>
                <a:lnTo>
                  <a:pt x="138683" y="185420"/>
                </a:lnTo>
                <a:lnTo>
                  <a:pt x="137464" y="186690"/>
                </a:lnTo>
                <a:close/>
              </a:path>
              <a:path w="292735" h="240029">
                <a:moveTo>
                  <a:pt x="118811" y="192379"/>
                </a:moveTo>
                <a:lnTo>
                  <a:pt x="117348" y="191770"/>
                </a:lnTo>
                <a:lnTo>
                  <a:pt x="118872" y="191770"/>
                </a:lnTo>
                <a:lnTo>
                  <a:pt x="118811" y="192379"/>
                </a:lnTo>
                <a:close/>
              </a:path>
              <a:path w="292735" h="240029">
                <a:moveTo>
                  <a:pt x="119380" y="192616"/>
                </a:moveTo>
                <a:lnTo>
                  <a:pt x="118811" y="192379"/>
                </a:lnTo>
                <a:lnTo>
                  <a:pt x="118872" y="191770"/>
                </a:lnTo>
                <a:lnTo>
                  <a:pt x="119380" y="192616"/>
                </a:lnTo>
                <a:close/>
              </a:path>
              <a:path w="292735" h="240029">
                <a:moveTo>
                  <a:pt x="120395" y="193039"/>
                </a:moveTo>
                <a:lnTo>
                  <a:pt x="119380" y="192616"/>
                </a:lnTo>
                <a:lnTo>
                  <a:pt x="118872" y="191770"/>
                </a:lnTo>
                <a:lnTo>
                  <a:pt x="120395" y="193039"/>
                </a:lnTo>
                <a:close/>
              </a:path>
              <a:path w="292735" h="240029">
                <a:moveTo>
                  <a:pt x="127508" y="196003"/>
                </a:moveTo>
                <a:lnTo>
                  <a:pt x="120395" y="193039"/>
                </a:lnTo>
                <a:lnTo>
                  <a:pt x="118872" y="191770"/>
                </a:lnTo>
                <a:lnTo>
                  <a:pt x="132588" y="191770"/>
                </a:lnTo>
                <a:lnTo>
                  <a:pt x="128016" y="194310"/>
                </a:lnTo>
                <a:lnTo>
                  <a:pt x="129540" y="194310"/>
                </a:lnTo>
                <a:lnTo>
                  <a:pt x="127508" y="196003"/>
                </a:lnTo>
                <a:close/>
              </a:path>
              <a:path w="292735" h="240029">
                <a:moveTo>
                  <a:pt x="117348" y="207010"/>
                </a:moveTo>
                <a:lnTo>
                  <a:pt x="118811" y="192379"/>
                </a:lnTo>
                <a:lnTo>
                  <a:pt x="119380" y="192616"/>
                </a:lnTo>
                <a:lnTo>
                  <a:pt x="120395" y="194310"/>
                </a:lnTo>
                <a:lnTo>
                  <a:pt x="121919" y="194310"/>
                </a:lnTo>
                <a:lnTo>
                  <a:pt x="124967" y="195580"/>
                </a:lnTo>
                <a:lnTo>
                  <a:pt x="121919" y="199390"/>
                </a:lnTo>
                <a:lnTo>
                  <a:pt x="123443" y="199390"/>
                </a:lnTo>
                <a:lnTo>
                  <a:pt x="120395" y="201930"/>
                </a:lnTo>
                <a:lnTo>
                  <a:pt x="121157" y="201930"/>
                </a:lnTo>
                <a:lnTo>
                  <a:pt x="120395" y="203200"/>
                </a:lnTo>
                <a:lnTo>
                  <a:pt x="118872" y="203200"/>
                </a:lnTo>
                <a:lnTo>
                  <a:pt x="117348" y="207010"/>
                </a:lnTo>
                <a:close/>
              </a:path>
              <a:path w="292735" h="240029">
                <a:moveTo>
                  <a:pt x="124967" y="195580"/>
                </a:moveTo>
                <a:lnTo>
                  <a:pt x="121919" y="194310"/>
                </a:lnTo>
                <a:lnTo>
                  <a:pt x="120395" y="194310"/>
                </a:lnTo>
                <a:lnTo>
                  <a:pt x="119380" y="192616"/>
                </a:lnTo>
                <a:lnTo>
                  <a:pt x="123443" y="194310"/>
                </a:lnTo>
                <a:lnTo>
                  <a:pt x="124967" y="195580"/>
                </a:lnTo>
                <a:close/>
              </a:path>
              <a:path w="292735" h="240029">
                <a:moveTo>
                  <a:pt x="124967" y="198120"/>
                </a:moveTo>
                <a:lnTo>
                  <a:pt x="124967" y="195580"/>
                </a:lnTo>
                <a:lnTo>
                  <a:pt x="123443" y="194310"/>
                </a:lnTo>
                <a:lnTo>
                  <a:pt x="127508" y="196003"/>
                </a:lnTo>
                <a:lnTo>
                  <a:pt x="124967" y="198120"/>
                </a:lnTo>
                <a:close/>
              </a:path>
              <a:path w="292735" h="240029">
                <a:moveTo>
                  <a:pt x="176783" y="207010"/>
                </a:moveTo>
                <a:lnTo>
                  <a:pt x="117348" y="207010"/>
                </a:lnTo>
                <a:lnTo>
                  <a:pt x="118872" y="203200"/>
                </a:lnTo>
                <a:lnTo>
                  <a:pt x="120395" y="203200"/>
                </a:lnTo>
                <a:lnTo>
                  <a:pt x="121919" y="200660"/>
                </a:lnTo>
                <a:lnTo>
                  <a:pt x="123443" y="199390"/>
                </a:lnTo>
                <a:lnTo>
                  <a:pt x="121919" y="199390"/>
                </a:lnTo>
                <a:lnTo>
                  <a:pt x="124967" y="195580"/>
                </a:lnTo>
                <a:lnTo>
                  <a:pt x="124967" y="198120"/>
                </a:lnTo>
                <a:lnTo>
                  <a:pt x="137159" y="198120"/>
                </a:lnTo>
                <a:lnTo>
                  <a:pt x="141732" y="199390"/>
                </a:lnTo>
                <a:lnTo>
                  <a:pt x="147827" y="200660"/>
                </a:lnTo>
                <a:lnTo>
                  <a:pt x="155448" y="201930"/>
                </a:lnTo>
                <a:lnTo>
                  <a:pt x="161543" y="201930"/>
                </a:lnTo>
                <a:lnTo>
                  <a:pt x="169164" y="203200"/>
                </a:lnTo>
                <a:lnTo>
                  <a:pt x="176783" y="207010"/>
                </a:lnTo>
                <a:close/>
              </a:path>
              <a:path w="292735" h="240029">
                <a:moveTo>
                  <a:pt x="132588" y="198120"/>
                </a:moveTo>
                <a:lnTo>
                  <a:pt x="124967" y="198120"/>
                </a:lnTo>
                <a:lnTo>
                  <a:pt x="127508" y="196003"/>
                </a:lnTo>
                <a:lnTo>
                  <a:pt x="132588" y="198120"/>
                </a:lnTo>
                <a:close/>
              </a:path>
              <a:path w="292735" h="240029">
                <a:moveTo>
                  <a:pt x="121157" y="201930"/>
                </a:moveTo>
                <a:lnTo>
                  <a:pt x="120395" y="201930"/>
                </a:lnTo>
                <a:lnTo>
                  <a:pt x="121919" y="200660"/>
                </a:lnTo>
                <a:lnTo>
                  <a:pt x="121157" y="201930"/>
                </a:lnTo>
                <a:close/>
              </a:path>
              <a:path w="292735" h="240029">
                <a:moveTo>
                  <a:pt x="291846" y="214630"/>
                </a:moveTo>
                <a:lnTo>
                  <a:pt x="240791" y="214630"/>
                </a:lnTo>
                <a:lnTo>
                  <a:pt x="248411" y="212090"/>
                </a:lnTo>
                <a:lnTo>
                  <a:pt x="256032" y="212090"/>
                </a:lnTo>
                <a:lnTo>
                  <a:pt x="263651" y="210820"/>
                </a:lnTo>
                <a:lnTo>
                  <a:pt x="262127" y="210820"/>
                </a:lnTo>
                <a:lnTo>
                  <a:pt x="269748" y="209550"/>
                </a:lnTo>
                <a:lnTo>
                  <a:pt x="268224" y="209550"/>
                </a:lnTo>
                <a:lnTo>
                  <a:pt x="280416" y="203200"/>
                </a:lnTo>
                <a:lnTo>
                  <a:pt x="286511" y="205740"/>
                </a:lnTo>
                <a:lnTo>
                  <a:pt x="291846" y="214630"/>
                </a:lnTo>
                <a:close/>
              </a:path>
              <a:path w="292735" h="240029">
                <a:moveTo>
                  <a:pt x="234695" y="240030"/>
                </a:moveTo>
                <a:lnTo>
                  <a:pt x="233172" y="240030"/>
                </a:lnTo>
                <a:lnTo>
                  <a:pt x="224027" y="238760"/>
                </a:lnTo>
                <a:lnTo>
                  <a:pt x="213359" y="237490"/>
                </a:lnTo>
                <a:lnTo>
                  <a:pt x="252983" y="237490"/>
                </a:lnTo>
                <a:lnTo>
                  <a:pt x="245364" y="238760"/>
                </a:lnTo>
                <a:lnTo>
                  <a:pt x="242316" y="238760"/>
                </a:lnTo>
                <a:lnTo>
                  <a:pt x="234695" y="240030"/>
                </a:lnTo>
                <a:close/>
              </a:path>
              <a:path w="292735" h="240029">
                <a:moveTo>
                  <a:pt x="251459" y="238760"/>
                </a:moveTo>
                <a:lnTo>
                  <a:pt x="252983" y="237490"/>
                </a:lnTo>
                <a:lnTo>
                  <a:pt x="259080" y="237490"/>
                </a:lnTo>
                <a:lnTo>
                  <a:pt x="251459" y="2387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27248" y="4061460"/>
            <a:ext cx="205740" cy="15240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12235" y="4143755"/>
            <a:ext cx="68580" cy="187452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756660" y="3779532"/>
            <a:ext cx="254635" cy="117475"/>
          </a:xfrm>
          <a:custGeom>
            <a:avLst/>
            <a:gdLst/>
            <a:ahLst/>
            <a:cxnLst/>
            <a:rect l="l" t="t" r="r" b="b"/>
            <a:pathLst>
              <a:path w="254635" h="117475">
                <a:moveTo>
                  <a:pt x="153924" y="6096"/>
                </a:moveTo>
                <a:lnTo>
                  <a:pt x="149352" y="1524"/>
                </a:lnTo>
                <a:lnTo>
                  <a:pt x="134112" y="1524"/>
                </a:lnTo>
                <a:lnTo>
                  <a:pt x="128016" y="0"/>
                </a:lnTo>
                <a:lnTo>
                  <a:pt x="126492" y="0"/>
                </a:lnTo>
                <a:lnTo>
                  <a:pt x="120396" y="1524"/>
                </a:lnTo>
                <a:lnTo>
                  <a:pt x="111252" y="1524"/>
                </a:lnTo>
                <a:lnTo>
                  <a:pt x="105156" y="3048"/>
                </a:lnTo>
                <a:lnTo>
                  <a:pt x="97536" y="4572"/>
                </a:lnTo>
                <a:lnTo>
                  <a:pt x="91440" y="4572"/>
                </a:lnTo>
                <a:lnTo>
                  <a:pt x="83820" y="6096"/>
                </a:lnTo>
                <a:lnTo>
                  <a:pt x="82296" y="6096"/>
                </a:lnTo>
                <a:lnTo>
                  <a:pt x="74676" y="7620"/>
                </a:lnTo>
                <a:lnTo>
                  <a:pt x="76200" y="6096"/>
                </a:lnTo>
                <a:lnTo>
                  <a:pt x="68580" y="7620"/>
                </a:lnTo>
                <a:lnTo>
                  <a:pt x="50292" y="7620"/>
                </a:lnTo>
                <a:lnTo>
                  <a:pt x="44196" y="9144"/>
                </a:lnTo>
                <a:lnTo>
                  <a:pt x="28956" y="9144"/>
                </a:lnTo>
                <a:lnTo>
                  <a:pt x="24384" y="7620"/>
                </a:lnTo>
                <a:lnTo>
                  <a:pt x="19812" y="7620"/>
                </a:lnTo>
                <a:lnTo>
                  <a:pt x="16764" y="6096"/>
                </a:lnTo>
                <a:lnTo>
                  <a:pt x="15240" y="6096"/>
                </a:lnTo>
                <a:lnTo>
                  <a:pt x="13716" y="4572"/>
                </a:lnTo>
                <a:lnTo>
                  <a:pt x="10668" y="3048"/>
                </a:lnTo>
                <a:lnTo>
                  <a:pt x="6096" y="3048"/>
                </a:lnTo>
                <a:lnTo>
                  <a:pt x="4572" y="4572"/>
                </a:lnTo>
                <a:lnTo>
                  <a:pt x="3048" y="7620"/>
                </a:lnTo>
                <a:lnTo>
                  <a:pt x="1524" y="7620"/>
                </a:lnTo>
                <a:lnTo>
                  <a:pt x="0" y="12192"/>
                </a:lnTo>
                <a:lnTo>
                  <a:pt x="0" y="18288"/>
                </a:lnTo>
                <a:lnTo>
                  <a:pt x="6096" y="24384"/>
                </a:lnTo>
                <a:lnTo>
                  <a:pt x="9144" y="25908"/>
                </a:lnTo>
                <a:lnTo>
                  <a:pt x="10668" y="27432"/>
                </a:lnTo>
                <a:lnTo>
                  <a:pt x="12192" y="27432"/>
                </a:lnTo>
                <a:lnTo>
                  <a:pt x="15240" y="28956"/>
                </a:lnTo>
                <a:lnTo>
                  <a:pt x="16764" y="30480"/>
                </a:lnTo>
                <a:lnTo>
                  <a:pt x="21336" y="30480"/>
                </a:lnTo>
                <a:lnTo>
                  <a:pt x="30480" y="33528"/>
                </a:lnTo>
                <a:lnTo>
                  <a:pt x="60960" y="33528"/>
                </a:lnTo>
                <a:lnTo>
                  <a:pt x="70104" y="32004"/>
                </a:lnTo>
                <a:lnTo>
                  <a:pt x="77724" y="32004"/>
                </a:lnTo>
                <a:lnTo>
                  <a:pt x="86868" y="30480"/>
                </a:lnTo>
                <a:lnTo>
                  <a:pt x="92964" y="30480"/>
                </a:lnTo>
                <a:lnTo>
                  <a:pt x="100584" y="28956"/>
                </a:lnTo>
                <a:lnTo>
                  <a:pt x="108204" y="28956"/>
                </a:lnTo>
                <a:lnTo>
                  <a:pt x="114300" y="27432"/>
                </a:lnTo>
                <a:lnTo>
                  <a:pt x="121920" y="25908"/>
                </a:lnTo>
                <a:lnTo>
                  <a:pt x="134112" y="25908"/>
                </a:lnTo>
                <a:lnTo>
                  <a:pt x="138684" y="24384"/>
                </a:lnTo>
                <a:lnTo>
                  <a:pt x="149352" y="24384"/>
                </a:lnTo>
                <a:lnTo>
                  <a:pt x="153924" y="19812"/>
                </a:lnTo>
                <a:lnTo>
                  <a:pt x="153924" y="9144"/>
                </a:lnTo>
                <a:lnTo>
                  <a:pt x="153924" y="6096"/>
                </a:lnTo>
                <a:close/>
              </a:path>
              <a:path w="254635" h="117475">
                <a:moveTo>
                  <a:pt x="254495" y="89903"/>
                </a:moveTo>
                <a:lnTo>
                  <a:pt x="252971" y="86855"/>
                </a:lnTo>
                <a:lnTo>
                  <a:pt x="251447" y="82283"/>
                </a:lnTo>
                <a:lnTo>
                  <a:pt x="248399" y="80759"/>
                </a:lnTo>
                <a:lnTo>
                  <a:pt x="222491" y="80759"/>
                </a:lnTo>
                <a:lnTo>
                  <a:pt x="201155" y="85331"/>
                </a:lnTo>
                <a:lnTo>
                  <a:pt x="181343" y="86855"/>
                </a:lnTo>
                <a:lnTo>
                  <a:pt x="161531" y="89903"/>
                </a:lnTo>
                <a:lnTo>
                  <a:pt x="141719" y="91427"/>
                </a:lnTo>
                <a:lnTo>
                  <a:pt x="126479" y="91427"/>
                </a:lnTo>
                <a:lnTo>
                  <a:pt x="114287" y="92951"/>
                </a:lnTo>
                <a:lnTo>
                  <a:pt x="82283" y="92951"/>
                </a:lnTo>
                <a:lnTo>
                  <a:pt x="74663" y="91427"/>
                </a:lnTo>
                <a:lnTo>
                  <a:pt x="68567" y="89903"/>
                </a:lnTo>
                <a:lnTo>
                  <a:pt x="63995" y="89903"/>
                </a:lnTo>
                <a:lnTo>
                  <a:pt x="59423" y="88379"/>
                </a:lnTo>
                <a:lnTo>
                  <a:pt x="57391" y="87363"/>
                </a:lnTo>
                <a:lnTo>
                  <a:pt x="57899" y="86855"/>
                </a:lnTo>
                <a:lnTo>
                  <a:pt x="58661" y="85331"/>
                </a:lnTo>
                <a:lnTo>
                  <a:pt x="59423" y="83807"/>
                </a:lnTo>
                <a:lnTo>
                  <a:pt x="59423" y="79235"/>
                </a:lnTo>
                <a:lnTo>
                  <a:pt x="53327" y="76187"/>
                </a:lnTo>
                <a:lnTo>
                  <a:pt x="48755" y="76187"/>
                </a:lnTo>
                <a:lnTo>
                  <a:pt x="47231" y="79235"/>
                </a:lnTo>
                <a:lnTo>
                  <a:pt x="45707" y="80759"/>
                </a:lnTo>
                <a:lnTo>
                  <a:pt x="45707" y="82283"/>
                </a:lnTo>
                <a:lnTo>
                  <a:pt x="42659" y="85331"/>
                </a:lnTo>
                <a:lnTo>
                  <a:pt x="42659" y="86855"/>
                </a:lnTo>
                <a:lnTo>
                  <a:pt x="39611" y="89903"/>
                </a:lnTo>
                <a:lnTo>
                  <a:pt x="39611" y="94475"/>
                </a:lnTo>
                <a:lnTo>
                  <a:pt x="44183" y="103619"/>
                </a:lnTo>
                <a:lnTo>
                  <a:pt x="47231" y="106667"/>
                </a:lnTo>
                <a:lnTo>
                  <a:pt x="50279" y="108191"/>
                </a:lnTo>
                <a:lnTo>
                  <a:pt x="51803" y="108191"/>
                </a:lnTo>
                <a:lnTo>
                  <a:pt x="56375" y="111239"/>
                </a:lnTo>
                <a:lnTo>
                  <a:pt x="62471" y="112763"/>
                </a:lnTo>
                <a:lnTo>
                  <a:pt x="63995" y="114287"/>
                </a:lnTo>
                <a:lnTo>
                  <a:pt x="71615" y="114287"/>
                </a:lnTo>
                <a:lnTo>
                  <a:pt x="71615" y="115811"/>
                </a:lnTo>
                <a:lnTo>
                  <a:pt x="79235" y="115811"/>
                </a:lnTo>
                <a:lnTo>
                  <a:pt x="80759" y="117335"/>
                </a:lnTo>
                <a:lnTo>
                  <a:pt x="143243" y="117335"/>
                </a:lnTo>
                <a:lnTo>
                  <a:pt x="164579" y="115811"/>
                </a:lnTo>
                <a:lnTo>
                  <a:pt x="184391" y="112763"/>
                </a:lnTo>
                <a:lnTo>
                  <a:pt x="227063" y="106667"/>
                </a:lnTo>
                <a:lnTo>
                  <a:pt x="251447" y="94475"/>
                </a:lnTo>
                <a:lnTo>
                  <a:pt x="252463" y="92951"/>
                </a:lnTo>
                <a:lnTo>
                  <a:pt x="254495" y="899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52900" y="3468624"/>
            <a:ext cx="287020" cy="227329"/>
          </a:xfrm>
          <a:custGeom>
            <a:avLst/>
            <a:gdLst/>
            <a:ahLst/>
            <a:cxnLst/>
            <a:rect l="l" t="t" r="r" b="b"/>
            <a:pathLst>
              <a:path w="287020" h="227329">
                <a:moveTo>
                  <a:pt x="260603" y="160019"/>
                </a:moveTo>
                <a:lnTo>
                  <a:pt x="259080" y="150875"/>
                </a:lnTo>
                <a:lnTo>
                  <a:pt x="259080" y="140208"/>
                </a:lnTo>
                <a:lnTo>
                  <a:pt x="256032" y="118872"/>
                </a:lnTo>
                <a:lnTo>
                  <a:pt x="256032" y="106679"/>
                </a:lnTo>
                <a:lnTo>
                  <a:pt x="254508" y="94487"/>
                </a:lnTo>
                <a:lnTo>
                  <a:pt x="252983" y="83819"/>
                </a:lnTo>
                <a:lnTo>
                  <a:pt x="252983" y="74675"/>
                </a:lnTo>
                <a:lnTo>
                  <a:pt x="251459" y="65532"/>
                </a:lnTo>
                <a:lnTo>
                  <a:pt x="251459" y="59435"/>
                </a:lnTo>
                <a:lnTo>
                  <a:pt x="249935" y="51816"/>
                </a:lnTo>
                <a:lnTo>
                  <a:pt x="248411" y="45719"/>
                </a:lnTo>
                <a:lnTo>
                  <a:pt x="248411" y="38100"/>
                </a:lnTo>
                <a:lnTo>
                  <a:pt x="246888" y="33527"/>
                </a:lnTo>
                <a:lnTo>
                  <a:pt x="246888" y="28956"/>
                </a:lnTo>
                <a:lnTo>
                  <a:pt x="245364" y="25908"/>
                </a:lnTo>
                <a:lnTo>
                  <a:pt x="245364" y="24383"/>
                </a:lnTo>
                <a:lnTo>
                  <a:pt x="243840" y="24383"/>
                </a:lnTo>
                <a:lnTo>
                  <a:pt x="242316" y="21335"/>
                </a:lnTo>
                <a:lnTo>
                  <a:pt x="243840" y="21335"/>
                </a:lnTo>
                <a:lnTo>
                  <a:pt x="240791" y="18287"/>
                </a:lnTo>
                <a:lnTo>
                  <a:pt x="240791" y="15240"/>
                </a:lnTo>
                <a:lnTo>
                  <a:pt x="239267" y="10667"/>
                </a:lnTo>
                <a:lnTo>
                  <a:pt x="240791" y="4572"/>
                </a:lnTo>
                <a:lnTo>
                  <a:pt x="245364" y="1524"/>
                </a:lnTo>
                <a:lnTo>
                  <a:pt x="249935" y="0"/>
                </a:lnTo>
                <a:lnTo>
                  <a:pt x="256032" y="0"/>
                </a:lnTo>
                <a:lnTo>
                  <a:pt x="259080" y="4572"/>
                </a:lnTo>
                <a:lnTo>
                  <a:pt x="262127" y="6095"/>
                </a:lnTo>
                <a:lnTo>
                  <a:pt x="263651" y="9143"/>
                </a:lnTo>
                <a:lnTo>
                  <a:pt x="266700" y="12191"/>
                </a:lnTo>
                <a:lnTo>
                  <a:pt x="268224" y="15240"/>
                </a:lnTo>
                <a:lnTo>
                  <a:pt x="269748" y="16764"/>
                </a:lnTo>
                <a:lnTo>
                  <a:pt x="269748" y="19811"/>
                </a:lnTo>
                <a:lnTo>
                  <a:pt x="272796" y="25908"/>
                </a:lnTo>
                <a:lnTo>
                  <a:pt x="272796" y="28956"/>
                </a:lnTo>
                <a:lnTo>
                  <a:pt x="274319" y="33527"/>
                </a:lnTo>
                <a:lnTo>
                  <a:pt x="274319" y="42672"/>
                </a:lnTo>
                <a:lnTo>
                  <a:pt x="274700" y="42672"/>
                </a:lnTo>
                <a:lnTo>
                  <a:pt x="275843" y="47243"/>
                </a:lnTo>
                <a:lnTo>
                  <a:pt x="277367" y="54864"/>
                </a:lnTo>
                <a:lnTo>
                  <a:pt x="277367" y="64008"/>
                </a:lnTo>
                <a:lnTo>
                  <a:pt x="278891" y="71627"/>
                </a:lnTo>
                <a:lnTo>
                  <a:pt x="278891" y="82295"/>
                </a:lnTo>
                <a:lnTo>
                  <a:pt x="281940" y="103632"/>
                </a:lnTo>
                <a:lnTo>
                  <a:pt x="281940" y="115824"/>
                </a:lnTo>
                <a:lnTo>
                  <a:pt x="283464" y="126491"/>
                </a:lnTo>
                <a:lnTo>
                  <a:pt x="283464" y="138683"/>
                </a:lnTo>
                <a:lnTo>
                  <a:pt x="284988" y="149351"/>
                </a:lnTo>
                <a:lnTo>
                  <a:pt x="284988" y="158495"/>
                </a:lnTo>
                <a:lnTo>
                  <a:pt x="260603" y="158495"/>
                </a:lnTo>
                <a:lnTo>
                  <a:pt x="260603" y="160019"/>
                </a:lnTo>
                <a:close/>
              </a:path>
              <a:path w="287020" h="227329">
                <a:moveTo>
                  <a:pt x="15240" y="51816"/>
                </a:moveTo>
                <a:lnTo>
                  <a:pt x="4572" y="51816"/>
                </a:lnTo>
                <a:lnTo>
                  <a:pt x="4572" y="50291"/>
                </a:lnTo>
                <a:lnTo>
                  <a:pt x="3048" y="48767"/>
                </a:lnTo>
                <a:lnTo>
                  <a:pt x="0" y="44195"/>
                </a:lnTo>
                <a:lnTo>
                  <a:pt x="0" y="39624"/>
                </a:lnTo>
                <a:lnTo>
                  <a:pt x="3048" y="36575"/>
                </a:lnTo>
                <a:lnTo>
                  <a:pt x="4572" y="33527"/>
                </a:lnTo>
                <a:lnTo>
                  <a:pt x="10667" y="30479"/>
                </a:lnTo>
                <a:lnTo>
                  <a:pt x="12191" y="28956"/>
                </a:lnTo>
                <a:lnTo>
                  <a:pt x="21335" y="28956"/>
                </a:lnTo>
                <a:lnTo>
                  <a:pt x="21335" y="30479"/>
                </a:lnTo>
                <a:lnTo>
                  <a:pt x="24383" y="30479"/>
                </a:lnTo>
                <a:lnTo>
                  <a:pt x="33527" y="35051"/>
                </a:lnTo>
                <a:lnTo>
                  <a:pt x="38100" y="36575"/>
                </a:lnTo>
                <a:lnTo>
                  <a:pt x="38100" y="38100"/>
                </a:lnTo>
                <a:lnTo>
                  <a:pt x="42672" y="39624"/>
                </a:lnTo>
                <a:lnTo>
                  <a:pt x="42672" y="41148"/>
                </a:lnTo>
                <a:lnTo>
                  <a:pt x="51816" y="47243"/>
                </a:lnTo>
                <a:lnTo>
                  <a:pt x="50291" y="47243"/>
                </a:lnTo>
                <a:lnTo>
                  <a:pt x="56388" y="50291"/>
                </a:lnTo>
                <a:lnTo>
                  <a:pt x="12191" y="50291"/>
                </a:lnTo>
                <a:lnTo>
                  <a:pt x="15849" y="51511"/>
                </a:lnTo>
                <a:lnTo>
                  <a:pt x="15240" y="51816"/>
                </a:lnTo>
                <a:close/>
              </a:path>
              <a:path w="287020" h="227329">
                <a:moveTo>
                  <a:pt x="274700" y="42672"/>
                </a:moveTo>
                <a:lnTo>
                  <a:pt x="274319" y="42672"/>
                </a:lnTo>
                <a:lnTo>
                  <a:pt x="274319" y="41148"/>
                </a:lnTo>
                <a:lnTo>
                  <a:pt x="274700" y="42672"/>
                </a:lnTo>
                <a:close/>
              </a:path>
              <a:path w="287020" h="227329">
                <a:moveTo>
                  <a:pt x="15849" y="51511"/>
                </a:moveTo>
                <a:lnTo>
                  <a:pt x="12191" y="50291"/>
                </a:lnTo>
                <a:lnTo>
                  <a:pt x="18288" y="50291"/>
                </a:lnTo>
                <a:lnTo>
                  <a:pt x="15849" y="51511"/>
                </a:lnTo>
                <a:close/>
              </a:path>
              <a:path w="287020" h="227329">
                <a:moveTo>
                  <a:pt x="71627" y="59435"/>
                </a:moveTo>
                <a:lnTo>
                  <a:pt x="28956" y="59435"/>
                </a:lnTo>
                <a:lnTo>
                  <a:pt x="25908" y="56387"/>
                </a:lnTo>
                <a:lnTo>
                  <a:pt x="16764" y="51816"/>
                </a:lnTo>
                <a:lnTo>
                  <a:pt x="15849" y="51511"/>
                </a:lnTo>
                <a:lnTo>
                  <a:pt x="18288" y="50291"/>
                </a:lnTo>
                <a:lnTo>
                  <a:pt x="57911" y="50291"/>
                </a:lnTo>
                <a:lnTo>
                  <a:pt x="64008" y="54864"/>
                </a:lnTo>
                <a:lnTo>
                  <a:pt x="71627" y="59435"/>
                </a:lnTo>
                <a:close/>
              </a:path>
              <a:path w="287020" h="227329">
                <a:moveTo>
                  <a:pt x="234696" y="182879"/>
                </a:moveTo>
                <a:lnTo>
                  <a:pt x="196596" y="182879"/>
                </a:lnTo>
                <a:lnTo>
                  <a:pt x="188975" y="175259"/>
                </a:lnTo>
                <a:lnTo>
                  <a:pt x="181356" y="169164"/>
                </a:lnTo>
                <a:lnTo>
                  <a:pt x="182880" y="169164"/>
                </a:lnTo>
                <a:lnTo>
                  <a:pt x="164591" y="153924"/>
                </a:lnTo>
                <a:lnTo>
                  <a:pt x="166116" y="153924"/>
                </a:lnTo>
                <a:lnTo>
                  <a:pt x="156972" y="147827"/>
                </a:lnTo>
                <a:lnTo>
                  <a:pt x="124967" y="124967"/>
                </a:lnTo>
                <a:lnTo>
                  <a:pt x="126491" y="124967"/>
                </a:lnTo>
                <a:lnTo>
                  <a:pt x="114300" y="118872"/>
                </a:lnTo>
                <a:lnTo>
                  <a:pt x="114300" y="117348"/>
                </a:lnTo>
                <a:lnTo>
                  <a:pt x="103632" y="109727"/>
                </a:lnTo>
                <a:lnTo>
                  <a:pt x="67056" y="85343"/>
                </a:lnTo>
                <a:lnTo>
                  <a:pt x="59435" y="79248"/>
                </a:lnTo>
                <a:lnTo>
                  <a:pt x="44196" y="70103"/>
                </a:lnTo>
                <a:lnTo>
                  <a:pt x="45719" y="70103"/>
                </a:lnTo>
                <a:lnTo>
                  <a:pt x="39624" y="68579"/>
                </a:lnTo>
                <a:lnTo>
                  <a:pt x="33527" y="62483"/>
                </a:lnTo>
                <a:lnTo>
                  <a:pt x="32003" y="62483"/>
                </a:lnTo>
                <a:lnTo>
                  <a:pt x="27502" y="57982"/>
                </a:lnTo>
                <a:lnTo>
                  <a:pt x="28956" y="59435"/>
                </a:lnTo>
                <a:lnTo>
                  <a:pt x="71627" y="59435"/>
                </a:lnTo>
                <a:lnTo>
                  <a:pt x="117348" y="89916"/>
                </a:lnTo>
                <a:lnTo>
                  <a:pt x="118872" y="91440"/>
                </a:lnTo>
                <a:lnTo>
                  <a:pt x="128016" y="99059"/>
                </a:lnTo>
                <a:lnTo>
                  <a:pt x="130149" y="99059"/>
                </a:lnTo>
                <a:lnTo>
                  <a:pt x="170688" y="128016"/>
                </a:lnTo>
                <a:lnTo>
                  <a:pt x="179832" y="135635"/>
                </a:lnTo>
                <a:lnTo>
                  <a:pt x="181356" y="135635"/>
                </a:lnTo>
                <a:lnTo>
                  <a:pt x="190500" y="143256"/>
                </a:lnTo>
                <a:lnTo>
                  <a:pt x="205740" y="158495"/>
                </a:lnTo>
                <a:lnTo>
                  <a:pt x="207263" y="158495"/>
                </a:lnTo>
                <a:lnTo>
                  <a:pt x="211835" y="163067"/>
                </a:lnTo>
                <a:lnTo>
                  <a:pt x="213359" y="164591"/>
                </a:lnTo>
                <a:lnTo>
                  <a:pt x="213740" y="164591"/>
                </a:lnTo>
                <a:lnTo>
                  <a:pt x="227075" y="175259"/>
                </a:lnTo>
                <a:lnTo>
                  <a:pt x="234696" y="182879"/>
                </a:lnTo>
                <a:close/>
              </a:path>
              <a:path w="287020" h="227329">
                <a:moveTo>
                  <a:pt x="130149" y="99059"/>
                </a:moveTo>
                <a:lnTo>
                  <a:pt x="128016" y="99059"/>
                </a:lnTo>
                <a:lnTo>
                  <a:pt x="128016" y="97535"/>
                </a:lnTo>
                <a:lnTo>
                  <a:pt x="130149" y="99059"/>
                </a:lnTo>
                <a:close/>
              </a:path>
              <a:path w="287020" h="227329">
                <a:moveTo>
                  <a:pt x="207263" y="158495"/>
                </a:moveTo>
                <a:lnTo>
                  <a:pt x="205740" y="158495"/>
                </a:lnTo>
                <a:lnTo>
                  <a:pt x="205740" y="156972"/>
                </a:lnTo>
                <a:lnTo>
                  <a:pt x="207263" y="158495"/>
                </a:lnTo>
                <a:close/>
              </a:path>
              <a:path w="287020" h="227329">
                <a:moveTo>
                  <a:pt x="264329" y="203030"/>
                </a:moveTo>
                <a:lnTo>
                  <a:pt x="260603" y="201167"/>
                </a:lnTo>
                <a:lnTo>
                  <a:pt x="260146" y="201015"/>
                </a:lnTo>
                <a:lnTo>
                  <a:pt x="260603" y="199643"/>
                </a:lnTo>
                <a:lnTo>
                  <a:pt x="260603" y="158495"/>
                </a:lnTo>
                <a:lnTo>
                  <a:pt x="284988" y="158495"/>
                </a:lnTo>
                <a:lnTo>
                  <a:pt x="286511" y="167640"/>
                </a:lnTo>
                <a:lnTo>
                  <a:pt x="286511" y="190500"/>
                </a:lnTo>
                <a:lnTo>
                  <a:pt x="284988" y="198119"/>
                </a:lnTo>
                <a:lnTo>
                  <a:pt x="284988" y="202691"/>
                </a:lnTo>
                <a:lnTo>
                  <a:pt x="265175" y="202691"/>
                </a:lnTo>
                <a:lnTo>
                  <a:pt x="264329" y="203030"/>
                </a:lnTo>
                <a:close/>
              </a:path>
              <a:path w="287020" h="227329">
                <a:moveTo>
                  <a:pt x="213740" y="164591"/>
                </a:moveTo>
                <a:lnTo>
                  <a:pt x="213359" y="164591"/>
                </a:lnTo>
                <a:lnTo>
                  <a:pt x="211835" y="163067"/>
                </a:lnTo>
                <a:lnTo>
                  <a:pt x="213740" y="164591"/>
                </a:lnTo>
                <a:close/>
              </a:path>
              <a:path w="287020" h="227329">
                <a:moveTo>
                  <a:pt x="205740" y="188975"/>
                </a:moveTo>
                <a:lnTo>
                  <a:pt x="198119" y="182879"/>
                </a:lnTo>
                <a:lnTo>
                  <a:pt x="233172" y="182879"/>
                </a:lnTo>
                <a:lnTo>
                  <a:pt x="239268" y="187451"/>
                </a:lnTo>
                <a:lnTo>
                  <a:pt x="204216" y="187451"/>
                </a:lnTo>
                <a:lnTo>
                  <a:pt x="205740" y="188975"/>
                </a:lnTo>
                <a:close/>
              </a:path>
              <a:path w="287020" h="227329">
                <a:moveTo>
                  <a:pt x="210989" y="192870"/>
                </a:moveTo>
                <a:lnTo>
                  <a:pt x="204216" y="187451"/>
                </a:lnTo>
                <a:lnTo>
                  <a:pt x="239268" y="187451"/>
                </a:lnTo>
                <a:lnTo>
                  <a:pt x="245364" y="192024"/>
                </a:lnTo>
                <a:lnTo>
                  <a:pt x="210311" y="192024"/>
                </a:lnTo>
                <a:lnTo>
                  <a:pt x="210989" y="192870"/>
                </a:lnTo>
                <a:close/>
              </a:path>
              <a:path w="287020" h="227329">
                <a:moveTo>
                  <a:pt x="211835" y="193548"/>
                </a:moveTo>
                <a:lnTo>
                  <a:pt x="210989" y="192870"/>
                </a:lnTo>
                <a:lnTo>
                  <a:pt x="210311" y="192024"/>
                </a:lnTo>
                <a:lnTo>
                  <a:pt x="211835" y="193548"/>
                </a:lnTo>
                <a:close/>
              </a:path>
              <a:path w="287020" h="227329">
                <a:moveTo>
                  <a:pt x="246887" y="193548"/>
                </a:moveTo>
                <a:lnTo>
                  <a:pt x="211835" y="193548"/>
                </a:lnTo>
                <a:lnTo>
                  <a:pt x="210311" y="192024"/>
                </a:lnTo>
                <a:lnTo>
                  <a:pt x="243840" y="192024"/>
                </a:lnTo>
                <a:lnTo>
                  <a:pt x="246887" y="193548"/>
                </a:lnTo>
                <a:close/>
              </a:path>
              <a:path w="287020" h="227329">
                <a:moveTo>
                  <a:pt x="271272" y="227075"/>
                </a:moveTo>
                <a:lnTo>
                  <a:pt x="259080" y="227075"/>
                </a:lnTo>
                <a:lnTo>
                  <a:pt x="256032" y="225551"/>
                </a:lnTo>
                <a:lnTo>
                  <a:pt x="254508" y="225551"/>
                </a:lnTo>
                <a:lnTo>
                  <a:pt x="217932" y="201167"/>
                </a:lnTo>
                <a:lnTo>
                  <a:pt x="210989" y="192870"/>
                </a:lnTo>
                <a:lnTo>
                  <a:pt x="211835" y="193548"/>
                </a:lnTo>
                <a:lnTo>
                  <a:pt x="246887" y="193548"/>
                </a:lnTo>
                <a:lnTo>
                  <a:pt x="249935" y="195072"/>
                </a:lnTo>
                <a:lnTo>
                  <a:pt x="256793" y="199643"/>
                </a:lnTo>
                <a:lnTo>
                  <a:pt x="256032" y="199643"/>
                </a:lnTo>
                <a:lnTo>
                  <a:pt x="259080" y="201167"/>
                </a:lnTo>
                <a:lnTo>
                  <a:pt x="260095" y="201167"/>
                </a:lnTo>
                <a:lnTo>
                  <a:pt x="259079" y="204216"/>
                </a:lnTo>
                <a:lnTo>
                  <a:pt x="257556" y="205740"/>
                </a:lnTo>
                <a:lnTo>
                  <a:pt x="284480" y="205740"/>
                </a:lnTo>
                <a:lnTo>
                  <a:pt x="283464" y="208787"/>
                </a:lnTo>
                <a:lnTo>
                  <a:pt x="283464" y="210311"/>
                </a:lnTo>
                <a:lnTo>
                  <a:pt x="281940" y="214883"/>
                </a:lnTo>
                <a:lnTo>
                  <a:pt x="280416" y="217932"/>
                </a:lnTo>
                <a:lnTo>
                  <a:pt x="275843" y="222503"/>
                </a:lnTo>
                <a:lnTo>
                  <a:pt x="272796" y="224027"/>
                </a:lnTo>
                <a:lnTo>
                  <a:pt x="271272" y="227075"/>
                </a:lnTo>
                <a:close/>
              </a:path>
              <a:path w="287020" h="227329">
                <a:moveTo>
                  <a:pt x="259080" y="201167"/>
                </a:moveTo>
                <a:lnTo>
                  <a:pt x="256032" y="199643"/>
                </a:lnTo>
                <a:lnTo>
                  <a:pt x="257556" y="200151"/>
                </a:lnTo>
                <a:lnTo>
                  <a:pt x="259080" y="201167"/>
                </a:lnTo>
                <a:close/>
              </a:path>
              <a:path w="287020" h="227329">
                <a:moveTo>
                  <a:pt x="257556" y="200151"/>
                </a:moveTo>
                <a:lnTo>
                  <a:pt x="256032" y="199643"/>
                </a:lnTo>
                <a:lnTo>
                  <a:pt x="256793" y="199643"/>
                </a:lnTo>
                <a:lnTo>
                  <a:pt x="257556" y="200151"/>
                </a:lnTo>
                <a:close/>
              </a:path>
              <a:path w="287020" h="227329">
                <a:moveTo>
                  <a:pt x="260095" y="201167"/>
                </a:moveTo>
                <a:lnTo>
                  <a:pt x="259080" y="201167"/>
                </a:lnTo>
                <a:lnTo>
                  <a:pt x="257556" y="200151"/>
                </a:lnTo>
                <a:lnTo>
                  <a:pt x="260146" y="201015"/>
                </a:lnTo>
                <a:lnTo>
                  <a:pt x="260095" y="201167"/>
                </a:lnTo>
                <a:close/>
              </a:path>
              <a:path w="287020" h="227329">
                <a:moveTo>
                  <a:pt x="259080" y="204215"/>
                </a:moveTo>
                <a:lnTo>
                  <a:pt x="260146" y="201015"/>
                </a:lnTo>
                <a:lnTo>
                  <a:pt x="260603" y="201167"/>
                </a:lnTo>
                <a:lnTo>
                  <a:pt x="259080" y="204215"/>
                </a:lnTo>
                <a:close/>
              </a:path>
              <a:path w="287020" h="227329">
                <a:moveTo>
                  <a:pt x="259080" y="204215"/>
                </a:moveTo>
                <a:lnTo>
                  <a:pt x="260603" y="201167"/>
                </a:lnTo>
                <a:lnTo>
                  <a:pt x="259842" y="203453"/>
                </a:lnTo>
                <a:lnTo>
                  <a:pt x="259080" y="204215"/>
                </a:lnTo>
                <a:close/>
              </a:path>
              <a:path w="287020" h="227329">
                <a:moveTo>
                  <a:pt x="259842" y="203453"/>
                </a:moveTo>
                <a:lnTo>
                  <a:pt x="260603" y="201167"/>
                </a:lnTo>
                <a:lnTo>
                  <a:pt x="263651" y="202691"/>
                </a:lnTo>
                <a:lnTo>
                  <a:pt x="260603" y="202691"/>
                </a:lnTo>
                <a:lnTo>
                  <a:pt x="259842" y="203453"/>
                </a:lnTo>
                <a:close/>
              </a:path>
              <a:path w="287020" h="227329">
                <a:moveTo>
                  <a:pt x="259314" y="205036"/>
                </a:moveTo>
                <a:lnTo>
                  <a:pt x="259842" y="203453"/>
                </a:lnTo>
                <a:lnTo>
                  <a:pt x="260603" y="202691"/>
                </a:lnTo>
                <a:lnTo>
                  <a:pt x="259461" y="204978"/>
                </a:lnTo>
                <a:lnTo>
                  <a:pt x="259314" y="205036"/>
                </a:lnTo>
                <a:close/>
              </a:path>
              <a:path w="287020" h="227329">
                <a:moveTo>
                  <a:pt x="259461" y="204978"/>
                </a:moveTo>
                <a:lnTo>
                  <a:pt x="260603" y="202691"/>
                </a:lnTo>
                <a:lnTo>
                  <a:pt x="262127" y="202691"/>
                </a:lnTo>
                <a:lnTo>
                  <a:pt x="263790" y="203246"/>
                </a:lnTo>
                <a:lnTo>
                  <a:pt x="259461" y="204978"/>
                </a:lnTo>
                <a:close/>
              </a:path>
              <a:path w="287020" h="227329">
                <a:moveTo>
                  <a:pt x="263790" y="203246"/>
                </a:moveTo>
                <a:lnTo>
                  <a:pt x="262127" y="202691"/>
                </a:lnTo>
                <a:lnTo>
                  <a:pt x="263651" y="202691"/>
                </a:lnTo>
                <a:lnTo>
                  <a:pt x="264329" y="203030"/>
                </a:lnTo>
                <a:lnTo>
                  <a:pt x="263790" y="203246"/>
                </a:lnTo>
                <a:close/>
              </a:path>
              <a:path w="287020" h="227329">
                <a:moveTo>
                  <a:pt x="284988" y="204216"/>
                </a:moveTo>
                <a:lnTo>
                  <a:pt x="266699" y="204215"/>
                </a:lnTo>
                <a:lnTo>
                  <a:pt x="264329" y="203030"/>
                </a:lnTo>
                <a:lnTo>
                  <a:pt x="265175" y="202691"/>
                </a:lnTo>
                <a:lnTo>
                  <a:pt x="284988" y="202691"/>
                </a:lnTo>
                <a:lnTo>
                  <a:pt x="284988" y="204216"/>
                </a:lnTo>
                <a:close/>
              </a:path>
              <a:path w="287020" h="227329">
                <a:moveTo>
                  <a:pt x="266700" y="204216"/>
                </a:moveTo>
                <a:lnTo>
                  <a:pt x="263790" y="203246"/>
                </a:lnTo>
                <a:lnTo>
                  <a:pt x="264329" y="203030"/>
                </a:lnTo>
                <a:lnTo>
                  <a:pt x="266700" y="204216"/>
                </a:lnTo>
                <a:close/>
              </a:path>
              <a:path w="287020" h="227329">
                <a:moveTo>
                  <a:pt x="284480" y="205740"/>
                </a:moveTo>
                <a:lnTo>
                  <a:pt x="259080" y="205740"/>
                </a:lnTo>
                <a:lnTo>
                  <a:pt x="259461" y="204978"/>
                </a:lnTo>
                <a:lnTo>
                  <a:pt x="263790" y="203246"/>
                </a:lnTo>
                <a:lnTo>
                  <a:pt x="266700" y="204216"/>
                </a:lnTo>
                <a:lnTo>
                  <a:pt x="284988" y="204216"/>
                </a:lnTo>
                <a:lnTo>
                  <a:pt x="284480" y="205740"/>
                </a:lnTo>
                <a:close/>
              </a:path>
              <a:path w="287020" h="227329">
                <a:moveTo>
                  <a:pt x="257556" y="205740"/>
                </a:moveTo>
                <a:lnTo>
                  <a:pt x="259842" y="203453"/>
                </a:lnTo>
                <a:lnTo>
                  <a:pt x="259314" y="205036"/>
                </a:lnTo>
                <a:lnTo>
                  <a:pt x="257556" y="205740"/>
                </a:lnTo>
                <a:close/>
              </a:path>
              <a:path w="287020" h="227329">
                <a:moveTo>
                  <a:pt x="259080" y="205740"/>
                </a:moveTo>
                <a:lnTo>
                  <a:pt x="259314" y="205036"/>
                </a:lnTo>
                <a:lnTo>
                  <a:pt x="259461" y="204978"/>
                </a:lnTo>
                <a:lnTo>
                  <a:pt x="259080" y="205740"/>
                </a:lnTo>
                <a:close/>
              </a:path>
              <a:path w="287020" h="227329">
                <a:moveTo>
                  <a:pt x="259080" y="205740"/>
                </a:moveTo>
                <a:lnTo>
                  <a:pt x="257556" y="205740"/>
                </a:lnTo>
                <a:lnTo>
                  <a:pt x="259314" y="205036"/>
                </a:lnTo>
                <a:lnTo>
                  <a:pt x="259080" y="205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50651" y="3358908"/>
            <a:ext cx="120650" cy="146685"/>
          </a:xfrm>
          <a:custGeom>
            <a:avLst/>
            <a:gdLst/>
            <a:ahLst/>
            <a:cxnLst/>
            <a:rect l="l" t="t" r="r" b="b"/>
            <a:pathLst>
              <a:path w="120650" h="146685">
                <a:moveTo>
                  <a:pt x="42672" y="27432"/>
                </a:moveTo>
                <a:lnTo>
                  <a:pt x="41148" y="24384"/>
                </a:lnTo>
                <a:lnTo>
                  <a:pt x="41148" y="22860"/>
                </a:lnTo>
                <a:lnTo>
                  <a:pt x="38100" y="19812"/>
                </a:lnTo>
                <a:lnTo>
                  <a:pt x="35052" y="13716"/>
                </a:lnTo>
                <a:lnTo>
                  <a:pt x="28956" y="10668"/>
                </a:lnTo>
                <a:lnTo>
                  <a:pt x="22860" y="10668"/>
                </a:lnTo>
                <a:lnTo>
                  <a:pt x="19812" y="12192"/>
                </a:lnTo>
                <a:lnTo>
                  <a:pt x="18288" y="13716"/>
                </a:lnTo>
                <a:lnTo>
                  <a:pt x="15240" y="15240"/>
                </a:lnTo>
                <a:lnTo>
                  <a:pt x="12192" y="21336"/>
                </a:lnTo>
                <a:lnTo>
                  <a:pt x="12192" y="24384"/>
                </a:lnTo>
                <a:lnTo>
                  <a:pt x="13716" y="32004"/>
                </a:lnTo>
                <a:lnTo>
                  <a:pt x="13716" y="33528"/>
                </a:lnTo>
                <a:lnTo>
                  <a:pt x="15240" y="33528"/>
                </a:lnTo>
                <a:lnTo>
                  <a:pt x="15240" y="35052"/>
                </a:lnTo>
                <a:lnTo>
                  <a:pt x="16764" y="35052"/>
                </a:lnTo>
                <a:lnTo>
                  <a:pt x="18288" y="34747"/>
                </a:lnTo>
                <a:lnTo>
                  <a:pt x="18288" y="38100"/>
                </a:lnTo>
                <a:lnTo>
                  <a:pt x="16764" y="42672"/>
                </a:lnTo>
                <a:lnTo>
                  <a:pt x="16764" y="48768"/>
                </a:lnTo>
                <a:lnTo>
                  <a:pt x="13716" y="60960"/>
                </a:lnTo>
                <a:lnTo>
                  <a:pt x="13716" y="67056"/>
                </a:lnTo>
                <a:lnTo>
                  <a:pt x="12192" y="73152"/>
                </a:lnTo>
                <a:lnTo>
                  <a:pt x="12192" y="74676"/>
                </a:lnTo>
                <a:lnTo>
                  <a:pt x="9144" y="86868"/>
                </a:lnTo>
                <a:lnTo>
                  <a:pt x="9144" y="92964"/>
                </a:lnTo>
                <a:lnTo>
                  <a:pt x="3048" y="117348"/>
                </a:lnTo>
                <a:lnTo>
                  <a:pt x="3048" y="123444"/>
                </a:lnTo>
                <a:lnTo>
                  <a:pt x="1524" y="128016"/>
                </a:lnTo>
                <a:lnTo>
                  <a:pt x="1524" y="132588"/>
                </a:lnTo>
                <a:lnTo>
                  <a:pt x="0" y="138684"/>
                </a:lnTo>
                <a:lnTo>
                  <a:pt x="3048" y="143256"/>
                </a:lnTo>
                <a:lnTo>
                  <a:pt x="15240" y="146304"/>
                </a:lnTo>
                <a:lnTo>
                  <a:pt x="19812" y="143256"/>
                </a:lnTo>
                <a:lnTo>
                  <a:pt x="21336" y="137160"/>
                </a:lnTo>
                <a:lnTo>
                  <a:pt x="23368" y="134112"/>
                </a:lnTo>
                <a:lnTo>
                  <a:pt x="24384" y="132588"/>
                </a:lnTo>
                <a:lnTo>
                  <a:pt x="22860" y="134112"/>
                </a:lnTo>
                <a:lnTo>
                  <a:pt x="25908" y="129540"/>
                </a:lnTo>
                <a:lnTo>
                  <a:pt x="25908" y="128016"/>
                </a:lnTo>
                <a:lnTo>
                  <a:pt x="27432" y="123444"/>
                </a:lnTo>
                <a:lnTo>
                  <a:pt x="27432" y="121920"/>
                </a:lnTo>
                <a:lnTo>
                  <a:pt x="28956" y="115824"/>
                </a:lnTo>
                <a:lnTo>
                  <a:pt x="28956" y="117348"/>
                </a:lnTo>
                <a:lnTo>
                  <a:pt x="29337" y="115824"/>
                </a:lnTo>
                <a:lnTo>
                  <a:pt x="30480" y="111252"/>
                </a:lnTo>
                <a:lnTo>
                  <a:pt x="30480" y="105156"/>
                </a:lnTo>
                <a:lnTo>
                  <a:pt x="32004" y="99060"/>
                </a:lnTo>
                <a:lnTo>
                  <a:pt x="33528" y="99060"/>
                </a:lnTo>
                <a:lnTo>
                  <a:pt x="33528" y="94488"/>
                </a:lnTo>
                <a:lnTo>
                  <a:pt x="33528" y="91440"/>
                </a:lnTo>
                <a:lnTo>
                  <a:pt x="35052" y="85344"/>
                </a:lnTo>
                <a:lnTo>
                  <a:pt x="36576" y="77724"/>
                </a:lnTo>
                <a:lnTo>
                  <a:pt x="38100" y="73152"/>
                </a:lnTo>
                <a:lnTo>
                  <a:pt x="38100" y="68580"/>
                </a:lnTo>
                <a:lnTo>
                  <a:pt x="38100" y="65532"/>
                </a:lnTo>
                <a:lnTo>
                  <a:pt x="41148" y="53340"/>
                </a:lnTo>
                <a:lnTo>
                  <a:pt x="41148" y="47244"/>
                </a:lnTo>
                <a:lnTo>
                  <a:pt x="42672" y="41148"/>
                </a:lnTo>
                <a:lnTo>
                  <a:pt x="42672" y="28956"/>
                </a:lnTo>
                <a:lnTo>
                  <a:pt x="42672" y="27432"/>
                </a:lnTo>
                <a:close/>
              </a:path>
              <a:path w="120650" h="146685">
                <a:moveTo>
                  <a:pt x="120408" y="48768"/>
                </a:moveTo>
                <a:lnTo>
                  <a:pt x="118884" y="42672"/>
                </a:lnTo>
                <a:lnTo>
                  <a:pt x="118884" y="35052"/>
                </a:lnTo>
                <a:lnTo>
                  <a:pt x="117360" y="30480"/>
                </a:lnTo>
                <a:lnTo>
                  <a:pt x="117360" y="28956"/>
                </a:lnTo>
                <a:lnTo>
                  <a:pt x="115836" y="24384"/>
                </a:lnTo>
                <a:lnTo>
                  <a:pt x="117360" y="24384"/>
                </a:lnTo>
                <a:lnTo>
                  <a:pt x="115836" y="19812"/>
                </a:lnTo>
                <a:lnTo>
                  <a:pt x="114312" y="18288"/>
                </a:lnTo>
                <a:lnTo>
                  <a:pt x="112788" y="13716"/>
                </a:lnTo>
                <a:lnTo>
                  <a:pt x="112788" y="12192"/>
                </a:lnTo>
                <a:lnTo>
                  <a:pt x="109740" y="9144"/>
                </a:lnTo>
                <a:lnTo>
                  <a:pt x="108216" y="6096"/>
                </a:lnTo>
                <a:lnTo>
                  <a:pt x="105168" y="3048"/>
                </a:lnTo>
                <a:lnTo>
                  <a:pt x="102120" y="1524"/>
                </a:lnTo>
                <a:lnTo>
                  <a:pt x="100596" y="1524"/>
                </a:lnTo>
                <a:lnTo>
                  <a:pt x="97548" y="0"/>
                </a:lnTo>
                <a:lnTo>
                  <a:pt x="92976" y="0"/>
                </a:lnTo>
                <a:lnTo>
                  <a:pt x="91554" y="482"/>
                </a:lnTo>
                <a:lnTo>
                  <a:pt x="91554" y="21653"/>
                </a:lnTo>
                <a:lnTo>
                  <a:pt x="91452" y="21336"/>
                </a:lnTo>
                <a:lnTo>
                  <a:pt x="91554" y="21653"/>
                </a:lnTo>
                <a:lnTo>
                  <a:pt x="91554" y="482"/>
                </a:lnTo>
                <a:lnTo>
                  <a:pt x="88404" y="1524"/>
                </a:lnTo>
                <a:lnTo>
                  <a:pt x="85356" y="6096"/>
                </a:lnTo>
                <a:lnTo>
                  <a:pt x="83832" y="7620"/>
                </a:lnTo>
                <a:lnTo>
                  <a:pt x="80784" y="13716"/>
                </a:lnTo>
                <a:lnTo>
                  <a:pt x="77736" y="16764"/>
                </a:lnTo>
                <a:lnTo>
                  <a:pt x="77736" y="18288"/>
                </a:lnTo>
                <a:lnTo>
                  <a:pt x="74688" y="24384"/>
                </a:lnTo>
                <a:lnTo>
                  <a:pt x="74688" y="25908"/>
                </a:lnTo>
                <a:lnTo>
                  <a:pt x="73164" y="28956"/>
                </a:lnTo>
                <a:lnTo>
                  <a:pt x="74688" y="27432"/>
                </a:lnTo>
                <a:lnTo>
                  <a:pt x="71640" y="32004"/>
                </a:lnTo>
                <a:lnTo>
                  <a:pt x="70116" y="36576"/>
                </a:lnTo>
                <a:lnTo>
                  <a:pt x="68592" y="39624"/>
                </a:lnTo>
                <a:lnTo>
                  <a:pt x="67068" y="45720"/>
                </a:lnTo>
                <a:lnTo>
                  <a:pt x="65544" y="48768"/>
                </a:lnTo>
                <a:lnTo>
                  <a:pt x="67068" y="51816"/>
                </a:lnTo>
                <a:lnTo>
                  <a:pt x="70116" y="51816"/>
                </a:lnTo>
                <a:lnTo>
                  <a:pt x="71640" y="53340"/>
                </a:lnTo>
                <a:lnTo>
                  <a:pt x="74688" y="51816"/>
                </a:lnTo>
                <a:lnTo>
                  <a:pt x="76212" y="50292"/>
                </a:lnTo>
                <a:lnTo>
                  <a:pt x="80784" y="41148"/>
                </a:lnTo>
                <a:lnTo>
                  <a:pt x="82308" y="36576"/>
                </a:lnTo>
                <a:lnTo>
                  <a:pt x="82308" y="38100"/>
                </a:lnTo>
                <a:lnTo>
                  <a:pt x="82816" y="36576"/>
                </a:lnTo>
                <a:lnTo>
                  <a:pt x="83832" y="33528"/>
                </a:lnTo>
                <a:lnTo>
                  <a:pt x="83832" y="35052"/>
                </a:lnTo>
                <a:lnTo>
                  <a:pt x="84340" y="33528"/>
                </a:lnTo>
                <a:lnTo>
                  <a:pt x="85356" y="30480"/>
                </a:lnTo>
                <a:lnTo>
                  <a:pt x="85356" y="32004"/>
                </a:lnTo>
                <a:lnTo>
                  <a:pt x="88404" y="30480"/>
                </a:lnTo>
                <a:lnTo>
                  <a:pt x="91452" y="27432"/>
                </a:lnTo>
                <a:lnTo>
                  <a:pt x="89928" y="27432"/>
                </a:lnTo>
                <a:lnTo>
                  <a:pt x="92100" y="26339"/>
                </a:lnTo>
                <a:lnTo>
                  <a:pt x="92976" y="28956"/>
                </a:lnTo>
                <a:lnTo>
                  <a:pt x="92976" y="32004"/>
                </a:lnTo>
                <a:lnTo>
                  <a:pt x="94500" y="38100"/>
                </a:lnTo>
                <a:lnTo>
                  <a:pt x="94500" y="70104"/>
                </a:lnTo>
                <a:lnTo>
                  <a:pt x="92976" y="76200"/>
                </a:lnTo>
                <a:lnTo>
                  <a:pt x="92976" y="83820"/>
                </a:lnTo>
                <a:lnTo>
                  <a:pt x="91452" y="91440"/>
                </a:lnTo>
                <a:lnTo>
                  <a:pt x="91452" y="89916"/>
                </a:lnTo>
                <a:lnTo>
                  <a:pt x="89928" y="97536"/>
                </a:lnTo>
                <a:lnTo>
                  <a:pt x="88404" y="100584"/>
                </a:lnTo>
                <a:lnTo>
                  <a:pt x="88404" y="121920"/>
                </a:lnTo>
                <a:lnTo>
                  <a:pt x="89928" y="124968"/>
                </a:lnTo>
                <a:lnTo>
                  <a:pt x="92976" y="124968"/>
                </a:lnTo>
                <a:lnTo>
                  <a:pt x="96024" y="126492"/>
                </a:lnTo>
                <a:lnTo>
                  <a:pt x="99072" y="123444"/>
                </a:lnTo>
                <a:lnTo>
                  <a:pt x="105168" y="115824"/>
                </a:lnTo>
                <a:lnTo>
                  <a:pt x="105168" y="114300"/>
                </a:lnTo>
                <a:lnTo>
                  <a:pt x="111264" y="106680"/>
                </a:lnTo>
                <a:lnTo>
                  <a:pt x="111264" y="105156"/>
                </a:lnTo>
                <a:lnTo>
                  <a:pt x="114312" y="96012"/>
                </a:lnTo>
                <a:lnTo>
                  <a:pt x="116141" y="91440"/>
                </a:lnTo>
                <a:lnTo>
                  <a:pt x="117360" y="88392"/>
                </a:lnTo>
                <a:lnTo>
                  <a:pt x="117360" y="80772"/>
                </a:lnTo>
                <a:lnTo>
                  <a:pt x="118884" y="79248"/>
                </a:lnTo>
                <a:lnTo>
                  <a:pt x="118884" y="73152"/>
                </a:lnTo>
                <a:lnTo>
                  <a:pt x="120408" y="65532"/>
                </a:lnTo>
                <a:lnTo>
                  <a:pt x="120408" y="487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18432" y="3736848"/>
            <a:ext cx="719455" cy="114300"/>
          </a:xfrm>
          <a:custGeom>
            <a:avLst/>
            <a:gdLst/>
            <a:ahLst/>
            <a:cxnLst/>
            <a:rect l="l" t="t" r="r" b="b"/>
            <a:pathLst>
              <a:path w="719454" h="114300">
                <a:moveTo>
                  <a:pt x="699516" y="3048"/>
                </a:moveTo>
                <a:lnTo>
                  <a:pt x="702564" y="0"/>
                </a:lnTo>
                <a:lnTo>
                  <a:pt x="707136" y="0"/>
                </a:lnTo>
                <a:lnTo>
                  <a:pt x="707789" y="217"/>
                </a:lnTo>
                <a:lnTo>
                  <a:pt x="702564" y="1524"/>
                </a:lnTo>
                <a:lnTo>
                  <a:pt x="699516" y="3048"/>
                </a:lnTo>
                <a:close/>
              </a:path>
              <a:path w="719454" h="114300">
                <a:moveTo>
                  <a:pt x="714451" y="3352"/>
                </a:moveTo>
                <a:lnTo>
                  <a:pt x="711708" y="1524"/>
                </a:lnTo>
                <a:lnTo>
                  <a:pt x="707789" y="217"/>
                </a:lnTo>
                <a:lnTo>
                  <a:pt x="708660" y="0"/>
                </a:lnTo>
                <a:lnTo>
                  <a:pt x="713232" y="1524"/>
                </a:lnTo>
                <a:lnTo>
                  <a:pt x="714451" y="3352"/>
                </a:lnTo>
                <a:close/>
              </a:path>
              <a:path w="719454" h="114300">
                <a:moveTo>
                  <a:pt x="715264" y="4572"/>
                </a:moveTo>
                <a:lnTo>
                  <a:pt x="697991" y="4572"/>
                </a:lnTo>
                <a:lnTo>
                  <a:pt x="698753" y="3810"/>
                </a:lnTo>
                <a:lnTo>
                  <a:pt x="701039" y="3048"/>
                </a:lnTo>
                <a:lnTo>
                  <a:pt x="699516" y="3048"/>
                </a:lnTo>
                <a:lnTo>
                  <a:pt x="702564" y="1524"/>
                </a:lnTo>
                <a:lnTo>
                  <a:pt x="707789" y="217"/>
                </a:lnTo>
                <a:lnTo>
                  <a:pt x="711708" y="1524"/>
                </a:lnTo>
                <a:lnTo>
                  <a:pt x="714451" y="3352"/>
                </a:lnTo>
                <a:lnTo>
                  <a:pt x="715264" y="4572"/>
                </a:lnTo>
                <a:close/>
              </a:path>
              <a:path w="719454" h="114300">
                <a:moveTo>
                  <a:pt x="271272" y="74676"/>
                </a:moveTo>
                <a:lnTo>
                  <a:pt x="272795" y="73152"/>
                </a:lnTo>
                <a:lnTo>
                  <a:pt x="112776" y="73152"/>
                </a:lnTo>
                <a:lnTo>
                  <a:pt x="128016" y="70104"/>
                </a:lnTo>
                <a:lnTo>
                  <a:pt x="144780" y="68580"/>
                </a:lnTo>
                <a:lnTo>
                  <a:pt x="181355" y="62484"/>
                </a:lnTo>
                <a:lnTo>
                  <a:pt x="202692" y="59436"/>
                </a:lnTo>
                <a:lnTo>
                  <a:pt x="224028" y="57912"/>
                </a:lnTo>
                <a:lnTo>
                  <a:pt x="245364" y="54864"/>
                </a:lnTo>
                <a:lnTo>
                  <a:pt x="268224" y="50292"/>
                </a:lnTo>
                <a:lnTo>
                  <a:pt x="342899" y="41148"/>
                </a:lnTo>
                <a:lnTo>
                  <a:pt x="341375" y="41148"/>
                </a:lnTo>
                <a:lnTo>
                  <a:pt x="419099" y="32004"/>
                </a:lnTo>
                <a:lnTo>
                  <a:pt x="490728" y="22860"/>
                </a:lnTo>
                <a:lnTo>
                  <a:pt x="513588" y="21336"/>
                </a:lnTo>
                <a:lnTo>
                  <a:pt x="534924" y="18288"/>
                </a:lnTo>
                <a:lnTo>
                  <a:pt x="536448" y="18288"/>
                </a:lnTo>
                <a:lnTo>
                  <a:pt x="576072" y="15240"/>
                </a:lnTo>
                <a:lnTo>
                  <a:pt x="638556" y="9144"/>
                </a:lnTo>
                <a:lnTo>
                  <a:pt x="673608" y="4572"/>
                </a:lnTo>
                <a:lnTo>
                  <a:pt x="682752" y="4572"/>
                </a:lnTo>
                <a:lnTo>
                  <a:pt x="690372" y="3048"/>
                </a:lnTo>
                <a:lnTo>
                  <a:pt x="694943" y="3048"/>
                </a:lnTo>
                <a:lnTo>
                  <a:pt x="701039" y="1524"/>
                </a:lnTo>
                <a:lnTo>
                  <a:pt x="698753" y="3810"/>
                </a:lnTo>
                <a:lnTo>
                  <a:pt x="696468" y="4572"/>
                </a:lnTo>
                <a:lnTo>
                  <a:pt x="693420" y="6096"/>
                </a:lnTo>
                <a:lnTo>
                  <a:pt x="688848" y="9144"/>
                </a:lnTo>
                <a:lnTo>
                  <a:pt x="685800" y="10668"/>
                </a:lnTo>
                <a:lnTo>
                  <a:pt x="685800" y="18288"/>
                </a:lnTo>
                <a:lnTo>
                  <a:pt x="687324" y="21336"/>
                </a:lnTo>
                <a:lnTo>
                  <a:pt x="690372" y="21336"/>
                </a:lnTo>
                <a:lnTo>
                  <a:pt x="696468" y="22860"/>
                </a:lnTo>
                <a:lnTo>
                  <a:pt x="699516" y="24384"/>
                </a:lnTo>
                <a:lnTo>
                  <a:pt x="703326" y="24384"/>
                </a:lnTo>
                <a:lnTo>
                  <a:pt x="704697" y="25298"/>
                </a:lnTo>
                <a:lnTo>
                  <a:pt x="704087" y="25908"/>
                </a:lnTo>
                <a:lnTo>
                  <a:pt x="697991" y="25908"/>
                </a:lnTo>
                <a:lnTo>
                  <a:pt x="691896" y="27432"/>
                </a:lnTo>
                <a:lnTo>
                  <a:pt x="684276" y="27432"/>
                </a:lnTo>
                <a:lnTo>
                  <a:pt x="675132" y="28956"/>
                </a:lnTo>
                <a:lnTo>
                  <a:pt x="665987" y="28956"/>
                </a:lnTo>
                <a:lnTo>
                  <a:pt x="653796" y="30480"/>
                </a:lnTo>
                <a:lnTo>
                  <a:pt x="626364" y="33528"/>
                </a:lnTo>
                <a:lnTo>
                  <a:pt x="595884" y="36576"/>
                </a:lnTo>
                <a:lnTo>
                  <a:pt x="579120" y="39624"/>
                </a:lnTo>
                <a:lnTo>
                  <a:pt x="577596" y="39624"/>
                </a:lnTo>
                <a:lnTo>
                  <a:pt x="559308" y="41148"/>
                </a:lnTo>
                <a:lnTo>
                  <a:pt x="516636" y="44196"/>
                </a:lnTo>
                <a:lnTo>
                  <a:pt x="469392" y="50292"/>
                </a:lnTo>
                <a:lnTo>
                  <a:pt x="446532" y="51816"/>
                </a:lnTo>
                <a:lnTo>
                  <a:pt x="446532" y="53340"/>
                </a:lnTo>
                <a:lnTo>
                  <a:pt x="420624" y="54864"/>
                </a:lnTo>
                <a:lnTo>
                  <a:pt x="422148" y="54864"/>
                </a:lnTo>
                <a:lnTo>
                  <a:pt x="320040" y="67056"/>
                </a:lnTo>
                <a:lnTo>
                  <a:pt x="295655" y="71628"/>
                </a:lnTo>
                <a:lnTo>
                  <a:pt x="271272" y="74676"/>
                </a:lnTo>
                <a:close/>
              </a:path>
              <a:path w="719454" h="114300">
                <a:moveTo>
                  <a:pt x="698753" y="3810"/>
                </a:moveTo>
                <a:lnTo>
                  <a:pt x="700430" y="2133"/>
                </a:lnTo>
                <a:lnTo>
                  <a:pt x="699516" y="3048"/>
                </a:lnTo>
                <a:lnTo>
                  <a:pt x="701039" y="3048"/>
                </a:lnTo>
                <a:lnTo>
                  <a:pt x="698753" y="3810"/>
                </a:lnTo>
                <a:close/>
              </a:path>
              <a:path w="719454" h="114300">
                <a:moveTo>
                  <a:pt x="717296" y="7619"/>
                </a:moveTo>
                <a:lnTo>
                  <a:pt x="714451" y="3352"/>
                </a:lnTo>
                <a:lnTo>
                  <a:pt x="716280" y="4572"/>
                </a:lnTo>
                <a:lnTo>
                  <a:pt x="717296" y="7619"/>
                </a:lnTo>
                <a:close/>
              </a:path>
              <a:path w="719454" h="114300">
                <a:moveTo>
                  <a:pt x="699516" y="24384"/>
                </a:moveTo>
                <a:lnTo>
                  <a:pt x="696468" y="22860"/>
                </a:lnTo>
                <a:lnTo>
                  <a:pt x="690372" y="21336"/>
                </a:lnTo>
                <a:lnTo>
                  <a:pt x="687324" y="21336"/>
                </a:lnTo>
                <a:lnTo>
                  <a:pt x="685800" y="18288"/>
                </a:lnTo>
                <a:lnTo>
                  <a:pt x="685800" y="10668"/>
                </a:lnTo>
                <a:lnTo>
                  <a:pt x="688848" y="9144"/>
                </a:lnTo>
                <a:lnTo>
                  <a:pt x="693420" y="6096"/>
                </a:lnTo>
                <a:lnTo>
                  <a:pt x="696468" y="4572"/>
                </a:lnTo>
                <a:lnTo>
                  <a:pt x="698753" y="3810"/>
                </a:lnTo>
                <a:lnTo>
                  <a:pt x="697991" y="4572"/>
                </a:lnTo>
                <a:lnTo>
                  <a:pt x="715264" y="4572"/>
                </a:lnTo>
                <a:lnTo>
                  <a:pt x="717296" y="7619"/>
                </a:lnTo>
                <a:lnTo>
                  <a:pt x="717804" y="9144"/>
                </a:lnTo>
                <a:lnTo>
                  <a:pt x="717804" y="16764"/>
                </a:lnTo>
                <a:lnTo>
                  <a:pt x="714756" y="19812"/>
                </a:lnTo>
                <a:lnTo>
                  <a:pt x="712724" y="22860"/>
                </a:lnTo>
                <a:lnTo>
                  <a:pt x="701039" y="22860"/>
                </a:lnTo>
                <a:lnTo>
                  <a:pt x="702286" y="23691"/>
                </a:lnTo>
                <a:lnTo>
                  <a:pt x="699516" y="24384"/>
                </a:lnTo>
                <a:close/>
              </a:path>
              <a:path w="719454" h="114300">
                <a:moveTo>
                  <a:pt x="717804" y="16764"/>
                </a:moveTo>
                <a:lnTo>
                  <a:pt x="717804" y="9144"/>
                </a:lnTo>
                <a:lnTo>
                  <a:pt x="717296" y="7619"/>
                </a:lnTo>
                <a:lnTo>
                  <a:pt x="719328" y="10668"/>
                </a:lnTo>
                <a:lnTo>
                  <a:pt x="717804" y="16764"/>
                </a:lnTo>
                <a:close/>
              </a:path>
              <a:path w="719454" h="114300">
                <a:moveTo>
                  <a:pt x="712143" y="23730"/>
                </a:moveTo>
                <a:lnTo>
                  <a:pt x="714756" y="19812"/>
                </a:lnTo>
                <a:lnTo>
                  <a:pt x="717804" y="16764"/>
                </a:lnTo>
                <a:lnTo>
                  <a:pt x="717804" y="18288"/>
                </a:lnTo>
                <a:lnTo>
                  <a:pt x="714756" y="22860"/>
                </a:lnTo>
                <a:lnTo>
                  <a:pt x="712143" y="23730"/>
                </a:lnTo>
                <a:close/>
              </a:path>
              <a:path w="719454" h="114300">
                <a:moveTo>
                  <a:pt x="702286" y="23691"/>
                </a:moveTo>
                <a:lnTo>
                  <a:pt x="701039" y="22860"/>
                </a:lnTo>
                <a:lnTo>
                  <a:pt x="705612" y="22860"/>
                </a:lnTo>
                <a:lnTo>
                  <a:pt x="702286" y="23691"/>
                </a:lnTo>
                <a:close/>
              </a:path>
              <a:path w="719454" h="114300">
                <a:moveTo>
                  <a:pt x="704697" y="25298"/>
                </a:moveTo>
                <a:lnTo>
                  <a:pt x="702286" y="23691"/>
                </a:lnTo>
                <a:lnTo>
                  <a:pt x="705612" y="22860"/>
                </a:lnTo>
                <a:lnTo>
                  <a:pt x="712724" y="22860"/>
                </a:lnTo>
                <a:lnTo>
                  <a:pt x="712143" y="23730"/>
                </a:lnTo>
                <a:lnTo>
                  <a:pt x="710184" y="24384"/>
                </a:lnTo>
                <a:lnTo>
                  <a:pt x="705612" y="24384"/>
                </a:lnTo>
                <a:lnTo>
                  <a:pt x="704697" y="25298"/>
                </a:lnTo>
                <a:close/>
              </a:path>
              <a:path w="719454" h="114300">
                <a:moveTo>
                  <a:pt x="703326" y="24384"/>
                </a:moveTo>
                <a:lnTo>
                  <a:pt x="699516" y="24384"/>
                </a:lnTo>
                <a:lnTo>
                  <a:pt x="702286" y="23691"/>
                </a:lnTo>
                <a:lnTo>
                  <a:pt x="703326" y="24384"/>
                </a:lnTo>
                <a:close/>
              </a:path>
              <a:path w="719454" h="114300">
                <a:moveTo>
                  <a:pt x="705612" y="25908"/>
                </a:moveTo>
                <a:lnTo>
                  <a:pt x="704697" y="25298"/>
                </a:lnTo>
                <a:lnTo>
                  <a:pt x="705612" y="24384"/>
                </a:lnTo>
                <a:lnTo>
                  <a:pt x="710184" y="24384"/>
                </a:lnTo>
                <a:lnTo>
                  <a:pt x="712143" y="23730"/>
                </a:lnTo>
                <a:lnTo>
                  <a:pt x="711708" y="24384"/>
                </a:lnTo>
                <a:lnTo>
                  <a:pt x="705612" y="25908"/>
                </a:lnTo>
                <a:close/>
              </a:path>
              <a:path w="719454" h="114300">
                <a:moveTo>
                  <a:pt x="249936" y="77724"/>
                </a:moveTo>
                <a:lnTo>
                  <a:pt x="59436" y="77724"/>
                </a:lnTo>
                <a:lnTo>
                  <a:pt x="70104" y="76200"/>
                </a:lnTo>
                <a:lnTo>
                  <a:pt x="97536" y="73152"/>
                </a:lnTo>
                <a:lnTo>
                  <a:pt x="112776" y="71628"/>
                </a:lnTo>
                <a:lnTo>
                  <a:pt x="112776" y="73152"/>
                </a:lnTo>
                <a:lnTo>
                  <a:pt x="272795" y="73152"/>
                </a:lnTo>
                <a:lnTo>
                  <a:pt x="249936" y="77724"/>
                </a:lnTo>
                <a:close/>
              </a:path>
              <a:path w="719454" h="114300">
                <a:moveTo>
                  <a:pt x="42672" y="77724"/>
                </a:moveTo>
                <a:lnTo>
                  <a:pt x="10668" y="77724"/>
                </a:lnTo>
                <a:lnTo>
                  <a:pt x="15240" y="76200"/>
                </a:lnTo>
                <a:lnTo>
                  <a:pt x="36576" y="76200"/>
                </a:lnTo>
                <a:lnTo>
                  <a:pt x="42672" y="77724"/>
                </a:lnTo>
                <a:close/>
              </a:path>
              <a:path w="719454" h="114300">
                <a:moveTo>
                  <a:pt x="3048" y="102108"/>
                </a:moveTo>
                <a:lnTo>
                  <a:pt x="1524" y="99060"/>
                </a:lnTo>
                <a:lnTo>
                  <a:pt x="1524" y="94488"/>
                </a:lnTo>
                <a:lnTo>
                  <a:pt x="0" y="94488"/>
                </a:lnTo>
                <a:lnTo>
                  <a:pt x="0" y="86868"/>
                </a:lnTo>
                <a:lnTo>
                  <a:pt x="3048" y="80772"/>
                </a:lnTo>
                <a:lnTo>
                  <a:pt x="9144" y="77724"/>
                </a:lnTo>
                <a:lnTo>
                  <a:pt x="248412" y="77724"/>
                </a:lnTo>
                <a:lnTo>
                  <a:pt x="227076" y="80772"/>
                </a:lnTo>
                <a:lnTo>
                  <a:pt x="205740" y="82296"/>
                </a:lnTo>
                <a:lnTo>
                  <a:pt x="184404" y="85344"/>
                </a:lnTo>
                <a:lnTo>
                  <a:pt x="166116" y="88392"/>
                </a:lnTo>
                <a:lnTo>
                  <a:pt x="147828" y="89916"/>
                </a:lnTo>
                <a:lnTo>
                  <a:pt x="139446" y="91440"/>
                </a:lnTo>
                <a:lnTo>
                  <a:pt x="19812" y="91440"/>
                </a:lnTo>
                <a:lnTo>
                  <a:pt x="19812" y="92964"/>
                </a:lnTo>
                <a:lnTo>
                  <a:pt x="18288" y="94488"/>
                </a:lnTo>
                <a:lnTo>
                  <a:pt x="1524" y="94488"/>
                </a:lnTo>
                <a:lnTo>
                  <a:pt x="1524" y="96012"/>
                </a:lnTo>
                <a:lnTo>
                  <a:pt x="16764" y="96012"/>
                </a:lnTo>
                <a:lnTo>
                  <a:pt x="13716" y="99060"/>
                </a:lnTo>
                <a:lnTo>
                  <a:pt x="19812" y="99060"/>
                </a:lnTo>
                <a:lnTo>
                  <a:pt x="19812" y="100584"/>
                </a:lnTo>
                <a:lnTo>
                  <a:pt x="3048" y="100584"/>
                </a:lnTo>
                <a:lnTo>
                  <a:pt x="3048" y="102108"/>
                </a:lnTo>
                <a:close/>
              </a:path>
              <a:path w="719454" h="114300">
                <a:moveTo>
                  <a:pt x="19812" y="92964"/>
                </a:moveTo>
                <a:lnTo>
                  <a:pt x="19812" y="91440"/>
                </a:lnTo>
                <a:lnTo>
                  <a:pt x="21336" y="91440"/>
                </a:lnTo>
                <a:lnTo>
                  <a:pt x="19812" y="92964"/>
                </a:lnTo>
                <a:close/>
              </a:path>
              <a:path w="719454" h="114300">
                <a:moveTo>
                  <a:pt x="19812" y="94488"/>
                </a:moveTo>
                <a:lnTo>
                  <a:pt x="19812" y="92964"/>
                </a:lnTo>
                <a:lnTo>
                  <a:pt x="21336" y="91440"/>
                </a:lnTo>
                <a:lnTo>
                  <a:pt x="19812" y="94488"/>
                </a:lnTo>
                <a:close/>
              </a:path>
              <a:path w="719454" h="114300">
                <a:moveTo>
                  <a:pt x="73152" y="99060"/>
                </a:moveTo>
                <a:lnTo>
                  <a:pt x="41148" y="99060"/>
                </a:lnTo>
                <a:lnTo>
                  <a:pt x="35052" y="97536"/>
                </a:lnTo>
                <a:lnTo>
                  <a:pt x="19812" y="97536"/>
                </a:lnTo>
                <a:lnTo>
                  <a:pt x="19812" y="94488"/>
                </a:lnTo>
                <a:lnTo>
                  <a:pt x="21336" y="91440"/>
                </a:lnTo>
                <a:lnTo>
                  <a:pt x="139446" y="91440"/>
                </a:lnTo>
                <a:lnTo>
                  <a:pt x="131064" y="92964"/>
                </a:lnTo>
                <a:lnTo>
                  <a:pt x="85344" y="97536"/>
                </a:lnTo>
                <a:lnTo>
                  <a:pt x="73152" y="99060"/>
                </a:lnTo>
                <a:close/>
              </a:path>
              <a:path w="719454" h="114300">
                <a:moveTo>
                  <a:pt x="13716" y="99060"/>
                </a:moveTo>
                <a:lnTo>
                  <a:pt x="19812" y="92964"/>
                </a:lnTo>
                <a:lnTo>
                  <a:pt x="19812" y="97536"/>
                </a:lnTo>
                <a:lnTo>
                  <a:pt x="16764" y="97536"/>
                </a:lnTo>
                <a:lnTo>
                  <a:pt x="13716" y="99060"/>
                </a:lnTo>
                <a:close/>
              </a:path>
              <a:path w="719454" h="114300">
                <a:moveTo>
                  <a:pt x="19812" y="99060"/>
                </a:moveTo>
                <a:lnTo>
                  <a:pt x="13716" y="99060"/>
                </a:lnTo>
                <a:lnTo>
                  <a:pt x="16764" y="97536"/>
                </a:lnTo>
                <a:lnTo>
                  <a:pt x="19812" y="97536"/>
                </a:lnTo>
                <a:lnTo>
                  <a:pt x="19812" y="99060"/>
                </a:lnTo>
                <a:close/>
              </a:path>
              <a:path w="719454" h="114300">
                <a:moveTo>
                  <a:pt x="10668" y="114300"/>
                </a:moveTo>
                <a:lnTo>
                  <a:pt x="6096" y="112776"/>
                </a:lnTo>
                <a:lnTo>
                  <a:pt x="4572" y="108204"/>
                </a:lnTo>
                <a:lnTo>
                  <a:pt x="3048" y="105156"/>
                </a:lnTo>
                <a:lnTo>
                  <a:pt x="3048" y="100584"/>
                </a:lnTo>
                <a:lnTo>
                  <a:pt x="19812" y="100584"/>
                </a:lnTo>
                <a:lnTo>
                  <a:pt x="19812" y="102108"/>
                </a:lnTo>
                <a:lnTo>
                  <a:pt x="21336" y="106680"/>
                </a:lnTo>
                <a:lnTo>
                  <a:pt x="19812" y="111252"/>
                </a:lnTo>
                <a:lnTo>
                  <a:pt x="10668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94632" y="3906011"/>
            <a:ext cx="550164" cy="23876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30139" y="4053840"/>
            <a:ext cx="195072" cy="158495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190744" y="3607308"/>
            <a:ext cx="251459" cy="245364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5588495" y="3390912"/>
            <a:ext cx="894715" cy="360045"/>
          </a:xfrm>
          <a:custGeom>
            <a:avLst/>
            <a:gdLst/>
            <a:ahLst/>
            <a:cxnLst/>
            <a:rect l="l" t="t" r="r" b="b"/>
            <a:pathLst>
              <a:path w="894714" h="360045">
                <a:moveTo>
                  <a:pt x="275856" y="25908"/>
                </a:moveTo>
                <a:lnTo>
                  <a:pt x="274332" y="21336"/>
                </a:lnTo>
                <a:lnTo>
                  <a:pt x="274332" y="18288"/>
                </a:lnTo>
                <a:lnTo>
                  <a:pt x="272808" y="15240"/>
                </a:lnTo>
                <a:lnTo>
                  <a:pt x="272808" y="12192"/>
                </a:lnTo>
                <a:lnTo>
                  <a:pt x="271284" y="9144"/>
                </a:lnTo>
                <a:lnTo>
                  <a:pt x="269748" y="4572"/>
                </a:lnTo>
                <a:lnTo>
                  <a:pt x="265188" y="0"/>
                </a:lnTo>
                <a:lnTo>
                  <a:pt x="259092" y="1524"/>
                </a:lnTo>
                <a:lnTo>
                  <a:pt x="252996" y="1524"/>
                </a:lnTo>
                <a:lnTo>
                  <a:pt x="248424" y="6096"/>
                </a:lnTo>
                <a:lnTo>
                  <a:pt x="248424" y="25908"/>
                </a:lnTo>
                <a:lnTo>
                  <a:pt x="249948" y="28956"/>
                </a:lnTo>
                <a:lnTo>
                  <a:pt x="248424" y="27432"/>
                </a:lnTo>
                <a:lnTo>
                  <a:pt x="248424" y="31991"/>
                </a:lnTo>
                <a:lnTo>
                  <a:pt x="249948" y="36576"/>
                </a:lnTo>
                <a:lnTo>
                  <a:pt x="249948" y="53340"/>
                </a:lnTo>
                <a:lnTo>
                  <a:pt x="248424" y="60960"/>
                </a:lnTo>
                <a:lnTo>
                  <a:pt x="248424" y="77724"/>
                </a:lnTo>
                <a:lnTo>
                  <a:pt x="246900" y="88392"/>
                </a:lnTo>
                <a:lnTo>
                  <a:pt x="246900" y="99060"/>
                </a:lnTo>
                <a:lnTo>
                  <a:pt x="245364" y="108191"/>
                </a:lnTo>
                <a:lnTo>
                  <a:pt x="245364" y="131064"/>
                </a:lnTo>
                <a:lnTo>
                  <a:pt x="243852" y="141732"/>
                </a:lnTo>
                <a:lnTo>
                  <a:pt x="243852" y="153924"/>
                </a:lnTo>
                <a:lnTo>
                  <a:pt x="242316" y="164592"/>
                </a:lnTo>
                <a:lnTo>
                  <a:pt x="242316" y="184391"/>
                </a:lnTo>
                <a:lnTo>
                  <a:pt x="240804" y="192024"/>
                </a:lnTo>
                <a:lnTo>
                  <a:pt x="240804" y="199644"/>
                </a:lnTo>
                <a:lnTo>
                  <a:pt x="239280" y="207264"/>
                </a:lnTo>
                <a:lnTo>
                  <a:pt x="239280" y="211836"/>
                </a:lnTo>
                <a:lnTo>
                  <a:pt x="237756" y="217932"/>
                </a:lnTo>
                <a:lnTo>
                  <a:pt x="237756" y="216408"/>
                </a:lnTo>
                <a:lnTo>
                  <a:pt x="236232" y="220980"/>
                </a:lnTo>
                <a:lnTo>
                  <a:pt x="237756" y="220980"/>
                </a:lnTo>
                <a:lnTo>
                  <a:pt x="236232" y="224028"/>
                </a:lnTo>
                <a:lnTo>
                  <a:pt x="235318" y="225856"/>
                </a:lnTo>
                <a:lnTo>
                  <a:pt x="234708" y="225552"/>
                </a:lnTo>
                <a:lnTo>
                  <a:pt x="230136" y="224028"/>
                </a:lnTo>
                <a:lnTo>
                  <a:pt x="231648" y="224028"/>
                </a:lnTo>
                <a:lnTo>
                  <a:pt x="227088" y="220980"/>
                </a:lnTo>
                <a:lnTo>
                  <a:pt x="223024" y="219964"/>
                </a:lnTo>
                <a:lnTo>
                  <a:pt x="222516" y="219456"/>
                </a:lnTo>
                <a:lnTo>
                  <a:pt x="214896" y="211836"/>
                </a:lnTo>
                <a:lnTo>
                  <a:pt x="213372" y="211836"/>
                </a:lnTo>
                <a:lnTo>
                  <a:pt x="209308" y="208788"/>
                </a:lnTo>
                <a:lnTo>
                  <a:pt x="201180" y="202692"/>
                </a:lnTo>
                <a:lnTo>
                  <a:pt x="202704" y="202692"/>
                </a:lnTo>
                <a:lnTo>
                  <a:pt x="195084" y="196596"/>
                </a:lnTo>
                <a:lnTo>
                  <a:pt x="196608" y="196596"/>
                </a:lnTo>
                <a:lnTo>
                  <a:pt x="181368" y="184391"/>
                </a:lnTo>
                <a:lnTo>
                  <a:pt x="173748" y="176784"/>
                </a:lnTo>
                <a:lnTo>
                  <a:pt x="164604" y="169164"/>
                </a:lnTo>
                <a:lnTo>
                  <a:pt x="166116" y="169164"/>
                </a:lnTo>
                <a:lnTo>
                  <a:pt x="156984" y="161544"/>
                </a:lnTo>
                <a:lnTo>
                  <a:pt x="149364" y="153924"/>
                </a:lnTo>
                <a:lnTo>
                  <a:pt x="147840" y="152400"/>
                </a:lnTo>
                <a:lnTo>
                  <a:pt x="149364" y="152400"/>
                </a:lnTo>
                <a:lnTo>
                  <a:pt x="140220" y="144780"/>
                </a:lnTo>
                <a:lnTo>
                  <a:pt x="131064" y="135636"/>
                </a:lnTo>
                <a:lnTo>
                  <a:pt x="121932" y="128016"/>
                </a:lnTo>
                <a:lnTo>
                  <a:pt x="123456" y="128016"/>
                </a:lnTo>
                <a:lnTo>
                  <a:pt x="121615" y="126492"/>
                </a:lnTo>
                <a:lnTo>
                  <a:pt x="116128" y="121907"/>
                </a:lnTo>
                <a:lnTo>
                  <a:pt x="115138" y="121081"/>
                </a:lnTo>
                <a:lnTo>
                  <a:pt x="114566" y="120396"/>
                </a:lnTo>
                <a:lnTo>
                  <a:pt x="108216" y="112776"/>
                </a:lnTo>
                <a:lnTo>
                  <a:pt x="108216" y="111252"/>
                </a:lnTo>
                <a:lnTo>
                  <a:pt x="100596" y="103632"/>
                </a:lnTo>
                <a:lnTo>
                  <a:pt x="92964" y="94488"/>
                </a:lnTo>
                <a:lnTo>
                  <a:pt x="85356" y="86868"/>
                </a:lnTo>
                <a:lnTo>
                  <a:pt x="79248" y="79248"/>
                </a:lnTo>
                <a:lnTo>
                  <a:pt x="73164" y="73152"/>
                </a:lnTo>
                <a:lnTo>
                  <a:pt x="67068" y="65532"/>
                </a:lnTo>
                <a:lnTo>
                  <a:pt x="64782" y="62484"/>
                </a:lnTo>
                <a:lnTo>
                  <a:pt x="63639" y="60960"/>
                </a:lnTo>
                <a:lnTo>
                  <a:pt x="62496" y="59436"/>
                </a:lnTo>
                <a:lnTo>
                  <a:pt x="62496" y="60960"/>
                </a:lnTo>
                <a:lnTo>
                  <a:pt x="57924" y="54864"/>
                </a:lnTo>
                <a:lnTo>
                  <a:pt x="57924" y="53340"/>
                </a:lnTo>
                <a:lnTo>
                  <a:pt x="53352" y="47244"/>
                </a:lnTo>
                <a:lnTo>
                  <a:pt x="51816" y="47244"/>
                </a:lnTo>
                <a:lnTo>
                  <a:pt x="47256" y="42672"/>
                </a:lnTo>
                <a:lnTo>
                  <a:pt x="48780" y="42672"/>
                </a:lnTo>
                <a:lnTo>
                  <a:pt x="44208" y="39624"/>
                </a:lnTo>
                <a:lnTo>
                  <a:pt x="44208" y="38100"/>
                </a:lnTo>
                <a:lnTo>
                  <a:pt x="39636" y="35052"/>
                </a:lnTo>
                <a:lnTo>
                  <a:pt x="35064" y="30480"/>
                </a:lnTo>
                <a:lnTo>
                  <a:pt x="32016" y="28956"/>
                </a:lnTo>
                <a:lnTo>
                  <a:pt x="30492" y="27432"/>
                </a:lnTo>
                <a:lnTo>
                  <a:pt x="27432" y="25908"/>
                </a:lnTo>
                <a:lnTo>
                  <a:pt x="25920" y="24384"/>
                </a:lnTo>
                <a:lnTo>
                  <a:pt x="22872" y="22860"/>
                </a:lnTo>
                <a:lnTo>
                  <a:pt x="21348" y="22860"/>
                </a:lnTo>
                <a:lnTo>
                  <a:pt x="16764" y="21336"/>
                </a:lnTo>
                <a:lnTo>
                  <a:pt x="10680" y="21336"/>
                </a:lnTo>
                <a:lnTo>
                  <a:pt x="6108" y="22860"/>
                </a:lnTo>
                <a:lnTo>
                  <a:pt x="1536" y="25908"/>
                </a:lnTo>
                <a:lnTo>
                  <a:pt x="1536" y="30480"/>
                </a:lnTo>
                <a:lnTo>
                  <a:pt x="0" y="31991"/>
                </a:lnTo>
                <a:lnTo>
                  <a:pt x="0" y="36576"/>
                </a:lnTo>
                <a:lnTo>
                  <a:pt x="1536" y="38100"/>
                </a:lnTo>
                <a:lnTo>
                  <a:pt x="3048" y="41148"/>
                </a:lnTo>
                <a:lnTo>
                  <a:pt x="6108" y="41148"/>
                </a:lnTo>
                <a:lnTo>
                  <a:pt x="7632" y="42672"/>
                </a:lnTo>
                <a:lnTo>
                  <a:pt x="10680" y="42672"/>
                </a:lnTo>
                <a:lnTo>
                  <a:pt x="13716" y="44196"/>
                </a:lnTo>
                <a:lnTo>
                  <a:pt x="12204" y="44196"/>
                </a:lnTo>
                <a:lnTo>
                  <a:pt x="16764" y="45707"/>
                </a:lnTo>
                <a:lnTo>
                  <a:pt x="15252" y="45707"/>
                </a:lnTo>
                <a:lnTo>
                  <a:pt x="18300" y="47244"/>
                </a:lnTo>
                <a:lnTo>
                  <a:pt x="18300" y="45707"/>
                </a:lnTo>
                <a:lnTo>
                  <a:pt x="21348" y="48768"/>
                </a:lnTo>
                <a:lnTo>
                  <a:pt x="19824" y="48768"/>
                </a:lnTo>
                <a:lnTo>
                  <a:pt x="24396" y="51816"/>
                </a:lnTo>
                <a:lnTo>
                  <a:pt x="27432" y="54864"/>
                </a:lnTo>
                <a:lnTo>
                  <a:pt x="30492" y="59436"/>
                </a:lnTo>
                <a:lnTo>
                  <a:pt x="35064" y="64008"/>
                </a:lnTo>
                <a:lnTo>
                  <a:pt x="35064" y="62484"/>
                </a:lnTo>
                <a:lnTo>
                  <a:pt x="39636" y="68580"/>
                </a:lnTo>
                <a:lnTo>
                  <a:pt x="38100" y="68580"/>
                </a:lnTo>
                <a:lnTo>
                  <a:pt x="44208" y="74676"/>
                </a:lnTo>
                <a:lnTo>
                  <a:pt x="44208" y="76200"/>
                </a:lnTo>
                <a:lnTo>
                  <a:pt x="48780" y="82296"/>
                </a:lnTo>
                <a:lnTo>
                  <a:pt x="54864" y="88392"/>
                </a:lnTo>
                <a:lnTo>
                  <a:pt x="60972" y="95999"/>
                </a:lnTo>
                <a:lnTo>
                  <a:pt x="62496" y="95999"/>
                </a:lnTo>
                <a:lnTo>
                  <a:pt x="68592" y="102108"/>
                </a:lnTo>
                <a:lnTo>
                  <a:pt x="74688" y="109715"/>
                </a:lnTo>
                <a:lnTo>
                  <a:pt x="89916" y="128016"/>
                </a:lnTo>
                <a:lnTo>
                  <a:pt x="89916" y="126492"/>
                </a:lnTo>
                <a:lnTo>
                  <a:pt x="97548" y="135636"/>
                </a:lnTo>
                <a:lnTo>
                  <a:pt x="97548" y="137160"/>
                </a:lnTo>
                <a:lnTo>
                  <a:pt x="106692" y="144780"/>
                </a:lnTo>
                <a:lnTo>
                  <a:pt x="106692" y="146291"/>
                </a:lnTo>
                <a:lnTo>
                  <a:pt x="115824" y="153911"/>
                </a:lnTo>
                <a:lnTo>
                  <a:pt x="140220" y="178308"/>
                </a:lnTo>
                <a:lnTo>
                  <a:pt x="158508" y="193548"/>
                </a:lnTo>
                <a:lnTo>
                  <a:pt x="156984" y="193548"/>
                </a:lnTo>
                <a:lnTo>
                  <a:pt x="166116" y="201168"/>
                </a:lnTo>
                <a:lnTo>
                  <a:pt x="173748" y="208788"/>
                </a:lnTo>
                <a:lnTo>
                  <a:pt x="185940" y="220980"/>
                </a:lnTo>
                <a:lnTo>
                  <a:pt x="187464" y="220980"/>
                </a:lnTo>
                <a:lnTo>
                  <a:pt x="199656" y="230124"/>
                </a:lnTo>
                <a:lnTo>
                  <a:pt x="198132" y="230124"/>
                </a:lnTo>
                <a:lnTo>
                  <a:pt x="204216" y="234696"/>
                </a:lnTo>
                <a:lnTo>
                  <a:pt x="208800" y="237744"/>
                </a:lnTo>
                <a:lnTo>
                  <a:pt x="210324" y="239268"/>
                </a:lnTo>
                <a:lnTo>
                  <a:pt x="219468" y="245364"/>
                </a:lnTo>
                <a:lnTo>
                  <a:pt x="220992" y="245364"/>
                </a:lnTo>
                <a:lnTo>
                  <a:pt x="230136" y="249936"/>
                </a:lnTo>
                <a:lnTo>
                  <a:pt x="233184" y="249936"/>
                </a:lnTo>
                <a:lnTo>
                  <a:pt x="234708" y="251460"/>
                </a:lnTo>
                <a:lnTo>
                  <a:pt x="237756" y="251460"/>
                </a:lnTo>
                <a:lnTo>
                  <a:pt x="240804" y="249936"/>
                </a:lnTo>
                <a:lnTo>
                  <a:pt x="243852" y="249936"/>
                </a:lnTo>
                <a:lnTo>
                  <a:pt x="245364" y="248399"/>
                </a:lnTo>
                <a:lnTo>
                  <a:pt x="248424" y="246888"/>
                </a:lnTo>
                <a:lnTo>
                  <a:pt x="249948" y="245364"/>
                </a:lnTo>
                <a:lnTo>
                  <a:pt x="252996" y="243840"/>
                </a:lnTo>
                <a:lnTo>
                  <a:pt x="252996" y="242316"/>
                </a:lnTo>
                <a:lnTo>
                  <a:pt x="256032" y="239268"/>
                </a:lnTo>
                <a:lnTo>
                  <a:pt x="259092" y="233172"/>
                </a:lnTo>
                <a:lnTo>
                  <a:pt x="260616" y="228600"/>
                </a:lnTo>
                <a:lnTo>
                  <a:pt x="260616" y="227076"/>
                </a:lnTo>
                <a:lnTo>
                  <a:pt x="262140" y="222491"/>
                </a:lnTo>
                <a:lnTo>
                  <a:pt x="262140" y="220980"/>
                </a:lnTo>
                <a:lnTo>
                  <a:pt x="263156" y="217932"/>
                </a:lnTo>
                <a:lnTo>
                  <a:pt x="263664" y="216408"/>
                </a:lnTo>
                <a:lnTo>
                  <a:pt x="263664" y="210299"/>
                </a:lnTo>
                <a:lnTo>
                  <a:pt x="265188" y="208788"/>
                </a:lnTo>
                <a:lnTo>
                  <a:pt x="265188" y="202692"/>
                </a:lnTo>
                <a:lnTo>
                  <a:pt x="266700" y="195072"/>
                </a:lnTo>
                <a:lnTo>
                  <a:pt x="266700" y="185928"/>
                </a:lnTo>
                <a:lnTo>
                  <a:pt x="268236" y="175260"/>
                </a:lnTo>
                <a:lnTo>
                  <a:pt x="268236" y="166116"/>
                </a:lnTo>
                <a:lnTo>
                  <a:pt x="269748" y="155448"/>
                </a:lnTo>
                <a:lnTo>
                  <a:pt x="269748" y="143256"/>
                </a:lnTo>
                <a:lnTo>
                  <a:pt x="271284" y="132588"/>
                </a:lnTo>
                <a:lnTo>
                  <a:pt x="271284" y="111252"/>
                </a:lnTo>
                <a:lnTo>
                  <a:pt x="271500" y="109715"/>
                </a:lnTo>
                <a:lnTo>
                  <a:pt x="272808" y="100584"/>
                </a:lnTo>
                <a:lnTo>
                  <a:pt x="272808" y="89916"/>
                </a:lnTo>
                <a:lnTo>
                  <a:pt x="274332" y="80772"/>
                </a:lnTo>
                <a:lnTo>
                  <a:pt x="274332" y="79248"/>
                </a:lnTo>
                <a:lnTo>
                  <a:pt x="274332" y="70091"/>
                </a:lnTo>
                <a:lnTo>
                  <a:pt x="275856" y="62484"/>
                </a:lnTo>
                <a:lnTo>
                  <a:pt x="275856" y="28956"/>
                </a:lnTo>
                <a:lnTo>
                  <a:pt x="275856" y="25908"/>
                </a:lnTo>
                <a:close/>
              </a:path>
              <a:path w="894714" h="360045">
                <a:moveTo>
                  <a:pt x="894600" y="252984"/>
                </a:moveTo>
                <a:lnTo>
                  <a:pt x="888504" y="243840"/>
                </a:lnTo>
                <a:lnTo>
                  <a:pt x="883932" y="240792"/>
                </a:lnTo>
                <a:lnTo>
                  <a:pt x="877836" y="243840"/>
                </a:lnTo>
                <a:lnTo>
                  <a:pt x="876312" y="243840"/>
                </a:lnTo>
                <a:lnTo>
                  <a:pt x="871740" y="245364"/>
                </a:lnTo>
                <a:lnTo>
                  <a:pt x="873264" y="245364"/>
                </a:lnTo>
                <a:lnTo>
                  <a:pt x="867168" y="246888"/>
                </a:lnTo>
                <a:lnTo>
                  <a:pt x="865644" y="246888"/>
                </a:lnTo>
                <a:lnTo>
                  <a:pt x="856500" y="249936"/>
                </a:lnTo>
                <a:lnTo>
                  <a:pt x="858024" y="249936"/>
                </a:lnTo>
                <a:lnTo>
                  <a:pt x="844308" y="251460"/>
                </a:lnTo>
                <a:lnTo>
                  <a:pt x="829068" y="254508"/>
                </a:lnTo>
                <a:lnTo>
                  <a:pt x="830592" y="254508"/>
                </a:lnTo>
                <a:lnTo>
                  <a:pt x="816876" y="256032"/>
                </a:lnTo>
                <a:lnTo>
                  <a:pt x="801636" y="256032"/>
                </a:lnTo>
                <a:lnTo>
                  <a:pt x="784872" y="257556"/>
                </a:lnTo>
                <a:lnTo>
                  <a:pt x="766584" y="260604"/>
                </a:lnTo>
                <a:lnTo>
                  <a:pt x="746772" y="262128"/>
                </a:lnTo>
                <a:lnTo>
                  <a:pt x="726960" y="265176"/>
                </a:lnTo>
                <a:lnTo>
                  <a:pt x="681240" y="268224"/>
                </a:lnTo>
                <a:lnTo>
                  <a:pt x="656856" y="271272"/>
                </a:lnTo>
                <a:lnTo>
                  <a:pt x="658380" y="271272"/>
                </a:lnTo>
                <a:lnTo>
                  <a:pt x="633996" y="272796"/>
                </a:lnTo>
                <a:lnTo>
                  <a:pt x="608088" y="275844"/>
                </a:lnTo>
                <a:lnTo>
                  <a:pt x="583704" y="277368"/>
                </a:lnTo>
                <a:lnTo>
                  <a:pt x="582180" y="277368"/>
                </a:lnTo>
                <a:lnTo>
                  <a:pt x="556272" y="280416"/>
                </a:lnTo>
                <a:lnTo>
                  <a:pt x="528840" y="281940"/>
                </a:lnTo>
                <a:lnTo>
                  <a:pt x="527316" y="281940"/>
                </a:lnTo>
                <a:lnTo>
                  <a:pt x="501408" y="286512"/>
                </a:lnTo>
                <a:lnTo>
                  <a:pt x="473976" y="288036"/>
                </a:lnTo>
                <a:lnTo>
                  <a:pt x="422160" y="294132"/>
                </a:lnTo>
                <a:lnTo>
                  <a:pt x="396252" y="295656"/>
                </a:lnTo>
                <a:lnTo>
                  <a:pt x="349008" y="301752"/>
                </a:lnTo>
                <a:lnTo>
                  <a:pt x="327672" y="303276"/>
                </a:lnTo>
                <a:lnTo>
                  <a:pt x="307860" y="306324"/>
                </a:lnTo>
                <a:lnTo>
                  <a:pt x="292620" y="307848"/>
                </a:lnTo>
                <a:lnTo>
                  <a:pt x="291096" y="307848"/>
                </a:lnTo>
                <a:lnTo>
                  <a:pt x="269760" y="310896"/>
                </a:lnTo>
                <a:lnTo>
                  <a:pt x="249948" y="313944"/>
                </a:lnTo>
                <a:lnTo>
                  <a:pt x="231660" y="316992"/>
                </a:lnTo>
                <a:lnTo>
                  <a:pt x="216420" y="318516"/>
                </a:lnTo>
                <a:lnTo>
                  <a:pt x="201180" y="321564"/>
                </a:lnTo>
                <a:lnTo>
                  <a:pt x="176796" y="324612"/>
                </a:lnTo>
                <a:lnTo>
                  <a:pt x="175272" y="324612"/>
                </a:lnTo>
                <a:lnTo>
                  <a:pt x="153936" y="327660"/>
                </a:lnTo>
                <a:lnTo>
                  <a:pt x="135648" y="330708"/>
                </a:lnTo>
                <a:lnTo>
                  <a:pt x="137172" y="330708"/>
                </a:lnTo>
                <a:lnTo>
                  <a:pt x="129552" y="332232"/>
                </a:lnTo>
                <a:lnTo>
                  <a:pt x="128028" y="332232"/>
                </a:lnTo>
                <a:lnTo>
                  <a:pt x="121932" y="333756"/>
                </a:lnTo>
                <a:lnTo>
                  <a:pt x="121932" y="332232"/>
                </a:lnTo>
                <a:lnTo>
                  <a:pt x="117360" y="333756"/>
                </a:lnTo>
                <a:lnTo>
                  <a:pt x="111264" y="333756"/>
                </a:lnTo>
                <a:lnTo>
                  <a:pt x="111264" y="335280"/>
                </a:lnTo>
                <a:lnTo>
                  <a:pt x="106692" y="335280"/>
                </a:lnTo>
                <a:lnTo>
                  <a:pt x="103644" y="336804"/>
                </a:lnTo>
                <a:lnTo>
                  <a:pt x="102120" y="336804"/>
                </a:lnTo>
                <a:lnTo>
                  <a:pt x="99072" y="338328"/>
                </a:lnTo>
                <a:lnTo>
                  <a:pt x="96024" y="338328"/>
                </a:lnTo>
                <a:lnTo>
                  <a:pt x="92976" y="339852"/>
                </a:lnTo>
                <a:lnTo>
                  <a:pt x="94500" y="338328"/>
                </a:lnTo>
                <a:lnTo>
                  <a:pt x="91452" y="339852"/>
                </a:lnTo>
                <a:lnTo>
                  <a:pt x="89928" y="339852"/>
                </a:lnTo>
                <a:lnTo>
                  <a:pt x="86880" y="341376"/>
                </a:lnTo>
                <a:lnTo>
                  <a:pt x="82308" y="341376"/>
                </a:lnTo>
                <a:lnTo>
                  <a:pt x="79260" y="347472"/>
                </a:lnTo>
                <a:lnTo>
                  <a:pt x="82308" y="356616"/>
                </a:lnTo>
                <a:lnTo>
                  <a:pt x="86880" y="359664"/>
                </a:lnTo>
                <a:lnTo>
                  <a:pt x="91452" y="358140"/>
                </a:lnTo>
                <a:lnTo>
                  <a:pt x="96024" y="358140"/>
                </a:lnTo>
                <a:lnTo>
                  <a:pt x="97548" y="356616"/>
                </a:lnTo>
                <a:lnTo>
                  <a:pt x="105168" y="356616"/>
                </a:lnTo>
                <a:lnTo>
                  <a:pt x="108216" y="355092"/>
                </a:lnTo>
                <a:lnTo>
                  <a:pt x="106692" y="356616"/>
                </a:lnTo>
                <a:lnTo>
                  <a:pt x="109740" y="355092"/>
                </a:lnTo>
                <a:lnTo>
                  <a:pt x="114312" y="355092"/>
                </a:lnTo>
                <a:lnTo>
                  <a:pt x="118884" y="353568"/>
                </a:lnTo>
                <a:lnTo>
                  <a:pt x="124980" y="353568"/>
                </a:lnTo>
                <a:lnTo>
                  <a:pt x="132600" y="352044"/>
                </a:lnTo>
                <a:lnTo>
                  <a:pt x="131076" y="353568"/>
                </a:lnTo>
                <a:lnTo>
                  <a:pt x="138696" y="352044"/>
                </a:lnTo>
                <a:lnTo>
                  <a:pt x="140220" y="352044"/>
                </a:lnTo>
                <a:lnTo>
                  <a:pt x="147840" y="350520"/>
                </a:lnTo>
                <a:lnTo>
                  <a:pt x="156984" y="348996"/>
                </a:lnTo>
                <a:lnTo>
                  <a:pt x="167652" y="347472"/>
                </a:lnTo>
                <a:lnTo>
                  <a:pt x="178320" y="347472"/>
                </a:lnTo>
                <a:lnTo>
                  <a:pt x="190512" y="345948"/>
                </a:lnTo>
                <a:lnTo>
                  <a:pt x="204228" y="344424"/>
                </a:lnTo>
                <a:lnTo>
                  <a:pt x="219468" y="342900"/>
                </a:lnTo>
                <a:lnTo>
                  <a:pt x="234708" y="339852"/>
                </a:lnTo>
                <a:lnTo>
                  <a:pt x="252996" y="336804"/>
                </a:lnTo>
                <a:lnTo>
                  <a:pt x="272808" y="335280"/>
                </a:lnTo>
                <a:lnTo>
                  <a:pt x="295668" y="332232"/>
                </a:lnTo>
                <a:lnTo>
                  <a:pt x="294144" y="332232"/>
                </a:lnTo>
                <a:lnTo>
                  <a:pt x="310908" y="329184"/>
                </a:lnTo>
                <a:lnTo>
                  <a:pt x="352056" y="326136"/>
                </a:lnTo>
                <a:lnTo>
                  <a:pt x="373392" y="323088"/>
                </a:lnTo>
                <a:lnTo>
                  <a:pt x="399300" y="320040"/>
                </a:lnTo>
                <a:lnTo>
                  <a:pt x="397776" y="320040"/>
                </a:lnTo>
                <a:lnTo>
                  <a:pt x="423684" y="318516"/>
                </a:lnTo>
                <a:lnTo>
                  <a:pt x="449592" y="315468"/>
                </a:lnTo>
                <a:lnTo>
                  <a:pt x="477024" y="313944"/>
                </a:lnTo>
                <a:lnTo>
                  <a:pt x="502932" y="310896"/>
                </a:lnTo>
                <a:lnTo>
                  <a:pt x="504456" y="310896"/>
                </a:lnTo>
                <a:lnTo>
                  <a:pt x="531888" y="307848"/>
                </a:lnTo>
                <a:lnTo>
                  <a:pt x="530364" y="307848"/>
                </a:lnTo>
                <a:lnTo>
                  <a:pt x="585228" y="301752"/>
                </a:lnTo>
                <a:lnTo>
                  <a:pt x="635520" y="298704"/>
                </a:lnTo>
                <a:lnTo>
                  <a:pt x="659904" y="295656"/>
                </a:lnTo>
                <a:lnTo>
                  <a:pt x="684288" y="294132"/>
                </a:lnTo>
                <a:lnTo>
                  <a:pt x="682764" y="294132"/>
                </a:lnTo>
                <a:lnTo>
                  <a:pt x="705624" y="292608"/>
                </a:lnTo>
                <a:lnTo>
                  <a:pt x="707148" y="292608"/>
                </a:lnTo>
                <a:lnTo>
                  <a:pt x="728484" y="289560"/>
                </a:lnTo>
                <a:lnTo>
                  <a:pt x="749820" y="288036"/>
                </a:lnTo>
                <a:lnTo>
                  <a:pt x="769632" y="284988"/>
                </a:lnTo>
                <a:lnTo>
                  <a:pt x="804684" y="281940"/>
                </a:lnTo>
                <a:lnTo>
                  <a:pt x="832116" y="278892"/>
                </a:lnTo>
                <a:lnTo>
                  <a:pt x="833640" y="278892"/>
                </a:lnTo>
                <a:lnTo>
                  <a:pt x="848880" y="275844"/>
                </a:lnTo>
                <a:lnTo>
                  <a:pt x="862596" y="274320"/>
                </a:lnTo>
                <a:lnTo>
                  <a:pt x="864120" y="274320"/>
                </a:lnTo>
                <a:lnTo>
                  <a:pt x="873264" y="271272"/>
                </a:lnTo>
                <a:lnTo>
                  <a:pt x="879360" y="268224"/>
                </a:lnTo>
                <a:lnTo>
                  <a:pt x="880884" y="268224"/>
                </a:lnTo>
                <a:lnTo>
                  <a:pt x="885456" y="266700"/>
                </a:lnTo>
                <a:lnTo>
                  <a:pt x="890028" y="262128"/>
                </a:lnTo>
                <a:lnTo>
                  <a:pt x="894600" y="259080"/>
                </a:lnTo>
                <a:lnTo>
                  <a:pt x="894600" y="2529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762244" y="3814572"/>
            <a:ext cx="742187" cy="322326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1263396" y="4450092"/>
            <a:ext cx="792480" cy="428625"/>
          </a:xfrm>
          <a:custGeom>
            <a:avLst/>
            <a:gdLst/>
            <a:ahLst/>
            <a:cxnLst/>
            <a:rect l="l" t="t" r="r" b="b"/>
            <a:pathLst>
              <a:path w="792480" h="428625">
                <a:moveTo>
                  <a:pt x="280416" y="13716"/>
                </a:moveTo>
                <a:lnTo>
                  <a:pt x="277355" y="4572"/>
                </a:lnTo>
                <a:lnTo>
                  <a:pt x="272796" y="1511"/>
                </a:lnTo>
                <a:lnTo>
                  <a:pt x="268224" y="0"/>
                </a:lnTo>
                <a:lnTo>
                  <a:pt x="263652" y="0"/>
                </a:lnTo>
                <a:lnTo>
                  <a:pt x="259080" y="3048"/>
                </a:lnTo>
                <a:lnTo>
                  <a:pt x="256032" y="6096"/>
                </a:lnTo>
                <a:lnTo>
                  <a:pt x="252984" y="12192"/>
                </a:lnTo>
                <a:lnTo>
                  <a:pt x="251447" y="18288"/>
                </a:lnTo>
                <a:lnTo>
                  <a:pt x="251447" y="21336"/>
                </a:lnTo>
                <a:lnTo>
                  <a:pt x="249936" y="21336"/>
                </a:lnTo>
                <a:lnTo>
                  <a:pt x="249936" y="27432"/>
                </a:lnTo>
                <a:lnTo>
                  <a:pt x="248412" y="33528"/>
                </a:lnTo>
                <a:lnTo>
                  <a:pt x="248412" y="35052"/>
                </a:lnTo>
                <a:lnTo>
                  <a:pt x="246888" y="41148"/>
                </a:lnTo>
                <a:lnTo>
                  <a:pt x="246888" y="42672"/>
                </a:lnTo>
                <a:lnTo>
                  <a:pt x="245351" y="51816"/>
                </a:lnTo>
                <a:lnTo>
                  <a:pt x="245351" y="100584"/>
                </a:lnTo>
                <a:lnTo>
                  <a:pt x="246888" y="114300"/>
                </a:lnTo>
                <a:lnTo>
                  <a:pt x="246888" y="128016"/>
                </a:lnTo>
                <a:lnTo>
                  <a:pt x="248412" y="141732"/>
                </a:lnTo>
                <a:lnTo>
                  <a:pt x="248412" y="155448"/>
                </a:lnTo>
                <a:lnTo>
                  <a:pt x="249936" y="169164"/>
                </a:lnTo>
                <a:lnTo>
                  <a:pt x="251447" y="181356"/>
                </a:lnTo>
                <a:lnTo>
                  <a:pt x="251447" y="193548"/>
                </a:lnTo>
                <a:lnTo>
                  <a:pt x="252984" y="202692"/>
                </a:lnTo>
                <a:lnTo>
                  <a:pt x="252984" y="228600"/>
                </a:lnTo>
                <a:lnTo>
                  <a:pt x="251447" y="233172"/>
                </a:lnTo>
                <a:lnTo>
                  <a:pt x="251447" y="231648"/>
                </a:lnTo>
                <a:lnTo>
                  <a:pt x="250850" y="233476"/>
                </a:lnTo>
                <a:lnTo>
                  <a:pt x="250698" y="233934"/>
                </a:lnTo>
                <a:lnTo>
                  <a:pt x="249936" y="234696"/>
                </a:lnTo>
                <a:lnTo>
                  <a:pt x="250685" y="233934"/>
                </a:lnTo>
                <a:lnTo>
                  <a:pt x="250850" y="233476"/>
                </a:lnTo>
                <a:lnTo>
                  <a:pt x="248412" y="234696"/>
                </a:lnTo>
                <a:lnTo>
                  <a:pt x="243840" y="234696"/>
                </a:lnTo>
                <a:lnTo>
                  <a:pt x="237744" y="233172"/>
                </a:lnTo>
                <a:lnTo>
                  <a:pt x="239255" y="233172"/>
                </a:lnTo>
                <a:lnTo>
                  <a:pt x="233159" y="231648"/>
                </a:lnTo>
                <a:lnTo>
                  <a:pt x="234696" y="231648"/>
                </a:lnTo>
                <a:lnTo>
                  <a:pt x="230124" y="230111"/>
                </a:lnTo>
                <a:lnTo>
                  <a:pt x="224028" y="228600"/>
                </a:lnTo>
                <a:lnTo>
                  <a:pt x="219443" y="225552"/>
                </a:lnTo>
                <a:lnTo>
                  <a:pt x="213347" y="222504"/>
                </a:lnTo>
                <a:lnTo>
                  <a:pt x="205740" y="219456"/>
                </a:lnTo>
                <a:lnTo>
                  <a:pt x="207251" y="219456"/>
                </a:lnTo>
                <a:lnTo>
                  <a:pt x="201155" y="216408"/>
                </a:lnTo>
                <a:lnTo>
                  <a:pt x="193548" y="211836"/>
                </a:lnTo>
                <a:lnTo>
                  <a:pt x="195059" y="211836"/>
                </a:lnTo>
                <a:lnTo>
                  <a:pt x="187452" y="207264"/>
                </a:lnTo>
                <a:lnTo>
                  <a:pt x="179832" y="201168"/>
                </a:lnTo>
                <a:lnTo>
                  <a:pt x="178308" y="201168"/>
                </a:lnTo>
                <a:lnTo>
                  <a:pt x="173228" y="198120"/>
                </a:lnTo>
                <a:lnTo>
                  <a:pt x="170688" y="196596"/>
                </a:lnTo>
                <a:lnTo>
                  <a:pt x="164592" y="190500"/>
                </a:lnTo>
                <a:lnTo>
                  <a:pt x="163055" y="190500"/>
                </a:lnTo>
                <a:lnTo>
                  <a:pt x="155448" y="184404"/>
                </a:lnTo>
                <a:lnTo>
                  <a:pt x="146304" y="178308"/>
                </a:lnTo>
                <a:lnTo>
                  <a:pt x="140589" y="173736"/>
                </a:lnTo>
                <a:lnTo>
                  <a:pt x="138684" y="172212"/>
                </a:lnTo>
                <a:lnTo>
                  <a:pt x="138684" y="173736"/>
                </a:lnTo>
                <a:lnTo>
                  <a:pt x="123444" y="161544"/>
                </a:lnTo>
                <a:lnTo>
                  <a:pt x="124955" y="161544"/>
                </a:lnTo>
                <a:lnTo>
                  <a:pt x="109728" y="149352"/>
                </a:lnTo>
                <a:lnTo>
                  <a:pt x="91440" y="131064"/>
                </a:lnTo>
                <a:lnTo>
                  <a:pt x="89916" y="131064"/>
                </a:lnTo>
                <a:lnTo>
                  <a:pt x="87884" y="129540"/>
                </a:lnTo>
                <a:lnTo>
                  <a:pt x="85852" y="128016"/>
                </a:lnTo>
                <a:lnTo>
                  <a:pt x="79756" y="123444"/>
                </a:lnTo>
                <a:lnTo>
                  <a:pt x="77724" y="121920"/>
                </a:lnTo>
                <a:lnTo>
                  <a:pt x="79248" y="123444"/>
                </a:lnTo>
                <a:lnTo>
                  <a:pt x="73152" y="118872"/>
                </a:lnTo>
                <a:lnTo>
                  <a:pt x="73152" y="117348"/>
                </a:lnTo>
                <a:lnTo>
                  <a:pt x="67043" y="114300"/>
                </a:lnTo>
                <a:lnTo>
                  <a:pt x="62484" y="109728"/>
                </a:lnTo>
                <a:lnTo>
                  <a:pt x="60198" y="108204"/>
                </a:lnTo>
                <a:lnTo>
                  <a:pt x="57912" y="106680"/>
                </a:lnTo>
                <a:lnTo>
                  <a:pt x="53340" y="105156"/>
                </a:lnTo>
                <a:lnTo>
                  <a:pt x="51816" y="103632"/>
                </a:lnTo>
                <a:lnTo>
                  <a:pt x="48755" y="102108"/>
                </a:lnTo>
                <a:lnTo>
                  <a:pt x="45720" y="102108"/>
                </a:lnTo>
                <a:lnTo>
                  <a:pt x="44196" y="100584"/>
                </a:lnTo>
                <a:lnTo>
                  <a:pt x="41148" y="100584"/>
                </a:lnTo>
                <a:lnTo>
                  <a:pt x="39624" y="99060"/>
                </a:lnTo>
                <a:lnTo>
                  <a:pt x="36576" y="99060"/>
                </a:lnTo>
                <a:lnTo>
                  <a:pt x="36576" y="120700"/>
                </a:lnTo>
                <a:lnTo>
                  <a:pt x="36576" y="121158"/>
                </a:lnTo>
                <a:lnTo>
                  <a:pt x="35814" y="121539"/>
                </a:lnTo>
                <a:lnTo>
                  <a:pt x="35636" y="121450"/>
                </a:lnTo>
                <a:lnTo>
                  <a:pt x="35814" y="121539"/>
                </a:lnTo>
                <a:lnTo>
                  <a:pt x="36156" y="121361"/>
                </a:lnTo>
                <a:lnTo>
                  <a:pt x="36563" y="121158"/>
                </a:lnTo>
                <a:lnTo>
                  <a:pt x="36576" y="120700"/>
                </a:lnTo>
                <a:lnTo>
                  <a:pt x="36576" y="99060"/>
                </a:lnTo>
                <a:lnTo>
                  <a:pt x="33528" y="100584"/>
                </a:lnTo>
                <a:lnTo>
                  <a:pt x="30480" y="100584"/>
                </a:lnTo>
                <a:lnTo>
                  <a:pt x="27432" y="102108"/>
                </a:lnTo>
                <a:lnTo>
                  <a:pt x="24384" y="105156"/>
                </a:lnTo>
                <a:lnTo>
                  <a:pt x="24384" y="106680"/>
                </a:lnTo>
                <a:lnTo>
                  <a:pt x="22847" y="109728"/>
                </a:lnTo>
                <a:lnTo>
                  <a:pt x="22847" y="112776"/>
                </a:lnTo>
                <a:lnTo>
                  <a:pt x="24384" y="115811"/>
                </a:lnTo>
                <a:lnTo>
                  <a:pt x="24384" y="120396"/>
                </a:lnTo>
                <a:lnTo>
                  <a:pt x="27432" y="123444"/>
                </a:lnTo>
                <a:lnTo>
                  <a:pt x="32004" y="123444"/>
                </a:lnTo>
                <a:lnTo>
                  <a:pt x="35052" y="124968"/>
                </a:lnTo>
                <a:lnTo>
                  <a:pt x="36576" y="124460"/>
                </a:lnTo>
                <a:lnTo>
                  <a:pt x="38100" y="124968"/>
                </a:lnTo>
                <a:lnTo>
                  <a:pt x="40843" y="124053"/>
                </a:lnTo>
                <a:lnTo>
                  <a:pt x="42659" y="124968"/>
                </a:lnTo>
                <a:lnTo>
                  <a:pt x="42659" y="123444"/>
                </a:lnTo>
                <a:lnTo>
                  <a:pt x="45720" y="126492"/>
                </a:lnTo>
                <a:lnTo>
                  <a:pt x="50279" y="129527"/>
                </a:lnTo>
                <a:lnTo>
                  <a:pt x="53340" y="132588"/>
                </a:lnTo>
                <a:lnTo>
                  <a:pt x="59436" y="135636"/>
                </a:lnTo>
                <a:lnTo>
                  <a:pt x="57912" y="135636"/>
                </a:lnTo>
                <a:lnTo>
                  <a:pt x="82296" y="153911"/>
                </a:lnTo>
                <a:lnTo>
                  <a:pt x="94488" y="166116"/>
                </a:lnTo>
                <a:lnTo>
                  <a:pt x="102108" y="172212"/>
                </a:lnTo>
                <a:lnTo>
                  <a:pt x="109728" y="179832"/>
                </a:lnTo>
                <a:lnTo>
                  <a:pt x="117348" y="185928"/>
                </a:lnTo>
                <a:lnTo>
                  <a:pt x="117348" y="184404"/>
                </a:lnTo>
                <a:lnTo>
                  <a:pt x="124955" y="192011"/>
                </a:lnTo>
                <a:lnTo>
                  <a:pt x="132588" y="198120"/>
                </a:lnTo>
                <a:lnTo>
                  <a:pt x="141732" y="204216"/>
                </a:lnTo>
                <a:lnTo>
                  <a:pt x="156959" y="216408"/>
                </a:lnTo>
                <a:lnTo>
                  <a:pt x="158496" y="216408"/>
                </a:lnTo>
                <a:lnTo>
                  <a:pt x="166116" y="220980"/>
                </a:lnTo>
                <a:lnTo>
                  <a:pt x="173736" y="227076"/>
                </a:lnTo>
                <a:lnTo>
                  <a:pt x="188976" y="236220"/>
                </a:lnTo>
                <a:lnTo>
                  <a:pt x="195059" y="240792"/>
                </a:lnTo>
                <a:lnTo>
                  <a:pt x="196596" y="240792"/>
                </a:lnTo>
                <a:lnTo>
                  <a:pt x="220980" y="252984"/>
                </a:lnTo>
                <a:lnTo>
                  <a:pt x="225552" y="254508"/>
                </a:lnTo>
                <a:lnTo>
                  <a:pt x="227076" y="254508"/>
                </a:lnTo>
                <a:lnTo>
                  <a:pt x="231648" y="256032"/>
                </a:lnTo>
                <a:lnTo>
                  <a:pt x="233159" y="256032"/>
                </a:lnTo>
                <a:lnTo>
                  <a:pt x="237744" y="257556"/>
                </a:lnTo>
                <a:lnTo>
                  <a:pt x="239255" y="257556"/>
                </a:lnTo>
                <a:lnTo>
                  <a:pt x="242316" y="259080"/>
                </a:lnTo>
                <a:lnTo>
                  <a:pt x="252984" y="259080"/>
                </a:lnTo>
                <a:lnTo>
                  <a:pt x="254508" y="257556"/>
                </a:lnTo>
                <a:lnTo>
                  <a:pt x="257543" y="257556"/>
                </a:lnTo>
                <a:lnTo>
                  <a:pt x="263652" y="254508"/>
                </a:lnTo>
                <a:lnTo>
                  <a:pt x="265176" y="254508"/>
                </a:lnTo>
                <a:lnTo>
                  <a:pt x="271259" y="248412"/>
                </a:lnTo>
                <a:lnTo>
                  <a:pt x="272796" y="248412"/>
                </a:lnTo>
                <a:lnTo>
                  <a:pt x="272796" y="245364"/>
                </a:lnTo>
                <a:lnTo>
                  <a:pt x="274320" y="243840"/>
                </a:lnTo>
                <a:lnTo>
                  <a:pt x="275844" y="240792"/>
                </a:lnTo>
                <a:lnTo>
                  <a:pt x="275844" y="239268"/>
                </a:lnTo>
                <a:lnTo>
                  <a:pt x="276860" y="236220"/>
                </a:lnTo>
                <a:lnTo>
                  <a:pt x="277355" y="234696"/>
                </a:lnTo>
                <a:lnTo>
                  <a:pt x="278130" y="231648"/>
                </a:lnTo>
                <a:lnTo>
                  <a:pt x="278892" y="228600"/>
                </a:lnTo>
                <a:lnTo>
                  <a:pt x="278892" y="201168"/>
                </a:lnTo>
                <a:lnTo>
                  <a:pt x="277355" y="190500"/>
                </a:lnTo>
                <a:lnTo>
                  <a:pt x="277355" y="178308"/>
                </a:lnTo>
                <a:lnTo>
                  <a:pt x="275844" y="167640"/>
                </a:lnTo>
                <a:lnTo>
                  <a:pt x="275844" y="153911"/>
                </a:lnTo>
                <a:lnTo>
                  <a:pt x="272796" y="126492"/>
                </a:lnTo>
                <a:lnTo>
                  <a:pt x="272796" y="111252"/>
                </a:lnTo>
                <a:lnTo>
                  <a:pt x="271259" y="99060"/>
                </a:lnTo>
                <a:lnTo>
                  <a:pt x="271259" y="64008"/>
                </a:lnTo>
                <a:lnTo>
                  <a:pt x="272796" y="53340"/>
                </a:lnTo>
                <a:lnTo>
                  <a:pt x="272796" y="45720"/>
                </a:lnTo>
                <a:lnTo>
                  <a:pt x="273100" y="44196"/>
                </a:lnTo>
                <a:lnTo>
                  <a:pt x="274320" y="38100"/>
                </a:lnTo>
                <a:lnTo>
                  <a:pt x="274320" y="33528"/>
                </a:lnTo>
                <a:lnTo>
                  <a:pt x="275844" y="27432"/>
                </a:lnTo>
                <a:lnTo>
                  <a:pt x="275844" y="28956"/>
                </a:lnTo>
                <a:lnTo>
                  <a:pt x="276352" y="27432"/>
                </a:lnTo>
                <a:lnTo>
                  <a:pt x="276860" y="25908"/>
                </a:lnTo>
                <a:lnTo>
                  <a:pt x="277355" y="24384"/>
                </a:lnTo>
                <a:lnTo>
                  <a:pt x="277355" y="22860"/>
                </a:lnTo>
                <a:lnTo>
                  <a:pt x="278892" y="18288"/>
                </a:lnTo>
                <a:lnTo>
                  <a:pt x="279400" y="16764"/>
                </a:lnTo>
                <a:lnTo>
                  <a:pt x="280416" y="13716"/>
                </a:lnTo>
                <a:close/>
              </a:path>
              <a:path w="792480" h="428625">
                <a:moveTo>
                  <a:pt x="792480" y="316992"/>
                </a:moveTo>
                <a:lnTo>
                  <a:pt x="789432" y="304800"/>
                </a:lnTo>
                <a:lnTo>
                  <a:pt x="783336" y="301752"/>
                </a:lnTo>
                <a:lnTo>
                  <a:pt x="777240" y="301752"/>
                </a:lnTo>
                <a:lnTo>
                  <a:pt x="772668" y="303276"/>
                </a:lnTo>
                <a:lnTo>
                  <a:pt x="766572" y="304800"/>
                </a:lnTo>
                <a:lnTo>
                  <a:pt x="757428" y="306311"/>
                </a:lnTo>
                <a:lnTo>
                  <a:pt x="755904" y="306311"/>
                </a:lnTo>
                <a:lnTo>
                  <a:pt x="743712" y="310896"/>
                </a:lnTo>
                <a:lnTo>
                  <a:pt x="733044" y="313944"/>
                </a:lnTo>
                <a:lnTo>
                  <a:pt x="734568" y="313944"/>
                </a:lnTo>
                <a:lnTo>
                  <a:pt x="722376" y="316992"/>
                </a:lnTo>
                <a:lnTo>
                  <a:pt x="723900" y="316992"/>
                </a:lnTo>
                <a:lnTo>
                  <a:pt x="710184" y="320040"/>
                </a:lnTo>
                <a:lnTo>
                  <a:pt x="708647" y="320040"/>
                </a:lnTo>
                <a:lnTo>
                  <a:pt x="694944" y="323088"/>
                </a:lnTo>
                <a:lnTo>
                  <a:pt x="678180" y="326136"/>
                </a:lnTo>
                <a:lnTo>
                  <a:pt x="641604" y="335280"/>
                </a:lnTo>
                <a:lnTo>
                  <a:pt x="641604" y="333756"/>
                </a:lnTo>
                <a:lnTo>
                  <a:pt x="621792" y="338328"/>
                </a:lnTo>
                <a:lnTo>
                  <a:pt x="620268" y="338328"/>
                </a:lnTo>
                <a:lnTo>
                  <a:pt x="598932" y="341376"/>
                </a:lnTo>
                <a:lnTo>
                  <a:pt x="576072" y="345948"/>
                </a:lnTo>
                <a:lnTo>
                  <a:pt x="553212" y="348996"/>
                </a:lnTo>
                <a:lnTo>
                  <a:pt x="527304" y="353568"/>
                </a:lnTo>
                <a:lnTo>
                  <a:pt x="502920" y="358140"/>
                </a:lnTo>
                <a:lnTo>
                  <a:pt x="478536" y="361188"/>
                </a:lnTo>
                <a:lnTo>
                  <a:pt x="452628" y="365760"/>
                </a:lnTo>
                <a:lnTo>
                  <a:pt x="371843" y="374904"/>
                </a:lnTo>
                <a:lnTo>
                  <a:pt x="344424" y="376428"/>
                </a:lnTo>
                <a:lnTo>
                  <a:pt x="345948" y="376428"/>
                </a:lnTo>
                <a:lnTo>
                  <a:pt x="294132" y="382524"/>
                </a:lnTo>
                <a:lnTo>
                  <a:pt x="178308" y="390144"/>
                </a:lnTo>
                <a:lnTo>
                  <a:pt x="158496" y="391668"/>
                </a:lnTo>
                <a:lnTo>
                  <a:pt x="140208" y="391668"/>
                </a:lnTo>
                <a:lnTo>
                  <a:pt x="123444" y="393192"/>
                </a:lnTo>
                <a:lnTo>
                  <a:pt x="57912" y="393192"/>
                </a:lnTo>
                <a:lnTo>
                  <a:pt x="48755" y="394716"/>
                </a:lnTo>
                <a:lnTo>
                  <a:pt x="25908" y="394716"/>
                </a:lnTo>
                <a:lnTo>
                  <a:pt x="21336" y="396240"/>
                </a:lnTo>
                <a:lnTo>
                  <a:pt x="18288" y="396240"/>
                </a:lnTo>
                <a:lnTo>
                  <a:pt x="15240" y="397764"/>
                </a:lnTo>
                <a:lnTo>
                  <a:pt x="16751" y="396240"/>
                </a:lnTo>
                <a:lnTo>
                  <a:pt x="12192" y="397764"/>
                </a:lnTo>
                <a:lnTo>
                  <a:pt x="9144" y="399288"/>
                </a:lnTo>
                <a:lnTo>
                  <a:pt x="7620" y="399288"/>
                </a:lnTo>
                <a:lnTo>
                  <a:pt x="0" y="406908"/>
                </a:lnTo>
                <a:lnTo>
                  <a:pt x="0" y="414528"/>
                </a:lnTo>
                <a:lnTo>
                  <a:pt x="1524" y="416052"/>
                </a:lnTo>
                <a:lnTo>
                  <a:pt x="1524" y="420624"/>
                </a:lnTo>
                <a:lnTo>
                  <a:pt x="4559" y="423672"/>
                </a:lnTo>
                <a:lnTo>
                  <a:pt x="7620" y="423672"/>
                </a:lnTo>
                <a:lnTo>
                  <a:pt x="10655" y="425196"/>
                </a:lnTo>
                <a:lnTo>
                  <a:pt x="6096" y="422148"/>
                </a:lnTo>
                <a:lnTo>
                  <a:pt x="8382" y="423672"/>
                </a:lnTo>
                <a:lnTo>
                  <a:pt x="9144" y="423672"/>
                </a:lnTo>
                <a:lnTo>
                  <a:pt x="10655" y="425196"/>
                </a:lnTo>
                <a:lnTo>
                  <a:pt x="12192" y="426720"/>
                </a:lnTo>
                <a:lnTo>
                  <a:pt x="16751" y="426720"/>
                </a:lnTo>
                <a:lnTo>
                  <a:pt x="19812" y="428231"/>
                </a:lnTo>
                <a:lnTo>
                  <a:pt x="35052" y="428231"/>
                </a:lnTo>
                <a:lnTo>
                  <a:pt x="38100" y="426720"/>
                </a:lnTo>
                <a:lnTo>
                  <a:pt x="44196" y="425196"/>
                </a:lnTo>
                <a:lnTo>
                  <a:pt x="47244" y="425196"/>
                </a:lnTo>
                <a:lnTo>
                  <a:pt x="49276" y="422148"/>
                </a:lnTo>
                <a:lnTo>
                  <a:pt x="50292" y="420624"/>
                </a:lnTo>
                <a:lnTo>
                  <a:pt x="50292" y="417576"/>
                </a:lnTo>
                <a:lnTo>
                  <a:pt x="123444" y="417576"/>
                </a:lnTo>
                <a:lnTo>
                  <a:pt x="141732" y="416052"/>
                </a:lnTo>
                <a:lnTo>
                  <a:pt x="160020" y="416052"/>
                </a:lnTo>
                <a:lnTo>
                  <a:pt x="179832" y="414528"/>
                </a:lnTo>
                <a:lnTo>
                  <a:pt x="271259" y="408432"/>
                </a:lnTo>
                <a:lnTo>
                  <a:pt x="297180" y="406908"/>
                </a:lnTo>
                <a:lnTo>
                  <a:pt x="321551" y="403860"/>
                </a:lnTo>
                <a:lnTo>
                  <a:pt x="347472" y="402336"/>
                </a:lnTo>
                <a:lnTo>
                  <a:pt x="387096" y="397764"/>
                </a:lnTo>
                <a:lnTo>
                  <a:pt x="481584" y="387096"/>
                </a:lnTo>
                <a:lnTo>
                  <a:pt x="507492" y="382524"/>
                </a:lnTo>
                <a:lnTo>
                  <a:pt x="531876" y="379476"/>
                </a:lnTo>
                <a:lnTo>
                  <a:pt x="557784" y="374904"/>
                </a:lnTo>
                <a:lnTo>
                  <a:pt x="556247" y="374904"/>
                </a:lnTo>
                <a:lnTo>
                  <a:pt x="580644" y="371856"/>
                </a:lnTo>
                <a:lnTo>
                  <a:pt x="603504" y="367284"/>
                </a:lnTo>
                <a:lnTo>
                  <a:pt x="624840" y="362712"/>
                </a:lnTo>
                <a:lnTo>
                  <a:pt x="646176" y="359664"/>
                </a:lnTo>
                <a:lnTo>
                  <a:pt x="665988" y="356616"/>
                </a:lnTo>
                <a:lnTo>
                  <a:pt x="682752" y="352044"/>
                </a:lnTo>
                <a:lnTo>
                  <a:pt x="699516" y="348996"/>
                </a:lnTo>
                <a:lnTo>
                  <a:pt x="714743" y="344424"/>
                </a:lnTo>
                <a:lnTo>
                  <a:pt x="728472" y="342900"/>
                </a:lnTo>
                <a:lnTo>
                  <a:pt x="728472" y="341376"/>
                </a:lnTo>
                <a:lnTo>
                  <a:pt x="740664" y="339852"/>
                </a:lnTo>
                <a:lnTo>
                  <a:pt x="742188" y="338328"/>
                </a:lnTo>
                <a:lnTo>
                  <a:pt x="752843" y="335280"/>
                </a:lnTo>
                <a:lnTo>
                  <a:pt x="751332" y="335280"/>
                </a:lnTo>
                <a:lnTo>
                  <a:pt x="765048" y="330708"/>
                </a:lnTo>
                <a:lnTo>
                  <a:pt x="763524" y="330708"/>
                </a:lnTo>
                <a:lnTo>
                  <a:pt x="772668" y="329184"/>
                </a:lnTo>
                <a:lnTo>
                  <a:pt x="778764" y="326136"/>
                </a:lnTo>
                <a:lnTo>
                  <a:pt x="783336" y="324612"/>
                </a:lnTo>
                <a:lnTo>
                  <a:pt x="789432" y="323088"/>
                </a:lnTo>
                <a:lnTo>
                  <a:pt x="792480" y="3169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50263" y="4945380"/>
            <a:ext cx="591312" cy="20828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49780" y="5081015"/>
            <a:ext cx="64008" cy="141732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2377439" y="4700015"/>
            <a:ext cx="198120" cy="53340"/>
          </a:xfrm>
          <a:custGeom>
            <a:avLst/>
            <a:gdLst/>
            <a:ahLst/>
            <a:cxnLst/>
            <a:rect l="l" t="t" r="r" b="b"/>
            <a:pathLst>
              <a:path w="198119" h="53339">
                <a:moveTo>
                  <a:pt x="179831" y="25908"/>
                </a:moveTo>
                <a:lnTo>
                  <a:pt x="16764" y="25908"/>
                </a:lnTo>
                <a:lnTo>
                  <a:pt x="16764" y="24384"/>
                </a:lnTo>
                <a:lnTo>
                  <a:pt x="18288" y="24384"/>
                </a:lnTo>
                <a:lnTo>
                  <a:pt x="22860" y="21336"/>
                </a:lnTo>
                <a:lnTo>
                  <a:pt x="27432" y="19812"/>
                </a:lnTo>
                <a:lnTo>
                  <a:pt x="28956" y="18288"/>
                </a:lnTo>
                <a:lnTo>
                  <a:pt x="35052" y="16764"/>
                </a:lnTo>
                <a:lnTo>
                  <a:pt x="39624" y="15240"/>
                </a:lnTo>
                <a:lnTo>
                  <a:pt x="41148" y="15240"/>
                </a:lnTo>
                <a:lnTo>
                  <a:pt x="53340" y="12192"/>
                </a:lnTo>
                <a:lnTo>
                  <a:pt x="54864" y="12192"/>
                </a:lnTo>
                <a:lnTo>
                  <a:pt x="62484" y="10668"/>
                </a:lnTo>
                <a:lnTo>
                  <a:pt x="64008" y="10668"/>
                </a:lnTo>
                <a:lnTo>
                  <a:pt x="71628" y="9144"/>
                </a:lnTo>
                <a:lnTo>
                  <a:pt x="79248" y="9144"/>
                </a:lnTo>
                <a:lnTo>
                  <a:pt x="88392" y="7620"/>
                </a:lnTo>
                <a:lnTo>
                  <a:pt x="94488" y="7620"/>
                </a:lnTo>
                <a:lnTo>
                  <a:pt x="103632" y="6096"/>
                </a:lnTo>
                <a:lnTo>
                  <a:pt x="118872" y="6096"/>
                </a:lnTo>
                <a:lnTo>
                  <a:pt x="128016" y="4572"/>
                </a:lnTo>
                <a:lnTo>
                  <a:pt x="143256" y="4572"/>
                </a:lnTo>
                <a:lnTo>
                  <a:pt x="152400" y="3048"/>
                </a:lnTo>
                <a:lnTo>
                  <a:pt x="175260" y="3048"/>
                </a:lnTo>
                <a:lnTo>
                  <a:pt x="184404" y="1524"/>
                </a:lnTo>
                <a:lnTo>
                  <a:pt x="190500" y="0"/>
                </a:lnTo>
                <a:lnTo>
                  <a:pt x="196595" y="4572"/>
                </a:lnTo>
                <a:lnTo>
                  <a:pt x="198119" y="9144"/>
                </a:lnTo>
                <a:lnTo>
                  <a:pt x="198119" y="15240"/>
                </a:lnTo>
                <a:lnTo>
                  <a:pt x="195072" y="21336"/>
                </a:lnTo>
                <a:lnTo>
                  <a:pt x="188976" y="22860"/>
                </a:lnTo>
                <a:lnTo>
                  <a:pt x="179831" y="25908"/>
                </a:lnTo>
                <a:close/>
              </a:path>
              <a:path w="198119" h="53339">
                <a:moveTo>
                  <a:pt x="175260" y="3048"/>
                </a:moveTo>
                <a:lnTo>
                  <a:pt x="166116" y="3048"/>
                </a:lnTo>
                <a:lnTo>
                  <a:pt x="176784" y="1524"/>
                </a:lnTo>
                <a:lnTo>
                  <a:pt x="175260" y="3048"/>
                </a:lnTo>
                <a:close/>
              </a:path>
              <a:path w="198119" h="53339">
                <a:moveTo>
                  <a:pt x="155448" y="28956"/>
                </a:moveTo>
                <a:lnTo>
                  <a:pt x="10668" y="28956"/>
                </a:lnTo>
                <a:lnTo>
                  <a:pt x="12192" y="27432"/>
                </a:lnTo>
                <a:lnTo>
                  <a:pt x="10668" y="27432"/>
                </a:lnTo>
                <a:lnTo>
                  <a:pt x="13716" y="25908"/>
                </a:lnTo>
                <a:lnTo>
                  <a:pt x="178307" y="25908"/>
                </a:lnTo>
                <a:lnTo>
                  <a:pt x="167640" y="27432"/>
                </a:lnTo>
                <a:lnTo>
                  <a:pt x="12192" y="27432"/>
                </a:lnTo>
                <a:lnTo>
                  <a:pt x="9144" y="28956"/>
                </a:lnTo>
                <a:lnTo>
                  <a:pt x="155448" y="28956"/>
                </a:lnTo>
                <a:close/>
              </a:path>
              <a:path w="198119" h="53339">
                <a:moveTo>
                  <a:pt x="15240" y="53340"/>
                </a:moveTo>
                <a:lnTo>
                  <a:pt x="7620" y="53340"/>
                </a:lnTo>
                <a:lnTo>
                  <a:pt x="4572" y="48768"/>
                </a:lnTo>
                <a:lnTo>
                  <a:pt x="0" y="44196"/>
                </a:lnTo>
                <a:lnTo>
                  <a:pt x="0" y="38100"/>
                </a:lnTo>
                <a:lnTo>
                  <a:pt x="6096" y="32004"/>
                </a:lnTo>
                <a:lnTo>
                  <a:pt x="6096" y="30480"/>
                </a:lnTo>
                <a:lnTo>
                  <a:pt x="9144" y="28956"/>
                </a:lnTo>
                <a:lnTo>
                  <a:pt x="137160" y="28956"/>
                </a:lnTo>
                <a:lnTo>
                  <a:pt x="129540" y="30480"/>
                </a:lnTo>
                <a:lnTo>
                  <a:pt x="105156" y="30480"/>
                </a:lnTo>
                <a:lnTo>
                  <a:pt x="89916" y="33528"/>
                </a:lnTo>
                <a:lnTo>
                  <a:pt x="73152" y="33528"/>
                </a:lnTo>
                <a:lnTo>
                  <a:pt x="65532" y="35052"/>
                </a:lnTo>
                <a:lnTo>
                  <a:pt x="60960" y="35052"/>
                </a:lnTo>
                <a:lnTo>
                  <a:pt x="53340" y="38100"/>
                </a:lnTo>
                <a:lnTo>
                  <a:pt x="47244" y="38100"/>
                </a:lnTo>
                <a:lnTo>
                  <a:pt x="41148" y="39624"/>
                </a:lnTo>
                <a:lnTo>
                  <a:pt x="36576" y="41148"/>
                </a:lnTo>
                <a:lnTo>
                  <a:pt x="38100" y="41148"/>
                </a:lnTo>
                <a:lnTo>
                  <a:pt x="28956" y="44196"/>
                </a:lnTo>
                <a:lnTo>
                  <a:pt x="27432" y="45720"/>
                </a:lnTo>
                <a:lnTo>
                  <a:pt x="24384" y="47244"/>
                </a:lnTo>
                <a:lnTo>
                  <a:pt x="21336" y="47244"/>
                </a:lnTo>
                <a:lnTo>
                  <a:pt x="19812" y="48260"/>
                </a:lnTo>
                <a:lnTo>
                  <a:pt x="18288" y="48768"/>
                </a:lnTo>
                <a:lnTo>
                  <a:pt x="16764" y="50292"/>
                </a:lnTo>
                <a:lnTo>
                  <a:pt x="18288" y="50292"/>
                </a:lnTo>
                <a:lnTo>
                  <a:pt x="15240" y="53340"/>
                </a:lnTo>
                <a:close/>
              </a:path>
              <a:path w="198119" h="53339">
                <a:moveTo>
                  <a:pt x="19812" y="48260"/>
                </a:moveTo>
                <a:lnTo>
                  <a:pt x="21336" y="47244"/>
                </a:lnTo>
                <a:lnTo>
                  <a:pt x="20574" y="48006"/>
                </a:lnTo>
                <a:lnTo>
                  <a:pt x="19812" y="48260"/>
                </a:lnTo>
                <a:close/>
              </a:path>
              <a:path w="198119" h="53339">
                <a:moveTo>
                  <a:pt x="20574" y="48006"/>
                </a:moveTo>
                <a:lnTo>
                  <a:pt x="21336" y="47244"/>
                </a:lnTo>
                <a:lnTo>
                  <a:pt x="22860" y="47244"/>
                </a:lnTo>
                <a:lnTo>
                  <a:pt x="20574" y="48006"/>
                </a:lnTo>
                <a:close/>
              </a:path>
              <a:path w="198119" h="53339">
                <a:moveTo>
                  <a:pt x="18288" y="50292"/>
                </a:moveTo>
                <a:lnTo>
                  <a:pt x="16764" y="50292"/>
                </a:lnTo>
                <a:lnTo>
                  <a:pt x="19812" y="48260"/>
                </a:lnTo>
                <a:lnTo>
                  <a:pt x="20574" y="48006"/>
                </a:lnTo>
                <a:lnTo>
                  <a:pt x="18288" y="50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5" name="object 55"/>
          <p:cNvGrpSpPr/>
          <p:nvPr/>
        </p:nvGrpSpPr>
        <p:grpSpPr>
          <a:xfrm>
            <a:off x="2793492" y="4343400"/>
            <a:ext cx="843280" cy="833755"/>
            <a:chOff x="2793492" y="4343400"/>
            <a:chExt cx="843280" cy="833755"/>
          </a:xfrm>
        </p:grpSpPr>
        <p:sp>
          <p:nvSpPr>
            <p:cNvPr id="56" name="object 56"/>
            <p:cNvSpPr/>
            <p:nvPr/>
          </p:nvSpPr>
          <p:spPr>
            <a:xfrm>
              <a:off x="3217164" y="4343400"/>
              <a:ext cx="35560" cy="160020"/>
            </a:xfrm>
            <a:custGeom>
              <a:avLst/>
              <a:gdLst/>
              <a:ahLst/>
              <a:cxnLst/>
              <a:rect l="l" t="t" r="r" b="b"/>
              <a:pathLst>
                <a:path w="35560" h="160020">
                  <a:moveTo>
                    <a:pt x="2032" y="18796"/>
                  </a:moveTo>
                  <a:lnTo>
                    <a:pt x="0" y="16764"/>
                  </a:lnTo>
                  <a:lnTo>
                    <a:pt x="0" y="12192"/>
                  </a:lnTo>
                  <a:lnTo>
                    <a:pt x="3048" y="3048"/>
                  </a:lnTo>
                  <a:lnTo>
                    <a:pt x="6096" y="0"/>
                  </a:lnTo>
                  <a:lnTo>
                    <a:pt x="16764" y="0"/>
                  </a:lnTo>
                  <a:lnTo>
                    <a:pt x="21336" y="1524"/>
                  </a:lnTo>
                  <a:lnTo>
                    <a:pt x="22860" y="6096"/>
                  </a:lnTo>
                  <a:lnTo>
                    <a:pt x="24384" y="9144"/>
                  </a:lnTo>
                  <a:lnTo>
                    <a:pt x="25908" y="10668"/>
                  </a:lnTo>
                  <a:lnTo>
                    <a:pt x="25908" y="13716"/>
                  </a:lnTo>
                  <a:lnTo>
                    <a:pt x="26670" y="15240"/>
                  </a:lnTo>
                  <a:lnTo>
                    <a:pt x="3048" y="15240"/>
                  </a:lnTo>
                  <a:lnTo>
                    <a:pt x="3048" y="16764"/>
                  </a:lnTo>
                  <a:lnTo>
                    <a:pt x="1524" y="16764"/>
                  </a:lnTo>
                  <a:lnTo>
                    <a:pt x="2286" y="18288"/>
                  </a:lnTo>
                  <a:lnTo>
                    <a:pt x="2032" y="18796"/>
                  </a:lnTo>
                  <a:close/>
                </a:path>
                <a:path w="35560" h="160020">
                  <a:moveTo>
                    <a:pt x="4064" y="19304"/>
                  </a:moveTo>
                  <a:lnTo>
                    <a:pt x="3048" y="18288"/>
                  </a:lnTo>
                  <a:lnTo>
                    <a:pt x="3048" y="15240"/>
                  </a:lnTo>
                  <a:lnTo>
                    <a:pt x="4064" y="19304"/>
                  </a:lnTo>
                  <a:close/>
                </a:path>
                <a:path w="35560" h="160020">
                  <a:moveTo>
                    <a:pt x="7620" y="22860"/>
                  </a:moveTo>
                  <a:lnTo>
                    <a:pt x="4064" y="19304"/>
                  </a:lnTo>
                  <a:lnTo>
                    <a:pt x="3048" y="15240"/>
                  </a:lnTo>
                  <a:lnTo>
                    <a:pt x="26670" y="15240"/>
                  </a:lnTo>
                  <a:lnTo>
                    <a:pt x="27432" y="16764"/>
                  </a:lnTo>
                  <a:lnTo>
                    <a:pt x="27432" y="19812"/>
                  </a:lnTo>
                  <a:lnTo>
                    <a:pt x="13716" y="19812"/>
                  </a:lnTo>
                  <a:lnTo>
                    <a:pt x="7620" y="22860"/>
                  </a:lnTo>
                  <a:close/>
                </a:path>
                <a:path w="35560" h="160020">
                  <a:moveTo>
                    <a:pt x="2286" y="18288"/>
                  </a:moveTo>
                  <a:lnTo>
                    <a:pt x="1524" y="16764"/>
                  </a:lnTo>
                  <a:lnTo>
                    <a:pt x="2540" y="17780"/>
                  </a:lnTo>
                  <a:lnTo>
                    <a:pt x="2286" y="18288"/>
                  </a:lnTo>
                  <a:close/>
                </a:path>
                <a:path w="35560" h="160020">
                  <a:moveTo>
                    <a:pt x="2540" y="17780"/>
                  </a:moveTo>
                  <a:lnTo>
                    <a:pt x="1524" y="16764"/>
                  </a:lnTo>
                  <a:lnTo>
                    <a:pt x="3048" y="16764"/>
                  </a:lnTo>
                  <a:lnTo>
                    <a:pt x="2540" y="17780"/>
                  </a:lnTo>
                  <a:close/>
                </a:path>
                <a:path w="35560" h="160020">
                  <a:moveTo>
                    <a:pt x="3048" y="18288"/>
                  </a:moveTo>
                  <a:lnTo>
                    <a:pt x="2540" y="17780"/>
                  </a:lnTo>
                  <a:lnTo>
                    <a:pt x="3048" y="16764"/>
                  </a:lnTo>
                  <a:lnTo>
                    <a:pt x="3048" y="18288"/>
                  </a:lnTo>
                  <a:close/>
                </a:path>
                <a:path w="35560" h="160020">
                  <a:moveTo>
                    <a:pt x="3048" y="19812"/>
                  </a:moveTo>
                  <a:lnTo>
                    <a:pt x="2286" y="18288"/>
                  </a:lnTo>
                  <a:lnTo>
                    <a:pt x="2540" y="17780"/>
                  </a:lnTo>
                  <a:lnTo>
                    <a:pt x="3048" y="18288"/>
                  </a:lnTo>
                  <a:lnTo>
                    <a:pt x="3048" y="19812"/>
                  </a:lnTo>
                  <a:close/>
                </a:path>
                <a:path w="35560" h="160020">
                  <a:moveTo>
                    <a:pt x="1905" y="19050"/>
                  </a:moveTo>
                  <a:lnTo>
                    <a:pt x="1524" y="18288"/>
                  </a:lnTo>
                  <a:lnTo>
                    <a:pt x="2032" y="18796"/>
                  </a:lnTo>
                  <a:lnTo>
                    <a:pt x="1905" y="19050"/>
                  </a:lnTo>
                  <a:close/>
                </a:path>
                <a:path w="35560" h="160020">
                  <a:moveTo>
                    <a:pt x="3048" y="19812"/>
                  </a:moveTo>
                  <a:lnTo>
                    <a:pt x="2032" y="18796"/>
                  </a:lnTo>
                  <a:lnTo>
                    <a:pt x="2286" y="18288"/>
                  </a:lnTo>
                  <a:lnTo>
                    <a:pt x="3048" y="19812"/>
                  </a:lnTo>
                  <a:close/>
                </a:path>
                <a:path w="35560" h="160020">
                  <a:moveTo>
                    <a:pt x="4572" y="21336"/>
                  </a:moveTo>
                  <a:lnTo>
                    <a:pt x="3048" y="19812"/>
                  </a:lnTo>
                  <a:lnTo>
                    <a:pt x="3048" y="18288"/>
                  </a:lnTo>
                  <a:lnTo>
                    <a:pt x="4064" y="19304"/>
                  </a:lnTo>
                  <a:lnTo>
                    <a:pt x="4572" y="21336"/>
                  </a:lnTo>
                  <a:close/>
                </a:path>
                <a:path w="35560" h="160020">
                  <a:moveTo>
                    <a:pt x="3048" y="21336"/>
                  </a:moveTo>
                  <a:lnTo>
                    <a:pt x="1905" y="19050"/>
                  </a:lnTo>
                  <a:lnTo>
                    <a:pt x="2032" y="18796"/>
                  </a:lnTo>
                  <a:lnTo>
                    <a:pt x="3048" y="19812"/>
                  </a:lnTo>
                  <a:lnTo>
                    <a:pt x="3048" y="21336"/>
                  </a:lnTo>
                  <a:close/>
                </a:path>
                <a:path w="35560" h="160020">
                  <a:moveTo>
                    <a:pt x="3048" y="25146"/>
                  </a:moveTo>
                  <a:lnTo>
                    <a:pt x="1524" y="24384"/>
                  </a:lnTo>
                  <a:lnTo>
                    <a:pt x="1524" y="19812"/>
                  </a:lnTo>
                  <a:lnTo>
                    <a:pt x="1905" y="19050"/>
                  </a:lnTo>
                  <a:lnTo>
                    <a:pt x="3048" y="21336"/>
                  </a:lnTo>
                  <a:lnTo>
                    <a:pt x="3048" y="25146"/>
                  </a:lnTo>
                  <a:close/>
                </a:path>
                <a:path w="35560" h="160020">
                  <a:moveTo>
                    <a:pt x="6096" y="21336"/>
                  </a:moveTo>
                  <a:lnTo>
                    <a:pt x="4572" y="21336"/>
                  </a:lnTo>
                  <a:lnTo>
                    <a:pt x="4064" y="19304"/>
                  </a:lnTo>
                  <a:lnTo>
                    <a:pt x="6096" y="21336"/>
                  </a:lnTo>
                  <a:close/>
                </a:path>
                <a:path w="35560" h="160020">
                  <a:moveTo>
                    <a:pt x="9144" y="27432"/>
                  </a:moveTo>
                  <a:lnTo>
                    <a:pt x="6096" y="27432"/>
                  </a:lnTo>
                  <a:lnTo>
                    <a:pt x="4572" y="25908"/>
                  </a:lnTo>
                  <a:lnTo>
                    <a:pt x="3048" y="25146"/>
                  </a:lnTo>
                  <a:lnTo>
                    <a:pt x="3048" y="19812"/>
                  </a:lnTo>
                  <a:lnTo>
                    <a:pt x="4572" y="21336"/>
                  </a:lnTo>
                  <a:lnTo>
                    <a:pt x="6096" y="21336"/>
                  </a:lnTo>
                  <a:lnTo>
                    <a:pt x="7620" y="22860"/>
                  </a:lnTo>
                  <a:lnTo>
                    <a:pt x="12192" y="22860"/>
                  </a:lnTo>
                  <a:lnTo>
                    <a:pt x="10668" y="24384"/>
                  </a:lnTo>
                  <a:lnTo>
                    <a:pt x="9144" y="27432"/>
                  </a:lnTo>
                  <a:close/>
                </a:path>
                <a:path w="35560" h="160020">
                  <a:moveTo>
                    <a:pt x="12192" y="22860"/>
                  </a:moveTo>
                  <a:lnTo>
                    <a:pt x="7620" y="22860"/>
                  </a:lnTo>
                  <a:lnTo>
                    <a:pt x="13716" y="19812"/>
                  </a:lnTo>
                  <a:lnTo>
                    <a:pt x="13716" y="21336"/>
                  </a:lnTo>
                  <a:lnTo>
                    <a:pt x="12192" y="22860"/>
                  </a:lnTo>
                  <a:close/>
                </a:path>
                <a:path w="35560" h="160020">
                  <a:moveTo>
                    <a:pt x="27432" y="27432"/>
                  </a:moveTo>
                  <a:lnTo>
                    <a:pt x="9144" y="27432"/>
                  </a:lnTo>
                  <a:lnTo>
                    <a:pt x="10668" y="24384"/>
                  </a:lnTo>
                  <a:lnTo>
                    <a:pt x="13716" y="21336"/>
                  </a:lnTo>
                  <a:lnTo>
                    <a:pt x="13716" y="19812"/>
                  </a:lnTo>
                  <a:lnTo>
                    <a:pt x="27432" y="19812"/>
                  </a:lnTo>
                  <a:lnTo>
                    <a:pt x="27432" y="27432"/>
                  </a:lnTo>
                  <a:close/>
                </a:path>
                <a:path w="35560" h="160020">
                  <a:moveTo>
                    <a:pt x="25908" y="160020"/>
                  </a:moveTo>
                  <a:lnTo>
                    <a:pt x="21336" y="160020"/>
                  </a:lnTo>
                  <a:lnTo>
                    <a:pt x="18288" y="158496"/>
                  </a:lnTo>
                  <a:lnTo>
                    <a:pt x="18288" y="155448"/>
                  </a:lnTo>
                  <a:lnTo>
                    <a:pt x="15240" y="147828"/>
                  </a:lnTo>
                  <a:lnTo>
                    <a:pt x="10668" y="138684"/>
                  </a:lnTo>
                  <a:lnTo>
                    <a:pt x="10668" y="126492"/>
                  </a:lnTo>
                  <a:lnTo>
                    <a:pt x="7620" y="105156"/>
                  </a:lnTo>
                  <a:lnTo>
                    <a:pt x="7620" y="91440"/>
                  </a:lnTo>
                  <a:lnTo>
                    <a:pt x="6096" y="83820"/>
                  </a:lnTo>
                  <a:lnTo>
                    <a:pt x="6096" y="76200"/>
                  </a:lnTo>
                  <a:lnTo>
                    <a:pt x="4572" y="68580"/>
                  </a:lnTo>
                  <a:lnTo>
                    <a:pt x="4572" y="62484"/>
                  </a:lnTo>
                  <a:lnTo>
                    <a:pt x="3048" y="54864"/>
                  </a:lnTo>
                  <a:lnTo>
                    <a:pt x="3048" y="25146"/>
                  </a:lnTo>
                  <a:lnTo>
                    <a:pt x="4572" y="25908"/>
                  </a:lnTo>
                  <a:lnTo>
                    <a:pt x="6096" y="27432"/>
                  </a:lnTo>
                  <a:lnTo>
                    <a:pt x="27432" y="27432"/>
                  </a:lnTo>
                  <a:lnTo>
                    <a:pt x="27432" y="35052"/>
                  </a:lnTo>
                  <a:lnTo>
                    <a:pt x="28956" y="39624"/>
                  </a:lnTo>
                  <a:lnTo>
                    <a:pt x="28956" y="59436"/>
                  </a:lnTo>
                  <a:lnTo>
                    <a:pt x="30480" y="65532"/>
                  </a:lnTo>
                  <a:lnTo>
                    <a:pt x="30480" y="73152"/>
                  </a:lnTo>
                  <a:lnTo>
                    <a:pt x="32004" y="80772"/>
                  </a:lnTo>
                  <a:lnTo>
                    <a:pt x="32004" y="89916"/>
                  </a:lnTo>
                  <a:lnTo>
                    <a:pt x="33528" y="102108"/>
                  </a:lnTo>
                  <a:lnTo>
                    <a:pt x="33528" y="114300"/>
                  </a:lnTo>
                  <a:lnTo>
                    <a:pt x="35052" y="124968"/>
                  </a:lnTo>
                  <a:lnTo>
                    <a:pt x="35052" y="141732"/>
                  </a:lnTo>
                  <a:lnTo>
                    <a:pt x="32004" y="147828"/>
                  </a:lnTo>
                  <a:lnTo>
                    <a:pt x="28956" y="155448"/>
                  </a:lnTo>
                  <a:lnTo>
                    <a:pt x="27432" y="158496"/>
                  </a:lnTo>
                  <a:lnTo>
                    <a:pt x="25908" y="1600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93492" y="4454652"/>
              <a:ext cx="842772" cy="722375"/>
            </a:xfrm>
            <a:prstGeom prst="rect">
              <a:avLst/>
            </a:prstGeom>
          </p:spPr>
        </p:pic>
      </p:grpSp>
      <p:sp>
        <p:nvSpPr>
          <p:cNvPr id="58" name="object 58"/>
          <p:cNvSpPr/>
          <p:nvPr/>
        </p:nvSpPr>
        <p:spPr>
          <a:xfrm>
            <a:off x="3843528" y="4710683"/>
            <a:ext cx="157480" cy="135890"/>
          </a:xfrm>
          <a:custGeom>
            <a:avLst/>
            <a:gdLst/>
            <a:ahLst/>
            <a:cxnLst/>
            <a:rect l="l" t="t" r="r" b="b"/>
            <a:pathLst>
              <a:path w="157479" h="135889">
                <a:moveTo>
                  <a:pt x="128016" y="6096"/>
                </a:moveTo>
                <a:lnTo>
                  <a:pt x="123444" y="1524"/>
                </a:lnTo>
                <a:lnTo>
                  <a:pt x="117348" y="0"/>
                </a:lnTo>
                <a:lnTo>
                  <a:pt x="108204" y="0"/>
                </a:lnTo>
                <a:lnTo>
                  <a:pt x="102108" y="1524"/>
                </a:lnTo>
                <a:lnTo>
                  <a:pt x="96012" y="1524"/>
                </a:lnTo>
                <a:lnTo>
                  <a:pt x="88392" y="3048"/>
                </a:lnTo>
                <a:lnTo>
                  <a:pt x="86868" y="3048"/>
                </a:lnTo>
                <a:lnTo>
                  <a:pt x="80772" y="4572"/>
                </a:lnTo>
                <a:lnTo>
                  <a:pt x="76200" y="4572"/>
                </a:lnTo>
                <a:lnTo>
                  <a:pt x="70104" y="6096"/>
                </a:lnTo>
                <a:lnTo>
                  <a:pt x="65532" y="6096"/>
                </a:lnTo>
                <a:lnTo>
                  <a:pt x="53340" y="9144"/>
                </a:lnTo>
                <a:lnTo>
                  <a:pt x="48768" y="9144"/>
                </a:lnTo>
                <a:lnTo>
                  <a:pt x="42672" y="10668"/>
                </a:lnTo>
                <a:lnTo>
                  <a:pt x="36576" y="10668"/>
                </a:lnTo>
                <a:lnTo>
                  <a:pt x="32004" y="12192"/>
                </a:lnTo>
                <a:lnTo>
                  <a:pt x="19812" y="12192"/>
                </a:lnTo>
                <a:lnTo>
                  <a:pt x="16764" y="13716"/>
                </a:lnTo>
                <a:lnTo>
                  <a:pt x="15240" y="12192"/>
                </a:lnTo>
                <a:lnTo>
                  <a:pt x="7620" y="12192"/>
                </a:lnTo>
                <a:lnTo>
                  <a:pt x="1524" y="16764"/>
                </a:lnTo>
                <a:lnTo>
                  <a:pt x="1524" y="22860"/>
                </a:lnTo>
                <a:lnTo>
                  <a:pt x="0" y="27432"/>
                </a:lnTo>
                <a:lnTo>
                  <a:pt x="4572" y="33528"/>
                </a:lnTo>
                <a:lnTo>
                  <a:pt x="9144" y="35052"/>
                </a:lnTo>
                <a:lnTo>
                  <a:pt x="12192" y="35052"/>
                </a:lnTo>
                <a:lnTo>
                  <a:pt x="15240" y="36576"/>
                </a:lnTo>
                <a:lnTo>
                  <a:pt x="36576" y="36576"/>
                </a:lnTo>
                <a:lnTo>
                  <a:pt x="41148" y="35052"/>
                </a:lnTo>
                <a:lnTo>
                  <a:pt x="51816" y="35052"/>
                </a:lnTo>
                <a:lnTo>
                  <a:pt x="56388" y="33528"/>
                </a:lnTo>
                <a:lnTo>
                  <a:pt x="62484" y="33528"/>
                </a:lnTo>
                <a:lnTo>
                  <a:pt x="68580" y="32004"/>
                </a:lnTo>
                <a:lnTo>
                  <a:pt x="74676" y="32004"/>
                </a:lnTo>
                <a:lnTo>
                  <a:pt x="86868" y="28956"/>
                </a:lnTo>
                <a:lnTo>
                  <a:pt x="88392" y="28956"/>
                </a:lnTo>
                <a:lnTo>
                  <a:pt x="92964" y="27432"/>
                </a:lnTo>
                <a:lnTo>
                  <a:pt x="91440" y="27432"/>
                </a:lnTo>
                <a:lnTo>
                  <a:pt x="99060" y="25908"/>
                </a:lnTo>
                <a:lnTo>
                  <a:pt x="105156" y="25908"/>
                </a:lnTo>
                <a:lnTo>
                  <a:pt x="109728" y="24384"/>
                </a:lnTo>
                <a:lnTo>
                  <a:pt x="117348" y="24384"/>
                </a:lnTo>
                <a:lnTo>
                  <a:pt x="123444" y="22860"/>
                </a:lnTo>
                <a:lnTo>
                  <a:pt x="128016" y="18288"/>
                </a:lnTo>
                <a:lnTo>
                  <a:pt x="128016" y="13716"/>
                </a:lnTo>
                <a:lnTo>
                  <a:pt x="128016" y="6096"/>
                </a:lnTo>
                <a:close/>
              </a:path>
              <a:path w="157479" h="135889">
                <a:moveTo>
                  <a:pt x="156959" y="106680"/>
                </a:moveTo>
                <a:lnTo>
                  <a:pt x="155435" y="103632"/>
                </a:lnTo>
                <a:lnTo>
                  <a:pt x="155435" y="102108"/>
                </a:lnTo>
                <a:lnTo>
                  <a:pt x="155435" y="100584"/>
                </a:lnTo>
                <a:lnTo>
                  <a:pt x="152387" y="99060"/>
                </a:lnTo>
                <a:lnTo>
                  <a:pt x="149339" y="99060"/>
                </a:lnTo>
                <a:lnTo>
                  <a:pt x="140195" y="97536"/>
                </a:lnTo>
                <a:lnTo>
                  <a:pt x="126479" y="102108"/>
                </a:lnTo>
                <a:lnTo>
                  <a:pt x="126479" y="100584"/>
                </a:lnTo>
                <a:lnTo>
                  <a:pt x="105143" y="106680"/>
                </a:lnTo>
                <a:lnTo>
                  <a:pt x="92951" y="108204"/>
                </a:lnTo>
                <a:lnTo>
                  <a:pt x="77711" y="111252"/>
                </a:lnTo>
                <a:lnTo>
                  <a:pt x="65519" y="111252"/>
                </a:lnTo>
                <a:lnTo>
                  <a:pt x="59423" y="109728"/>
                </a:lnTo>
                <a:lnTo>
                  <a:pt x="60947" y="111252"/>
                </a:lnTo>
                <a:lnTo>
                  <a:pt x="56375" y="109728"/>
                </a:lnTo>
                <a:lnTo>
                  <a:pt x="57899" y="109728"/>
                </a:lnTo>
                <a:lnTo>
                  <a:pt x="53327" y="108204"/>
                </a:lnTo>
                <a:lnTo>
                  <a:pt x="54851" y="108204"/>
                </a:lnTo>
                <a:lnTo>
                  <a:pt x="51803" y="106680"/>
                </a:lnTo>
                <a:lnTo>
                  <a:pt x="51803" y="105156"/>
                </a:lnTo>
                <a:lnTo>
                  <a:pt x="51803" y="103632"/>
                </a:lnTo>
                <a:lnTo>
                  <a:pt x="52565" y="102108"/>
                </a:lnTo>
                <a:lnTo>
                  <a:pt x="53327" y="100584"/>
                </a:lnTo>
                <a:lnTo>
                  <a:pt x="53327" y="97536"/>
                </a:lnTo>
                <a:lnTo>
                  <a:pt x="54089" y="94488"/>
                </a:lnTo>
                <a:lnTo>
                  <a:pt x="54851" y="91440"/>
                </a:lnTo>
                <a:lnTo>
                  <a:pt x="56375" y="86868"/>
                </a:lnTo>
                <a:lnTo>
                  <a:pt x="54851" y="82296"/>
                </a:lnTo>
                <a:lnTo>
                  <a:pt x="45707" y="79248"/>
                </a:lnTo>
                <a:lnTo>
                  <a:pt x="41135" y="80772"/>
                </a:lnTo>
                <a:lnTo>
                  <a:pt x="38087" y="85344"/>
                </a:lnTo>
                <a:lnTo>
                  <a:pt x="36563" y="89916"/>
                </a:lnTo>
                <a:lnTo>
                  <a:pt x="35039" y="89916"/>
                </a:lnTo>
                <a:lnTo>
                  <a:pt x="35039" y="92964"/>
                </a:lnTo>
                <a:lnTo>
                  <a:pt x="33515" y="96012"/>
                </a:lnTo>
                <a:lnTo>
                  <a:pt x="33515" y="97536"/>
                </a:lnTo>
                <a:lnTo>
                  <a:pt x="31991" y="100584"/>
                </a:lnTo>
                <a:lnTo>
                  <a:pt x="31991" y="114300"/>
                </a:lnTo>
                <a:lnTo>
                  <a:pt x="36563" y="123444"/>
                </a:lnTo>
                <a:lnTo>
                  <a:pt x="38087" y="123444"/>
                </a:lnTo>
                <a:lnTo>
                  <a:pt x="39611" y="126492"/>
                </a:lnTo>
                <a:lnTo>
                  <a:pt x="42659" y="129540"/>
                </a:lnTo>
                <a:lnTo>
                  <a:pt x="47231" y="131064"/>
                </a:lnTo>
                <a:lnTo>
                  <a:pt x="48755" y="132588"/>
                </a:lnTo>
                <a:lnTo>
                  <a:pt x="54851" y="134112"/>
                </a:lnTo>
                <a:lnTo>
                  <a:pt x="56375" y="134112"/>
                </a:lnTo>
                <a:lnTo>
                  <a:pt x="62471" y="135636"/>
                </a:lnTo>
                <a:lnTo>
                  <a:pt x="88379" y="135636"/>
                </a:lnTo>
                <a:lnTo>
                  <a:pt x="97523" y="134112"/>
                </a:lnTo>
                <a:lnTo>
                  <a:pt x="109715" y="131064"/>
                </a:lnTo>
                <a:lnTo>
                  <a:pt x="111239" y="131064"/>
                </a:lnTo>
                <a:lnTo>
                  <a:pt x="121907" y="128016"/>
                </a:lnTo>
                <a:lnTo>
                  <a:pt x="123431" y="128016"/>
                </a:lnTo>
                <a:lnTo>
                  <a:pt x="132575" y="124968"/>
                </a:lnTo>
                <a:lnTo>
                  <a:pt x="134099" y="124968"/>
                </a:lnTo>
                <a:lnTo>
                  <a:pt x="143243" y="121920"/>
                </a:lnTo>
                <a:lnTo>
                  <a:pt x="144767" y="121920"/>
                </a:lnTo>
                <a:lnTo>
                  <a:pt x="155435" y="111252"/>
                </a:lnTo>
                <a:lnTo>
                  <a:pt x="156959" y="109728"/>
                </a:lnTo>
                <a:lnTo>
                  <a:pt x="156959" y="106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" name="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187952" y="4317491"/>
            <a:ext cx="1046987" cy="790956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387340" y="4600955"/>
            <a:ext cx="242316" cy="243840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5696712" y="4221479"/>
            <a:ext cx="1176655" cy="785495"/>
            <a:chOff x="5696712" y="4221479"/>
            <a:chExt cx="1176655" cy="785495"/>
          </a:xfrm>
        </p:grpSpPr>
        <p:sp>
          <p:nvSpPr>
            <p:cNvPr id="62" name="object 62"/>
            <p:cNvSpPr/>
            <p:nvPr/>
          </p:nvSpPr>
          <p:spPr>
            <a:xfrm>
              <a:off x="6685787" y="4221479"/>
              <a:ext cx="32384" cy="111760"/>
            </a:xfrm>
            <a:custGeom>
              <a:avLst/>
              <a:gdLst/>
              <a:ahLst/>
              <a:cxnLst/>
              <a:rect l="l" t="t" r="r" b="b"/>
              <a:pathLst>
                <a:path w="32384" h="111760">
                  <a:moveTo>
                    <a:pt x="3048" y="68580"/>
                  </a:moveTo>
                  <a:lnTo>
                    <a:pt x="1524" y="62484"/>
                  </a:lnTo>
                  <a:lnTo>
                    <a:pt x="1524" y="54864"/>
                  </a:lnTo>
                  <a:lnTo>
                    <a:pt x="0" y="48768"/>
                  </a:lnTo>
                  <a:lnTo>
                    <a:pt x="0" y="10668"/>
                  </a:lnTo>
                  <a:lnTo>
                    <a:pt x="1524" y="4572"/>
                  </a:lnTo>
                  <a:lnTo>
                    <a:pt x="6096" y="0"/>
                  </a:lnTo>
                  <a:lnTo>
                    <a:pt x="12192" y="1524"/>
                  </a:lnTo>
                  <a:lnTo>
                    <a:pt x="19812" y="1524"/>
                  </a:lnTo>
                  <a:lnTo>
                    <a:pt x="24384" y="6096"/>
                  </a:lnTo>
                  <a:lnTo>
                    <a:pt x="22860" y="13716"/>
                  </a:lnTo>
                  <a:lnTo>
                    <a:pt x="22860" y="25908"/>
                  </a:lnTo>
                  <a:lnTo>
                    <a:pt x="24384" y="30480"/>
                  </a:lnTo>
                  <a:lnTo>
                    <a:pt x="24384" y="51816"/>
                  </a:lnTo>
                  <a:lnTo>
                    <a:pt x="28194" y="67056"/>
                  </a:lnTo>
                  <a:lnTo>
                    <a:pt x="3048" y="67056"/>
                  </a:lnTo>
                  <a:lnTo>
                    <a:pt x="3048" y="68580"/>
                  </a:lnTo>
                  <a:close/>
                </a:path>
                <a:path w="32384" h="111760">
                  <a:moveTo>
                    <a:pt x="7620" y="88392"/>
                  </a:moveTo>
                  <a:lnTo>
                    <a:pt x="6096" y="82296"/>
                  </a:lnTo>
                  <a:lnTo>
                    <a:pt x="4572" y="80772"/>
                  </a:lnTo>
                  <a:lnTo>
                    <a:pt x="4572" y="73152"/>
                  </a:lnTo>
                  <a:lnTo>
                    <a:pt x="3048" y="67056"/>
                  </a:lnTo>
                  <a:lnTo>
                    <a:pt x="28194" y="67056"/>
                  </a:lnTo>
                  <a:lnTo>
                    <a:pt x="28956" y="70104"/>
                  </a:lnTo>
                  <a:lnTo>
                    <a:pt x="27432" y="70104"/>
                  </a:lnTo>
                  <a:lnTo>
                    <a:pt x="28956" y="76200"/>
                  </a:lnTo>
                  <a:lnTo>
                    <a:pt x="29337" y="76200"/>
                  </a:lnTo>
                  <a:lnTo>
                    <a:pt x="30480" y="80772"/>
                  </a:lnTo>
                  <a:lnTo>
                    <a:pt x="30480" y="82296"/>
                  </a:lnTo>
                  <a:lnTo>
                    <a:pt x="31242" y="85344"/>
                  </a:lnTo>
                  <a:lnTo>
                    <a:pt x="7620" y="85344"/>
                  </a:lnTo>
                  <a:lnTo>
                    <a:pt x="7620" y="88392"/>
                  </a:lnTo>
                  <a:close/>
                </a:path>
                <a:path w="32384" h="111760">
                  <a:moveTo>
                    <a:pt x="29337" y="76200"/>
                  </a:moveTo>
                  <a:lnTo>
                    <a:pt x="28956" y="76200"/>
                  </a:lnTo>
                  <a:lnTo>
                    <a:pt x="28956" y="74676"/>
                  </a:lnTo>
                  <a:lnTo>
                    <a:pt x="29337" y="76200"/>
                  </a:lnTo>
                  <a:close/>
                </a:path>
                <a:path w="32384" h="111760">
                  <a:moveTo>
                    <a:pt x="21336" y="111252"/>
                  </a:moveTo>
                  <a:lnTo>
                    <a:pt x="15240" y="111252"/>
                  </a:lnTo>
                  <a:lnTo>
                    <a:pt x="12192" y="108204"/>
                  </a:lnTo>
                  <a:lnTo>
                    <a:pt x="10668" y="103632"/>
                  </a:lnTo>
                  <a:lnTo>
                    <a:pt x="10668" y="102108"/>
                  </a:lnTo>
                  <a:lnTo>
                    <a:pt x="9144" y="97536"/>
                  </a:lnTo>
                  <a:lnTo>
                    <a:pt x="7620" y="94488"/>
                  </a:lnTo>
                  <a:lnTo>
                    <a:pt x="7620" y="85344"/>
                  </a:lnTo>
                  <a:lnTo>
                    <a:pt x="31242" y="85344"/>
                  </a:lnTo>
                  <a:lnTo>
                    <a:pt x="32004" y="88392"/>
                  </a:lnTo>
                  <a:lnTo>
                    <a:pt x="32004" y="89916"/>
                  </a:lnTo>
                  <a:lnTo>
                    <a:pt x="30480" y="96012"/>
                  </a:lnTo>
                  <a:lnTo>
                    <a:pt x="30480" y="99060"/>
                  </a:lnTo>
                  <a:lnTo>
                    <a:pt x="28956" y="100584"/>
                  </a:lnTo>
                  <a:lnTo>
                    <a:pt x="22860" y="109728"/>
                  </a:lnTo>
                  <a:lnTo>
                    <a:pt x="21336" y="1112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96712" y="4328159"/>
              <a:ext cx="1176527" cy="678688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1245108" y="5385816"/>
            <a:ext cx="251460" cy="259079"/>
          </a:xfrm>
          <a:custGeom>
            <a:avLst/>
            <a:gdLst/>
            <a:ahLst/>
            <a:cxnLst/>
            <a:rect l="l" t="t" r="r" b="b"/>
            <a:pathLst>
              <a:path w="251459" h="259079">
                <a:moveTo>
                  <a:pt x="246887" y="236219"/>
                </a:moveTo>
                <a:lnTo>
                  <a:pt x="230124" y="236219"/>
                </a:lnTo>
                <a:lnTo>
                  <a:pt x="222504" y="228600"/>
                </a:lnTo>
                <a:lnTo>
                  <a:pt x="222504" y="202691"/>
                </a:lnTo>
                <a:lnTo>
                  <a:pt x="220979" y="195071"/>
                </a:lnTo>
                <a:lnTo>
                  <a:pt x="220979" y="169164"/>
                </a:lnTo>
                <a:lnTo>
                  <a:pt x="219455" y="158496"/>
                </a:lnTo>
                <a:lnTo>
                  <a:pt x="219455" y="147828"/>
                </a:lnTo>
                <a:lnTo>
                  <a:pt x="217932" y="137160"/>
                </a:lnTo>
                <a:lnTo>
                  <a:pt x="217932" y="64007"/>
                </a:lnTo>
                <a:lnTo>
                  <a:pt x="219455" y="54864"/>
                </a:lnTo>
                <a:lnTo>
                  <a:pt x="219455" y="39623"/>
                </a:lnTo>
                <a:lnTo>
                  <a:pt x="220979" y="32003"/>
                </a:lnTo>
                <a:lnTo>
                  <a:pt x="220979" y="25907"/>
                </a:lnTo>
                <a:lnTo>
                  <a:pt x="222504" y="21335"/>
                </a:lnTo>
                <a:lnTo>
                  <a:pt x="222504" y="16764"/>
                </a:lnTo>
                <a:lnTo>
                  <a:pt x="224028" y="15239"/>
                </a:lnTo>
                <a:lnTo>
                  <a:pt x="224028" y="12191"/>
                </a:lnTo>
                <a:lnTo>
                  <a:pt x="225551" y="4571"/>
                </a:lnTo>
                <a:lnTo>
                  <a:pt x="233171" y="0"/>
                </a:lnTo>
                <a:lnTo>
                  <a:pt x="240791" y="1523"/>
                </a:lnTo>
                <a:lnTo>
                  <a:pt x="246887" y="4571"/>
                </a:lnTo>
                <a:lnTo>
                  <a:pt x="251459" y="10667"/>
                </a:lnTo>
                <a:lnTo>
                  <a:pt x="249936" y="18287"/>
                </a:lnTo>
                <a:lnTo>
                  <a:pt x="248412" y="21335"/>
                </a:lnTo>
                <a:lnTo>
                  <a:pt x="249428" y="21335"/>
                </a:lnTo>
                <a:lnTo>
                  <a:pt x="248412" y="24383"/>
                </a:lnTo>
                <a:lnTo>
                  <a:pt x="248412" y="28955"/>
                </a:lnTo>
                <a:lnTo>
                  <a:pt x="246887" y="35051"/>
                </a:lnTo>
                <a:lnTo>
                  <a:pt x="246887" y="48767"/>
                </a:lnTo>
                <a:lnTo>
                  <a:pt x="245363" y="48767"/>
                </a:lnTo>
                <a:lnTo>
                  <a:pt x="245363" y="56387"/>
                </a:lnTo>
                <a:lnTo>
                  <a:pt x="244057" y="65532"/>
                </a:lnTo>
                <a:lnTo>
                  <a:pt x="243840" y="65532"/>
                </a:lnTo>
                <a:lnTo>
                  <a:pt x="243840" y="135635"/>
                </a:lnTo>
                <a:lnTo>
                  <a:pt x="244030" y="135635"/>
                </a:lnTo>
                <a:lnTo>
                  <a:pt x="245363" y="146303"/>
                </a:lnTo>
                <a:lnTo>
                  <a:pt x="245363" y="156971"/>
                </a:lnTo>
                <a:lnTo>
                  <a:pt x="246887" y="167639"/>
                </a:lnTo>
                <a:lnTo>
                  <a:pt x="246887" y="210312"/>
                </a:lnTo>
                <a:lnTo>
                  <a:pt x="247269" y="210312"/>
                </a:lnTo>
                <a:lnTo>
                  <a:pt x="248412" y="214883"/>
                </a:lnTo>
                <a:lnTo>
                  <a:pt x="248412" y="227076"/>
                </a:lnTo>
                <a:lnTo>
                  <a:pt x="246887" y="228600"/>
                </a:lnTo>
                <a:lnTo>
                  <a:pt x="246887" y="236219"/>
                </a:lnTo>
                <a:close/>
              </a:path>
              <a:path w="251459" h="259079">
                <a:moveTo>
                  <a:pt x="249428" y="21335"/>
                </a:moveTo>
                <a:lnTo>
                  <a:pt x="248412" y="21335"/>
                </a:lnTo>
                <a:lnTo>
                  <a:pt x="249936" y="19812"/>
                </a:lnTo>
                <a:lnTo>
                  <a:pt x="249428" y="21335"/>
                </a:lnTo>
                <a:close/>
              </a:path>
              <a:path w="251459" h="259079">
                <a:moveTo>
                  <a:pt x="74676" y="82804"/>
                </a:moveTo>
                <a:lnTo>
                  <a:pt x="73151" y="82296"/>
                </a:lnTo>
                <a:lnTo>
                  <a:pt x="3047" y="82296"/>
                </a:lnTo>
                <a:lnTo>
                  <a:pt x="4571" y="79248"/>
                </a:lnTo>
                <a:lnTo>
                  <a:pt x="6096" y="76200"/>
                </a:lnTo>
                <a:lnTo>
                  <a:pt x="12191" y="70103"/>
                </a:lnTo>
                <a:lnTo>
                  <a:pt x="15240" y="68580"/>
                </a:lnTo>
                <a:lnTo>
                  <a:pt x="16763" y="68580"/>
                </a:lnTo>
                <a:lnTo>
                  <a:pt x="18287" y="67055"/>
                </a:lnTo>
                <a:lnTo>
                  <a:pt x="21336" y="65532"/>
                </a:lnTo>
                <a:lnTo>
                  <a:pt x="25908" y="65532"/>
                </a:lnTo>
                <a:lnTo>
                  <a:pt x="28955" y="64007"/>
                </a:lnTo>
                <a:lnTo>
                  <a:pt x="35051" y="64007"/>
                </a:lnTo>
                <a:lnTo>
                  <a:pt x="41147" y="67055"/>
                </a:lnTo>
                <a:lnTo>
                  <a:pt x="44196" y="67055"/>
                </a:lnTo>
                <a:lnTo>
                  <a:pt x="48767" y="68580"/>
                </a:lnTo>
                <a:lnTo>
                  <a:pt x="57912" y="73151"/>
                </a:lnTo>
                <a:lnTo>
                  <a:pt x="56387" y="73151"/>
                </a:lnTo>
                <a:lnTo>
                  <a:pt x="62483" y="76200"/>
                </a:lnTo>
                <a:lnTo>
                  <a:pt x="60959" y="76200"/>
                </a:lnTo>
                <a:lnTo>
                  <a:pt x="65532" y="77723"/>
                </a:lnTo>
                <a:lnTo>
                  <a:pt x="71628" y="80771"/>
                </a:lnTo>
                <a:lnTo>
                  <a:pt x="74676" y="82804"/>
                </a:lnTo>
                <a:close/>
              </a:path>
              <a:path w="251459" h="259079">
                <a:moveTo>
                  <a:pt x="42671" y="67055"/>
                </a:moveTo>
                <a:lnTo>
                  <a:pt x="41147" y="67055"/>
                </a:lnTo>
                <a:lnTo>
                  <a:pt x="39624" y="65532"/>
                </a:lnTo>
                <a:lnTo>
                  <a:pt x="42671" y="67055"/>
                </a:lnTo>
                <a:close/>
              </a:path>
              <a:path w="251459" h="259079">
                <a:moveTo>
                  <a:pt x="243840" y="67055"/>
                </a:moveTo>
                <a:lnTo>
                  <a:pt x="243840" y="65532"/>
                </a:lnTo>
                <a:lnTo>
                  <a:pt x="244057" y="65532"/>
                </a:lnTo>
                <a:lnTo>
                  <a:pt x="243840" y="67055"/>
                </a:lnTo>
                <a:close/>
              </a:path>
              <a:path w="251459" h="259079">
                <a:moveTo>
                  <a:pt x="4571" y="79248"/>
                </a:moveTo>
                <a:close/>
              </a:path>
              <a:path w="251459" h="259079">
                <a:moveTo>
                  <a:pt x="10667" y="97535"/>
                </a:moveTo>
                <a:lnTo>
                  <a:pt x="6096" y="97535"/>
                </a:lnTo>
                <a:lnTo>
                  <a:pt x="3047" y="96012"/>
                </a:lnTo>
                <a:lnTo>
                  <a:pt x="1524" y="94487"/>
                </a:lnTo>
                <a:lnTo>
                  <a:pt x="0" y="91439"/>
                </a:lnTo>
                <a:lnTo>
                  <a:pt x="0" y="85344"/>
                </a:lnTo>
                <a:lnTo>
                  <a:pt x="1524" y="82296"/>
                </a:lnTo>
                <a:lnTo>
                  <a:pt x="4571" y="79248"/>
                </a:lnTo>
                <a:lnTo>
                  <a:pt x="3047" y="82296"/>
                </a:lnTo>
                <a:lnTo>
                  <a:pt x="73151" y="82296"/>
                </a:lnTo>
                <a:lnTo>
                  <a:pt x="76200" y="83819"/>
                </a:lnTo>
                <a:lnTo>
                  <a:pt x="77723" y="83819"/>
                </a:lnTo>
                <a:lnTo>
                  <a:pt x="82296" y="85344"/>
                </a:lnTo>
                <a:lnTo>
                  <a:pt x="27432" y="85344"/>
                </a:lnTo>
                <a:lnTo>
                  <a:pt x="24383" y="86867"/>
                </a:lnTo>
                <a:lnTo>
                  <a:pt x="22859" y="88391"/>
                </a:lnTo>
                <a:lnTo>
                  <a:pt x="21336" y="88391"/>
                </a:lnTo>
                <a:lnTo>
                  <a:pt x="16763" y="92964"/>
                </a:lnTo>
                <a:lnTo>
                  <a:pt x="15240" y="96012"/>
                </a:lnTo>
                <a:lnTo>
                  <a:pt x="10667" y="97535"/>
                </a:lnTo>
                <a:close/>
              </a:path>
              <a:path w="251459" h="259079">
                <a:moveTo>
                  <a:pt x="76200" y="83819"/>
                </a:moveTo>
                <a:lnTo>
                  <a:pt x="73151" y="82296"/>
                </a:lnTo>
                <a:lnTo>
                  <a:pt x="74676" y="82804"/>
                </a:lnTo>
                <a:lnTo>
                  <a:pt x="76200" y="83819"/>
                </a:lnTo>
                <a:close/>
              </a:path>
              <a:path w="251459" h="259079">
                <a:moveTo>
                  <a:pt x="77723" y="83819"/>
                </a:moveTo>
                <a:lnTo>
                  <a:pt x="76200" y="83819"/>
                </a:lnTo>
                <a:lnTo>
                  <a:pt x="74676" y="82804"/>
                </a:lnTo>
                <a:lnTo>
                  <a:pt x="77723" y="83819"/>
                </a:lnTo>
                <a:close/>
              </a:path>
              <a:path w="251459" h="259079">
                <a:moveTo>
                  <a:pt x="25908" y="86867"/>
                </a:moveTo>
                <a:lnTo>
                  <a:pt x="27432" y="85344"/>
                </a:lnTo>
                <a:lnTo>
                  <a:pt x="28955" y="85344"/>
                </a:lnTo>
                <a:lnTo>
                  <a:pt x="25908" y="86867"/>
                </a:lnTo>
                <a:close/>
              </a:path>
              <a:path w="251459" h="259079">
                <a:moveTo>
                  <a:pt x="31241" y="86106"/>
                </a:moveTo>
                <a:lnTo>
                  <a:pt x="28955" y="85344"/>
                </a:lnTo>
                <a:lnTo>
                  <a:pt x="30479" y="85344"/>
                </a:lnTo>
                <a:lnTo>
                  <a:pt x="31241" y="86106"/>
                </a:lnTo>
                <a:close/>
              </a:path>
              <a:path w="251459" h="259079">
                <a:moveTo>
                  <a:pt x="33528" y="86867"/>
                </a:moveTo>
                <a:lnTo>
                  <a:pt x="31241" y="86106"/>
                </a:lnTo>
                <a:lnTo>
                  <a:pt x="30479" y="85344"/>
                </a:lnTo>
                <a:lnTo>
                  <a:pt x="33528" y="86867"/>
                </a:lnTo>
                <a:close/>
              </a:path>
              <a:path w="251459" h="259079">
                <a:moveTo>
                  <a:pt x="85343" y="86867"/>
                </a:moveTo>
                <a:lnTo>
                  <a:pt x="33528" y="86867"/>
                </a:lnTo>
                <a:lnTo>
                  <a:pt x="30479" y="85344"/>
                </a:lnTo>
                <a:lnTo>
                  <a:pt x="82296" y="85344"/>
                </a:lnTo>
                <a:lnTo>
                  <a:pt x="85343" y="86867"/>
                </a:lnTo>
                <a:close/>
              </a:path>
              <a:path w="251459" h="259079">
                <a:moveTo>
                  <a:pt x="94487" y="91439"/>
                </a:moveTo>
                <a:lnTo>
                  <a:pt x="42671" y="91439"/>
                </a:lnTo>
                <a:lnTo>
                  <a:pt x="41147" y="89916"/>
                </a:lnTo>
                <a:lnTo>
                  <a:pt x="39624" y="89916"/>
                </a:lnTo>
                <a:lnTo>
                  <a:pt x="35051" y="88391"/>
                </a:lnTo>
                <a:lnTo>
                  <a:pt x="32004" y="86867"/>
                </a:lnTo>
                <a:lnTo>
                  <a:pt x="31241" y="86106"/>
                </a:lnTo>
                <a:lnTo>
                  <a:pt x="33528" y="86867"/>
                </a:lnTo>
                <a:lnTo>
                  <a:pt x="85343" y="86867"/>
                </a:lnTo>
                <a:lnTo>
                  <a:pt x="91440" y="89916"/>
                </a:lnTo>
                <a:lnTo>
                  <a:pt x="41147" y="89916"/>
                </a:lnTo>
                <a:lnTo>
                  <a:pt x="42671" y="91439"/>
                </a:lnTo>
                <a:lnTo>
                  <a:pt x="94487" y="91439"/>
                </a:lnTo>
                <a:close/>
              </a:path>
              <a:path w="251459" h="259079">
                <a:moveTo>
                  <a:pt x="22859" y="88391"/>
                </a:moveTo>
                <a:lnTo>
                  <a:pt x="24383" y="86867"/>
                </a:lnTo>
                <a:lnTo>
                  <a:pt x="25908" y="86867"/>
                </a:lnTo>
                <a:lnTo>
                  <a:pt x="22859" y="88391"/>
                </a:lnTo>
                <a:close/>
              </a:path>
              <a:path w="251459" h="259079">
                <a:moveTo>
                  <a:pt x="111759" y="100583"/>
                </a:moveTo>
                <a:lnTo>
                  <a:pt x="59436" y="100583"/>
                </a:lnTo>
                <a:lnTo>
                  <a:pt x="53340" y="97535"/>
                </a:lnTo>
                <a:lnTo>
                  <a:pt x="51816" y="97535"/>
                </a:lnTo>
                <a:lnTo>
                  <a:pt x="47243" y="94487"/>
                </a:lnTo>
                <a:lnTo>
                  <a:pt x="44196" y="92964"/>
                </a:lnTo>
                <a:lnTo>
                  <a:pt x="42671" y="91439"/>
                </a:lnTo>
                <a:lnTo>
                  <a:pt x="94487" y="91439"/>
                </a:lnTo>
                <a:lnTo>
                  <a:pt x="102108" y="94487"/>
                </a:lnTo>
                <a:lnTo>
                  <a:pt x="102108" y="96012"/>
                </a:lnTo>
                <a:lnTo>
                  <a:pt x="109728" y="99060"/>
                </a:lnTo>
                <a:lnTo>
                  <a:pt x="111759" y="100583"/>
                </a:lnTo>
                <a:close/>
              </a:path>
              <a:path w="251459" h="259079">
                <a:moveTo>
                  <a:pt x="103632" y="124967"/>
                </a:moveTo>
                <a:lnTo>
                  <a:pt x="96012" y="120396"/>
                </a:lnTo>
                <a:lnTo>
                  <a:pt x="89916" y="115823"/>
                </a:lnTo>
                <a:lnTo>
                  <a:pt x="83820" y="112776"/>
                </a:lnTo>
                <a:lnTo>
                  <a:pt x="77724" y="111251"/>
                </a:lnTo>
                <a:lnTo>
                  <a:pt x="71628" y="108203"/>
                </a:lnTo>
                <a:lnTo>
                  <a:pt x="73151" y="108203"/>
                </a:lnTo>
                <a:lnTo>
                  <a:pt x="67055" y="106680"/>
                </a:lnTo>
                <a:lnTo>
                  <a:pt x="67055" y="105155"/>
                </a:lnTo>
                <a:lnTo>
                  <a:pt x="60959" y="102107"/>
                </a:lnTo>
                <a:lnTo>
                  <a:pt x="56387" y="99060"/>
                </a:lnTo>
                <a:lnTo>
                  <a:pt x="59436" y="100583"/>
                </a:lnTo>
                <a:lnTo>
                  <a:pt x="111759" y="100583"/>
                </a:lnTo>
                <a:lnTo>
                  <a:pt x="115824" y="103632"/>
                </a:lnTo>
                <a:lnTo>
                  <a:pt x="123443" y="108203"/>
                </a:lnTo>
                <a:lnTo>
                  <a:pt x="129540" y="112776"/>
                </a:lnTo>
                <a:lnTo>
                  <a:pt x="137159" y="120396"/>
                </a:lnTo>
                <a:lnTo>
                  <a:pt x="141224" y="123444"/>
                </a:lnTo>
                <a:lnTo>
                  <a:pt x="102108" y="123444"/>
                </a:lnTo>
                <a:lnTo>
                  <a:pt x="103632" y="124967"/>
                </a:lnTo>
                <a:close/>
              </a:path>
              <a:path w="251459" h="259079">
                <a:moveTo>
                  <a:pt x="147828" y="167639"/>
                </a:moveTo>
                <a:lnTo>
                  <a:pt x="143255" y="161544"/>
                </a:lnTo>
                <a:lnTo>
                  <a:pt x="141732" y="161544"/>
                </a:lnTo>
                <a:lnTo>
                  <a:pt x="137159" y="155448"/>
                </a:lnTo>
                <a:lnTo>
                  <a:pt x="131063" y="149351"/>
                </a:lnTo>
                <a:lnTo>
                  <a:pt x="126491" y="143255"/>
                </a:lnTo>
                <a:lnTo>
                  <a:pt x="120396" y="138683"/>
                </a:lnTo>
                <a:lnTo>
                  <a:pt x="114300" y="132587"/>
                </a:lnTo>
                <a:lnTo>
                  <a:pt x="115824" y="132587"/>
                </a:lnTo>
                <a:lnTo>
                  <a:pt x="108204" y="128016"/>
                </a:lnTo>
                <a:lnTo>
                  <a:pt x="102108" y="123444"/>
                </a:lnTo>
                <a:lnTo>
                  <a:pt x="141224" y="123444"/>
                </a:lnTo>
                <a:lnTo>
                  <a:pt x="143255" y="124967"/>
                </a:lnTo>
                <a:lnTo>
                  <a:pt x="143255" y="126491"/>
                </a:lnTo>
                <a:lnTo>
                  <a:pt x="161543" y="144780"/>
                </a:lnTo>
                <a:lnTo>
                  <a:pt x="160020" y="144780"/>
                </a:lnTo>
                <a:lnTo>
                  <a:pt x="166116" y="150876"/>
                </a:lnTo>
                <a:lnTo>
                  <a:pt x="167640" y="150876"/>
                </a:lnTo>
                <a:lnTo>
                  <a:pt x="171297" y="156971"/>
                </a:lnTo>
                <a:lnTo>
                  <a:pt x="170687" y="156971"/>
                </a:lnTo>
                <a:lnTo>
                  <a:pt x="176783" y="163067"/>
                </a:lnTo>
                <a:lnTo>
                  <a:pt x="179069" y="166116"/>
                </a:lnTo>
                <a:lnTo>
                  <a:pt x="147828" y="166116"/>
                </a:lnTo>
                <a:lnTo>
                  <a:pt x="147828" y="167639"/>
                </a:lnTo>
                <a:close/>
              </a:path>
              <a:path w="251459" h="259079">
                <a:moveTo>
                  <a:pt x="244030" y="135635"/>
                </a:moveTo>
                <a:lnTo>
                  <a:pt x="243840" y="135635"/>
                </a:lnTo>
                <a:lnTo>
                  <a:pt x="243840" y="134112"/>
                </a:lnTo>
                <a:lnTo>
                  <a:pt x="244030" y="135635"/>
                </a:lnTo>
                <a:close/>
              </a:path>
              <a:path w="251459" h="259079">
                <a:moveTo>
                  <a:pt x="172211" y="158495"/>
                </a:moveTo>
                <a:lnTo>
                  <a:pt x="170687" y="156971"/>
                </a:lnTo>
                <a:lnTo>
                  <a:pt x="171297" y="156971"/>
                </a:lnTo>
                <a:lnTo>
                  <a:pt x="172211" y="158495"/>
                </a:lnTo>
                <a:close/>
              </a:path>
              <a:path w="251459" h="259079">
                <a:moveTo>
                  <a:pt x="167640" y="192023"/>
                </a:moveTo>
                <a:lnTo>
                  <a:pt x="163067" y="184403"/>
                </a:lnTo>
                <a:lnTo>
                  <a:pt x="156971" y="179832"/>
                </a:lnTo>
                <a:lnTo>
                  <a:pt x="158496" y="179832"/>
                </a:lnTo>
                <a:lnTo>
                  <a:pt x="152400" y="173735"/>
                </a:lnTo>
                <a:lnTo>
                  <a:pt x="152400" y="172212"/>
                </a:lnTo>
                <a:lnTo>
                  <a:pt x="147828" y="166116"/>
                </a:lnTo>
                <a:lnTo>
                  <a:pt x="179069" y="166116"/>
                </a:lnTo>
                <a:lnTo>
                  <a:pt x="185928" y="175260"/>
                </a:lnTo>
                <a:lnTo>
                  <a:pt x="187451" y="176783"/>
                </a:lnTo>
                <a:lnTo>
                  <a:pt x="192024" y="182880"/>
                </a:lnTo>
                <a:lnTo>
                  <a:pt x="190500" y="182880"/>
                </a:lnTo>
                <a:lnTo>
                  <a:pt x="195071" y="188976"/>
                </a:lnTo>
                <a:lnTo>
                  <a:pt x="196596" y="188976"/>
                </a:lnTo>
                <a:lnTo>
                  <a:pt x="197357" y="190500"/>
                </a:lnTo>
                <a:lnTo>
                  <a:pt x="167640" y="190500"/>
                </a:lnTo>
                <a:lnTo>
                  <a:pt x="167640" y="192023"/>
                </a:lnTo>
                <a:close/>
              </a:path>
              <a:path w="251459" h="259079">
                <a:moveTo>
                  <a:pt x="187451" y="220980"/>
                </a:moveTo>
                <a:lnTo>
                  <a:pt x="184404" y="214883"/>
                </a:lnTo>
                <a:lnTo>
                  <a:pt x="170687" y="196596"/>
                </a:lnTo>
                <a:lnTo>
                  <a:pt x="167640" y="190500"/>
                </a:lnTo>
                <a:lnTo>
                  <a:pt x="197357" y="190500"/>
                </a:lnTo>
                <a:lnTo>
                  <a:pt x="199643" y="195071"/>
                </a:lnTo>
                <a:lnTo>
                  <a:pt x="204216" y="201167"/>
                </a:lnTo>
                <a:lnTo>
                  <a:pt x="207263" y="205739"/>
                </a:lnTo>
                <a:lnTo>
                  <a:pt x="208787" y="207264"/>
                </a:lnTo>
                <a:lnTo>
                  <a:pt x="216915" y="219455"/>
                </a:lnTo>
                <a:lnTo>
                  <a:pt x="187451" y="219455"/>
                </a:lnTo>
                <a:lnTo>
                  <a:pt x="187451" y="220980"/>
                </a:lnTo>
                <a:close/>
              </a:path>
              <a:path w="251459" h="259079">
                <a:moveTo>
                  <a:pt x="247269" y="210312"/>
                </a:moveTo>
                <a:lnTo>
                  <a:pt x="246887" y="210312"/>
                </a:lnTo>
                <a:lnTo>
                  <a:pt x="246887" y="208787"/>
                </a:lnTo>
                <a:lnTo>
                  <a:pt x="247269" y="210312"/>
                </a:lnTo>
                <a:close/>
              </a:path>
              <a:path w="251459" h="259079">
                <a:moveTo>
                  <a:pt x="234696" y="259080"/>
                </a:moveTo>
                <a:lnTo>
                  <a:pt x="219455" y="259080"/>
                </a:lnTo>
                <a:lnTo>
                  <a:pt x="217932" y="257555"/>
                </a:lnTo>
                <a:lnTo>
                  <a:pt x="214883" y="256032"/>
                </a:lnTo>
                <a:lnTo>
                  <a:pt x="214883" y="254507"/>
                </a:lnTo>
                <a:lnTo>
                  <a:pt x="211836" y="252983"/>
                </a:lnTo>
                <a:lnTo>
                  <a:pt x="205740" y="246887"/>
                </a:lnTo>
                <a:lnTo>
                  <a:pt x="205740" y="245364"/>
                </a:lnTo>
                <a:lnTo>
                  <a:pt x="202691" y="242316"/>
                </a:lnTo>
                <a:lnTo>
                  <a:pt x="201167" y="239267"/>
                </a:lnTo>
                <a:lnTo>
                  <a:pt x="192024" y="225551"/>
                </a:lnTo>
                <a:lnTo>
                  <a:pt x="190500" y="225551"/>
                </a:lnTo>
                <a:lnTo>
                  <a:pt x="187451" y="219455"/>
                </a:lnTo>
                <a:lnTo>
                  <a:pt x="216915" y="219455"/>
                </a:lnTo>
                <a:lnTo>
                  <a:pt x="220979" y="225551"/>
                </a:lnTo>
                <a:lnTo>
                  <a:pt x="222504" y="228600"/>
                </a:lnTo>
                <a:lnTo>
                  <a:pt x="222504" y="233171"/>
                </a:lnTo>
                <a:lnTo>
                  <a:pt x="221284" y="236829"/>
                </a:lnTo>
                <a:lnTo>
                  <a:pt x="219455" y="237744"/>
                </a:lnTo>
                <a:lnTo>
                  <a:pt x="246887" y="237744"/>
                </a:lnTo>
                <a:lnTo>
                  <a:pt x="246887" y="239267"/>
                </a:lnTo>
                <a:lnTo>
                  <a:pt x="245363" y="243839"/>
                </a:lnTo>
                <a:lnTo>
                  <a:pt x="245363" y="245364"/>
                </a:lnTo>
                <a:lnTo>
                  <a:pt x="243840" y="246887"/>
                </a:lnTo>
                <a:lnTo>
                  <a:pt x="240791" y="252983"/>
                </a:lnTo>
                <a:lnTo>
                  <a:pt x="239267" y="254507"/>
                </a:lnTo>
                <a:lnTo>
                  <a:pt x="236220" y="256032"/>
                </a:lnTo>
                <a:lnTo>
                  <a:pt x="234696" y="259080"/>
                </a:lnTo>
                <a:close/>
              </a:path>
              <a:path w="251459" h="259079">
                <a:moveTo>
                  <a:pt x="221741" y="236982"/>
                </a:moveTo>
                <a:lnTo>
                  <a:pt x="222504" y="236219"/>
                </a:lnTo>
                <a:lnTo>
                  <a:pt x="222504" y="228600"/>
                </a:lnTo>
                <a:lnTo>
                  <a:pt x="228600" y="234696"/>
                </a:lnTo>
                <a:lnTo>
                  <a:pt x="225551" y="234696"/>
                </a:lnTo>
                <a:lnTo>
                  <a:pt x="226771" y="235305"/>
                </a:lnTo>
                <a:lnTo>
                  <a:pt x="221741" y="236982"/>
                </a:lnTo>
                <a:close/>
              </a:path>
              <a:path w="251459" h="259079">
                <a:moveTo>
                  <a:pt x="221284" y="236829"/>
                </a:moveTo>
                <a:lnTo>
                  <a:pt x="222504" y="233171"/>
                </a:lnTo>
                <a:lnTo>
                  <a:pt x="222504" y="236219"/>
                </a:lnTo>
                <a:lnTo>
                  <a:pt x="221284" y="236829"/>
                </a:lnTo>
                <a:close/>
              </a:path>
              <a:path w="251459" h="259079">
                <a:moveTo>
                  <a:pt x="226771" y="235305"/>
                </a:moveTo>
                <a:lnTo>
                  <a:pt x="225551" y="234696"/>
                </a:lnTo>
                <a:lnTo>
                  <a:pt x="228600" y="234696"/>
                </a:lnTo>
                <a:lnTo>
                  <a:pt x="226771" y="235305"/>
                </a:lnTo>
                <a:close/>
              </a:path>
              <a:path w="251459" h="259079">
                <a:moveTo>
                  <a:pt x="231647" y="237744"/>
                </a:moveTo>
                <a:lnTo>
                  <a:pt x="226771" y="235305"/>
                </a:lnTo>
                <a:lnTo>
                  <a:pt x="228600" y="234696"/>
                </a:lnTo>
                <a:lnTo>
                  <a:pt x="231647" y="237744"/>
                </a:lnTo>
                <a:close/>
              </a:path>
              <a:path w="251459" h="259079">
                <a:moveTo>
                  <a:pt x="246887" y="237744"/>
                </a:moveTo>
                <a:lnTo>
                  <a:pt x="231647" y="237744"/>
                </a:lnTo>
                <a:lnTo>
                  <a:pt x="228600" y="234696"/>
                </a:lnTo>
                <a:lnTo>
                  <a:pt x="230124" y="236219"/>
                </a:lnTo>
                <a:lnTo>
                  <a:pt x="246887" y="236219"/>
                </a:lnTo>
                <a:lnTo>
                  <a:pt x="246887" y="237744"/>
                </a:lnTo>
                <a:close/>
              </a:path>
              <a:path w="251459" h="259079">
                <a:moveTo>
                  <a:pt x="231647" y="237744"/>
                </a:moveTo>
                <a:lnTo>
                  <a:pt x="220979" y="237744"/>
                </a:lnTo>
                <a:lnTo>
                  <a:pt x="221741" y="236982"/>
                </a:lnTo>
                <a:lnTo>
                  <a:pt x="226771" y="235305"/>
                </a:lnTo>
                <a:lnTo>
                  <a:pt x="231647" y="237744"/>
                </a:lnTo>
                <a:close/>
              </a:path>
              <a:path w="251459" h="259079">
                <a:moveTo>
                  <a:pt x="221170" y="237172"/>
                </a:moveTo>
                <a:lnTo>
                  <a:pt x="221284" y="236829"/>
                </a:lnTo>
                <a:lnTo>
                  <a:pt x="222504" y="236219"/>
                </a:lnTo>
                <a:lnTo>
                  <a:pt x="221741" y="236982"/>
                </a:lnTo>
                <a:lnTo>
                  <a:pt x="221170" y="237172"/>
                </a:lnTo>
                <a:close/>
              </a:path>
              <a:path w="251459" h="259079">
                <a:moveTo>
                  <a:pt x="219455" y="237744"/>
                </a:moveTo>
                <a:lnTo>
                  <a:pt x="221284" y="236829"/>
                </a:lnTo>
                <a:lnTo>
                  <a:pt x="221170" y="237172"/>
                </a:lnTo>
                <a:lnTo>
                  <a:pt x="219455" y="237744"/>
                </a:lnTo>
                <a:close/>
              </a:path>
              <a:path w="251459" h="259079">
                <a:moveTo>
                  <a:pt x="220979" y="237744"/>
                </a:moveTo>
                <a:lnTo>
                  <a:pt x="221170" y="237172"/>
                </a:lnTo>
                <a:lnTo>
                  <a:pt x="221741" y="236982"/>
                </a:lnTo>
                <a:lnTo>
                  <a:pt x="220979" y="237744"/>
                </a:lnTo>
                <a:close/>
              </a:path>
              <a:path w="251459" h="259079">
                <a:moveTo>
                  <a:pt x="220979" y="237744"/>
                </a:moveTo>
                <a:lnTo>
                  <a:pt x="219455" y="237744"/>
                </a:lnTo>
                <a:lnTo>
                  <a:pt x="221170" y="237172"/>
                </a:lnTo>
                <a:lnTo>
                  <a:pt x="220979" y="2377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199388" y="5711952"/>
            <a:ext cx="607060" cy="60960"/>
          </a:xfrm>
          <a:custGeom>
            <a:avLst/>
            <a:gdLst/>
            <a:ahLst/>
            <a:cxnLst/>
            <a:rect l="l" t="t" r="r" b="b"/>
            <a:pathLst>
              <a:path w="607060" h="60960">
                <a:moveTo>
                  <a:pt x="446532" y="35051"/>
                </a:moveTo>
                <a:lnTo>
                  <a:pt x="204216" y="35051"/>
                </a:lnTo>
                <a:lnTo>
                  <a:pt x="219456" y="33528"/>
                </a:lnTo>
                <a:lnTo>
                  <a:pt x="236220" y="33528"/>
                </a:lnTo>
                <a:lnTo>
                  <a:pt x="251460" y="32003"/>
                </a:lnTo>
                <a:lnTo>
                  <a:pt x="252983" y="32003"/>
                </a:lnTo>
                <a:lnTo>
                  <a:pt x="335279" y="24383"/>
                </a:lnTo>
                <a:lnTo>
                  <a:pt x="352044" y="21335"/>
                </a:lnTo>
                <a:lnTo>
                  <a:pt x="385571" y="18287"/>
                </a:lnTo>
                <a:lnTo>
                  <a:pt x="402336" y="15240"/>
                </a:lnTo>
                <a:lnTo>
                  <a:pt x="416052" y="13716"/>
                </a:lnTo>
                <a:lnTo>
                  <a:pt x="417575" y="13716"/>
                </a:lnTo>
                <a:lnTo>
                  <a:pt x="445008" y="10667"/>
                </a:lnTo>
                <a:lnTo>
                  <a:pt x="481583" y="6096"/>
                </a:lnTo>
                <a:lnTo>
                  <a:pt x="492252" y="6096"/>
                </a:lnTo>
                <a:lnTo>
                  <a:pt x="502920" y="4571"/>
                </a:lnTo>
                <a:lnTo>
                  <a:pt x="513587" y="4571"/>
                </a:lnTo>
                <a:lnTo>
                  <a:pt x="513587" y="3048"/>
                </a:lnTo>
                <a:lnTo>
                  <a:pt x="533400" y="3048"/>
                </a:lnTo>
                <a:lnTo>
                  <a:pt x="542544" y="1524"/>
                </a:lnTo>
                <a:lnTo>
                  <a:pt x="556260" y="1524"/>
                </a:lnTo>
                <a:lnTo>
                  <a:pt x="562356" y="0"/>
                </a:lnTo>
                <a:lnTo>
                  <a:pt x="592836" y="0"/>
                </a:lnTo>
                <a:lnTo>
                  <a:pt x="595883" y="1524"/>
                </a:lnTo>
                <a:lnTo>
                  <a:pt x="600456" y="3048"/>
                </a:lnTo>
                <a:lnTo>
                  <a:pt x="605028" y="6096"/>
                </a:lnTo>
                <a:lnTo>
                  <a:pt x="606552" y="12192"/>
                </a:lnTo>
                <a:lnTo>
                  <a:pt x="606552" y="16764"/>
                </a:lnTo>
                <a:lnTo>
                  <a:pt x="580644" y="16764"/>
                </a:lnTo>
                <a:lnTo>
                  <a:pt x="581660" y="17779"/>
                </a:lnTo>
                <a:lnTo>
                  <a:pt x="580644" y="19812"/>
                </a:lnTo>
                <a:lnTo>
                  <a:pt x="580644" y="22860"/>
                </a:lnTo>
                <a:lnTo>
                  <a:pt x="582167" y="24383"/>
                </a:lnTo>
                <a:lnTo>
                  <a:pt x="576071" y="24383"/>
                </a:lnTo>
                <a:lnTo>
                  <a:pt x="571500" y="25908"/>
                </a:lnTo>
                <a:lnTo>
                  <a:pt x="551687" y="25908"/>
                </a:lnTo>
                <a:lnTo>
                  <a:pt x="544067" y="27432"/>
                </a:lnTo>
                <a:lnTo>
                  <a:pt x="525779" y="27432"/>
                </a:lnTo>
                <a:lnTo>
                  <a:pt x="515112" y="28955"/>
                </a:lnTo>
                <a:lnTo>
                  <a:pt x="504444" y="28955"/>
                </a:lnTo>
                <a:lnTo>
                  <a:pt x="493775" y="30480"/>
                </a:lnTo>
                <a:lnTo>
                  <a:pt x="483108" y="30480"/>
                </a:lnTo>
                <a:lnTo>
                  <a:pt x="472440" y="32003"/>
                </a:lnTo>
                <a:lnTo>
                  <a:pt x="460248" y="33528"/>
                </a:lnTo>
                <a:lnTo>
                  <a:pt x="446532" y="35051"/>
                </a:lnTo>
                <a:close/>
              </a:path>
              <a:path w="607060" h="60960">
                <a:moveTo>
                  <a:pt x="581660" y="17779"/>
                </a:moveTo>
                <a:lnTo>
                  <a:pt x="580644" y="16764"/>
                </a:lnTo>
                <a:lnTo>
                  <a:pt x="581710" y="17678"/>
                </a:lnTo>
                <a:close/>
              </a:path>
              <a:path w="607060" h="60960">
                <a:moveTo>
                  <a:pt x="581710" y="17678"/>
                </a:moveTo>
                <a:lnTo>
                  <a:pt x="580644" y="16764"/>
                </a:lnTo>
                <a:lnTo>
                  <a:pt x="582167" y="16764"/>
                </a:lnTo>
                <a:lnTo>
                  <a:pt x="581710" y="17678"/>
                </a:lnTo>
                <a:close/>
              </a:path>
              <a:path w="607060" h="60960">
                <a:moveTo>
                  <a:pt x="582167" y="18070"/>
                </a:moveTo>
                <a:lnTo>
                  <a:pt x="581710" y="17678"/>
                </a:lnTo>
                <a:lnTo>
                  <a:pt x="582167" y="16764"/>
                </a:lnTo>
                <a:lnTo>
                  <a:pt x="582167" y="18070"/>
                </a:lnTo>
                <a:close/>
              </a:path>
              <a:path w="607060" h="60960">
                <a:moveTo>
                  <a:pt x="597408" y="25908"/>
                </a:moveTo>
                <a:lnTo>
                  <a:pt x="591312" y="25908"/>
                </a:lnTo>
                <a:lnTo>
                  <a:pt x="582167" y="18070"/>
                </a:lnTo>
                <a:lnTo>
                  <a:pt x="582167" y="16764"/>
                </a:lnTo>
                <a:lnTo>
                  <a:pt x="606552" y="16764"/>
                </a:lnTo>
                <a:lnTo>
                  <a:pt x="606552" y="18287"/>
                </a:lnTo>
                <a:lnTo>
                  <a:pt x="603504" y="22860"/>
                </a:lnTo>
                <a:lnTo>
                  <a:pt x="597408" y="25908"/>
                </a:lnTo>
                <a:close/>
              </a:path>
              <a:path w="607060" h="60960">
                <a:moveTo>
                  <a:pt x="582167" y="18287"/>
                </a:moveTo>
                <a:lnTo>
                  <a:pt x="581660" y="17779"/>
                </a:lnTo>
                <a:lnTo>
                  <a:pt x="582167" y="18070"/>
                </a:lnTo>
                <a:lnTo>
                  <a:pt x="582167" y="18287"/>
                </a:lnTo>
                <a:close/>
              </a:path>
              <a:path w="607060" h="60960">
                <a:moveTo>
                  <a:pt x="591312" y="25908"/>
                </a:moveTo>
                <a:lnTo>
                  <a:pt x="583692" y="25908"/>
                </a:lnTo>
                <a:lnTo>
                  <a:pt x="582167" y="25146"/>
                </a:lnTo>
                <a:lnTo>
                  <a:pt x="582167" y="24383"/>
                </a:lnTo>
                <a:lnTo>
                  <a:pt x="580644" y="22860"/>
                </a:lnTo>
                <a:lnTo>
                  <a:pt x="580644" y="19812"/>
                </a:lnTo>
                <a:lnTo>
                  <a:pt x="581660" y="17779"/>
                </a:lnTo>
                <a:lnTo>
                  <a:pt x="582167" y="18287"/>
                </a:lnTo>
                <a:lnTo>
                  <a:pt x="582421" y="18287"/>
                </a:lnTo>
                <a:lnTo>
                  <a:pt x="591312" y="25908"/>
                </a:lnTo>
                <a:close/>
              </a:path>
              <a:path w="607060" h="60960">
                <a:moveTo>
                  <a:pt x="582421" y="18287"/>
                </a:moveTo>
                <a:lnTo>
                  <a:pt x="582167" y="18287"/>
                </a:lnTo>
                <a:lnTo>
                  <a:pt x="582167" y="18070"/>
                </a:lnTo>
                <a:lnTo>
                  <a:pt x="582421" y="18287"/>
                </a:lnTo>
                <a:close/>
              </a:path>
              <a:path w="607060" h="60960">
                <a:moveTo>
                  <a:pt x="582167" y="25146"/>
                </a:moveTo>
                <a:lnTo>
                  <a:pt x="580644" y="24383"/>
                </a:lnTo>
                <a:lnTo>
                  <a:pt x="582167" y="24383"/>
                </a:lnTo>
                <a:lnTo>
                  <a:pt x="582167" y="25146"/>
                </a:lnTo>
                <a:close/>
              </a:path>
              <a:path w="607060" h="60960">
                <a:moveTo>
                  <a:pt x="592836" y="27432"/>
                </a:moveTo>
                <a:lnTo>
                  <a:pt x="583692" y="27432"/>
                </a:lnTo>
                <a:lnTo>
                  <a:pt x="582167" y="25908"/>
                </a:lnTo>
                <a:lnTo>
                  <a:pt x="582167" y="25146"/>
                </a:lnTo>
                <a:lnTo>
                  <a:pt x="583692" y="25908"/>
                </a:lnTo>
                <a:lnTo>
                  <a:pt x="595883" y="25908"/>
                </a:lnTo>
                <a:lnTo>
                  <a:pt x="592836" y="27432"/>
                </a:lnTo>
                <a:close/>
              </a:path>
              <a:path w="607060" h="60960">
                <a:moveTo>
                  <a:pt x="38100" y="32003"/>
                </a:moveTo>
                <a:lnTo>
                  <a:pt x="25908" y="32003"/>
                </a:lnTo>
                <a:lnTo>
                  <a:pt x="28956" y="30480"/>
                </a:lnTo>
                <a:lnTo>
                  <a:pt x="35052" y="30480"/>
                </a:lnTo>
                <a:lnTo>
                  <a:pt x="38100" y="32003"/>
                </a:lnTo>
                <a:close/>
              </a:path>
              <a:path w="607060" h="60960">
                <a:moveTo>
                  <a:pt x="54863" y="33528"/>
                </a:moveTo>
                <a:lnTo>
                  <a:pt x="16764" y="33528"/>
                </a:lnTo>
                <a:lnTo>
                  <a:pt x="19812" y="32003"/>
                </a:lnTo>
                <a:lnTo>
                  <a:pt x="50291" y="32003"/>
                </a:lnTo>
                <a:lnTo>
                  <a:pt x="54863" y="33528"/>
                </a:lnTo>
                <a:close/>
              </a:path>
              <a:path w="607060" h="60960">
                <a:moveTo>
                  <a:pt x="59436" y="33528"/>
                </a:moveTo>
                <a:lnTo>
                  <a:pt x="54863" y="33528"/>
                </a:lnTo>
                <a:lnTo>
                  <a:pt x="53340" y="32003"/>
                </a:lnTo>
                <a:lnTo>
                  <a:pt x="59436" y="33528"/>
                </a:lnTo>
                <a:close/>
              </a:path>
              <a:path w="607060" h="60960">
                <a:moveTo>
                  <a:pt x="405383" y="39624"/>
                </a:moveTo>
                <a:lnTo>
                  <a:pt x="7620" y="39624"/>
                </a:lnTo>
                <a:lnTo>
                  <a:pt x="10668" y="36576"/>
                </a:lnTo>
                <a:lnTo>
                  <a:pt x="13716" y="35051"/>
                </a:lnTo>
                <a:lnTo>
                  <a:pt x="15239" y="33528"/>
                </a:lnTo>
                <a:lnTo>
                  <a:pt x="150875" y="33528"/>
                </a:lnTo>
                <a:lnTo>
                  <a:pt x="163067" y="35051"/>
                </a:lnTo>
                <a:lnTo>
                  <a:pt x="432816" y="35051"/>
                </a:lnTo>
                <a:lnTo>
                  <a:pt x="419100" y="36576"/>
                </a:lnTo>
                <a:lnTo>
                  <a:pt x="405383" y="39624"/>
                </a:lnTo>
                <a:close/>
              </a:path>
              <a:path w="607060" h="60960">
                <a:moveTo>
                  <a:pt x="338328" y="47244"/>
                </a:moveTo>
                <a:lnTo>
                  <a:pt x="3048" y="47244"/>
                </a:lnTo>
                <a:lnTo>
                  <a:pt x="4572" y="44196"/>
                </a:lnTo>
                <a:lnTo>
                  <a:pt x="4572" y="42671"/>
                </a:lnTo>
                <a:lnTo>
                  <a:pt x="9143" y="38100"/>
                </a:lnTo>
                <a:lnTo>
                  <a:pt x="7620" y="39624"/>
                </a:lnTo>
                <a:lnTo>
                  <a:pt x="405383" y="39624"/>
                </a:lnTo>
                <a:lnTo>
                  <a:pt x="355092" y="44196"/>
                </a:lnTo>
                <a:lnTo>
                  <a:pt x="338328" y="47244"/>
                </a:lnTo>
                <a:close/>
              </a:path>
              <a:path w="607060" h="60960">
                <a:moveTo>
                  <a:pt x="9143" y="60960"/>
                </a:moveTo>
                <a:lnTo>
                  <a:pt x="6096" y="60960"/>
                </a:lnTo>
                <a:lnTo>
                  <a:pt x="0" y="54864"/>
                </a:lnTo>
                <a:lnTo>
                  <a:pt x="0" y="50292"/>
                </a:lnTo>
                <a:lnTo>
                  <a:pt x="1524" y="47244"/>
                </a:lnTo>
                <a:lnTo>
                  <a:pt x="3048" y="45719"/>
                </a:lnTo>
                <a:lnTo>
                  <a:pt x="3048" y="47244"/>
                </a:lnTo>
                <a:lnTo>
                  <a:pt x="321563" y="47244"/>
                </a:lnTo>
                <a:lnTo>
                  <a:pt x="304800" y="50292"/>
                </a:lnTo>
                <a:lnTo>
                  <a:pt x="303275" y="50292"/>
                </a:lnTo>
                <a:lnTo>
                  <a:pt x="286512" y="51816"/>
                </a:lnTo>
                <a:lnTo>
                  <a:pt x="22860" y="51816"/>
                </a:lnTo>
                <a:lnTo>
                  <a:pt x="19812" y="53340"/>
                </a:lnTo>
                <a:lnTo>
                  <a:pt x="18287" y="54864"/>
                </a:lnTo>
                <a:lnTo>
                  <a:pt x="15239" y="56387"/>
                </a:lnTo>
                <a:lnTo>
                  <a:pt x="15239" y="57912"/>
                </a:lnTo>
                <a:lnTo>
                  <a:pt x="12191" y="57912"/>
                </a:lnTo>
                <a:lnTo>
                  <a:pt x="9143" y="60960"/>
                </a:lnTo>
                <a:close/>
              </a:path>
              <a:path w="607060" h="60960">
                <a:moveTo>
                  <a:pt x="320040" y="48767"/>
                </a:moveTo>
                <a:lnTo>
                  <a:pt x="321563" y="47244"/>
                </a:lnTo>
                <a:lnTo>
                  <a:pt x="336804" y="47244"/>
                </a:lnTo>
                <a:lnTo>
                  <a:pt x="320040" y="48767"/>
                </a:lnTo>
                <a:close/>
              </a:path>
              <a:path w="607060" h="60960">
                <a:moveTo>
                  <a:pt x="237744" y="56387"/>
                </a:moveTo>
                <a:lnTo>
                  <a:pt x="79248" y="56387"/>
                </a:lnTo>
                <a:lnTo>
                  <a:pt x="71628" y="54864"/>
                </a:lnTo>
                <a:lnTo>
                  <a:pt x="50291" y="54864"/>
                </a:lnTo>
                <a:lnTo>
                  <a:pt x="45720" y="53340"/>
                </a:lnTo>
                <a:lnTo>
                  <a:pt x="38100" y="53340"/>
                </a:lnTo>
                <a:lnTo>
                  <a:pt x="35052" y="51816"/>
                </a:lnTo>
                <a:lnTo>
                  <a:pt x="288036" y="51816"/>
                </a:lnTo>
                <a:lnTo>
                  <a:pt x="237744" y="56387"/>
                </a:lnTo>
                <a:close/>
              </a:path>
              <a:path w="607060" h="60960">
                <a:moveTo>
                  <a:pt x="205740" y="57912"/>
                </a:moveTo>
                <a:lnTo>
                  <a:pt x="161544" y="57912"/>
                </a:lnTo>
                <a:lnTo>
                  <a:pt x="149352" y="56387"/>
                </a:lnTo>
                <a:lnTo>
                  <a:pt x="220979" y="56387"/>
                </a:lnTo>
                <a:lnTo>
                  <a:pt x="205740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6" name="object 6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263396" y="5875020"/>
            <a:ext cx="524256" cy="248412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1965960" y="5690615"/>
            <a:ext cx="212090" cy="35560"/>
          </a:xfrm>
          <a:custGeom>
            <a:avLst/>
            <a:gdLst/>
            <a:ahLst/>
            <a:cxnLst/>
            <a:rect l="l" t="t" r="r" b="b"/>
            <a:pathLst>
              <a:path w="212089" h="35560">
                <a:moveTo>
                  <a:pt x="185928" y="1524"/>
                </a:moveTo>
                <a:lnTo>
                  <a:pt x="147828" y="1524"/>
                </a:lnTo>
                <a:lnTo>
                  <a:pt x="155448" y="0"/>
                </a:lnTo>
                <a:lnTo>
                  <a:pt x="179832" y="0"/>
                </a:lnTo>
                <a:lnTo>
                  <a:pt x="185928" y="1524"/>
                </a:lnTo>
                <a:close/>
              </a:path>
              <a:path w="212089" h="35560">
                <a:moveTo>
                  <a:pt x="15240" y="35052"/>
                </a:moveTo>
                <a:lnTo>
                  <a:pt x="6096" y="35052"/>
                </a:lnTo>
                <a:lnTo>
                  <a:pt x="1524" y="30480"/>
                </a:lnTo>
                <a:lnTo>
                  <a:pt x="0" y="25908"/>
                </a:lnTo>
                <a:lnTo>
                  <a:pt x="0" y="19812"/>
                </a:lnTo>
                <a:lnTo>
                  <a:pt x="4572" y="15240"/>
                </a:lnTo>
                <a:lnTo>
                  <a:pt x="10668" y="15240"/>
                </a:lnTo>
                <a:lnTo>
                  <a:pt x="19812" y="12192"/>
                </a:lnTo>
                <a:lnTo>
                  <a:pt x="22860" y="12192"/>
                </a:lnTo>
                <a:lnTo>
                  <a:pt x="27432" y="10668"/>
                </a:lnTo>
                <a:lnTo>
                  <a:pt x="35052" y="10668"/>
                </a:lnTo>
                <a:lnTo>
                  <a:pt x="41148" y="9144"/>
                </a:lnTo>
                <a:lnTo>
                  <a:pt x="64008" y="9144"/>
                </a:lnTo>
                <a:lnTo>
                  <a:pt x="73152" y="7620"/>
                </a:lnTo>
                <a:lnTo>
                  <a:pt x="91440" y="7620"/>
                </a:lnTo>
                <a:lnTo>
                  <a:pt x="102108" y="6096"/>
                </a:lnTo>
                <a:lnTo>
                  <a:pt x="111252" y="4572"/>
                </a:lnTo>
                <a:lnTo>
                  <a:pt x="121920" y="4572"/>
                </a:lnTo>
                <a:lnTo>
                  <a:pt x="140208" y="1524"/>
                </a:lnTo>
                <a:lnTo>
                  <a:pt x="193548" y="1524"/>
                </a:lnTo>
                <a:lnTo>
                  <a:pt x="196596" y="3048"/>
                </a:lnTo>
                <a:lnTo>
                  <a:pt x="199644" y="3048"/>
                </a:lnTo>
                <a:lnTo>
                  <a:pt x="208787" y="7620"/>
                </a:lnTo>
                <a:lnTo>
                  <a:pt x="211836" y="13716"/>
                </a:lnTo>
                <a:lnTo>
                  <a:pt x="208787" y="19812"/>
                </a:lnTo>
                <a:lnTo>
                  <a:pt x="208025" y="22860"/>
                </a:lnTo>
                <a:lnTo>
                  <a:pt x="158496" y="22860"/>
                </a:lnTo>
                <a:lnTo>
                  <a:pt x="150876" y="24384"/>
                </a:lnTo>
                <a:lnTo>
                  <a:pt x="141732" y="24384"/>
                </a:lnTo>
                <a:lnTo>
                  <a:pt x="132588" y="25908"/>
                </a:lnTo>
                <a:lnTo>
                  <a:pt x="123444" y="25908"/>
                </a:lnTo>
                <a:lnTo>
                  <a:pt x="112776" y="27432"/>
                </a:lnTo>
                <a:lnTo>
                  <a:pt x="103632" y="27432"/>
                </a:lnTo>
                <a:lnTo>
                  <a:pt x="92964" y="28956"/>
                </a:lnTo>
                <a:lnTo>
                  <a:pt x="64008" y="28956"/>
                </a:lnTo>
                <a:lnTo>
                  <a:pt x="56388" y="30480"/>
                </a:lnTo>
                <a:lnTo>
                  <a:pt x="32004" y="30480"/>
                </a:lnTo>
                <a:lnTo>
                  <a:pt x="27432" y="32004"/>
                </a:lnTo>
                <a:lnTo>
                  <a:pt x="25908" y="32004"/>
                </a:lnTo>
                <a:lnTo>
                  <a:pt x="22860" y="33528"/>
                </a:lnTo>
                <a:lnTo>
                  <a:pt x="16764" y="33528"/>
                </a:lnTo>
                <a:lnTo>
                  <a:pt x="15240" y="35052"/>
                </a:lnTo>
                <a:close/>
              </a:path>
              <a:path w="212089" h="35560">
                <a:moveTo>
                  <a:pt x="10668" y="15240"/>
                </a:moveTo>
                <a:lnTo>
                  <a:pt x="9144" y="15240"/>
                </a:lnTo>
                <a:lnTo>
                  <a:pt x="12192" y="13716"/>
                </a:lnTo>
                <a:lnTo>
                  <a:pt x="10668" y="15240"/>
                </a:lnTo>
                <a:close/>
              </a:path>
              <a:path w="212089" h="35560">
                <a:moveTo>
                  <a:pt x="176784" y="24384"/>
                </a:moveTo>
                <a:lnTo>
                  <a:pt x="172211" y="22860"/>
                </a:lnTo>
                <a:lnTo>
                  <a:pt x="176784" y="22860"/>
                </a:lnTo>
                <a:lnTo>
                  <a:pt x="176784" y="24384"/>
                </a:lnTo>
                <a:close/>
              </a:path>
              <a:path w="212089" h="35560">
                <a:moveTo>
                  <a:pt x="199644" y="28956"/>
                </a:moveTo>
                <a:lnTo>
                  <a:pt x="195072" y="25908"/>
                </a:lnTo>
                <a:lnTo>
                  <a:pt x="190499" y="25908"/>
                </a:lnTo>
                <a:lnTo>
                  <a:pt x="185928" y="24384"/>
                </a:lnTo>
                <a:lnTo>
                  <a:pt x="181356" y="24384"/>
                </a:lnTo>
                <a:lnTo>
                  <a:pt x="176784" y="22860"/>
                </a:lnTo>
                <a:lnTo>
                  <a:pt x="208025" y="22860"/>
                </a:lnTo>
                <a:lnTo>
                  <a:pt x="207263" y="25908"/>
                </a:lnTo>
                <a:lnTo>
                  <a:pt x="199644" y="28956"/>
                </a:lnTo>
                <a:close/>
              </a:path>
              <a:path w="212089" h="35560">
                <a:moveTo>
                  <a:pt x="32004" y="32004"/>
                </a:moveTo>
                <a:lnTo>
                  <a:pt x="32004" y="30480"/>
                </a:lnTo>
                <a:lnTo>
                  <a:pt x="36576" y="30480"/>
                </a:lnTo>
                <a:lnTo>
                  <a:pt x="32004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53996" y="5393448"/>
            <a:ext cx="539750" cy="384175"/>
          </a:xfrm>
          <a:custGeom>
            <a:avLst/>
            <a:gdLst/>
            <a:ahLst/>
            <a:cxnLst/>
            <a:rect l="l" t="t" r="r" b="b"/>
            <a:pathLst>
              <a:path w="539750" h="384175">
                <a:moveTo>
                  <a:pt x="239268" y="25908"/>
                </a:moveTo>
                <a:lnTo>
                  <a:pt x="237744" y="21323"/>
                </a:lnTo>
                <a:lnTo>
                  <a:pt x="237744" y="19812"/>
                </a:lnTo>
                <a:lnTo>
                  <a:pt x="237744" y="18275"/>
                </a:lnTo>
                <a:lnTo>
                  <a:pt x="237744" y="15240"/>
                </a:lnTo>
                <a:lnTo>
                  <a:pt x="236220" y="12192"/>
                </a:lnTo>
                <a:lnTo>
                  <a:pt x="236220" y="10668"/>
                </a:lnTo>
                <a:lnTo>
                  <a:pt x="234696" y="7607"/>
                </a:lnTo>
                <a:lnTo>
                  <a:pt x="233172" y="3048"/>
                </a:lnTo>
                <a:lnTo>
                  <a:pt x="228600" y="0"/>
                </a:lnTo>
                <a:lnTo>
                  <a:pt x="219456" y="0"/>
                </a:lnTo>
                <a:lnTo>
                  <a:pt x="214884" y="3048"/>
                </a:lnTo>
                <a:lnTo>
                  <a:pt x="211836" y="7607"/>
                </a:lnTo>
                <a:lnTo>
                  <a:pt x="210312" y="9144"/>
                </a:lnTo>
                <a:lnTo>
                  <a:pt x="210312" y="10668"/>
                </a:lnTo>
                <a:lnTo>
                  <a:pt x="208788" y="13716"/>
                </a:lnTo>
                <a:lnTo>
                  <a:pt x="208788" y="15240"/>
                </a:lnTo>
                <a:lnTo>
                  <a:pt x="207264" y="19812"/>
                </a:lnTo>
                <a:lnTo>
                  <a:pt x="207264" y="21323"/>
                </a:lnTo>
                <a:lnTo>
                  <a:pt x="205727" y="27432"/>
                </a:lnTo>
                <a:lnTo>
                  <a:pt x="205727" y="25908"/>
                </a:lnTo>
                <a:lnTo>
                  <a:pt x="204203" y="33528"/>
                </a:lnTo>
                <a:lnTo>
                  <a:pt x="204203" y="35039"/>
                </a:lnTo>
                <a:lnTo>
                  <a:pt x="202692" y="44196"/>
                </a:lnTo>
                <a:lnTo>
                  <a:pt x="202692" y="42659"/>
                </a:lnTo>
                <a:lnTo>
                  <a:pt x="201168" y="51816"/>
                </a:lnTo>
                <a:lnTo>
                  <a:pt x="201168" y="53340"/>
                </a:lnTo>
                <a:lnTo>
                  <a:pt x="199644" y="62484"/>
                </a:lnTo>
                <a:lnTo>
                  <a:pt x="198120" y="74676"/>
                </a:lnTo>
                <a:lnTo>
                  <a:pt x="196596" y="85344"/>
                </a:lnTo>
                <a:lnTo>
                  <a:pt x="196596" y="234696"/>
                </a:lnTo>
                <a:lnTo>
                  <a:pt x="193535" y="231648"/>
                </a:lnTo>
                <a:lnTo>
                  <a:pt x="195072" y="233159"/>
                </a:lnTo>
                <a:lnTo>
                  <a:pt x="196596" y="234696"/>
                </a:lnTo>
                <a:lnTo>
                  <a:pt x="196596" y="85344"/>
                </a:lnTo>
                <a:lnTo>
                  <a:pt x="195072" y="99060"/>
                </a:lnTo>
                <a:lnTo>
                  <a:pt x="193535" y="111252"/>
                </a:lnTo>
                <a:lnTo>
                  <a:pt x="193535" y="124968"/>
                </a:lnTo>
                <a:lnTo>
                  <a:pt x="190500" y="152400"/>
                </a:lnTo>
                <a:lnTo>
                  <a:pt x="190500" y="176784"/>
                </a:lnTo>
                <a:lnTo>
                  <a:pt x="188976" y="176784"/>
                </a:lnTo>
                <a:lnTo>
                  <a:pt x="188976" y="224790"/>
                </a:lnTo>
                <a:lnTo>
                  <a:pt x="188468" y="224028"/>
                </a:lnTo>
                <a:lnTo>
                  <a:pt x="187452" y="222491"/>
                </a:lnTo>
                <a:lnTo>
                  <a:pt x="187452" y="224028"/>
                </a:lnTo>
                <a:lnTo>
                  <a:pt x="185166" y="219456"/>
                </a:lnTo>
                <a:lnTo>
                  <a:pt x="184404" y="217932"/>
                </a:lnTo>
                <a:lnTo>
                  <a:pt x="184404" y="219456"/>
                </a:lnTo>
                <a:lnTo>
                  <a:pt x="179832" y="213360"/>
                </a:lnTo>
                <a:lnTo>
                  <a:pt x="181356" y="213360"/>
                </a:lnTo>
                <a:lnTo>
                  <a:pt x="172212" y="201168"/>
                </a:lnTo>
                <a:lnTo>
                  <a:pt x="169164" y="193548"/>
                </a:lnTo>
                <a:lnTo>
                  <a:pt x="164592" y="187452"/>
                </a:lnTo>
                <a:lnTo>
                  <a:pt x="164592" y="185928"/>
                </a:lnTo>
                <a:lnTo>
                  <a:pt x="160020" y="179832"/>
                </a:lnTo>
                <a:lnTo>
                  <a:pt x="152400" y="172212"/>
                </a:lnTo>
                <a:lnTo>
                  <a:pt x="147828" y="163068"/>
                </a:lnTo>
                <a:lnTo>
                  <a:pt x="141732" y="156959"/>
                </a:lnTo>
                <a:lnTo>
                  <a:pt x="129540" y="141732"/>
                </a:lnTo>
                <a:lnTo>
                  <a:pt x="123444" y="132575"/>
                </a:lnTo>
                <a:lnTo>
                  <a:pt x="118567" y="126492"/>
                </a:lnTo>
                <a:lnTo>
                  <a:pt x="117348" y="124968"/>
                </a:lnTo>
                <a:lnTo>
                  <a:pt x="117348" y="126492"/>
                </a:lnTo>
                <a:lnTo>
                  <a:pt x="112776" y="117348"/>
                </a:lnTo>
                <a:lnTo>
                  <a:pt x="100584" y="102108"/>
                </a:lnTo>
                <a:lnTo>
                  <a:pt x="100584" y="100584"/>
                </a:lnTo>
                <a:lnTo>
                  <a:pt x="97523" y="97523"/>
                </a:lnTo>
                <a:lnTo>
                  <a:pt x="89903" y="89916"/>
                </a:lnTo>
                <a:lnTo>
                  <a:pt x="88392" y="88392"/>
                </a:lnTo>
                <a:lnTo>
                  <a:pt x="87236" y="86868"/>
                </a:lnTo>
                <a:lnTo>
                  <a:pt x="83820" y="82296"/>
                </a:lnTo>
                <a:lnTo>
                  <a:pt x="77724" y="76200"/>
                </a:lnTo>
                <a:lnTo>
                  <a:pt x="76200" y="76200"/>
                </a:lnTo>
                <a:lnTo>
                  <a:pt x="73139" y="73152"/>
                </a:lnTo>
                <a:lnTo>
                  <a:pt x="71628" y="71628"/>
                </a:lnTo>
                <a:lnTo>
                  <a:pt x="70104" y="71628"/>
                </a:lnTo>
                <a:lnTo>
                  <a:pt x="65532" y="67056"/>
                </a:lnTo>
                <a:lnTo>
                  <a:pt x="60960" y="64008"/>
                </a:lnTo>
                <a:lnTo>
                  <a:pt x="59436" y="64008"/>
                </a:lnTo>
                <a:lnTo>
                  <a:pt x="54864" y="60960"/>
                </a:lnTo>
                <a:lnTo>
                  <a:pt x="48768" y="57912"/>
                </a:lnTo>
                <a:lnTo>
                  <a:pt x="39624" y="54864"/>
                </a:lnTo>
                <a:lnTo>
                  <a:pt x="38100" y="54864"/>
                </a:lnTo>
                <a:lnTo>
                  <a:pt x="35052" y="53340"/>
                </a:lnTo>
                <a:lnTo>
                  <a:pt x="33528" y="53340"/>
                </a:lnTo>
                <a:lnTo>
                  <a:pt x="28956" y="51816"/>
                </a:lnTo>
                <a:lnTo>
                  <a:pt x="19812" y="51816"/>
                </a:lnTo>
                <a:lnTo>
                  <a:pt x="13716" y="54864"/>
                </a:lnTo>
                <a:lnTo>
                  <a:pt x="12192" y="54864"/>
                </a:lnTo>
                <a:lnTo>
                  <a:pt x="6096" y="57912"/>
                </a:lnTo>
                <a:lnTo>
                  <a:pt x="4572" y="60960"/>
                </a:lnTo>
                <a:lnTo>
                  <a:pt x="4572" y="64008"/>
                </a:lnTo>
                <a:lnTo>
                  <a:pt x="3048" y="65532"/>
                </a:lnTo>
                <a:lnTo>
                  <a:pt x="3048" y="70091"/>
                </a:lnTo>
                <a:lnTo>
                  <a:pt x="1524" y="73152"/>
                </a:lnTo>
                <a:lnTo>
                  <a:pt x="0" y="77724"/>
                </a:lnTo>
                <a:lnTo>
                  <a:pt x="1524" y="82296"/>
                </a:lnTo>
                <a:lnTo>
                  <a:pt x="6096" y="83807"/>
                </a:lnTo>
                <a:lnTo>
                  <a:pt x="9144" y="85344"/>
                </a:lnTo>
                <a:lnTo>
                  <a:pt x="13716" y="83807"/>
                </a:lnTo>
                <a:lnTo>
                  <a:pt x="15240" y="79248"/>
                </a:lnTo>
                <a:lnTo>
                  <a:pt x="18288" y="77724"/>
                </a:lnTo>
                <a:lnTo>
                  <a:pt x="21336" y="77724"/>
                </a:lnTo>
                <a:lnTo>
                  <a:pt x="22860" y="76200"/>
                </a:lnTo>
                <a:lnTo>
                  <a:pt x="27432" y="76200"/>
                </a:lnTo>
                <a:lnTo>
                  <a:pt x="32004" y="77724"/>
                </a:lnTo>
                <a:lnTo>
                  <a:pt x="30480" y="76200"/>
                </a:lnTo>
                <a:lnTo>
                  <a:pt x="35052" y="79248"/>
                </a:lnTo>
                <a:lnTo>
                  <a:pt x="39624" y="80759"/>
                </a:lnTo>
                <a:lnTo>
                  <a:pt x="38100" y="80759"/>
                </a:lnTo>
                <a:lnTo>
                  <a:pt x="42672" y="82296"/>
                </a:lnTo>
                <a:lnTo>
                  <a:pt x="48768" y="85344"/>
                </a:lnTo>
                <a:lnTo>
                  <a:pt x="47244" y="85344"/>
                </a:lnTo>
                <a:lnTo>
                  <a:pt x="51816" y="88392"/>
                </a:lnTo>
                <a:lnTo>
                  <a:pt x="51816" y="86868"/>
                </a:lnTo>
                <a:lnTo>
                  <a:pt x="56388" y="91440"/>
                </a:lnTo>
                <a:lnTo>
                  <a:pt x="56388" y="89916"/>
                </a:lnTo>
                <a:lnTo>
                  <a:pt x="62484" y="94475"/>
                </a:lnTo>
                <a:lnTo>
                  <a:pt x="60960" y="94475"/>
                </a:lnTo>
                <a:lnTo>
                  <a:pt x="65532" y="99060"/>
                </a:lnTo>
                <a:lnTo>
                  <a:pt x="65532" y="97523"/>
                </a:lnTo>
                <a:lnTo>
                  <a:pt x="70104" y="103632"/>
                </a:lnTo>
                <a:lnTo>
                  <a:pt x="76200" y="109728"/>
                </a:lnTo>
                <a:lnTo>
                  <a:pt x="82296" y="117348"/>
                </a:lnTo>
                <a:lnTo>
                  <a:pt x="80772" y="115824"/>
                </a:lnTo>
                <a:lnTo>
                  <a:pt x="92964" y="131064"/>
                </a:lnTo>
                <a:lnTo>
                  <a:pt x="97536" y="138684"/>
                </a:lnTo>
                <a:lnTo>
                  <a:pt x="99060" y="140208"/>
                </a:lnTo>
                <a:lnTo>
                  <a:pt x="117348" y="163068"/>
                </a:lnTo>
                <a:lnTo>
                  <a:pt x="121920" y="170675"/>
                </a:lnTo>
                <a:lnTo>
                  <a:pt x="140208" y="193548"/>
                </a:lnTo>
                <a:lnTo>
                  <a:pt x="138684" y="193548"/>
                </a:lnTo>
                <a:lnTo>
                  <a:pt x="143256" y="199644"/>
                </a:lnTo>
                <a:lnTo>
                  <a:pt x="147828" y="207264"/>
                </a:lnTo>
                <a:lnTo>
                  <a:pt x="152400" y="213360"/>
                </a:lnTo>
                <a:lnTo>
                  <a:pt x="155448" y="219456"/>
                </a:lnTo>
                <a:lnTo>
                  <a:pt x="160020" y="225552"/>
                </a:lnTo>
                <a:lnTo>
                  <a:pt x="160020" y="227076"/>
                </a:lnTo>
                <a:lnTo>
                  <a:pt x="164592" y="233159"/>
                </a:lnTo>
                <a:lnTo>
                  <a:pt x="167640" y="237744"/>
                </a:lnTo>
                <a:lnTo>
                  <a:pt x="172212" y="242316"/>
                </a:lnTo>
                <a:lnTo>
                  <a:pt x="173736" y="245364"/>
                </a:lnTo>
                <a:lnTo>
                  <a:pt x="184404" y="256032"/>
                </a:lnTo>
                <a:lnTo>
                  <a:pt x="185928" y="256032"/>
                </a:lnTo>
                <a:lnTo>
                  <a:pt x="187452" y="257556"/>
                </a:lnTo>
                <a:lnTo>
                  <a:pt x="192011" y="260591"/>
                </a:lnTo>
                <a:lnTo>
                  <a:pt x="198120" y="260591"/>
                </a:lnTo>
                <a:lnTo>
                  <a:pt x="201168" y="257556"/>
                </a:lnTo>
                <a:lnTo>
                  <a:pt x="204203" y="256032"/>
                </a:lnTo>
                <a:lnTo>
                  <a:pt x="205727" y="254508"/>
                </a:lnTo>
                <a:lnTo>
                  <a:pt x="207264" y="251460"/>
                </a:lnTo>
                <a:lnTo>
                  <a:pt x="208788" y="249923"/>
                </a:lnTo>
                <a:lnTo>
                  <a:pt x="213360" y="240792"/>
                </a:lnTo>
                <a:lnTo>
                  <a:pt x="213360" y="239268"/>
                </a:lnTo>
                <a:lnTo>
                  <a:pt x="213360" y="237744"/>
                </a:lnTo>
                <a:lnTo>
                  <a:pt x="213360" y="234696"/>
                </a:lnTo>
                <a:lnTo>
                  <a:pt x="213360" y="228600"/>
                </a:lnTo>
                <a:lnTo>
                  <a:pt x="214884" y="222491"/>
                </a:lnTo>
                <a:lnTo>
                  <a:pt x="214884" y="178308"/>
                </a:lnTo>
                <a:lnTo>
                  <a:pt x="216395" y="166116"/>
                </a:lnTo>
                <a:lnTo>
                  <a:pt x="216395" y="153924"/>
                </a:lnTo>
                <a:lnTo>
                  <a:pt x="217919" y="140208"/>
                </a:lnTo>
                <a:lnTo>
                  <a:pt x="219456" y="128016"/>
                </a:lnTo>
                <a:lnTo>
                  <a:pt x="219456" y="114300"/>
                </a:lnTo>
                <a:lnTo>
                  <a:pt x="220980" y="100584"/>
                </a:lnTo>
                <a:lnTo>
                  <a:pt x="220980" y="102108"/>
                </a:lnTo>
                <a:lnTo>
                  <a:pt x="221145" y="100584"/>
                </a:lnTo>
                <a:lnTo>
                  <a:pt x="222504" y="88392"/>
                </a:lnTo>
                <a:lnTo>
                  <a:pt x="224028" y="77724"/>
                </a:lnTo>
                <a:lnTo>
                  <a:pt x="225552" y="65532"/>
                </a:lnTo>
                <a:lnTo>
                  <a:pt x="227076" y="56375"/>
                </a:lnTo>
                <a:lnTo>
                  <a:pt x="227076" y="57912"/>
                </a:lnTo>
                <a:lnTo>
                  <a:pt x="227291" y="56375"/>
                </a:lnTo>
                <a:lnTo>
                  <a:pt x="228600" y="47244"/>
                </a:lnTo>
                <a:lnTo>
                  <a:pt x="229108" y="44196"/>
                </a:lnTo>
                <a:lnTo>
                  <a:pt x="230111" y="38100"/>
                </a:lnTo>
                <a:lnTo>
                  <a:pt x="230111" y="39624"/>
                </a:lnTo>
                <a:lnTo>
                  <a:pt x="230428" y="38100"/>
                </a:lnTo>
                <a:lnTo>
                  <a:pt x="231330" y="33528"/>
                </a:lnTo>
                <a:lnTo>
                  <a:pt x="231635" y="32004"/>
                </a:lnTo>
                <a:lnTo>
                  <a:pt x="236220" y="30480"/>
                </a:lnTo>
                <a:lnTo>
                  <a:pt x="239268" y="25908"/>
                </a:lnTo>
                <a:close/>
              </a:path>
              <a:path w="539750" h="384175">
                <a:moveTo>
                  <a:pt x="539496" y="294119"/>
                </a:moveTo>
                <a:lnTo>
                  <a:pt x="537972" y="292595"/>
                </a:lnTo>
                <a:lnTo>
                  <a:pt x="534924" y="289547"/>
                </a:lnTo>
                <a:lnTo>
                  <a:pt x="533400" y="288023"/>
                </a:lnTo>
                <a:lnTo>
                  <a:pt x="528828" y="288023"/>
                </a:lnTo>
                <a:lnTo>
                  <a:pt x="522732" y="286499"/>
                </a:lnTo>
                <a:lnTo>
                  <a:pt x="521208" y="288023"/>
                </a:lnTo>
                <a:lnTo>
                  <a:pt x="516636" y="288023"/>
                </a:lnTo>
                <a:lnTo>
                  <a:pt x="510540" y="289547"/>
                </a:lnTo>
                <a:lnTo>
                  <a:pt x="504444" y="289547"/>
                </a:lnTo>
                <a:lnTo>
                  <a:pt x="496824" y="291071"/>
                </a:lnTo>
                <a:lnTo>
                  <a:pt x="478536" y="294119"/>
                </a:lnTo>
                <a:lnTo>
                  <a:pt x="467868" y="297167"/>
                </a:lnTo>
                <a:lnTo>
                  <a:pt x="457200" y="298691"/>
                </a:lnTo>
                <a:lnTo>
                  <a:pt x="443484" y="298691"/>
                </a:lnTo>
                <a:lnTo>
                  <a:pt x="428244" y="301739"/>
                </a:lnTo>
                <a:lnTo>
                  <a:pt x="396240" y="304787"/>
                </a:lnTo>
                <a:lnTo>
                  <a:pt x="379476" y="307835"/>
                </a:lnTo>
                <a:lnTo>
                  <a:pt x="362712" y="309359"/>
                </a:lnTo>
                <a:lnTo>
                  <a:pt x="345948" y="312407"/>
                </a:lnTo>
                <a:lnTo>
                  <a:pt x="327660" y="315455"/>
                </a:lnTo>
                <a:lnTo>
                  <a:pt x="309372" y="316979"/>
                </a:lnTo>
                <a:lnTo>
                  <a:pt x="291084" y="320027"/>
                </a:lnTo>
                <a:lnTo>
                  <a:pt x="271272" y="321551"/>
                </a:lnTo>
                <a:lnTo>
                  <a:pt x="272796" y="321551"/>
                </a:lnTo>
                <a:lnTo>
                  <a:pt x="252984" y="323075"/>
                </a:lnTo>
                <a:lnTo>
                  <a:pt x="234696" y="326123"/>
                </a:lnTo>
                <a:lnTo>
                  <a:pt x="201168" y="329171"/>
                </a:lnTo>
                <a:lnTo>
                  <a:pt x="184404" y="332219"/>
                </a:lnTo>
                <a:lnTo>
                  <a:pt x="169164" y="332219"/>
                </a:lnTo>
                <a:lnTo>
                  <a:pt x="155448" y="333743"/>
                </a:lnTo>
                <a:lnTo>
                  <a:pt x="140208" y="335267"/>
                </a:lnTo>
                <a:lnTo>
                  <a:pt x="128016" y="335267"/>
                </a:lnTo>
                <a:lnTo>
                  <a:pt x="114300" y="336791"/>
                </a:lnTo>
                <a:lnTo>
                  <a:pt x="91440" y="336791"/>
                </a:lnTo>
                <a:lnTo>
                  <a:pt x="82296" y="338315"/>
                </a:lnTo>
                <a:lnTo>
                  <a:pt x="65532" y="338315"/>
                </a:lnTo>
                <a:lnTo>
                  <a:pt x="57912" y="339839"/>
                </a:lnTo>
                <a:lnTo>
                  <a:pt x="45720" y="342887"/>
                </a:lnTo>
                <a:lnTo>
                  <a:pt x="39624" y="345935"/>
                </a:lnTo>
                <a:lnTo>
                  <a:pt x="35052" y="347459"/>
                </a:lnTo>
                <a:lnTo>
                  <a:pt x="30480" y="352031"/>
                </a:lnTo>
                <a:lnTo>
                  <a:pt x="27432" y="353555"/>
                </a:lnTo>
                <a:lnTo>
                  <a:pt x="25908" y="355079"/>
                </a:lnTo>
                <a:lnTo>
                  <a:pt x="24384" y="358127"/>
                </a:lnTo>
                <a:lnTo>
                  <a:pt x="22860" y="359651"/>
                </a:lnTo>
                <a:lnTo>
                  <a:pt x="21336" y="362699"/>
                </a:lnTo>
                <a:lnTo>
                  <a:pt x="21336" y="370319"/>
                </a:lnTo>
                <a:lnTo>
                  <a:pt x="24384" y="376415"/>
                </a:lnTo>
                <a:lnTo>
                  <a:pt x="24384" y="377939"/>
                </a:lnTo>
                <a:lnTo>
                  <a:pt x="25908" y="380987"/>
                </a:lnTo>
                <a:lnTo>
                  <a:pt x="28956" y="382511"/>
                </a:lnTo>
                <a:lnTo>
                  <a:pt x="33528" y="382511"/>
                </a:lnTo>
                <a:lnTo>
                  <a:pt x="35052" y="384035"/>
                </a:lnTo>
                <a:lnTo>
                  <a:pt x="38100" y="382511"/>
                </a:lnTo>
                <a:lnTo>
                  <a:pt x="41148" y="379463"/>
                </a:lnTo>
                <a:lnTo>
                  <a:pt x="42672" y="376415"/>
                </a:lnTo>
                <a:lnTo>
                  <a:pt x="41148" y="374891"/>
                </a:lnTo>
                <a:lnTo>
                  <a:pt x="41148" y="373367"/>
                </a:lnTo>
                <a:lnTo>
                  <a:pt x="42672" y="370319"/>
                </a:lnTo>
                <a:lnTo>
                  <a:pt x="44196" y="368795"/>
                </a:lnTo>
                <a:lnTo>
                  <a:pt x="45720" y="367271"/>
                </a:lnTo>
                <a:lnTo>
                  <a:pt x="48768" y="365239"/>
                </a:lnTo>
                <a:lnTo>
                  <a:pt x="51816" y="364223"/>
                </a:lnTo>
                <a:lnTo>
                  <a:pt x="64008" y="361175"/>
                </a:lnTo>
                <a:lnTo>
                  <a:pt x="74676" y="361175"/>
                </a:lnTo>
                <a:lnTo>
                  <a:pt x="82296" y="359651"/>
                </a:lnTo>
                <a:lnTo>
                  <a:pt x="103632" y="359651"/>
                </a:lnTo>
                <a:lnTo>
                  <a:pt x="115824" y="358127"/>
                </a:lnTo>
                <a:lnTo>
                  <a:pt x="128016" y="358127"/>
                </a:lnTo>
                <a:lnTo>
                  <a:pt x="141732" y="356603"/>
                </a:lnTo>
                <a:lnTo>
                  <a:pt x="156972" y="356603"/>
                </a:lnTo>
                <a:lnTo>
                  <a:pt x="170688" y="355079"/>
                </a:lnTo>
                <a:lnTo>
                  <a:pt x="187452" y="355079"/>
                </a:lnTo>
                <a:lnTo>
                  <a:pt x="204216" y="352031"/>
                </a:lnTo>
                <a:lnTo>
                  <a:pt x="204216" y="353555"/>
                </a:lnTo>
                <a:lnTo>
                  <a:pt x="211836" y="352031"/>
                </a:lnTo>
                <a:lnTo>
                  <a:pt x="219456" y="350507"/>
                </a:lnTo>
                <a:lnTo>
                  <a:pt x="220980" y="350507"/>
                </a:lnTo>
                <a:lnTo>
                  <a:pt x="237744" y="348983"/>
                </a:lnTo>
                <a:lnTo>
                  <a:pt x="236220" y="348983"/>
                </a:lnTo>
                <a:lnTo>
                  <a:pt x="294132" y="344411"/>
                </a:lnTo>
                <a:lnTo>
                  <a:pt x="330708" y="338315"/>
                </a:lnTo>
                <a:lnTo>
                  <a:pt x="348996" y="336791"/>
                </a:lnTo>
                <a:lnTo>
                  <a:pt x="365760" y="333743"/>
                </a:lnTo>
                <a:lnTo>
                  <a:pt x="399288" y="330695"/>
                </a:lnTo>
                <a:lnTo>
                  <a:pt x="416052" y="327647"/>
                </a:lnTo>
                <a:lnTo>
                  <a:pt x="446532" y="324599"/>
                </a:lnTo>
                <a:lnTo>
                  <a:pt x="445008" y="324599"/>
                </a:lnTo>
                <a:lnTo>
                  <a:pt x="458724" y="323075"/>
                </a:lnTo>
                <a:lnTo>
                  <a:pt x="460248" y="323075"/>
                </a:lnTo>
                <a:lnTo>
                  <a:pt x="472440" y="321551"/>
                </a:lnTo>
                <a:lnTo>
                  <a:pt x="483108" y="318503"/>
                </a:lnTo>
                <a:lnTo>
                  <a:pt x="501396" y="315455"/>
                </a:lnTo>
                <a:lnTo>
                  <a:pt x="509016" y="313931"/>
                </a:lnTo>
                <a:lnTo>
                  <a:pt x="513588" y="313931"/>
                </a:lnTo>
                <a:lnTo>
                  <a:pt x="515112" y="315455"/>
                </a:lnTo>
                <a:lnTo>
                  <a:pt x="521208" y="316979"/>
                </a:lnTo>
                <a:lnTo>
                  <a:pt x="524256" y="313931"/>
                </a:lnTo>
                <a:lnTo>
                  <a:pt x="528828" y="310883"/>
                </a:lnTo>
                <a:lnTo>
                  <a:pt x="533400" y="310883"/>
                </a:lnTo>
                <a:lnTo>
                  <a:pt x="534924" y="309359"/>
                </a:lnTo>
                <a:lnTo>
                  <a:pt x="537972" y="306311"/>
                </a:lnTo>
                <a:lnTo>
                  <a:pt x="539496" y="304787"/>
                </a:lnTo>
                <a:lnTo>
                  <a:pt x="538924" y="302501"/>
                </a:lnTo>
                <a:lnTo>
                  <a:pt x="539496" y="300215"/>
                </a:lnTo>
                <a:lnTo>
                  <a:pt x="539496" y="2941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object 6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363724" y="5855207"/>
            <a:ext cx="541019" cy="222504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2892552" y="5644896"/>
            <a:ext cx="175260" cy="50800"/>
          </a:xfrm>
          <a:custGeom>
            <a:avLst/>
            <a:gdLst/>
            <a:ahLst/>
            <a:cxnLst/>
            <a:rect l="l" t="t" r="r" b="b"/>
            <a:pathLst>
              <a:path w="175260" h="50800">
                <a:moveTo>
                  <a:pt x="152400" y="1524"/>
                </a:moveTo>
                <a:lnTo>
                  <a:pt x="88392" y="1524"/>
                </a:lnTo>
                <a:lnTo>
                  <a:pt x="94488" y="0"/>
                </a:lnTo>
                <a:lnTo>
                  <a:pt x="147828" y="0"/>
                </a:lnTo>
                <a:lnTo>
                  <a:pt x="153754" y="1185"/>
                </a:lnTo>
                <a:lnTo>
                  <a:pt x="152400" y="1524"/>
                </a:lnTo>
                <a:close/>
              </a:path>
              <a:path w="175260" h="50800">
                <a:moveTo>
                  <a:pt x="3048" y="40386"/>
                </a:moveTo>
                <a:lnTo>
                  <a:pt x="3048" y="38100"/>
                </a:lnTo>
                <a:lnTo>
                  <a:pt x="6096" y="32004"/>
                </a:lnTo>
                <a:lnTo>
                  <a:pt x="6096" y="28956"/>
                </a:lnTo>
                <a:lnTo>
                  <a:pt x="10668" y="24384"/>
                </a:lnTo>
                <a:lnTo>
                  <a:pt x="13716" y="19812"/>
                </a:lnTo>
                <a:lnTo>
                  <a:pt x="15240" y="16764"/>
                </a:lnTo>
                <a:lnTo>
                  <a:pt x="21336" y="13716"/>
                </a:lnTo>
                <a:lnTo>
                  <a:pt x="22860" y="12192"/>
                </a:lnTo>
                <a:lnTo>
                  <a:pt x="25908" y="10668"/>
                </a:lnTo>
                <a:lnTo>
                  <a:pt x="28956" y="10668"/>
                </a:lnTo>
                <a:lnTo>
                  <a:pt x="35052" y="7620"/>
                </a:lnTo>
                <a:lnTo>
                  <a:pt x="36576" y="7620"/>
                </a:lnTo>
                <a:lnTo>
                  <a:pt x="42672" y="6096"/>
                </a:lnTo>
                <a:lnTo>
                  <a:pt x="47244" y="4572"/>
                </a:lnTo>
                <a:lnTo>
                  <a:pt x="54864" y="4572"/>
                </a:lnTo>
                <a:lnTo>
                  <a:pt x="60960" y="3048"/>
                </a:lnTo>
                <a:lnTo>
                  <a:pt x="73152" y="3048"/>
                </a:lnTo>
                <a:lnTo>
                  <a:pt x="80772" y="1524"/>
                </a:lnTo>
                <a:lnTo>
                  <a:pt x="155448" y="1524"/>
                </a:lnTo>
                <a:lnTo>
                  <a:pt x="153754" y="1185"/>
                </a:lnTo>
                <a:lnTo>
                  <a:pt x="158496" y="0"/>
                </a:lnTo>
                <a:lnTo>
                  <a:pt x="169163" y="0"/>
                </a:lnTo>
                <a:lnTo>
                  <a:pt x="173736" y="4572"/>
                </a:lnTo>
                <a:lnTo>
                  <a:pt x="173736" y="9144"/>
                </a:lnTo>
                <a:lnTo>
                  <a:pt x="175260" y="13716"/>
                </a:lnTo>
                <a:lnTo>
                  <a:pt x="172212" y="18288"/>
                </a:lnTo>
                <a:lnTo>
                  <a:pt x="166115" y="19812"/>
                </a:lnTo>
                <a:lnTo>
                  <a:pt x="161544" y="21336"/>
                </a:lnTo>
                <a:lnTo>
                  <a:pt x="163068" y="21336"/>
                </a:lnTo>
                <a:lnTo>
                  <a:pt x="156972" y="22860"/>
                </a:lnTo>
                <a:lnTo>
                  <a:pt x="96012" y="22860"/>
                </a:lnTo>
                <a:lnTo>
                  <a:pt x="89916" y="24384"/>
                </a:lnTo>
                <a:lnTo>
                  <a:pt x="77724" y="24384"/>
                </a:lnTo>
                <a:lnTo>
                  <a:pt x="76200" y="25908"/>
                </a:lnTo>
                <a:lnTo>
                  <a:pt x="51816" y="25908"/>
                </a:lnTo>
                <a:lnTo>
                  <a:pt x="47244" y="27432"/>
                </a:lnTo>
                <a:lnTo>
                  <a:pt x="44196" y="27432"/>
                </a:lnTo>
                <a:lnTo>
                  <a:pt x="41148" y="28956"/>
                </a:lnTo>
                <a:lnTo>
                  <a:pt x="41910" y="28956"/>
                </a:lnTo>
                <a:lnTo>
                  <a:pt x="39624" y="30480"/>
                </a:lnTo>
                <a:lnTo>
                  <a:pt x="38100" y="30480"/>
                </a:lnTo>
                <a:lnTo>
                  <a:pt x="33528" y="32004"/>
                </a:lnTo>
                <a:lnTo>
                  <a:pt x="30480" y="32004"/>
                </a:lnTo>
                <a:lnTo>
                  <a:pt x="28956" y="33528"/>
                </a:lnTo>
                <a:lnTo>
                  <a:pt x="29718" y="33528"/>
                </a:lnTo>
                <a:lnTo>
                  <a:pt x="28956" y="35052"/>
                </a:lnTo>
                <a:lnTo>
                  <a:pt x="24384" y="39624"/>
                </a:lnTo>
                <a:lnTo>
                  <a:pt x="4572" y="39624"/>
                </a:lnTo>
                <a:lnTo>
                  <a:pt x="3048" y="40386"/>
                </a:lnTo>
                <a:close/>
              </a:path>
              <a:path w="175260" h="50800">
                <a:moveTo>
                  <a:pt x="155448" y="1524"/>
                </a:moveTo>
                <a:lnTo>
                  <a:pt x="152400" y="1524"/>
                </a:lnTo>
                <a:lnTo>
                  <a:pt x="153754" y="1185"/>
                </a:lnTo>
                <a:lnTo>
                  <a:pt x="155448" y="1524"/>
                </a:lnTo>
                <a:close/>
              </a:path>
              <a:path w="175260" h="50800">
                <a:moveTo>
                  <a:pt x="28956" y="10668"/>
                </a:moveTo>
                <a:lnTo>
                  <a:pt x="27432" y="10668"/>
                </a:lnTo>
                <a:lnTo>
                  <a:pt x="32004" y="9144"/>
                </a:lnTo>
                <a:lnTo>
                  <a:pt x="28956" y="10668"/>
                </a:lnTo>
                <a:close/>
              </a:path>
              <a:path w="175260" h="50800">
                <a:moveTo>
                  <a:pt x="135636" y="24384"/>
                </a:moveTo>
                <a:lnTo>
                  <a:pt x="102108" y="24384"/>
                </a:lnTo>
                <a:lnTo>
                  <a:pt x="96012" y="22860"/>
                </a:lnTo>
                <a:lnTo>
                  <a:pt x="141732" y="22860"/>
                </a:lnTo>
                <a:lnTo>
                  <a:pt x="135636" y="24384"/>
                </a:lnTo>
                <a:close/>
              </a:path>
              <a:path w="175260" h="50800">
                <a:moveTo>
                  <a:pt x="41148" y="28956"/>
                </a:moveTo>
                <a:lnTo>
                  <a:pt x="44196" y="27432"/>
                </a:lnTo>
                <a:lnTo>
                  <a:pt x="42367" y="28651"/>
                </a:lnTo>
                <a:lnTo>
                  <a:pt x="41148" y="28956"/>
                </a:lnTo>
                <a:close/>
              </a:path>
              <a:path w="175260" h="50800">
                <a:moveTo>
                  <a:pt x="42367" y="28651"/>
                </a:moveTo>
                <a:lnTo>
                  <a:pt x="44196" y="27432"/>
                </a:lnTo>
                <a:lnTo>
                  <a:pt x="47244" y="27432"/>
                </a:lnTo>
                <a:lnTo>
                  <a:pt x="42367" y="28651"/>
                </a:lnTo>
                <a:close/>
              </a:path>
              <a:path w="175260" h="50800">
                <a:moveTo>
                  <a:pt x="41910" y="28956"/>
                </a:moveTo>
                <a:lnTo>
                  <a:pt x="41148" y="28956"/>
                </a:lnTo>
                <a:lnTo>
                  <a:pt x="42367" y="28651"/>
                </a:lnTo>
                <a:lnTo>
                  <a:pt x="41910" y="28956"/>
                </a:lnTo>
                <a:close/>
              </a:path>
              <a:path w="175260" h="50800">
                <a:moveTo>
                  <a:pt x="28956" y="33528"/>
                </a:moveTo>
                <a:lnTo>
                  <a:pt x="30480" y="32004"/>
                </a:lnTo>
                <a:lnTo>
                  <a:pt x="29972" y="33020"/>
                </a:lnTo>
                <a:lnTo>
                  <a:pt x="28956" y="33528"/>
                </a:lnTo>
                <a:close/>
              </a:path>
              <a:path w="175260" h="50800">
                <a:moveTo>
                  <a:pt x="29972" y="33020"/>
                </a:moveTo>
                <a:lnTo>
                  <a:pt x="30480" y="32004"/>
                </a:lnTo>
                <a:lnTo>
                  <a:pt x="32004" y="32004"/>
                </a:lnTo>
                <a:lnTo>
                  <a:pt x="29972" y="33020"/>
                </a:lnTo>
                <a:close/>
              </a:path>
              <a:path w="175260" h="50800">
                <a:moveTo>
                  <a:pt x="30480" y="33528"/>
                </a:moveTo>
                <a:lnTo>
                  <a:pt x="32004" y="32004"/>
                </a:lnTo>
                <a:lnTo>
                  <a:pt x="35052" y="32004"/>
                </a:lnTo>
                <a:lnTo>
                  <a:pt x="30480" y="33528"/>
                </a:lnTo>
                <a:close/>
              </a:path>
              <a:path w="175260" h="50800">
                <a:moveTo>
                  <a:pt x="29718" y="33528"/>
                </a:moveTo>
                <a:lnTo>
                  <a:pt x="28956" y="33528"/>
                </a:lnTo>
                <a:lnTo>
                  <a:pt x="29972" y="33020"/>
                </a:lnTo>
                <a:lnTo>
                  <a:pt x="29718" y="33528"/>
                </a:lnTo>
                <a:close/>
              </a:path>
              <a:path w="175260" h="50800">
                <a:moveTo>
                  <a:pt x="3048" y="42672"/>
                </a:moveTo>
                <a:lnTo>
                  <a:pt x="3048" y="40386"/>
                </a:lnTo>
                <a:lnTo>
                  <a:pt x="4572" y="39624"/>
                </a:lnTo>
                <a:lnTo>
                  <a:pt x="3048" y="42672"/>
                </a:lnTo>
                <a:close/>
              </a:path>
              <a:path w="175260" h="50800">
                <a:moveTo>
                  <a:pt x="19812" y="42672"/>
                </a:moveTo>
                <a:lnTo>
                  <a:pt x="3048" y="42672"/>
                </a:lnTo>
                <a:lnTo>
                  <a:pt x="4572" y="39624"/>
                </a:lnTo>
                <a:lnTo>
                  <a:pt x="24384" y="39624"/>
                </a:lnTo>
                <a:lnTo>
                  <a:pt x="22860" y="41148"/>
                </a:lnTo>
                <a:lnTo>
                  <a:pt x="19812" y="42672"/>
                </a:lnTo>
                <a:close/>
              </a:path>
              <a:path w="175260" h="50800">
                <a:moveTo>
                  <a:pt x="4572" y="50292"/>
                </a:moveTo>
                <a:lnTo>
                  <a:pt x="1524" y="50292"/>
                </a:lnTo>
                <a:lnTo>
                  <a:pt x="1524" y="47244"/>
                </a:lnTo>
                <a:lnTo>
                  <a:pt x="0" y="45720"/>
                </a:lnTo>
                <a:lnTo>
                  <a:pt x="0" y="42672"/>
                </a:lnTo>
                <a:lnTo>
                  <a:pt x="1524" y="41148"/>
                </a:lnTo>
                <a:lnTo>
                  <a:pt x="3048" y="40386"/>
                </a:lnTo>
                <a:lnTo>
                  <a:pt x="3048" y="42672"/>
                </a:lnTo>
                <a:lnTo>
                  <a:pt x="19812" y="42672"/>
                </a:lnTo>
                <a:lnTo>
                  <a:pt x="16764" y="44196"/>
                </a:lnTo>
                <a:lnTo>
                  <a:pt x="12192" y="44196"/>
                </a:lnTo>
                <a:lnTo>
                  <a:pt x="9144" y="45720"/>
                </a:lnTo>
                <a:lnTo>
                  <a:pt x="9144" y="47244"/>
                </a:lnTo>
                <a:lnTo>
                  <a:pt x="7620" y="48768"/>
                </a:lnTo>
                <a:lnTo>
                  <a:pt x="4572" y="50292"/>
                </a:lnTo>
                <a:close/>
              </a:path>
              <a:path w="175260" h="50800">
                <a:moveTo>
                  <a:pt x="10668" y="45720"/>
                </a:moveTo>
                <a:lnTo>
                  <a:pt x="12192" y="44196"/>
                </a:lnTo>
                <a:lnTo>
                  <a:pt x="13716" y="44196"/>
                </a:lnTo>
                <a:lnTo>
                  <a:pt x="10668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1" name="object 71"/>
          <p:cNvGrpSpPr/>
          <p:nvPr/>
        </p:nvGrpSpPr>
        <p:grpSpPr>
          <a:xfrm>
            <a:off x="3099816" y="5298948"/>
            <a:ext cx="810895" cy="753110"/>
            <a:chOff x="3099816" y="5298948"/>
            <a:chExt cx="810895" cy="753110"/>
          </a:xfrm>
        </p:grpSpPr>
        <p:sp>
          <p:nvSpPr>
            <p:cNvPr id="72" name="object 72"/>
            <p:cNvSpPr/>
            <p:nvPr/>
          </p:nvSpPr>
          <p:spPr>
            <a:xfrm>
              <a:off x="3099816" y="5298948"/>
              <a:ext cx="314325" cy="274320"/>
            </a:xfrm>
            <a:custGeom>
              <a:avLst/>
              <a:gdLst/>
              <a:ahLst/>
              <a:cxnLst/>
              <a:rect l="l" t="t" r="r" b="b"/>
              <a:pathLst>
                <a:path w="314325" h="274320">
                  <a:moveTo>
                    <a:pt x="291083" y="255269"/>
                  </a:moveTo>
                  <a:lnTo>
                    <a:pt x="289559" y="252983"/>
                  </a:lnTo>
                  <a:lnTo>
                    <a:pt x="286511" y="251459"/>
                  </a:lnTo>
                  <a:lnTo>
                    <a:pt x="288035" y="251459"/>
                  </a:lnTo>
                  <a:lnTo>
                    <a:pt x="283464" y="246887"/>
                  </a:lnTo>
                  <a:lnTo>
                    <a:pt x="280416" y="242316"/>
                  </a:lnTo>
                  <a:lnTo>
                    <a:pt x="266700" y="228600"/>
                  </a:lnTo>
                  <a:lnTo>
                    <a:pt x="266700" y="227075"/>
                  </a:lnTo>
                  <a:lnTo>
                    <a:pt x="262127" y="222503"/>
                  </a:lnTo>
                  <a:lnTo>
                    <a:pt x="254508" y="216407"/>
                  </a:lnTo>
                  <a:lnTo>
                    <a:pt x="250850" y="212749"/>
                  </a:lnTo>
                  <a:lnTo>
                    <a:pt x="249935" y="207264"/>
                  </a:lnTo>
                  <a:lnTo>
                    <a:pt x="249935" y="152400"/>
                  </a:lnTo>
                  <a:lnTo>
                    <a:pt x="251459" y="140207"/>
                  </a:lnTo>
                  <a:lnTo>
                    <a:pt x="252983" y="126491"/>
                  </a:lnTo>
                  <a:lnTo>
                    <a:pt x="254508" y="114300"/>
                  </a:lnTo>
                  <a:lnTo>
                    <a:pt x="254508" y="112775"/>
                  </a:lnTo>
                  <a:lnTo>
                    <a:pt x="257556" y="99059"/>
                  </a:lnTo>
                  <a:lnTo>
                    <a:pt x="260603" y="86867"/>
                  </a:lnTo>
                  <a:lnTo>
                    <a:pt x="262127" y="73151"/>
                  </a:lnTo>
                  <a:lnTo>
                    <a:pt x="265175" y="60959"/>
                  </a:lnTo>
                  <a:lnTo>
                    <a:pt x="269748" y="48767"/>
                  </a:lnTo>
                  <a:lnTo>
                    <a:pt x="268224" y="48767"/>
                  </a:lnTo>
                  <a:lnTo>
                    <a:pt x="271272" y="39623"/>
                  </a:lnTo>
                  <a:lnTo>
                    <a:pt x="277367" y="24383"/>
                  </a:lnTo>
                  <a:lnTo>
                    <a:pt x="278891" y="19812"/>
                  </a:lnTo>
                  <a:lnTo>
                    <a:pt x="283464" y="10667"/>
                  </a:lnTo>
                  <a:lnTo>
                    <a:pt x="284987" y="9144"/>
                  </a:lnTo>
                  <a:lnTo>
                    <a:pt x="284987" y="7619"/>
                  </a:lnTo>
                  <a:lnTo>
                    <a:pt x="286511" y="6096"/>
                  </a:lnTo>
                  <a:lnTo>
                    <a:pt x="289559" y="4571"/>
                  </a:lnTo>
                  <a:lnTo>
                    <a:pt x="291083" y="3048"/>
                  </a:lnTo>
                  <a:lnTo>
                    <a:pt x="297180" y="0"/>
                  </a:lnTo>
                  <a:lnTo>
                    <a:pt x="300227" y="1523"/>
                  </a:lnTo>
                  <a:lnTo>
                    <a:pt x="304800" y="3048"/>
                  </a:lnTo>
                  <a:lnTo>
                    <a:pt x="310895" y="6096"/>
                  </a:lnTo>
                  <a:lnTo>
                    <a:pt x="312419" y="9144"/>
                  </a:lnTo>
                  <a:lnTo>
                    <a:pt x="313943" y="13716"/>
                  </a:lnTo>
                  <a:lnTo>
                    <a:pt x="313943" y="15239"/>
                  </a:lnTo>
                  <a:lnTo>
                    <a:pt x="312419" y="19812"/>
                  </a:lnTo>
                  <a:lnTo>
                    <a:pt x="312419" y="21335"/>
                  </a:lnTo>
                  <a:lnTo>
                    <a:pt x="306324" y="21335"/>
                  </a:lnTo>
                  <a:lnTo>
                    <a:pt x="305308" y="22859"/>
                  </a:lnTo>
                  <a:lnTo>
                    <a:pt x="304800" y="22859"/>
                  </a:lnTo>
                  <a:lnTo>
                    <a:pt x="304418" y="23621"/>
                  </a:lnTo>
                  <a:lnTo>
                    <a:pt x="298703" y="25907"/>
                  </a:lnTo>
                  <a:lnTo>
                    <a:pt x="304292" y="25907"/>
                  </a:lnTo>
                  <a:lnTo>
                    <a:pt x="303783" y="27432"/>
                  </a:lnTo>
                  <a:lnTo>
                    <a:pt x="303275" y="27432"/>
                  </a:lnTo>
                  <a:lnTo>
                    <a:pt x="301751" y="33528"/>
                  </a:lnTo>
                  <a:lnTo>
                    <a:pt x="298703" y="39623"/>
                  </a:lnTo>
                  <a:lnTo>
                    <a:pt x="300227" y="39623"/>
                  </a:lnTo>
                  <a:lnTo>
                    <a:pt x="297687" y="47244"/>
                  </a:lnTo>
                  <a:lnTo>
                    <a:pt x="297180" y="47244"/>
                  </a:lnTo>
                  <a:lnTo>
                    <a:pt x="294132" y="56387"/>
                  </a:lnTo>
                  <a:lnTo>
                    <a:pt x="291465" y="67055"/>
                  </a:lnTo>
                  <a:lnTo>
                    <a:pt x="291083" y="67055"/>
                  </a:lnTo>
                  <a:lnTo>
                    <a:pt x="288035" y="79248"/>
                  </a:lnTo>
                  <a:lnTo>
                    <a:pt x="286511" y="91439"/>
                  </a:lnTo>
                  <a:lnTo>
                    <a:pt x="283802" y="103632"/>
                  </a:lnTo>
                  <a:lnTo>
                    <a:pt x="283464" y="103632"/>
                  </a:lnTo>
                  <a:lnTo>
                    <a:pt x="280720" y="117348"/>
                  </a:lnTo>
                  <a:lnTo>
                    <a:pt x="280416" y="117348"/>
                  </a:lnTo>
                  <a:lnTo>
                    <a:pt x="279061" y="129539"/>
                  </a:lnTo>
                  <a:lnTo>
                    <a:pt x="278891" y="129539"/>
                  </a:lnTo>
                  <a:lnTo>
                    <a:pt x="277537" y="141732"/>
                  </a:lnTo>
                  <a:lnTo>
                    <a:pt x="277367" y="141732"/>
                  </a:lnTo>
                  <a:lnTo>
                    <a:pt x="276013" y="153923"/>
                  </a:lnTo>
                  <a:lnTo>
                    <a:pt x="275843" y="153923"/>
                  </a:lnTo>
                  <a:lnTo>
                    <a:pt x="275843" y="205739"/>
                  </a:lnTo>
                  <a:lnTo>
                    <a:pt x="277367" y="213359"/>
                  </a:lnTo>
                  <a:lnTo>
                    <a:pt x="275843" y="213359"/>
                  </a:lnTo>
                  <a:lnTo>
                    <a:pt x="277367" y="220980"/>
                  </a:lnTo>
                  <a:lnTo>
                    <a:pt x="277672" y="220980"/>
                  </a:lnTo>
                  <a:lnTo>
                    <a:pt x="278891" y="227075"/>
                  </a:lnTo>
                  <a:lnTo>
                    <a:pt x="279196" y="227075"/>
                  </a:lnTo>
                  <a:lnTo>
                    <a:pt x="279806" y="230123"/>
                  </a:lnTo>
                  <a:lnTo>
                    <a:pt x="278891" y="230123"/>
                  </a:lnTo>
                  <a:lnTo>
                    <a:pt x="283464" y="239267"/>
                  </a:lnTo>
                  <a:lnTo>
                    <a:pt x="286511" y="248412"/>
                  </a:lnTo>
                  <a:lnTo>
                    <a:pt x="287274" y="248412"/>
                  </a:lnTo>
                  <a:lnTo>
                    <a:pt x="288035" y="249935"/>
                  </a:lnTo>
                  <a:lnTo>
                    <a:pt x="289559" y="251459"/>
                  </a:lnTo>
                  <a:lnTo>
                    <a:pt x="291083" y="254507"/>
                  </a:lnTo>
                  <a:lnTo>
                    <a:pt x="291083" y="255269"/>
                  </a:lnTo>
                  <a:close/>
                </a:path>
                <a:path w="314325" h="274320">
                  <a:moveTo>
                    <a:pt x="304938" y="23413"/>
                  </a:moveTo>
                  <a:lnTo>
                    <a:pt x="306324" y="21335"/>
                  </a:lnTo>
                  <a:lnTo>
                    <a:pt x="305371" y="23240"/>
                  </a:lnTo>
                  <a:lnTo>
                    <a:pt x="304938" y="23413"/>
                  </a:lnTo>
                  <a:close/>
                </a:path>
                <a:path w="314325" h="274320">
                  <a:moveTo>
                    <a:pt x="305371" y="23240"/>
                  </a:moveTo>
                  <a:lnTo>
                    <a:pt x="306324" y="21335"/>
                  </a:lnTo>
                  <a:lnTo>
                    <a:pt x="312419" y="21335"/>
                  </a:lnTo>
                  <a:lnTo>
                    <a:pt x="310896" y="22859"/>
                  </a:lnTo>
                  <a:lnTo>
                    <a:pt x="306324" y="22859"/>
                  </a:lnTo>
                  <a:lnTo>
                    <a:pt x="305371" y="23240"/>
                  </a:lnTo>
                  <a:close/>
                </a:path>
                <a:path w="314325" h="274320">
                  <a:moveTo>
                    <a:pt x="304800" y="23469"/>
                  </a:moveTo>
                  <a:lnTo>
                    <a:pt x="304800" y="22859"/>
                  </a:lnTo>
                  <a:lnTo>
                    <a:pt x="305308" y="22859"/>
                  </a:lnTo>
                  <a:lnTo>
                    <a:pt x="304938" y="23413"/>
                  </a:lnTo>
                  <a:lnTo>
                    <a:pt x="304800" y="23469"/>
                  </a:lnTo>
                  <a:close/>
                </a:path>
                <a:path w="314325" h="274320">
                  <a:moveTo>
                    <a:pt x="304800" y="24383"/>
                  </a:moveTo>
                  <a:lnTo>
                    <a:pt x="305371" y="23240"/>
                  </a:lnTo>
                  <a:lnTo>
                    <a:pt x="306324" y="22859"/>
                  </a:lnTo>
                  <a:lnTo>
                    <a:pt x="304800" y="24383"/>
                  </a:lnTo>
                  <a:close/>
                </a:path>
                <a:path w="314325" h="274320">
                  <a:moveTo>
                    <a:pt x="304800" y="25907"/>
                  </a:moveTo>
                  <a:lnTo>
                    <a:pt x="304292" y="25907"/>
                  </a:lnTo>
                  <a:lnTo>
                    <a:pt x="304800" y="24383"/>
                  </a:lnTo>
                  <a:lnTo>
                    <a:pt x="306324" y="22859"/>
                  </a:lnTo>
                  <a:lnTo>
                    <a:pt x="310896" y="22859"/>
                  </a:lnTo>
                  <a:lnTo>
                    <a:pt x="309372" y="24383"/>
                  </a:lnTo>
                  <a:lnTo>
                    <a:pt x="306324" y="24383"/>
                  </a:lnTo>
                  <a:lnTo>
                    <a:pt x="304800" y="25907"/>
                  </a:lnTo>
                  <a:close/>
                </a:path>
                <a:path w="314325" h="274320">
                  <a:moveTo>
                    <a:pt x="304800" y="24383"/>
                  </a:moveTo>
                  <a:lnTo>
                    <a:pt x="304901" y="23469"/>
                  </a:lnTo>
                  <a:lnTo>
                    <a:pt x="305371" y="23240"/>
                  </a:lnTo>
                  <a:lnTo>
                    <a:pt x="304800" y="24383"/>
                  </a:lnTo>
                  <a:close/>
                </a:path>
                <a:path w="314325" h="274320">
                  <a:moveTo>
                    <a:pt x="304800" y="23621"/>
                  </a:moveTo>
                  <a:lnTo>
                    <a:pt x="304800" y="23469"/>
                  </a:lnTo>
                  <a:lnTo>
                    <a:pt x="304938" y="23413"/>
                  </a:lnTo>
                  <a:lnTo>
                    <a:pt x="304800" y="23621"/>
                  </a:lnTo>
                  <a:close/>
                </a:path>
                <a:path w="314325" h="274320">
                  <a:moveTo>
                    <a:pt x="303275" y="25907"/>
                  </a:moveTo>
                  <a:lnTo>
                    <a:pt x="304419" y="23621"/>
                  </a:lnTo>
                  <a:lnTo>
                    <a:pt x="304800" y="23469"/>
                  </a:lnTo>
                  <a:lnTo>
                    <a:pt x="304800" y="23621"/>
                  </a:lnTo>
                  <a:lnTo>
                    <a:pt x="303275" y="25907"/>
                  </a:lnTo>
                  <a:close/>
                </a:path>
                <a:path w="314325" h="274320">
                  <a:moveTo>
                    <a:pt x="303275" y="25907"/>
                  </a:moveTo>
                  <a:lnTo>
                    <a:pt x="298703" y="25907"/>
                  </a:lnTo>
                  <a:lnTo>
                    <a:pt x="304419" y="23621"/>
                  </a:lnTo>
                  <a:lnTo>
                    <a:pt x="303275" y="25907"/>
                  </a:lnTo>
                  <a:close/>
                </a:path>
                <a:path w="314325" h="274320">
                  <a:moveTo>
                    <a:pt x="304292" y="25907"/>
                  </a:moveTo>
                  <a:lnTo>
                    <a:pt x="303275" y="25907"/>
                  </a:lnTo>
                  <a:lnTo>
                    <a:pt x="304800" y="23621"/>
                  </a:lnTo>
                  <a:lnTo>
                    <a:pt x="304800" y="24383"/>
                  </a:lnTo>
                  <a:lnTo>
                    <a:pt x="304292" y="25907"/>
                  </a:lnTo>
                  <a:close/>
                </a:path>
                <a:path w="314325" h="274320">
                  <a:moveTo>
                    <a:pt x="303275" y="28955"/>
                  </a:moveTo>
                  <a:lnTo>
                    <a:pt x="303275" y="27432"/>
                  </a:lnTo>
                  <a:lnTo>
                    <a:pt x="303783" y="27432"/>
                  </a:lnTo>
                  <a:lnTo>
                    <a:pt x="303275" y="28955"/>
                  </a:lnTo>
                  <a:close/>
                </a:path>
                <a:path w="314325" h="274320">
                  <a:moveTo>
                    <a:pt x="297180" y="48767"/>
                  </a:moveTo>
                  <a:lnTo>
                    <a:pt x="297180" y="47244"/>
                  </a:lnTo>
                  <a:lnTo>
                    <a:pt x="297687" y="47244"/>
                  </a:lnTo>
                  <a:lnTo>
                    <a:pt x="297180" y="48767"/>
                  </a:lnTo>
                  <a:close/>
                </a:path>
                <a:path w="314325" h="274320">
                  <a:moveTo>
                    <a:pt x="291083" y="68580"/>
                  </a:moveTo>
                  <a:lnTo>
                    <a:pt x="291083" y="67055"/>
                  </a:lnTo>
                  <a:lnTo>
                    <a:pt x="291465" y="67055"/>
                  </a:lnTo>
                  <a:lnTo>
                    <a:pt x="291083" y="68580"/>
                  </a:lnTo>
                  <a:close/>
                </a:path>
                <a:path w="314325" h="274320">
                  <a:moveTo>
                    <a:pt x="41148" y="88391"/>
                  </a:moveTo>
                  <a:lnTo>
                    <a:pt x="22859" y="88391"/>
                  </a:lnTo>
                  <a:lnTo>
                    <a:pt x="25908" y="86867"/>
                  </a:lnTo>
                  <a:lnTo>
                    <a:pt x="36575" y="86867"/>
                  </a:lnTo>
                  <a:lnTo>
                    <a:pt x="41148" y="88391"/>
                  </a:lnTo>
                  <a:close/>
                </a:path>
                <a:path w="314325" h="274320">
                  <a:moveTo>
                    <a:pt x="63245" y="94487"/>
                  </a:moveTo>
                  <a:lnTo>
                    <a:pt x="10667" y="94487"/>
                  </a:lnTo>
                  <a:lnTo>
                    <a:pt x="13716" y="91439"/>
                  </a:lnTo>
                  <a:lnTo>
                    <a:pt x="19811" y="88391"/>
                  </a:lnTo>
                  <a:lnTo>
                    <a:pt x="45719" y="88391"/>
                  </a:lnTo>
                  <a:lnTo>
                    <a:pt x="47243" y="89916"/>
                  </a:lnTo>
                  <a:lnTo>
                    <a:pt x="59435" y="92964"/>
                  </a:lnTo>
                  <a:lnTo>
                    <a:pt x="63245" y="94487"/>
                  </a:lnTo>
                  <a:close/>
                </a:path>
                <a:path w="314325" h="274320">
                  <a:moveTo>
                    <a:pt x="12191" y="117348"/>
                  </a:moveTo>
                  <a:lnTo>
                    <a:pt x="6095" y="115823"/>
                  </a:lnTo>
                  <a:lnTo>
                    <a:pt x="0" y="103632"/>
                  </a:lnTo>
                  <a:lnTo>
                    <a:pt x="3048" y="97535"/>
                  </a:lnTo>
                  <a:lnTo>
                    <a:pt x="7619" y="94487"/>
                  </a:lnTo>
                  <a:lnTo>
                    <a:pt x="10667" y="92964"/>
                  </a:lnTo>
                  <a:lnTo>
                    <a:pt x="10667" y="94487"/>
                  </a:lnTo>
                  <a:lnTo>
                    <a:pt x="63245" y="94487"/>
                  </a:lnTo>
                  <a:lnTo>
                    <a:pt x="67056" y="96012"/>
                  </a:lnTo>
                  <a:lnTo>
                    <a:pt x="69342" y="96012"/>
                  </a:lnTo>
                  <a:lnTo>
                    <a:pt x="73151" y="97535"/>
                  </a:lnTo>
                  <a:lnTo>
                    <a:pt x="74675" y="97535"/>
                  </a:lnTo>
                  <a:lnTo>
                    <a:pt x="89916" y="103632"/>
                  </a:lnTo>
                  <a:lnTo>
                    <a:pt x="99059" y="106680"/>
                  </a:lnTo>
                  <a:lnTo>
                    <a:pt x="108204" y="111251"/>
                  </a:lnTo>
                  <a:lnTo>
                    <a:pt x="25908" y="111251"/>
                  </a:lnTo>
                  <a:lnTo>
                    <a:pt x="21335" y="112775"/>
                  </a:lnTo>
                  <a:lnTo>
                    <a:pt x="12191" y="117348"/>
                  </a:lnTo>
                  <a:close/>
                </a:path>
                <a:path w="314325" h="274320">
                  <a:moveTo>
                    <a:pt x="69342" y="96012"/>
                  </a:moveTo>
                  <a:lnTo>
                    <a:pt x="67056" y="96012"/>
                  </a:lnTo>
                  <a:lnTo>
                    <a:pt x="65532" y="94487"/>
                  </a:lnTo>
                  <a:lnTo>
                    <a:pt x="69342" y="96012"/>
                  </a:lnTo>
                  <a:close/>
                </a:path>
                <a:path w="314325" h="274320">
                  <a:moveTo>
                    <a:pt x="283464" y="105155"/>
                  </a:moveTo>
                  <a:lnTo>
                    <a:pt x="283464" y="103632"/>
                  </a:lnTo>
                  <a:lnTo>
                    <a:pt x="283802" y="103632"/>
                  </a:lnTo>
                  <a:lnTo>
                    <a:pt x="283464" y="105155"/>
                  </a:lnTo>
                  <a:close/>
                </a:path>
                <a:path w="314325" h="274320">
                  <a:moveTo>
                    <a:pt x="225551" y="220980"/>
                  </a:moveTo>
                  <a:lnTo>
                    <a:pt x="216408" y="213359"/>
                  </a:lnTo>
                  <a:lnTo>
                    <a:pt x="217932" y="213359"/>
                  </a:lnTo>
                  <a:lnTo>
                    <a:pt x="210311" y="207264"/>
                  </a:lnTo>
                  <a:lnTo>
                    <a:pt x="201167" y="201167"/>
                  </a:lnTo>
                  <a:lnTo>
                    <a:pt x="193548" y="193548"/>
                  </a:lnTo>
                  <a:lnTo>
                    <a:pt x="175259" y="181355"/>
                  </a:lnTo>
                  <a:lnTo>
                    <a:pt x="166116" y="173735"/>
                  </a:lnTo>
                  <a:lnTo>
                    <a:pt x="167640" y="173735"/>
                  </a:lnTo>
                  <a:lnTo>
                    <a:pt x="140208" y="155448"/>
                  </a:lnTo>
                  <a:lnTo>
                    <a:pt x="131064" y="150875"/>
                  </a:lnTo>
                  <a:lnTo>
                    <a:pt x="123443" y="144780"/>
                  </a:lnTo>
                  <a:lnTo>
                    <a:pt x="114300" y="140207"/>
                  </a:lnTo>
                  <a:lnTo>
                    <a:pt x="115824" y="140207"/>
                  </a:lnTo>
                  <a:lnTo>
                    <a:pt x="106680" y="137159"/>
                  </a:lnTo>
                  <a:lnTo>
                    <a:pt x="97535" y="132587"/>
                  </a:lnTo>
                  <a:lnTo>
                    <a:pt x="99059" y="132587"/>
                  </a:lnTo>
                  <a:lnTo>
                    <a:pt x="89916" y="129539"/>
                  </a:lnTo>
                  <a:lnTo>
                    <a:pt x="80772" y="124967"/>
                  </a:lnTo>
                  <a:lnTo>
                    <a:pt x="73151" y="123444"/>
                  </a:lnTo>
                  <a:lnTo>
                    <a:pt x="65532" y="120396"/>
                  </a:lnTo>
                  <a:lnTo>
                    <a:pt x="67056" y="120396"/>
                  </a:lnTo>
                  <a:lnTo>
                    <a:pt x="59435" y="118871"/>
                  </a:lnTo>
                  <a:lnTo>
                    <a:pt x="59435" y="117348"/>
                  </a:lnTo>
                  <a:lnTo>
                    <a:pt x="51816" y="115823"/>
                  </a:lnTo>
                  <a:lnTo>
                    <a:pt x="53340" y="115823"/>
                  </a:lnTo>
                  <a:lnTo>
                    <a:pt x="45719" y="114300"/>
                  </a:lnTo>
                  <a:lnTo>
                    <a:pt x="47243" y="114300"/>
                  </a:lnTo>
                  <a:lnTo>
                    <a:pt x="41148" y="112775"/>
                  </a:lnTo>
                  <a:lnTo>
                    <a:pt x="36575" y="111251"/>
                  </a:lnTo>
                  <a:lnTo>
                    <a:pt x="108204" y="111251"/>
                  </a:lnTo>
                  <a:lnTo>
                    <a:pt x="117348" y="115823"/>
                  </a:lnTo>
                  <a:lnTo>
                    <a:pt x="124967" y="118871"/>
                  </a:lnTo>
                  <a:lnTo>
                    <a:pt x="126491" y="118871"/>
                  </a:lnTo>
                  <a:lnTo>
                    <a:pt x="144780" y="131064"/>
                  </a:lnTo>
                  <a:lnTo>
                    <a:pt x="153924" y="135635"/>
                  </a:lnTo>
                  <a:lnTo>
                    <a:pt x="153924" y="137159"/>
                  </a:lnTo>
                  <a:lnTo>
                    <a:pt x="172211" y="149351"/>
                  </a:lnTo>
                  <a:lnTo>
                    <a:pt x="179832" y="155448"/>
                  </a:lnTo>
                  <a:lnTo>
                    <a:pt x="181356" y="155448"/>
                  </a:lnTo>
                  <a:lnTo>
                    <a:pt x="188975" y="161544"/>
                  </a:lnTo>
                  <a:lnTo>
                    <a:pt x="198119" y="167639"/>
                  </a:lnTo>
                  <a:lnTo>
                    <a:pt x="207264" y="175259"/>
                  </a:lnTo>
                  <a:lnTo>
                    <a:pt x="208787" y="175259"/>
                  </a:lnTo>
                  <a:lnTo>
                    <a:pt x="216408" y="182880"/>
                  </a:lnTo>
                  <a:lnTo>
                    <a:pt x="224027" y="188975"/>
                  </a:lnTo>
                  <a:lnTo>
                    <a:pt x="225551" y="188975"/>
                  </a:lnTo>
                  <a:lnTo>
                    <a:pt x="233172" y="195071"/>
                  </a:lnTo>
                  <a:lnTo>
                    <a:pt x="250850" y="212749"/>
                  </a:lnTo>
                  <a:lnTo>
                    <a:pt x="251459" y="216407"/>
                  </a:lnTo>
                  <a:lnTo>
                    <a:pt x="252069" y="219455"/>
                  </a:lnTo>
                  <a:lnTo>
                    <a:pt x="224027" y="219455"/>
                  </a:lnTo>
                  <a:lnTo>
                    <a:pt x="225551" y="220980"/>
                  </a:lnTo>
                  <a:close/>
                </a:path>
                <a:path w="314325" h="274320">
                  <a:moveTo>
                    <a:pt x="280416" y="118871"/>
                  </a:moveTo>
                  <a:lnTo>
                    <a:pt x="280416" y="117348"/>
                  </a:lnTo>
                  <a:lnTo>
                    <a:pt x="280720" y="117348"/>
                  </a:lnTo>
                  <a:lnTo>
                    <a:pt x="280416" y="118871"/>
                  </a:lnTo>
                  <a:close/>
                </a:path>
                <a:path w="314325" h="274320">
                  <a:moveTo>
                    <a:pt x="278891" y="131064"/>
                  </a:moveTo>
                  <a:lnTo>
                    <a:pt x="278891" y="129539"/>
                  </a:lnTo>
                  <a:lnTo>
                    <a:pt x="279061" y="129539"/>
                  </a:lnTo>
                  <a:lnTo>
                    <a:pt x="278891" y="131064"/>
                  </a:lnTo>
                  <a:close/>
                </a:path>
                <a:path w="314325" h="274320">
                  <a:moveTo>
                    <a:pt x="277367" y="143255"/>
                  </a:moveTo>
                  <a:lnTo>
                    <a:pt x="277367" y="141732"/>
                  </a:lnTo>
                  <a:lnTo>
                    <a:pt x="277537" y="141732"/>
                  </a:lnTo>
                  <a:lnTo>
                    <a:pt x="277367" y="143255"/>
                  </a:lnTo>
                  <a:close/>
                </a:path>
                <a:path w="314325" h="274320">
                  <a:moveTo>
                    <a:pt x="275843" y="155448"/>
                  </a:moveTo>
                  <a:lnTo>
                    <a:pt x="275843" y="153923"/>
                  </a:lnTo>
                  <a:lnTo>
                    <a:pt x="276013" y="153923"/>
                  </a:lnTo>
                  <a:lnTo>
                    <a:pt x="275843" y="155448"/>
                  </a:lnTo>
                  <a:close/>
                </a:path>
                <a:path w="314325" h="274320">
                  <a:moveTo>
                    <a:pt x="263651" y="254507"/>
                  </a:moveTo>
                  <a:lnTo>
                    <a:pt x="260603" y="249935"/>
                  </a:lnTo>
                  <a:lnTo>
                    <a:pt x="259080" y="245364"/>
                  </a:lnTo>
                  <a:lnTo>
                    <a:pt x="256032" y="239267"/>
                  </a:lnTo>
                  <a:lnTo>
                    <a:pt x="256032" y="237744"/>
                  </a:lnTo>
                  <a:lnTo>
                    <a:pt x="254508" y="231648"/>
                  </a:lnTo>
                  <a:lnTo>
                    <a:pt x="251459" y="216407"/>
                  </a:lnTo>
                  <a:lnTo>
                    <a:pt x="250850" y="212749"/>
                  </a:lnTo>
                  <a:lnTo>
                    <a:pt x="254508" y="216407"/>
                  </a:lnTo>
                  <a:lnTo>
                    <a:pt x="262127" y="222503"/>
                  </a:lnTo>
                  <a:lnTo>
                    <a:pt x="266700" y="227075"/>
                  </a:lnTo>
                  <a:lnTo>
                    <a:pt x="266700" y="228600"/>
                  </a:lnTo>
                  <a:lnTo>
                    <a:pt x="280416" y="242316"/>
                  </a:lnTo>
                  <a:lnTo>
                    <a:pt x="283464" y="246887"/>
                  </a:lnTo>
                  <a:lnTo>
                    <a:pt x="288035" y="251459"/>
                  </a:lnTo>
                  <a:lnTo>
                    <a:pt x="286511" y="251459"/>
                  </a:lnTo>
                  <a:lnTo>
                    <a:pt x="289559" y="252983"/>
                  </a:lnTo>
                  <a:lnTo>
                    <a:pt x="263651" y="252983"/>
                  </a:lnTo>
                  <a:lnTo>
                    <a:pt x="263651" y="254507"/>
                  </a:lnTo>
                  <a:close/>
                </a:path>
                <a:path w="314325" h="274320">
                  <a:moveTo>
                    <a:pt x="249935" y="245364"/>
                  </a:moveTo>
                  <a:lnTo>
                    <a:pt x="245364" y="239267"/>
                  </a:lnTo>
                  <a:lnTo>
                    <a:pt x="239267" y="233171"/>
                  </a:lnTo>
                  <a:lnTo>
                    <a:pt x="231648" y="227075"/>
                  </a:lnTo>
                  <a:lnTo>
                    <a:pt x="224027" y="219455"/>
                  </a:lnTo>
                  <a:lnTo>
                    <a:pt x="252069" y="219455"/>
                  </a:lnTo>
                  <a:lnTo>
                    <a:pt x="254508" y="231648"/>
                  </a:lnTo>
                  <a:lnTo>
                    <a:pt x="256032" y="237744"/>
                  </a:lnTo>
                  <a:lnTo>
                    <a:pt x="256032" y="239267"/>
                  </a:lnTo>
                  <a:lnTo>
                    <a:pt x="258317" y="243839"/>
                  </a:lnTo>
                  <a:lnTo>
                    <a:pt x="249935" y="243839"/>
                  </a:lnTo>
                  <a:lnTo>
                    <a:pt x="249935" y="245364"/>
                  </a:lnTo>
                  <a:close/>
                </a:path>
                <a:path w="314325" h="274320">
                  <a:moveTo>
                    <a:pt x="277672" y="220980"/>
                  </a:moveTo>
                  <a:lnTo>
                    <a:pt x="277367" y="220980"/>
                  </a:lnTo>
                  <a:lnTo>
                    <a:pt x="277367" y="219455"/>
                  </a:lnTo>
                  <a:lnTo>
                    <a:pt x="277672" y="220980"/>
                  </a:lnTo>
                  <a:close/>
                </a:path>
                <a:path w="314325" h="274320">
                  <a:moveTo>
                    <a:pt x="279196" y="227075"/>
                  </a:moveTo>
                  <a:lnTo>
                    <a:pt x="278891" y="227075"/>
                  </a:lnTo>
                  <a:lnTo>
                    <a:pt x="278891" y="225551"/>
                  </a:lnTo>
                  <a:lnTo>
                    <a:pt x="279196" y="227075"/>
                  </a:lnTo>
                  <a:close/>
                </a:path>
                <a:path w="314325" h="274320">
                  <a:moveTo>
                    <a:pt x="280416" y="233171"/>
                  </a:moveTo>
                  <a:lnTo>
                    <a:pt x="278891" y="230123"/>
                  </a:lnTo>
                  <a:lnTo>
                    <a:pt x="279806" y="230123"/>
                  </a:lnTo>
                  <a:lnTo>
                    <a:pt x="280416" y="233171"/>
                  </a:lnTo>
                  <a:close/>
                </a:path>
                <a:path w="314325" h="274320">
                  <a:moveTo>
                    <a:pt x="262127" y="257555"/>
                  </a:moveTo>
                  <a:lnTo>
                    <a:pt x="259080" y="252983"/>
                  </a:lnTo>
                  <a:lnTo>
                    <a:pt x="249935" y="243839"/>
                  </a:lnTo>
                  <a:lnTo>
                    <a:pt x="258317" y="243839"/>
                  </a:lnTo>
                  <a:lnTo>
                    <a:pt x="259080" y="245364"/>
                  </a:lnTo>
                  <a:lnTo>
                    <a:pt x="260603" y="249935"/>
                  </a:lnTo>
                  <a:lnTo>
                    <a:pt x="263651" y="254507"/>
                  </a:lnTo>
                  <a:lnTo>
                    <a:pt x="264159" y="254507"/>
                  </a:lnTo>
                  <a:lnTo>
                    <a:pt x="264668" y="256032"/>
                  </a:lnTo>
                  <a:lnTo>
                    <a:pt x="262127" y="256032"/>
                  </a:lnTo>
                  <a:lnTo>
                    <a:pt x="262127" y="257555"/>
                  </a:lnTo>
                  <a:close/>
                </a:path>
                <a:path w="314325" h="274320">
                  <a:moveTo>
                    <a:pt x="287274" y="248412"/>
                  </a:moveTo>
                  <a:lnTo>
                    <a:pt x="286511" y="248412"/>
                  </a:lnTo>
                  <a:lnTo>
                    <a:pt x="286511" y="246887"/>
                  </a:lnTo>
                  <a:lnTo>
                    <a:pt x="287274" y="248412"/>
                  </a:lnTo>
                  <a:close/>
                </a:path>
                <a:path w="314325" h="274320">
                  <a:moveTo>
                    <a:pt x="264159" y="254507"/>
                  </a:moveTo>
                  <a:lnTo>
                    <a:pt x="263651" y="254507"/>
                  </a:lnTo>
                  <a:lnTo>
                    <a:pt x="263651" y="252983"/>
                  </a:lnTo>
                  <a:lnTo>
                    <a:pt x="264159" y="254507"/>
                  </a:lnTo>
                  <a:close/>
                </a:path>
                <a:path w="314325" h="274320">
                  <a:moveTo>
                    <a:pt x="291592" y="265175"/>
                  </a:moveTo>
                  <a:lnTo>
                    <a:pt x="269748" y="265175"/>
                  </a:lnTo>
                  <a:lnTo>
                    <a:pt x="268224" y="263651"/>
                  </a:lnTo>
                  <a:lnTo>
                    <a:pt x="268224" y="262128"/>
                  </a:lnTo>
                  <a:lnTo>
                    <a:pt x="265175" y="259080"/>
                  </a:lnTo>
                  <a:lnTo>
                    <a:pt x="265175" y="257555"/>
                  </a:lnTo>
                  <a:lnTo>
                    <a:pt x="263651" y="252983"/>
                  </a:lnTo>
                  <a:lnTo>
                    <a:pt x="289559" y="252983"/>
                  </a:lnTo>
                  <a:lnTo>
                    <a:pt x="291083" y="255269"/>
                  </a:lnTo>
                  <a:lnTo>
                    <a:pt x="291083" y="257555"/>
                  </a:lnTo>
                  <a:lnTo>
                    <a:pt x="292608" y="259842"/>
                  </a:lnTo>
                  <a:lnTo>
                    <a:pt x="292608" y="262128"/>
                  </a:lnTo>
                  <a:lnTo>
                    <a:pt x="291592" y="265175"/>
                  </a:lnTo>
                  <a:close/>
                </a:path>
                <a:path w="314325" h="274320">
                  <a:moveTo>
                    <a:pt x="292608" y="259842"/>
                  </a:moveTo>
                  <a:lnTo>
                    <a:pt x="291083" y="257555"/>
                  </a:lnTo>
                  <a:lnTo>
                    <a:pt x="291083" y="255269"/>
                  </a:lnTo>
                  <a:lnTo>
                    <a:pt x="292608" y="257555"/>
                  </a:lnTo>
                  <a:lnTo>
                    <a:pt x="292608" y="259842"/>
                  </a:lnTo>
                  <a:close/>
                </a:path>
                <a:path w="314325" h="274320">
                  <a:moveTo>
                    <a:pt x="269748" y="266700"/>
                  </a:moveTo>
                  <a:lnTo>
                    <a:pt x="268224" y="266700"/>
                  </a:lnTo>
                  <a:lnTo>
                    <a:pt x="265175" y="260603"/>
                  </a:lnTo>
                  <a:lnTo>
                    <a:pt x="262127" y="256032"/>
                  </a:lnTo>
                  <a:lnTo>
                    <a:pt x="264668" y="256032"/>
                  </a:lnTo>
                  <a:lnTo>
                    <a:pt x="265175" y="257555"/>
                  </a:lnTo>
                  <a:lnTo>
                    <a:pt x="265175" y="259080"/>
                  </a:lnTo>
                  <a:lnTo>
                    <a:pt x="268224" y="262128"/>
                  </a:lnTo>
                  <a:lnTo>
                    <a:pt x="268224" y="263651"/>
                  </a:lnTo>
                  <a:lnTo>
                    <a:pt x="269748" y="266700"/>
                  </a:lnTo>
                  <a:close/>
                </a:path>
                <a:path w="314325" h="274320">
                  <a:moveTo>
                    <a:pt x="290430" y="268659"/>
                  </a:moveTo>
                  <a:lnTo>
                    <a:pt x="292608" y="262128"/>
                  </a:lnTo>
                  <a:lnTo>
                    <a:pt x="292608" y="259842"/>
                  </a:lnTo>
                  <a:lnTo>
                    <a:pt x="294132" y="262128"/>
                  </a:lnTo>
                  <a:lnTo>
                    <a:pt x="291083" y="268223"/>
                  </a:lnTo>
                  <a:lnTo>
                    <a:pt x="290430" y="268659"/>
                  </a:lnTo>
                  <a:close/>
                </a:path>
                <a:path w="314325" h="274320">
                  <a:moveTo>
                    <a:pt x="282955" y="273642"/>
                  </a:moveTo>
                  <a:lnTo>
                    <a:pt x="280416" y="272796"/>
                  </a:lnTo>
                  <a:lnTo>
                    <a:pt x="275843" y="272796"/>
                  </a:lnTo>
                  <a:lnTo>
                    <a:pt x="271272" y="269748"/>
                  </a:lnTo>
                  <a:lnTo>
                    <a:pt x="268224" y="263651"/>
                  </a:lnTo>
                  <a:lnTo>
                    <a:pt x="269748" y="265175"/>
                  </a:lnTo>
                  <a:lnTo>
                    <a:pt x="291592" y="265175"/>
                  </a:lnTo>
                  <a:lnTo>
                    <a:pt x="290430" y="268659"/>
                  </a:lnTo>
                  <a:lnTo>
                    <a:pt x="282955" y="273642"/>
                  </a:lnTo>
                  <a:close/>
                </a:path>
                <a:path w="314325" h="274320">
                  <a:moveTo>
                    <a:pt x="284987" y="274319"/>
                  </a:moveTo>
                  <a:lnTo>
                    <a:pt x="282955" y="273642"/>
                  </a:lnTo>
                  <a:lnTo>
                    <a:pt x="290430" y="268659"/>
                  </a:lnTo>
                  <a:lnTo>
                    <a:pt x="289559" y="271271"/>
                  </a:lnTo>
                  <a:lnTo>
                    <a:pt x="284987" y="274319"/>
                  </a:lnTo>
                  <a:close/>
                </a:path>
                <a:path w="314325" h="274320">
                  <a:moveTo>
                    <a:pt x="281940" y="274319"/>
                  </a:moveTo>
                  <a:lnTo>
                    <a:pt x="275843" y="274319"/>
                  </a:lnTo>
                  <a:lnTo>
                    <a:pt x="271272" y="269748"/>
                  </a:lnTo>
                  <a:lnTo>
                    <a:pt x="275843" y="272796"/>
                  </a:lnTo>
                  <a:lnTo>
                    <a:pt x="280416" y="272796"/>
                  </a:lnTo>
                  <a:lnTo>
                    <a:pt x="282955" y="273642"/>
                  </a:lnTo>
                  <a:lnTo>
                    <a:pt x="281940" y="2743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08019" y="5612892"/>
              <a:ext cx="702564" cy="438911"/>
            </a:xfrm>
            <a:prstGeom prst="rect">
              <a:avLst/>
            </a:prstGeom>
          </p:spPr>
        </p:pic>
      </p:grpSp>
      <p:sp>
        <p:nvSpPr>
          <p:cNvPr id="74" name="object 74"/>
          <p:cNvSpPr/>
          <p:nvPr/>
        </p:nvSpPr>
        <p:spPr>
          <a:xfrm>
            <a:off x="4014203" y="5605284"/>
            <a:ext cx="146685" cy="123825"/>
          </a:xfrm>
          <a:custGeom>
            <a:avLst/>
            <a:gdLst/>
            <a:ahLst/>
            <a:cxnLst/>
            <a:rect l="l" t="t" r="r" b="b"/>
            <a:pathLst>
              <a:path w="146685" h="123825">
                <a:moveTo>
                  <a:pt x="121932" y="100571"/>
                </a:moveTo>
                <a:lnTo>
                  <a:pt x="121551" y="99047"/>
                </a:lnTo>
                <a:lnTo>
                  <a:pt x="120408" y="94475"/>
                </a:lnTo>
                <a:lnTo>
                  <a:pt x="118884" y="89903"/>
                </a:lnTo>
                <a:lnTo>
                  <a:pt x="112788" y="86855"/>
                </a:lnTo>
                <a:lnTo>
                  <a:pt x="106692" y="86855"/>
                </a:lnTo>
                <a:lnTo>
                  <a:pt x="97548" y="89903"/>
                </a:lnTo>
                <a:lnTo>
                  <a:pt x="86880" y="91427"/>
                </a:lnTo>
                <a:lnTo>
                  <a:pt x="88404" y="91427"/>
                </a:lnTo>
                <a:lnTo>
                  <a:pt x="77736" y="94475"/>
                </a:lnTo>
                <a:lnTo>
                  <a:pt x="50304" y="99047"/>
                </a:lnTo>
                <a:lnTo>
                  <a:pt x="35064" y="99047"/>
                </a:lnTo>
                <a:lnTo>
                  <a:pt x="30492" y="97523"/>
                </a:lnTo>
                <a:lnTo>
                  <a:pt x="32016" y="97523"/>
                </a:lnTo>
                <a:lnTo>
                  <a:pt x="28359" y="96304"/>
                </a:lnTo>
                <a:lnTo>
                  <a:pt x="28968" y="94475"/>
                </a:lnTo>
                <a:lnTo>
                  <a:pt x="28968" y="92951"/>
                </a:lnTo>
                <a:lnTo>
                  <a:pt x="30492" y="91427"/>
                </a:lnTo>
                <a:lnTo>
                  <a:pt x="30492" y="85331"/>
                </a:lnTo>
                <a:lnTo>
                  <a:pt x="32016" y="82283"/>
                </a:lnTo>
                <a:lnTo>
                  <a:pt x="28968" y="79235"/>
                </a:lnTo>
                <a:lnTo>
                  <a:pt x="25920" y="77711"/>
                </a:lnTo>
                <a:lnTo>
                  <a:pt x="21348" y="76187"/>
                </a:lnTo>
                <a:lnTo>
                  <a:pt x="18300" y="79235"/>
                </a:lnTo>
                <a:lnTo>
                  <a:pt x="16776" y="82283"/>
                </a:lnTo>
                <a:lnTo>
                  <a:pt x="15252" y="86855"/>
                </a:lnTo>
                <a:lnTo>
                  <a:pt x="16776" y="86855"/>
                </a:lnTo>
                <a:lnTo>
                  <a:pt x="15252" y="88379"/>
                </a:lnTo>
                <a:lnTo>
                  <a:pt x="13728" y="92951"/>
                </a:lnTo>
                <a:lnTo>
                  <a:pt x="13728" y="94475"/>
                </a:lnTo>
                <a:lnTo>
                  <a:pt x="12204" y="97523"/>
                </a:lnTo>
                <a:lnTo>
                  <a:pt x="9156" y="102095"/>
                </a:lnTo>
                <a:lnTo>
                  <a:pt x="9156" y="106667"/>
                </a:lnTo>
                <a:lnTo>
                  <a:pt x="12204" y="111239"/>
                </a:lnTo>
                <a:lnTo>
                  <a:pt x="13728" y="114287"/>
                </a:lnTo>
                <a:lnTo>
                  <a:pt x="15252" y="115811"/>
                </a:lnTo>
                <a:lnTo>
                  <a:pt x="16776" y="115811"/>
                </a:lnTo>
                <a:lnTo>
                  <a:pt x="18300" y="117335"/>
                </a:lnTo>
                <a:lnTo>
                  <a:pt x="21348" y="118859"/>
                </a:lnTo>
                <a:lnTo>
                  <a:pt x="22872" y="120383"/>
                </a:lnTo>
                <a:lnTo>
                  <a:pt x="27444" y="121907"/>
                </a:lnTo>
                <a:lnTo>
                  <a:pt x="28968" y="121907"/>
                </a:lnTo>
                <a:lnTo>
                  <a:pt x="35064" y="123431"/>
                </a:lnTo>
                <a:lnTo>
                  <a:pt x="53352" y="123431"/>
                </a:lnTo>
                <a:lnTo>
                  <a:pt x="62496" y="121907"/>
                </a:lnTo>
                <a:lnTo>
                  <a:pt x="83832" y="118859"/>
                </a:lnTo>
                <a:lnTo>
                  <a:pt x="83832" y="117335"/>
                </a:lnTo>
                <a:lnTo>
                  <a:pt x="92976" y="115811"/>
                </a:lnTo>
                <a:lnTo>
                  <a:pt x="94500" y="114287"/>
                </a:lnTo>
                <a:lnTo>
                  <a:pt x="112788" y="108191"/>
                </a:lnTo>
                <a:lnTo>
                  <a:pt x="118884" y="106667"/>
                </a:lnTo>
                <a:lnTo>
                  <a:pt x="121932" y="100571"/>
                </a:lnTo>
                <a:close/>
              </a:path>
              <a:path w="146685" h="123825">
                <a:moveTo>
                  <a:pt x="146304" y="15240"/>
                </a:moveTo>
                <a:lnTo>
                  <a:pt x="144780" y="10668"/>
                </a:lnTo>
                <a:lnTo>
                  <a:pt x="144780" y="6096"/>
                </a:lnTo>
                <a:lnTo>
                  <a:pt x="140208" y="1524"/>
                </a:lnTo>
                <a:lnTo>
                  <a:pt x="135636" y="1524"/>
                </a:lnTo>
                <a:lnTo>
                  <a:pt x="132588" y="0"/>
                </a:lnTo>
                <a:lnTo>
                  <a:pt x="131064" y="0"/>
                </a:lnTo>
                <a:lnTo>
                  <a:pt x="126492" y="1524"/>
                </a:lnTo>
                <a:lnTo>
                  <a:pt x="115824" y="1524"/>
                </a:lnTo>
                <a:lnTo>
                  <a:pt x="109728" y="3048"/>
                </a:lnTo>
                <a:lnTo>
                  <a:pt x="103632" y="3048"/>
                </a:lnTo>
                <a:lnTo>
                  <a:pt x="96012" y="4572"/>
                </a:lnTo>
                <a:lnTo>
                  <a:pt x="97536" y="4572"/>
                </a:lnTo>
                <a:lnTo>
                  <a:pt x="91440" y="6096"/>
                </a:lnTo>
                <a:lnTo>
                  <a:pt x="82296" y="6096"/>
                </a:lnTo>
                <a:lnTo>
                  <a:pt x="76200" y="7620"/>
                </a:lnTo>
                <a:lnTo>
                  <a:pt x="70104" y="7620"/>
                </a:lnTo>
                <a:lnTo>
                  <a:pt x="70104" y="9144"/>
                </a:lnTo>
                <a:lnTo>
                  <a:pt x="65532" y="9144"/>
                </a:lnTo>
                <a:lnTo>
                  <a:pt x="59436" y="10668"/>
                </a:lnTo>
                <a:lnTo>
                  <a:pt x="53340" y="10668"/>
                </a:lnTo>
                <a:lnTo>
                  <a:pt x="47244" y="12192"/>
                </a:lnTo>
                <a:lnTo>
                  <a:pt x="45720" y="12192"/>
                </a:lnTo>
                <a:lnTo>
                  <a:pt x="41148" y="13716"/>
                </a:lnTo>
                <a:lnTo>
                  <a:pt x="19812" y="13716"/>
                </a:lnTo>
                <a:lnTo>
                  <a:pt x="15240" y="15240"/>
                </a:lnTo>
                <a:lnTo>
                  <a:pt x="4572" y="15240"/>
                </a:lnTo>
                <a:lnTo>
                  <a:pt x="0" y="19812"/>
                </a:lnTo>
                <a:lnTo>
                  <a:pt x="0" y="32004"/>
                </a:lnTo>
                <a:lnTo>
                  <a:pt x="4572" y="36576"/>
                </a:lnTo>
                <a:lnTo>
                  <a:pt x="44196" y="36576"/>
                </a:lnTo>
                <a:lnTo>
                  <a:pt x="44196" y="35052"/>
                </a:lnTo>
                <a:lnTo>
                  <a:pt x="56388" y="35052"/>
                </a:lnTo>
                <a:lnTo>
                  <a:pt x="60960" y="33528"/>
                </a:lnTo>
                <a:lnTo>
                  <a:pt x="68580" y="33528"/>
                </a:lnTo>
                <a:lnTo>
                  <a:pt x="74676" y="32004"/>
                </a:lnTo>
                <a:lnTo>
                  <a:pt x="80772" y="32004"/>
                </a:lnTo>
                <a:lnTo>
                  <a:pt x="86868" y="30480"/>
                </a:lnTo>
                <a:lnTo>
                  <a:pt x="92964" y="30480"/>
                </a:lnTo>
                <a:lnTo>
                  <a:pt x="99060" y="28956"/>
                </a:lnTo>
                <a:lnTo>
                  <a:pt x="100584" y="28956"/>
                </a:lnTo>
                <a:lnTo>
                  <a:pt x="106680" y="27432"/>
                </a:lnTo>
                <a:lnTo>
                  <a:pt x="114300" y="27432"/>
                </a:lnTo>
                <a:lnTo>
                  <a:pt x="120396" y="25908"/>
                </a:lnTo>
                <a:lnTo>
                  <a:pt x="124968" y="24384"/>
                </a:lnTo>
                <a:lnTo>
                  <a:pt x="131064" y="24384"/>
                </a:lnTo>
                <a:lnTo>
                  <a:pt x="137160" y="21336"/>
                </a:lnTo>
                <a:lnTo>
                  <a:pt x="141732" y="19812"/>
                </a:lnTo>
                <a:lnTo>
                  <a:pt x="146304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5" name="object 7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358639" y="5283707"/>
            <a:ext cx="661415" cy="772668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097780" y="5562600"/>
            <a:ext cx="199644" cy="178308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5510784" y="5303520"/>
            <a:ext cx="304800" cy="236220"/>
          </a:xfrm>
          <a:custGeom>
            <a:avLst/>
            <a:gdLst/>
            <a:ahLst/>
            <a:cxnLst/>
            <a:rect l="l" t="t" r="r" b="b"/>
            <a:pathLst>
              <a:path w="304800" h="236220">
                <a:moveTo>
                  <a:pt x="25908" y="1524"/>
                </a:moveTo>
                <a:lnTo>
                  <a:pt x="16764" y="1524"/>
                </a:lnTo>
                <a:lnTo>
                  <a:pt x="18287" y="0"/>
                </a:lnTo>
                <a:lnTo>
                  <a:pt x="22860" y="0"/>
                </a:lnTo>
                <a:lnTo>
                  <a:pt x="25908" y="1524"/>
                </a:lnTo>
                <a:close/>
              </a:path>
              <a:path w="304800" h="236220">
                <a:moveTo>
                  <a:pt x="30480" y="3048"/>
                </a:moveTo>
                <a:lnTo>
                  <a:pt x="12192" y="3048"/>
                </a:lnTo>
                <a:lnTo>
                  <a:pt x="13716" y="1524"/>
                </a:lnTo>
                <a:lnTo>
                  <a:pt x="27432" y="1524"/>
                </a:lnTo>
                <a:lnTo>
                  <a:pt x="30480" y="3048"/>
                </a:lnTo>
                <a:close/>
              </a:path>
              <a:path w="304800" h="236220">
                <a:moveTo>
                  <a:pt x="10667" y="28956"/>
                </a:moveTo>
                <a:lnTo>
                  <a:pt x="6096" y="25908"/>
                </a:lnTo>
                <a:lnTo>
                  <a:pt x="1523" y="24383"/>
                </a:lnTo>
                <a:lnTo>
                  <a:pt x="0" y="18287"/>
                </a:lnTo>
                <a:lnTo>
                  <a:pt x="3048" y="12192"/>
                </a:lnTo>
                <a:lnTo>
                  <a:pt x="3048" y="10667"/>
                </a:lnTo>
                <a:lnTo>
                  <a:pt x="4571" y="9144"/>
                </a:lnTo>
                <a:lnTo>
                  <a:pt x="4571" y="7619"/>
                </a:lnTo>
                <a:lnTo>
                  <a:pt x="6096" y="7619"/>
                </a:lnTo>
                <a:lnTo>
                  <a:pt x="9144" y="6096"/>
                </a:lnTo>
                <a:lnTo>
                  <a:pt x="7619" y="6096"/>
                </a:lnTo>
                <a:lnTo>
                  <a:pt x="10667" y="4572"/>
                </a:lnTo>
                <a:lnTo>
                  <a:pt x="10667" y="3048"/>
                </a:lnTo>
                <a:lnTo>
                  <a:pt x="32003" y="3048"/>
                </a:lnTo>
                <a:lnTo>
                  <a:pt x="35051" y="4572"/>
                </a:lnTo>
                <a:lnTo>
                  <a:pt x="36576" y="6096"/>
                </a:lnTo>
                <a:lnTo>
                  <a:pt x="39623" y="7619"/>
                </a:lnTo>
                <a:lnTo>
                  <a:pt x="44196" y="10667"/>
                </a:lnTo>
                <a:lnTo>
                  <a:pt x="54863" y="21335"/>
                </a:lnTo>
                <a:lnTo>
                  <a:pt x="16764" y="21335"/>
                </a:lnTo>
                <a:lnTo>
                  <a:pt x="18287" y="22860"/>
                </a:lnTo>
                <a:lnTo>
                  <a:pt x="19811" y="22860"/>
                </a:lnTo>
                <a:lnTo>
                  <a:pt x="18287" y="24383"/>
                </a:lnTo>
                <a:lnTo>
                  <a:pt x="18796" y="24383"/>
                </a:lnTo>
                <a:lnTo>
                  <a:pt x="16764" y="27432"/>
                </a:lnTo>
                <a:lnTo>
                  <a:pt x="10667" y="28956"/>
                </a:lnTo>
                <a:close/>
              </a:path>
              <a:path w="304800" h="236220">
                <a:moveTo>
                  <a:pt x="257555" y="60960"/>
                </a:moveTo>
                <a:lnTo>
                  <a:pt x="256032" y="57912"/>
                </a:lnTo>
                <a:lnTo>
                  <a:pt x="256032" y="48767"/>
                </a:lnTo>
                <a:lnTo>
                  <a:pt x="257555" y="47244"/>
                </a:lnTo>
                <a:lnTo>
                  <a:pt x="257555" y="41148"/>
                </a:lnTo>
                <a:lnTo>
                  <a:pt x="259080" y="39624"/>
                </a:lnTo>
                <a:lnTo>
                  <a:pt x="259080" y="38100"/>
                </a:lnTo>
                <a:lnTo>
                  <a:pt x="265176" y="32003"/>
                </a:lnTo>
                <a:lnTo>
                  <a:pt x="268223" y="30480"/>
                </a:lnTo>
                <a:lnTo>
                  <a:pt x="269748" y="28956"/>
                </a:lnTo>
                <a:lnTo>
                  <a:pt x="272796" y="27432"/>
                </a:lnTo>
                <a:lnTo>
                  <a:pt x="274319" y="25908"/>
                </a:lnTo>
                <a:lnTo>
                  <a:pt x="278892" y="24383"/>
                </a:lnTo>
                <a:lnTo>
                  <a:pt x="277367" y="24383"/>
                </a:lnTo>
                <a:lnTo>
                  <a:pt x="284987" y="21335"/>
                </a:lnTo>
                <a:lnTo>
                  <a:pt x="286512" y="19812"/>
                </a:lnTo>
                <a:lnTo>
                  <a:pt x="294132" y="18287"/>
                </a:lnTo>
                <a:lnTo>
                  <a:pt x="297180" y="16764"/>
                </a:lnTo>
                <a:lnTo>
                  <a:pt x="301751" y="19812"/>
                </a:lnTo>
                <a:lnTo>
                  <a:pt x="304800" y="25908"/>
                </a:lnTo>
                <a:lnTo>
                  <a:pt x="303276" y="30480"/>
                </a:lnTo>
                <a:lnTo>
                  <a:pt x="298703" y="32003"/>
                </a:lnTo>
                <a:lnTo>
                  <a:pt x="294640" y="35051"/>
                </a:lnTo>
                <a:lnTo>
                  <a:pt x="294132" y="35051"/>
                </a:lnTo>
                <a:lnTo>
                  <a:pt x="288035" y="39624"/>
                </a:lnTo>
                <a:lnTo>
                  <a:pt x="284987" y="42672"/>
                </a:lnTo>
                <a:lnTo>
                  <a:pt x="286512" y="42672"/>
                </a:lnTo>
                <a:lnTo>
                  <a:pt x="284988" y="44196"/>
                </a:lnTo>
                <a:lnTo>
                  <a:pt x="281939" y="44196"/>
                </a:lnTo>
                <a:lnTo>
                  <a:pt x="280416" y="50292"/>
                </a:lnTo>
                <a:lnTo>
                  <a:pt x="281939" y="50292"/>
                </a:lnTo>
                <a:lnTo>
                  <a:pt x="281939" y="56387"/>
                </a:lnTo>
                <a:lnTo>
                  <a:pt x="283464" y="59435"/>
                </a:lnTo>
                <a:lnTo>
                  <a:pt x="257555" y="59435"/>
                </a:lnTo>
                <a:lnTo>
                  <a:pt x="257555" y="60960"/>
                </a:lnTo>
                <a:close/>
              </a:path>
              <a:path w="304800" h="236220">
                <a:moveTo>
                  <a:pt x="18287" y="22860"/>
                </a:moveTo>
                <a:lnTo>
                  <a:pt x="16764" y="21335"/>
                </a:lnTo>
                <a:lnTo>
                  <a:pt x="19507" y="22250"/>
                </a:lnTo>
                <a:lnTo>
                  <a:pt x="18287" y="22860"/>
                </a:lnTo>
                <a:close/>
              </a:path>
              <a:path w="304800" h="236220">
                <a:moveTo>
                  <a:pt x="19507" y="22250"/>
                </a:moveTo>
                <a:lnTo>
                  <a:pt x="16764" y="21335"/>
                </a:lnTo>
                <a:lnTo>
                  <a:pt x="21335" y="21335"/>
                </a:lnTo>
                <a:lnTo>
                  <a:pt x="19507" y="22250"/>
                </a:lnTo>
                <a:close/>
              </a:path>
              <a:path w="304800" h="236220">
                <a:moveTo>
                  <a:pt x="20192" y="22479"/>
                </a:moveTo>
                <a:lnTo>
                  <a:pt x="19507" y="22250"/>
                </a:lnTo>
                <a:lnTo>
                  <a:pt x="21335" y="21335"/>
                </a:lnTo>
                <a:lnTo>
                  <a:pt x="20192" y="22479"/>
                </a:lnTo>
                <a:close/>
              </a:path>
              <a:path w="304800" h="236220">
                <a:moveTo>
                  <a:pt x="20193" y="22479"/>
                </a:moveTo>
                <a:lnTo>
                  <a:pt x="21335" y="21335"/>
                </a:lnTo>
                <a:lnTo>
                  <a:pt x="20193" y="22479"/>
                </a:lnTo>
                <a:close/>
              </a:path>
              <a:path w="304800" h="236220">
                <a:moveTo>
                  <a:pt x="56388" y="22860"/>
                </a:moveTo>
                <a:lnTo>
                  <a:pt x="21335" y="22860"/>
                </a:lnTo>
                <a:lnTo>
                  <a:pt x="20193" y="22479"/>
                </a:lnTo>
                <a:lnTo>
                  <a:pt x="21335" y="21335"/>
                </a:lnTo>
                <a:lnTo>
                  <a:pt x="54863" y="21335"/>
                </a:lnTo>
                <a:lnTo>
                  <a:pt x="56388" y="22860"/>
                </a:lnTo>
                <a:close/>
              </a:path>
              <a:path w="304800" h="236220">
                <a:moveTo>
                  <a:pt x="19811" y="22860"/>
                </a:moveTo>
                <a:lnTo>
                  <a:pt x="18287" y="22860"/>
                </a:lnTo>
                <a:lnTo>
                  <a:pt x="19507" y="22250"/>
                </a:lnTo>
                <a:lnTo>
                  <a:pt x="20192" y="22479"/>
                </a:lnTo>
                <a:lnTo>
                  <a:pt x="19811" y="22860"/>
                </a:lnTo>
                <a:close/>
              </a:path>
              <a:path w="304800" h="236220">
                <a:moveTo>
                  <a:pt x="18796" y="24383"/>
                </a:moveTo>
                <a:lnTo>
                  <a:pt x="18287" y="24383"/>
                </a:lnTo>
                <a:lnTo>
                  <a:pt x="20193" y="22479"/>
                </a:lnTo>
                <a:lnTo>
                  <a:pt x="19812" y="22860"/>
                </a:lnTo>
                <a:lnTo>
                  <a:pt x="18796" y="24383"/>
                </a:lnTo>
                <a:close/>
              </a:path>
              <a:path w="304800" h="236220">
                <a:moveTo>
                  <a:pt x="64008" y="30480"/>
                </a:moveTo>
                <a:lnTo>
                  <a:pt x="32003" y="30480"/>
                </a:lnTo>
                <a:lnTo>
                  <a:pt x="27432" y="27432"/>
                </a:lnTo>
                <a:lnTo>
                  <a:pt x="21335" y="24383"/>
                </a:lnTo>
                <a:lnTo>
                  <a:pt x="22860" y="24383"/>
                </a:lnTo>
                <a:lnTo>
                  <a:pt x="19812" y="22860"/>
                </a:lnTo>
                <a:lnTo>
                  <a:pt x="20193" y="22479"/>
                </a:lnTo>
                <a:lnTo>
                  <a:pt x="21335" y="22860"/>
                </a:lnTo>
                <a:lnTo>
                  <a:pt x="56388" y="22860"/>
                </a:lnTo>
                <a:lnTo>
                  <a:pt x="64008" y="30480"/>
                </a:lnTo>
                <a:close/>
              </a:path>
              <a:path w="304800" h="236220">
                <a:moveTo>
                  <a:pt x="39623" y="39624"/>
                </a:moveTo>
                <a:lnTo>
                  <a:pt x="28955" y="28956"/>
                </a:lnTo>
                <a:lnTo>
                  <a:pt x="32003" y="30480"/>
                </a:lnTo>
                <a:lnTo>
                  <a:pt x="64008" y="30480"/>
                </a:lnTo>
                <a:lnTo>
                  <a:pt x="71627" y="38100"/>
                </a:lnTo>
                <a:lnTo>
                  <a:pt x="39623" y="38100"/>
                </a:lnTo>
                <a:lnTo>
                  <a:pt x="39623" y="39624"/>
                </a:lnTo>
                <a:close/>
              </a:path>
              <a:path w="304800" h="236220">
                <a:moveTo>
                  <a:pt x="292608" y="36576"/>
                </a:moveTo>
                <a:lnTo>
                  <a:pt x="294132" y="35051"/>
                </a:lnTo>
                <a:lnTo>
                  <a:pt x="294640" y="35051"/>
                </a:lnTo>
                <a:lnTo>
                  <a:pt x="292608" y="36576"/>
                </a:lnTo>
                <a:close/>
              </a:path>
              <a:path w="304800" h="236220">
                <a:moveTo>
                  <a:pt x="172212" y="178308"/>
                </a:moveTo>
                <a:lnTo>
                  <a:pt x="160019" y="163067"/>
                </a:lnTo>
                <a:lnTo>
                  <a:pt x="152400" y="153924"/>
                </a:lnTo>
                <a:lnTo>
                  <a:pt x="146303" y="146303"/>
                </a:lnTo>
                <a:lnTo>
                  <a:pt x="138683" y="137160"/>
                </a:lnTo>
                <a:lnTo>
                  <a:pt x="129539" y="129540"/>
                </a:lnTo>
                <a:lnTo>
                  <a:pt x="131064" y="129540"/>
                </a:lnTo>
                <a:lnTo>
                  <a:pt x="99060" y="97535"/>
                </a:lnTo>
                <a:lnTo>
                  <a:pt x="97535" y="97535"/>
                </a:lnTo>
                <a:lnTo>
                  <a:pt x="82296" y="82296"/>
                </a:lnTo>
                <a:lnTo>
                  <a:pt x="73151" y="74676"/>
                </a:lnTo>
                <a:lnTo>
                  <a:pt x="73151" y="73151"/>
                </a:lnTo>
                <a:lnTo>
                  <a:pt x="65532" y="65532"/>
                </a:lnTo>
                <a:lnTo>
                  <a:pt x="67055" y="65532"/>
                </a:lnTo>
                <a:lnTo>
                  <a:pt x="59435" y="57912"/>
                </a:lnTo>
                <a:lnTo>
                  <a:pt x="51816" y="51816"/>
                </a:lnTo>
                <a:lnTo>
                  <a:pt x="44196" y="44196"/>
                </a:lnTo>
                <a:lnTo>
                  <a:pt x="39623" y="38100"/>
                </a:lnTo>
                <a:lnTo>
                  <a:pt x="71627" y="38100"/>
                </a:lnTo>
                <a:lnTo>
                  <a:pt x="91439" y="57912"/>
                </a:lnTo>
                <a:lnTo>
                  <a:pt x="89916" y="57912"/>
                </a:lnTo>
                <a:lnTo>
                  <a:pt x="97535" y="65532"/>
                </a:lnTo>
                <a:lnTo>
                  <a:pt x="106680" y="73151"/>
                </a:lnTo>
                <a:lnTo>
                  <a:pt x="146303" y="112776"/>
                </a:lnTo>
                <a:lnTo>
                  <a:pt x="146303" y="114300"/>
                </a:lnTo>
                <a:lnTo>
                  <a:pt x="155448" y="121919"/>
                </a:lnTo>
                <a:lnTo>
                  <a:pt x="155448" y="123444"/>
                </a:lnTo>
                <a:lnTo>
                  <a:pt x="163067" y="131064"/>
                </a:lnTo>
                <a:lnTo>
                  <a:pt x="169164" y="138683"/>
                </a:lnTo>
                <a:lnTo>
                  <a:pt x="170687" y="140208"/>
                </a:lnTo>
                <a:lnTo>
                  <a:pt x="182880" y="155448"/>
                </a:lnTo>
                <a:lnTo>
                  <a:pt x="188976" y="164592"/>
                </a:lnTo>
                <a:lnTo>
                  <a:pt x="190500" y="164592"/>
                </a:lnTo>
                <a:lnTo>
                  <a:pt x="195071" y="172212"/>
                </a:lnTo>
                <a:lnTo>
                  <a:pt x="198729" y="176783"/>
                </a:lnTo>
                <a:lnTo>
                  <a:pt x="172212" y="176783"/>
                </a:lnTo>
                <a:lnTo>
                  <a:pt x="172212" y="178308"/>
                </a:lnTo>
                <a:close/>
              </a:path>
              <a:path w="304800" h="236220">
                <a:moveTo>
                  <a:pt x="280416" y="50292"/>
                </a:moveTo>
                <a:lnTo>
                  <a:pt x="281939" y="44196"/>
                </a:lnTo>
                <a:lnTo>
                  <a:pt x="281939" y="47244"/>
                </a:lnTo>
                <a:lnTo>
                  <a:pt x="280416" y="50292"/>
                </a:lnTo>
                <a:close/>
              </a:path>
              <a:path w="304800" h="236220">
                <a:moveTo>
                  <a:pt x="281939" y="47244"/>
                </a:moveTo>
                <a:lnTo>
                  <a:pt x="281939" y="44196"/>
                </a:lnTo>
                <a:lnTo>
                  <a:pt x="283464" y="44196"/>
                </a:lnTo>
                <a:lnTo>
                  <a:pt x="281939" y="47244"/>
                </a:lnTo>
                <a:close/>
              </a:path>
              <a:path w="304800" h="236220">
                <a:moveTo>
                  <a:pt x="283464" y="45719"/>
                </a:moveTo>
                <a:lnTo>
                  <a:pt x="283464" y="44196"/>
                </a:lnTo>
                <a:lnTo>
                  <a:pt x="284988" y="44196"/>
                </a:lnTo>
                <a:lnTo>
                  <a:pt x="283464" y="45719"/>
                </a:lnTo>
                <a:close/>
              </a:path>
              <a:path w="304800" h="236220">
                <a:moveTo>
                  <a:pt x="281939" y="50292"/>
                </a:moveTo>
                <a:lnTo>
                  <a:pt x="280416" y="50292"/>
                </a:lnTo>
                <a:lnTo>
                  <a:pt x="281939" y="47244"/>
                </a:lnTo>
                <a:lnTo>
                  <a:pt x="281939" y="50292"/>
                </a:lnTo>
                <a:close/>
              </a:path>
              <a:path w="304800" h="236220">
                <a:moveTo>
                  <a:pt x="283464" y="67056"/>
                </a:moveTo>
                <a:lnTo>
                  <a:pt x="257555" y="67056"/>
                </a:lnTo>
                <a:lnTo>
                  <a:pt x="257555" y="59435"/>
                </a:lnTo>
                <a:lnTo>
                  <a:pt x="283464" y="59435"/>
                </a:lnTo>
                <a:lnTo>
                  <a:pt x="283464" y="67056"/>
                </a:lnTo>
                <a:close/>
              </a:path>
              <a:path w="304800" h="236220">
                <a:moveTo>
                  <a:pt x="281939" y="77724"/>
                </a:moveTo>
                <a:lnTo>
                  <a:pt x="256032" y="77724"/>
                </a:lnTo>
                <a:lnTo>
                  <a:pt x="256032" y="71628"/>
                </a:lnTo>
                <a:lnTo>
                  <a:pt x="257555" y="65532"/>
                </a:lnTo>
                <a:lnTo>
                  <a:pt x="257555" y="67056"/>
                </a:lnTo>
                <a:lnTo>
                  <a:pt x="283464" y="67056"/>
                </a:lnTo>
                <a:lnTo>
                  <a:pt x="283464" y="68580"/>
                </a:lnTo>
                <a:lnTo>
                  <a:pt x="282320" y="73151"/>
                </a:lnTo>
                <a:lnTo>
                  <a:pt x="281939" y="73151"/>
                </a:lnTo>
                <a:lnTo>
                  <a:pt x="281939" y="77724"/>
                </a:lnTo>
                <a:close/>
              </a:path>
              <a:path w="304800" h="236220">
                <a:moveTo>
                  <a:pt x="281939" y="74676"/>
                </a:moveTo>
                <a:lnTo>
                  <a:pt x="281939" y="73151"/>
                </a:lnTo>
                <a:lnTo>
                  <a:pt x="282320" y="73151"/>
                </a:lnTo>
                <a:lnTo>
                  <a:pt x="281939" y="74676"/>
                </a:lnTo>
                <a:close/>
              </a:path>
              <a:path w="304800" h="236220">
                <a:moveTo>
                  <a:pt x="272796" y="155448"/>
                </a:moveTo>
                <a:lnTo>
                  <a:pt x="246887" y="155448"/>
                </a:lnTo>
                <a:lnTo>
                  <a:pt x="248412" y="144780"/>
                </a:lnTo>
                <a:lnTo>
                  <a:pt x="248412" y="132587"/>
                </a:lnTo>
                <a:lnTo>
                  <a:pt x="249935" y="121919"/>
                </a:lnTo>
                <a:lnTo>
                  <a:pt x="251460" y="112776"/>
                </a:lnTo>
                <a:lnTo>
                  <a:pt x="252983" y="102108"/>
                </a:lnTo>
                <a:lnTo>
                  <a:pt x="252983" y="92964"/>
                </a:lnTo>
                <a:lnTo>
                  <a:pt x="254508" y="85344"/>
                </a:lnTo>
                <a:lnTo>
                  <a:pt x="256032" y="76200"/>
                </a:lnTo>
                <a:lnTo>
                  <a:pt x="256032" y="77724"/>
                </a:lnTo>
                <a:lnTo>
                  <a:pt x="281939" y="77724"/>
                </a:lnTo>
                <a:lnTo>
                  <a:pt x="281939" y="80772"/>
                </a:lnTo>
                <a:lnTo>
                  <a:pt x="278892" y="96012"/>
                </a:lnTo>
                <a:lnTo>
                  <a:pt x="277367" y="105156"/>
                </a:lnTo>
                <a:lnTo>
                  <a:pt x="277367" y="115824"/>
                </a:lnTo>
                <a:lnTo>
                  <a:pt x="275844" y="124967"/>
                </a:lnTo>
                <a:lnTo>
                  <a:pt x="272796" y="146303"/>
                </a:lnTo>
                <a:lnTo>
                  <a:pt x="272796" y="155448"/>
                </a:lnTo>
                <a:close/>
              </a:path>
              <a:path w="304800" h="236220">
                <a:moveTo>
                  <a:pt x="240792" y="190500"/>
                </a:moveTo>
                <a:lnTo>
                  <a:pt x="242316" y="182880"/>
                </a:lnTo>
                <a:lnTo>
                  <a:pt x="245364" y="164592"/>
                </a:lnTo>
                <a:lnTo>
                  <a:pt x="246887" y="153924"/>
                </a:lnTo>
                <a:lnTo>
                  <a:pt x="246887" y="155448"/>
                </a:lnTo>
                <a:lnTo>
                  <a:pt x="272796" y="155448"/>
                </a:lnTo>
                <a:lnTo>
                  <a:pt x="272796" y="158496"/>
                </a:lnTo>
                <a:lnTo>
                  <a:pt x="269748" y="169164"/>
                </a:lnTo>
                <a:lnTo>
                  <a:pt x="266700" y="187451"/>
                </a:lnTo>
                <a:lnTo>
                  <a:pt x="266395" y="188976"/>
                </a:lnTo>
                <a:lnTo>
                  <a:pt x="242316" y="188976"/>
                </a:lnTo>
                <a:lnTo>
                  <a:pt x="240792" y="190500"/>
                </a:lnTo>
                <a:close/>
              </a:path>
              <a:path w="304800" h="236220">
                <a:moveTo>
                  <a:pt x="211419" y="194378"/>
                </a:moveTo>
                <a:lnTo>
                  <a:pt x="210312" y="193548"/>
                </a:lnTo>
                <a:lnTo>
                  <a:pt x="184403" y="193548"/>
                </a:lnTo>
                <a:lnTo>
                  <a:pt x="178308" y="185928"/>
                </a:lnTo>
                <a:lnTo>
                  <a:pt x="176783" y="185928"/>
                </a:lnTo>
                <a:lnTo>
                  <a:pt x="172212" y="176783"/>
                </a:lnTo>
                <a:lnTo>
                  <a:pt x="198729" y="176783"/>
                </a:lnTo>
                <a:lnTo>
                  <a:pt x="207264" y="187451"/>
                </a:lnTo>
                <a:lnTo>
                  <a:pt x="211419" y="194378"/>
                </a:lnTo>
                <a:close/>
              </a:path>
              <a:path w="304800" h="236220">
                <a:moveTo>
                  <a:pt x="263347" y="204216"/>
                </a:moveTo>
                <a:lnTo>
                  <a:pt x="237744" y="204216"/>
                </a:lnTo>
                <a:lnTo>
                  <a:pt x="239267" y="196596"/>
                </a:lnTo>
                <a:lnTo>
                  <a:pt x="242316" y="188976"/>
                </a:lnTo>
                <a:lnTo>
                  <a:pt x="266395" y="188976"/>
                </a:lnTo>
                <a:lnTo>
                  <a:pt x="265176" y="195072"/>
                </a:lnTo>
                <a:lnTo>
                  <a:pt x="265176" y="196596"/>
                </a:lnTo>
                <a:lnTo>
                  <a:pt x="263651" y="202692"/>
                </a:lnTo>
                <a:lnTo>
                  <a:pt x="263347" y="204216"/>
                </a:lnTo>
                <a:close/>
              </a:path>
              <a:path w="304800" h="236220">
                <a:moveTo>
                  <a:pt x="245364" y="233172"/>
                </a:moveTo>
                <a:lnTo>
                  <a:pt x="222503" y="233172"/>
                </a:lnTo>
                <a:lnTo>
                  <a:pt x="219455" y="230124"/>
                </a:lnTo>
                <a:lnTo>
                  <a:pt x="217932" y="230124"/>
                </a:lnTo>
                <a:lnTo>
                  <a:pt x="214883" y="227076"/>
                </a:lnTo>
                <a:lnTo>
                  <a:pt x="210312" y="224028"/>
                </a:lnTo>
                <a:lnTo>
                  <a:pt x="205739" y="219456"/>
                </a:lnTo>
                <a:lnTo>
                  <a:pt x="204216" y="219456"/>
                </a:lnTo>
                <a:lnTo>
                  <a:pt x="199644" y="213360"/>
                </a:lnTo>
                <a:lnTo>
                  <a:pt x="193548" y="207264"/>
                </a:lnTo>
                <a:lnTo>
                  <a:pt x="188976" y="199644"/>
                </a:lnTo>
                <a:lnTo>
                  <a:pt x="182880" y="193548"/>
                </a:lnTo>
                <a:lnTo>
                  <a:pt x="210312" y="193548"/>
                </a:lnTo>
                <a:lnTo>
                  <a:pt x="211835" y="195072"/>
                </a:lnTo>
                <a:lnTo>
                  <a:pt x="212344" y="195072"/>
                </a:lnTo>
                <a:lnTo>
                  <a:pt x="216408" y="198119"/>
                </a:lnTo>
                <a:lnTo>
                  <a:pt x="214883" y="198119"/>
                </a:lnTo>
                <a:lnTo>
                  <a:pt x="220980" y="202692"/>
                </a:lnTo>
                <a:lnTo>
                  <a:pt x="224028" y="205740"/>
                </a:lnTo>
                <a:lnTo>
                  <a:pt x="228600" y="208787"/>
                </a:lnTo>
                <a:lnTo>
                  <a:pt x="231648" y="211835"/>
                </a:lnTo>
                <a:lnTo>
                  <a:pt x="233171" y="211835"/>
                </a:lnTo>
                <a:lnTo>
                  <a:pt x="233552" y="212217"/>
                </a:lnTo>
                <a:lnTo>
                  <a:pt x="230123" y="213360"/>
                </a:lnTo>
                <a:lnTo>
                  <a:pt x="259841" y="213360"/>
                </a:lnTo>
                <a:lnTo>
                  <a:pt x="259080" y="216408"/>
                </a:lnTo>
                <a:lnTo>
                  <a:pt x="259080" y="217932"/>
                </a:lnTo>
                <a:lnTo>
                  <a:pt x="256032" y="222503"/>
                </a:lnTo>
                <a:lnTo>
                  <a:pt x="256032" y="224028"/>
                </a:lnTo>
                <a:lnTo>
                  <a:pt x="248412" y="231648"/>
                </a:lnTo>
                <a:lnTo>
                  <a:pt x="245364" y="233172"/>
                </a:lnTo>
                <a:close/>
              </a:path>
              <a:path w="304800" h="236220">
                <a:moveTo>
                  <a:pt x="211835" y="195072"/>
                </a:moveTo>
                <a:lnTo>
                  <a:pt x="210312" y="193548"/>
                </a:lnTo>
                <a:lnTo>
                  <a:pt x="211419" y="194378"/>
                </a:lnTo>
                <a:lnTo>
                  <a:pt x="211835" y="195072"/>
                </a:lnTo>
                <a:close/>
              </a:path>
              <a:path w="304800" h="236220">
                <a:moveTo>
                  <a:pt x="212344" y="195072"/>
                </a:moveTo>
                <a:lnTo>
                  <a:pt x="211835" y="195072"/>
                </a:lnTo>
                <a:lnTo>
                  <a:pt x="211419" y="194378"/>
                </a:lnTo>
                <a:lnTo>
                  <a:pt x="212344" y="195072"/>
                </a:lnTo>
                <a:close/>
              </a:path>
              <a:path w="304800" h="236220">
                <a:moveTo>
                  <a:pt x="235203" y="210820"/>
                </a:moveTo>
                <a:lnTo>
                  <a:pt x="236219" y="208787"/>
                </a:lnTo>
                <a:lnTo>
                  <a:pt x="237744" y="202692"/>
                </a:lnTo>
                <a:lnTo>
                  <a:pt x="237744" y="204216"/>
                </a:lnTo>
                <a:lnTo>
                  <a:pt x="263347" y="204216"/>
                </a:lnTo>
                <a:lnTo>
                  <a:pt x="262128" y="210312"/>
                </a:lnTo>
                <a:lnTo>
                  <a:pt x="236219" y="210312"/>
                </a:lnTo>
                <a:lnTo>
                  <a:pt x="235203" y="210820"/>
                </a:lnTo>
                <a:close/>
              </a:path>
              <a:path w="304800" h="236220">
                <a:moveTo>
                  <a:pt x="233171" y="211835"/>
                </a:moveTo>
                <a:lnTo>
                  <a:pt x="231648" y="211835"/>
                </a:lnTo>
                <a:lnTo>
                  <a:pt x="231648" y="210312"/>
                </a:lnTo>
                <a:lnTo>
                  <a:pt x="233171" y="211835"/>
                </a:lnTo>
                <a:close/>
              </a:path>
              <a:path w="304800" h="236220">
                <a:moveTo>
                  <a:pt x="234696" y="211835"/>
                </a:moveTo>
                <a:lnTo>
                  <a:pt x="235203" y="210820"/>
                </a:lnTo>
                <a:lnTo>
                  <a:pt x="236219" y="210312"/>
                </a:lnTo>
                <a:lnTo>
                  <a:pt x="234696" y="211835"/>
                </a:lnTo>
                <a:close/>
              </a:path>
              <a:path w="304800" h="236220">
                <a:moveTo>
                  <a:pt x="259841" y="213360"/>
                </a:moveTo>
                <a:lnTo>
                  <a:pt x="236219" y="213360"/>
                </a:lnTo>
                <a:lnTo>
                  <a:pt x="234187" y="212344"/>
                </a:lnTo>
                <a:lnTo>
                  <a:pt x="236219" y="210312"/>
                </a:lnTo>
                <a:lnTo>
                  <a:pt x="260603" y="210312"/>
                </a:lnTo>
                <a:lnTo>
                  <a:pt x="259841" y="213360"/>
                </a:lnTo>
                <a:close/>
              </a:path>
              <a:path w="304800" h="236220">
                <a:moveTo>
                  <a:pt x="234696" y="211835"/>
                </a:moveTo>
                <a:lnTo>
                  <a:pt x="233171" y="211835"/>
                </a:lnTo>
                <a:lnTo>
                  <a:pt x="235203" y="210820"/>
                </a:lnTo>
                <a:lnTo>
                  <a:pt x="234696" y="211835"/>
                </a:lnTo>
                <a:close/>
              </a:path>
              <a:path w="304800" h="236220">
                <a:moveTo>
                  <a:pt x="233552" y="212217"/>
                </a:moveTo>
                <a:lnTo>
                  <a:pt x="233171" y="211835"/>
                </a:lnTo>
                <a:lnTo>
                  <a:pt x="233781" y="212140"/>
                </a:lnTo>
                <a:lnTo>
                  <a:pt x="233552" y="212217"/>
                </a:lnTo>
                <a:close/>
              </a:path>
              <a:path w="304800" h="236220">
                <a:moveTo>
                  <a:pt x="234187" y="212344"/>
                </a:moveTo>
                <a:lnTo>
                  <a:pt x="233933" y="212217"/>
                </a:lnTo>
                <a:lnTo>
                  <a:pt x="234696" y="211835"/>
                </a:lnTo>
                <a:lnTo>
                  <a:pt x="234187" y="212344"/>
                </a:lnTo>
                <a:close/>
              </a:path>
              <a:path w="304800" h="236220">
                <a:moveTo>
                  <a:pt x="233679" y="212344"/>
                </a:moveTo>
                <a:lnTo>
                  <a:pt x="233552" y="212217"/>
                </a:lnTo>
                <a:lnTo>
                  <a:pt x="233781" y="212140"/>
                </a:lnTo>
                <a:lnTo>
                  <a:pt x="233933" y="212217"/>
                </a:lnTo>
                <a:lnTo>
                  <a:pt x="233679" y="212344"/>
                </a:lnTo>
                <a:close/>
              </a:path>
              <a:path w="304800" h="236220">
                <a:moveTo>
                  <a:pt x="231648" y="213360"/>
                </a:moveTo>
                <a:lnTo>
                  <a:pt x="230123" y="213360"/>
                </a:lnTo>
                <a:lnTo>
                  <a:pt x="233552" y="212217"/>
                </a:lnTo>
                <a:lnTo>
                  <a:pt x="233679" y="212344"/>
                </a:lnTo>
                <a:lnTo>
                  <a:pt x="231648" y="213360"/>
                </a:lnTo>
                <a:close/>
              </a:path>
              <a:path w="304800" h="236220">
                <a:moveTo>
                  <a:pt x="233933" y="212598"/>
                </a:moveTo>
                <a:lnTo>
                  <a:pt x="233679" y="212344"/>
                </a:lnTo>
                <a:lnTo>
                  <a:pt x="233933" y="212217"/>
                </a:lnTo>
                <a:lnTo>
                  <a:pt x="234187" y="212344"/>
                </a:lnTo>
                <a:lnTo>
                  <a:pt x="233933" y="212598"/>
                </a:lnTo>
                <a:close/>
              </a:path>
              <a:path w="304800" h="236220">
                <a:moveTo>
                  <a:pt x="233171" y="213360"/>
                </a:moveTo>
                <a:lnTo>
                  <a:pt x="231648" y="213360"/>
                </a:lnTo>
                <a:lnTo>
                  <a:pt x="233679" y="212344"/>
                </a:lnTo>
                <a:lnTo>
                  <a:pt x="233933" y="212598"/>
                </a:lnTo>
                <a:lnTo>
                  <a:pt x="233171" y="213360"/>
                </a:lnTo>
                <a:close/>
              </a:path>
              <a:path w="304800" h="236220">
                <a:moveTo>
                  <a:pt x="236219" y="213360"/>
                </a:moveTo>
                <a:lnTo>
                  <a:pt x="234696" y="213360"/>
                </a:lnTo>
                <a:lnTo>
                  <a:pt x="233933" y="212598"/>
                </a:lnTo>
                <a:lnTo>
                  <a:pt x="234187" y="212344"/>
                </a:lnTo>
                <a:lnTo>
                  <a:pt x="236219" y="213360"/>
                </a:lnTo>
                <a:close/>
              </a:path>
              <a:path w="304800" h="236220">
                <a:moveTo>
                  <a:pt x="234696" y="213360"/>
                </a:moveTo>
                <a:lnTo>
                  <a:pt x="233171" y="213360"/>
                </a:lnTo>
                <a:lnTo>
                  <a:pt x="233933" y="212598"/>
                </a:lnTo>
                <a:lnTo>
                  <a:pt x="234696" y="213360"/>
                </a:lnTo>
                <a:close/>
              </a:path>
              <a:path w="304800" h="236220">
                <a:moveTo>
                  <a:pt x="237744" y="236219"/>
                </a:moveTo>
                <a:lnTo>
                  <a:pt x="231648" y="236219"/>
                </a:lnTo>
                <a:lnTo>
                  <a:pt x="227076" y="234696"/>
                </a:lnTo>
                <a:lnTo>
                  <a:pt x="224028" y="233172"/>
                </a:lnTo>
                <a:lnTo>
                  <a:pt x="243839" y="233172"/>
                </a:lnTo>
                <a:lnTo>
                  <a:pt x="239267" y="234696"/>
                </a:lnTo>
                <a:lnTo>
                  <a:pt x="237744" y="2362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17691" y="5219700"/>
            <a:ext cx="30480" cy="125095"/>
          </a:xfrm>
          <a:custGeom>
            <a:avLst/>
            <a:gdLst/>
            <a:ahLst/>
            <a:cxnLst/>
            <a:rect l="l" t="t" r="r" b="b"/>
            <a:pathLst>
              <a:path w="30479" h="125095">
                <a:moveTo>
                  <a:pt x="30480" y="16764"/>
                </a:moveTo>
                <a:lnTo>
                  <a:pt x="9144" y="16764"/>
                </a:lnTo>
                <a:lnTo>
                  <a:pt x="10668" y="12192"/>
                </a:lnTo>
                <a:lnTo>
                  <a:pt x="13716" y="6096"/>
                </a:lnTo>
                <a:lnTo>
                  <a:pt x="15240" y="4572"/>
                </a:lnTo>
                <a:lnTo>
                  <a:pt x="16764" y="1524"/>
                </a:lnTo>
                <a:lnTo>
                  <a:pt x="19812" y="0"/>
                </a:lnTo>
                <a:lnTo>
                  <a:pt x="27432" y="0"/>
                </a:lnTo>
                <a:lnTo>
                  <a:pt x="30480" y="6096"/>
                </a:lnTo>
                <a:lnTo>
                  <a:pt x="30480" y="16764"/>
                </a:lnTo>
                <a:close/>
              </a:path>
              <a:path w="30479" h="125095">
                <a:moveTo>
                  <a:pt x="16764" y="124968"/>
                </a:moveTo>
                <a:lnTo>
                  <a:pt x="6096" y="124968"/>
                </a:lnTo>
                <a:lnTo>
                  <a:pt x="3048" y="120396"/>
                </a:lnTo>
                <a:lnTo>
                  <a:pt x="1524" y="115824"/>
                </a:lnTo>
                <a:lnTo>
                  <a:pt x="1524" y="106680"/>
                </a:lnTo>
                <a:lnTo>
                  <a:pt x="0" y="97536"/>
                </a:lnTo>
                <a:lnTo>
                  <a:pt x="0" y="64008"/>
                </a:lnTo>
                <a:lnTo>
                  <a:pt x="1524" y="54864"/>
                </a:lnTo>
                <a:lnTo>
                  <a:pt x="1524" y="53340"/>
                </a:lnTo>
                <a:lnTo>
                  <a:pt x="3048" y="45720"/>
                </a:lnTo>
                <a:lnTo>
                  <a:pt x="3048" y="39624"/>
                </a:lnTo>
                <a:lnTo>
                  <a:pt x="6096" y="27432"/>
                </a:lnTo>
                <a:lnTo>
                  <a:pt x="6096" y="24384"/>
                </a:lnTo>
                <a:lnTo>
                  <a:pt x="9144" y="15240"/>
                </a:lnTo>
                <a:lnTo>
                  <a:pt x="9144" y="16764"/>
                </a:lnTo>
                <a:lnTo>
                  <a:pt x="30480" y="16764"/>
                </a:lnTo>
                <a:lnTo>
                  <a:pt x="30480" y="21336"/>
                </a:lnTo>
                <a:lnTo>
                  <a:pt x="28956" y="25908"/>
                </a:lnTo>
                <a:lnTo>
                  <a:pt x="28956" y="27432"/>
                </a:lnTo>
                <a:lnTo>
                  <a:pt x="27940" y="30480"/>
                </a:lnTo>
                <a:lnTo>
                  <a:pt x="27432" y="30480"/>
                </a:lnTo>
                <a:lnTo>
                  <a:pt x="27432" y="36576"/>
                </a:lnTo>
                <a:lnTo>
                  <a:pt x="25908" y="42672"/>
                </a:lnTo>
                <a:lnTo>
                  <a:pt x="25908" y="50292"/>
                </a:lnTo>
                <a:lnTo>
                  <a:pt x="24688" y="56388"/>
                </a:lnTo>
                <a:lnTo>
                  <a:pt x="24384" y="56388"/>
                </a:lnTo>
                <a:lnTo>
                  <a:pt x="24384" y="80772"/>
                </a:lnTo>
                <a:lnTo>
                  <a:pt x="22860" y="88392"/>
                </a:lnTo>
                <a:lnTo>
                  <a:pt x="22860" y="115824"/>
                </a:lnTo>
                <a:lnTo>
                  <a:pt x="21336" y="120396"/>
                </a:lnTo>
                <a:lnTo>
                  <a:pt x="16764" y="124968"/>
                </a:lnTo>
                <a:close/>
              </a:path>
              <a:path w="30479" h="125095">
                <a:moveTo>
                  <a:pt x="27432" y="32004"/>
                </a:moveTo>
                <a:lnTo>
                  <a:pt x="27432" y="30480"/>
                </a:lnTo>
                <a:lnTo>
                  <a:pt x="27940" y="30480"/>
                </a:lnTo>
                <a:lnTo>
                  <a:pt x="27432" y="32004"/>
                </a:lnTo>
                <a:close/>
              </a:path>
              <a:path w="30479" h="125095">
                <a:moveTo>
                  <a:pt x="24384" y="57912"/>
                </a:moveTo>
                <a:lnTo>
                  <a:pt x="24384" y="56388"/>
                </a:lnTo>
                <a:lnTo>
                  <a:pt x="24688" y="56388"/>
                </a:lnTo>
                <a:lnTo>
                  <a:pt x="24384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9" name="object 7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501640" y="5495544"/>
            <a:ext cx="966215" cy="504444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6571488" y="5312664"/>
            <a:ext cx="254635" cy="219710"/>
          </a:xfrm>
          <a:custGeom>
            <a:avLst/>
            <a:gdLst/>
            <a:ahLst/>
            <a:cxnLst/>
            <a:rect l="l" t="t" r="r" b="b"/>
            <a:pathLst>
              <a:path w="254634" h="219710">
                <a:moveTo>
                  <a:pt x="254508" y="30480"/>
                </a:moveTo>
                <a:lnTo>
                  <a:pt x="230124" y="30480"/>
                </a:lnTo>
                <a:lnTo>
                  <a:pt x="230124" y="9143"/>
                </a:lnTo>
                <a:lnTo>
                  <a:pt x="231648" y="4571"/>
                </a:lnTo>
                <a:lnTo>
                  <a:pt x="236219" y="0"/>
                </a:lnTo>
                <a:lnTo>
                  <a:pt x="246888" y="0"/>
                </a:lnTo>
                <a:lnTo>
                  <a:pt x="251460" y="4571"/>
                </a:lnTo>
                <a:lnTo>
                  <a:pt x="252983" y="9143"/>
                </a:lnTo>
                <a:lnTo>
                  <a:pt x="252983" y="12191"/>
                </a:lnTo>
                <a:lnTo>
                  <a:pt x="254508" y="15239"/>
                </a:lnTo>
                <a:lnTo>
                  <a:pt x="254508" y="30480"/>
                </a:lnTo>
                <a:close/>
              </a:path>
              <a:path w="254634" h="219710">
                <a:moveTo>
                  <a:pt x="30480" y="7619"/>
                </a:moveTo>
                <a:lnTo>
                  <a:pt x="16764" y="7619"/>
                </a:lnTo>
                <a:lnTo>
                  <a:pt x="19812" y="6096"/>
                </a:lnTo>
                <a:lnTo>
                  <a:pt x="25908" y="6096"/>
                </a:lnTo>
                <a:lnTo>
                  <a:pt x="30480" y="7619"/>
                </a:lnTo>
                <a:close/>
              </a:path>
              <a:path w="254634" h="219710">
                <a:moveTo>
                  <a:pt x="1524" y="25907"/>
                </a:moveTo>
                <a:lnTo>
                  <a:pt x="1524" y="19812"/>
                </a:lnTo>
                <a:lnTo>
                  <a:pt x="3048" y="18287"/>
                </a:lnTo>
                <a:lnTo>
                  <a:pt x="4572" y="15239"/>
                </a:lnTo>
                <a:lnTo>
                  <a:pt x="12192" y="7619"/>
                </a:lnTo>
                <a:lnTo>
                  <a:pt x="32004" y="7619"/>
                </a:lnTo>
                <a:lnTo>
                  <a:pt x="35051" y="9143"/>
                </a:lnTo>
                <a:lnTo>
                  <a:pt x="36576" y="9143"/>
                </a:lnTo>
                <a:lnTo>
                  <a:pt x="41148" y="12191"/>
                </a:lnTo>
                <a:lnTo>
                  <a:pt x="47244" y="15239"/>
                </a:lnTo>
                <a:lnTo>
                  <a:pt x="51816" y="18287"/>
                </a:lnTo>
                <a:lnTo>
                  <a:pt x="53340" y="19812"/>
                </a:lnTo>
                <a:lnTo>
                  <a:pt x="57912" y="22859"/>
                </a:lnTo>
                <a:lnTo>
                  <a:pt x="3048" y="22859"/>
                </a:lnTo>
                <a:lnTo>
                  <a:pt x="1524" y="25907"/>
                </a:lnTo>
                <a:close/>
              </a:path>
              <a:path w="254634" h="219710">
                <a:moveTo>
                  <a:pt x="1524" y="27432"/>
                </a:moveTo>
                <a:lnTo>
                  <a:pt x="1524" y="25907"/>
                </a:lnTo>
                <a:lnTo>
                  <a:pt x="3048" y="22859"/>
                </a:lnTo>
                <a:lnTo>
                  <a:pt x="1524" y="27432"/>
                </a:lnTo>
                <a:close/>
              </a:path>
              <a:path w="254634" h="219710">
                <a:moveTo>
                  <a:pt x="20421" y="29260"/>
                </a:moveTo>
                <a:lnTo>
                  <a:pt x="21335" y="27432"/>
                </a:lnTo>
                <a:lnTo>
                  <a:pt x="1524" y="27432"/>
                </a:lnTo>
                <a:lnTo>
                  <a:pt x="3048" y="22859"/>
                </a:lnTo>
                <a:lnTo>
                  <a:pt x="57912" y="22859"/>
                </a:lnTo>
                <a:lnTo>
                  <a:pt x="57912" y="24383"/>
                </a:lnTo>
                <a:lnTo>
                  <a:pt x="64008" y="28955"/>
                </a:lnTo>
                <a:lnTo>
                  <a:pt x="21335" y="28955"/>
                </a:lnTo>
                <a:lnTo>
                  <a:pt x="20421" y="29260"/>
                </a:lnTo>
                <a:close/>
              </a:path>
              <a:path w="254634" h="219710">
                <a:moveTo>
                  <a:pt x="12192" y="39623"/>
                </a:moveTo>
                <a:lnTo>
                  <a:pt x="3048" y="36575"/>
                </a:lnTo>
                <a:lnTo>
                  <a:pt x="0" y="30480"/>
                </a:lnTo>
                <a:lnTo>
                  <a:pt x="1524" y="25907"/>
                </a:lnTo>
                <a:lnTo>
                  <a:pt x="1524" y="27432"/>
                </a:lnTo>
                <a:lnTo>
                  <a:pt x="21335" y="27432"/>
                </a:lnTo>
                <a:lnTo>
                  <a:pt x="20574" y="28955"/>
                </a:lnTo>
                <a:lnTo>
                  <a:pt x="19812" y="28955"/>
                </a:lnTo>
                <a:lnTo>
                  <a:pt x="19812" y="29463"/>
                </a:lnTo>
                <a:lnTo>
                  <a:pt x="16764" y="30480"/>
                </a:lnTo>
                <a:lnTo>
                  <a:pt x="19812" y="30480"/>
                </a:lnTo>
                <a:lnTo>
                  <a:pt x="19812" y="32003"/>
                </a:lnTo>
                <a:lnTo>
                  <a:pt x="18288" y="36575"/>
                </a:lnTo>
                <a:lnTo>
                  <a:pt x="12192" y="39623"/>
                </a:lnTo>
                <a:close/>
              </a:path>
              <a:path w="254634" h="219710">
                <a:moveTo>
                  <a:pt x="19812" y="29463"/>
                </a:moveTo>
                <a:lnTo>
                  <a:pt x="19812" y="28955"/>
                </a:lnTo>
                <a:lnTo>
                  <a:pt x="20574" y="28955"/>
                </a:lnTo>
                <a:lnTo>
                  <a:pt x="20421" y="29260"/>
                </a:lnTo>
                <a:lnTo>
                  <a:pt x="19812" y="29463"/>
                </a:lnTo>
                <a:close/>
              </a:path>
              <a:path w="254634" h="219710">
                <a:moveTo>
                  <a:pt x="19812" y="30480"/>
                </a:moveTo>
                <a:lnTo>
                  <a:pt x="20421" y="29260"/>
                </a:lnTo>
                <a:lnTo>
                  <a:pt x="21335" y="28955"/>
                </a:lnTo>
                <a:lnTo>
                  <a:pt x="19812" y="30480"/>
                </a:lnTo>
                <a:close/>
              </a:path>
              <a:path w="254634" h="219710">
                <a:moveTo>
                  <a:pt x="19812" y="30480"/>
                </a:moveTo>
                <a:lnTo>
                  <a:pt x="21335" y="28955"/>
                </a:lnTo>
                <a:lnTo>
                  <a:pt x="22098" y="29336"/>
                </a:lnTo>
                <a:lnTo>
                  <a:pt x="19812" y="30480"/>
                </a:lnTo>
                <a:close/>
              </a:path>
              <a:path w="254634" h="219710">
                <a:moveTo>
                  <a:pt x="22098" y="29336"/>
                </a:moveTo>
                <a:lnTo>
                  <a:pt x="21335" y="28955"/>
                </a:lnTo>
                <a:lnTo>
                  <a:pt x="22860" y="28955"/>
                </a:lnTo>
                <a:lnTo>
                  <a:pt x="22098" y="29336"/>
                </a:lnTo>
                <a:close/>
              </a:path>
              <a:path w="254634" h="219710">
                <a:moveTo>
                  <a:pt x="39624" y="38100"/>
                </a:moveTo>
                <a:lnTo>
                  <a:pt x="30480" y="32003"/>
                </a:lnTo>
                <a:lnTo>
                  <a:pt x="25908" y="30480"/>
                </a:lnTo>
                <a:lnTo>
                  <a:pt x="24383" y="30480"/>
                </a:lnTo>
                <a:lnTo>
                  <a:pt x="22098" y="29336"/>
                </a:lnTo>
                <a:lnTo>
                  <a:pt x="22860" y="28955"/>
                </a:lnTo>
                <a:lnTo>
                  <a:pt x="64008" y="28955"/>
                </a:lnTo>
                <a:lnTo>
                  <a:pt x="68580" y="33528"/>
                </a:lnTo>
                <a:lnTo>
                  <a:pt x="70865" y="36575"/>
                </a:lnTo>
                <a:lnTo>
                  <a:pt x="38100" y="36575"/>
                </a:lnTo>
                <a:lnTo>
                  <a:pt x="39624" y="38100"/>
                </a:lnTo>
                <a:close/>
              </a:path>
              <a:path w="254634" h="219710">
                <a:moveTo>
                  <a:pt x="252983" y="44196"/>
                </a:moveTo>
                <a:lnTo>
                  <a:pt x="228600" y="44196"/>
                </a:lnTo>
                <a:lnTo>
                  <a:pt x="228600" y="36575"/>
                </a:lnTo>
                <a:lnTo>
                  <a:pt x="230124" y="28955"/>
                </a:lnTo>
                <a:lnTo>
                  <a:pt x="230124" y="30480"/>
                </a:lnTo>
                <a:lnTo>
                  <a:pt x="254508" y="30480"/>
                </a:lnTo>
                <a:lnTo>
                  <a:pt x="254508" y="32003"/>
                </a:lnTo>
                <a:lnTo>
                  <a:pt x="252983" y="38100"/>
                </a:lnTo>
                <a:lnTo>
                  <a:pt x="252983" y="44196"/>
                </a:lnTo>
                <a:close/>
              </a:path>
              <a:path w="254634" h="219710">
                <a:moveTo>
                  <a:pt x="19812" y="30480"/>
                </a:moveTo>
                <a:lnTo>
                  <a:pt x="19812" y="29463"/>
                </a:lnTo>
                <a:lnTo>
                  <a:pt x="20421" y="29260"/>
                </a:lnTo>
                <a:lnTo>
                  <a:pt x="19812" y="30480"/>
                </a:lnTo>
                <a:close/>
              </a:path>
              <a:path w="254634" h="219710">
                <a:moveTo>
                  <a:pt x="19812" y="30480"/>
                </a:moveTo>
                <a:lnTo>
                  <a:pt x="16764" y="30480"/>
                </a:lnTo>
                <a:lnTo>
                  <a:pt x="19812" y="29463"/>
                </a:lnTo>
                <a:lnTo>
                  <a:pt x="19812" y="30480"/>
                </a:lnTo>
                <a:close/>
              </a:path>
              <a:path w="254634" h="219710">
                <a:moveTo>
                  <a:pt x="44196" y="41148"/>
                </a:moveTo>
                <a:lnTo>
                  <a:pt x="38100" y="36575"/>
                </a:lnTo>
                <a:lnTo>
                  <a:pt x="70865" y="36575"/>
                </a:lnTo>
                <a:lnTo>
                  <a:pt x="73151" y="39623"/>
                </a:lnTo>
                <a:lnTo>
                  <a:pt x="42672" y="39623"/>
                </a:lnTo>
                <a:lnTo>
                  <a:pt x="44196" y="41148"/>
                </a:lnTo>
                <a:close/>
              </a:path>
              <a:path w="254634" h="219710">
                <a:moveTo>
                  <a:pt x="129845" y="106680"/>
                </a:moveTo>
                <a:lnTo>
                  <a:pt x="102108" y="106680"/>
                </a:lnTo>
                <a:lnTo>
                  <a:pt x="86867" y="91439"/>
                </a:lnTo>
                <a:lnTo>
                  <a:pt x="80772" y="83819"/>
                </a:lnTo>
                <a:lnTo>
                  <a:pt x="80772" y="82296"/>
                </a:lnTo>
                <a:lnTo>
                  <a:pt x="68580" y="67055"/>
                </a:lnTo>
                <a:lnTo>
                  <a:pt x="56388" y="54864"/>
                </a:lnTo>
                <a:lnTo>
                  <a:pt x="57912" y="54864"/>
                </a:lnTo>
                <a:lnTo>
                  <a:pt x="42672" y="39623"/>
                </a:lnTo>
                <a:lnTo>
                  <a:pt x="73151" y="39623"/>
                </a:lnTo>
                <a:lnTo>
                  <a:pt x="79248" y="47243"/>
                </a:lnTo>
                <a:lnTo>
                  <a:pt x="85344" y="53339"/>
                </a:lnTo>
                <a:lnTo>
                  <a:pt x="91440" y="60959"/>
                </a:lnTo>
                <a:lnTo>
                  <a:pt x="97535" y="70103"/>
                </a:lnTo>
                <a:lnTo>
                  <a:pt x="98754" y="70103"/>
                </a:lnTo>
                <a:lnTo>
                  <a:pt x="109728" y="83819"/>
                </a:lnTo>
                <a:lnTo>
                  <a:pt x="117348" y="91439"/>
                </a:lnTo>
                <a:lnTo>
                  <a:pt x="117348" y="92964"/>
                </a:lnTo>
                <a:lnTo>
                  <a:pt x="124967" y="102107"/>
                </a:lnTo>
                <a:lnTo>
                  <a:pt x="126186" y="102107"/>
                </a:lnTo>
                <a:lnTo>
                  <a:pt x="129845" y="106680"/>
                </a:lnTo>
                <a:close/>
              </a:path>
              <a:path w="254634" h="219710">
                <a:moveTo>
                  <a:pt x="227076" y="190500"/>
                </a:moveTo>
                <a:lnTo>
                  <a:pt x="204216" y="190500"/>
                </a:lnTo>
                <a:lnTo>
                  <a:pt x="207264" y="178307"/>
                </a:lnTo>
                <a:lnTo>
                  <a:pt x="207264" y="170687"/>
                </a:lnTo>
                <a:lnTo>
                  <a:pt x="208788" y="170687"/>
                </a:lnTo>
                <a:lnTo>
                  <a:pt x="211835" y="155448"/>
                </a:lnTo>
                <a:lnTo>
                  <a:pt x="213360" y="146303"/>
                </a:lnTo>
                <a:lnTo>
                  <a:pt x="214883" y="135635"/>
                </a:lnTo>
                <a:lnTo>
                  <a:pt x="217932" y="124967"/>
                </a:lnTo>
                <a:lnTo>
                  <a:pt x="227076" y="60959"/>
                </a:lnTo>
                <a:lnTo>
                  <a:pt x="227076" y="51816"/>
                </a:lnTo>
                <a:lnTo>
                  <a:pt x="228600" y="42671"/>
                </a:lnTo>
                <a:lnTo>
                  <a:pt x="228600" y="44196"/>
                </a:lnTo>
                <a:lnTo>
                  <a:pt x="252983" y="44196"/>
                </a:lnTo>
                <a:lnTo>
                  <a:pt x="252983" y="45719"/>
                </a:lnTo>
                <a:lnTo>
                  <a:pt x="251460" y="54864"/>
                </a:lnTo>
                <a:lnTo>
                  <a:pt x="251460" y="64007"/>
                </a:lnTo>
                <a:lnTo>
                  <a:pt x="245364" y="106680"/>
                </a:lnTo>
                <a:lnTo>
                  <a:pt x="245364" y="108203"/>
                </a:lnTo>
                <a:lnTo>
                  <a:pt x="242751" y="117348"/>
                </a:lnTo>
                <a:lnTo>
                  <a:pt x="242316" y="117348"/>
                </a:lnTo>
                <a:lnTo>
                  <a:pt x="240792" y="129539"/>
                </a:lnTo>
                <a:lnTo>
                  <a:pt x="237744" y="140207"/>
                </a:lnTo>
                <a:lnTo>
                  <a:pt x="239267" y="140207"/>
                </a:lnTo>
                <a:lnTo>
                  <a:pt x="236219" y="150875"/>
                </a:lnTo>
                <a:lnTo>
                  <a:pt x="234696" y="160019"/>
                </a:lnTo>
                <a:lnTo>
                  <a:pt x="233172" y="167639"/>
                </a:lnTo>
                <a:lnTo>
                  <a:pt x="231648" y="169164"/>
                </a:lnTo>
                <a:lnTo>
                  <a:pt x="230429" y="175259"/>
                </a:lnTo>
                <a:lnTo>
                  <a:pt x="230124" y="175259"/>
                </a:lnTo>
                <a:lnTo>
                  <a:pt x="227076" y="190500"/>
                </a:lnTo>
                <a:close/>
              </a:path>
              <a:path w="254634" h="219710">
                <a:moveTo>
                  <a:pt x="98754" y="70103"/>
                </a:moveTo>
                <a:lnTo>
                  <a:pt x="97535" y="70103"/>
                </a:lnTo>
                <a:lnTo>
                  <a:pt x="97535" y="68580"/>
                </a:lnTo>
                <a:lnTo>
                  <a:pt x="98754" y="70103"/>
                </a:lnTo>
                <a:close/>
              </a:path>
              <a:path w="254634" h="219710">
                <a:moveTo>
                  <a:pt x="126186" y="102107"/>
                </a:moveTo>
                <a:lnTo>
                  <a:pt x="124967" y="102107"/>
                </a:lnTo>
                <a:lnTo>
                  <a:pt x="124967" y="100583"/>
                </a:lnTo>
                <a:lnTo>
                  <a:pt x="126186" y="102107"/>
                </a:lnTo>
                <a:close/>
              </a:path>
              <a:path w="254634" h="219710">
                <a:moveTo>
                  <a:pt x="148133" y="131064"/>
                </a:moveTo>
                <a:lnTo>
                  <a:pt x="121919" y="131064"/>
                </a:lnTo>
                <a:lnTo>
                  <a:pt x="114300" y="121919"/>
                </a:lnTo>
                <a:lnTo>
                  <a:pt x="108204" y="114300"/>
                </a:lnTo>
                <a:lnTo>
                  <a:pt x="100583" y="105155"/>
                </a:lnTo>
                <a:lnTo>
                  <a:pt x="102108" y="106680"/>
                </a:lnTo>
                <a:lnTo>
                  <a:pt x="129845" y="106680"/>
                </a:lnTo>
                <a:lnTo>
                  <a:pt x="131064" y="108203"/>
                </a:lnTo>
                <a:lnTo>
                  <a:pt x="137160" y="117348"/>
                </a:lnTo>
                <a:lnTo>
                  <a:pt x="138683" y="117348"/>
                </a:lnTo>
                <a:lnTo>
                  <a:pt x="143256" y="124967"/>
                </a:lnTo>
                <a:lnTo>
                  <a:pt x="148133" y="131064"/>
                </a:lnTo>
                <a:close/>
              </a:path>
              <a:path w="254634" h="219710">
                <a:moveTo>
                  <a:pt x="242316" y="118871"/>
                </a:moveTo>
                <a:lnTo>
                  <a:pt x="242316" y="117348"/>
                </a:lnTo>
                <a:lnTo>
                  <a:pt x="242751" y="117348"/>
                </a:lnTo>
                <a:lnTo>
                  <a:pt x="242316" y="118871"/>
                </a:lnTo>
                <a:close/>
              </a:path>
              <a:path w="254634" h="219710">
                <a:moveTo>
                  <a:pt x="132588" y="146303"/>
                </a:moveTo>
                <a:lnTo>
                  <a:pt x="126492" y="138683"/>
                </a:lnTo>
                <a:lnTo>
                  <a:pt x="120396" y="129539"/>
                </a:lnTo>
                <a:lnTo>
                  <a:pt x="121919" y="131064"/>
                </a:lnTo>
                <a:lnTo>
                  <a:pt x="148133" y="131064"/>
                </a:lnTo>
                <a:lnTo>
                  <a:pt x="159105" y="144780"/>
                </a:lnTo>
                <a:lnTo>
                  <a:pt x="132588" y="144780"/>
                </a:lnTo>
                <a:lnTo>
                  <a:pt x="132588" y="146303"/>
                </a:lnTo>
                <a:close/>
              </a:path>
              <a:path w="254634" h="219710">
                <a:moveTo>
                  <a:pt x="208788" y="219455"/>
                </a:moveTo>
                <a:lnTo>
                  <a:pt x="198119" y="219455"/>
                </a:lnTo>
                <a:lnTo>
                  <a:pt x="193548" y="217932"/>
                </a:lnTo>
                <a:lnTo>
                  <a:pt x="192024" y="217932"/>
                </a:lnTo>
                <a:lnTo>
                  <a:pt x="188976" y="216407"/>
                </a:lnTo>
                <a:lnTo>
                  <a:pt x="187451" y="216407"/>
                </a:lnTo>
                <a:lnTo>
                  <a:pt x="179832" y="208787"/>
                </a:lnTo>
                <a:lnTo>
                  <a:pt x="178308" y="208787"/>
                </a:lnTo>
                <a:lnTo>
                  <a:pt x="175260" y="204216"/>
                </a:lnTo>
                <a:lnTo>
                  <a:pt x="170688" y="198119"/>
                </a:lnTo>
                <a:lnTo>
                  <a:pt x="167640" y="193548"/>
                </a:lnTo>
                <a:lnTo>
                  <a:pt x="158496" y="181355"/>
                </a:lnTo>
                <a:lnTo>
                  <a:pt x="158496" y="179832"/>
                </a:lnTo>
                <a:lnTo>
                  <a:pt x="149351" y="167639"/>
                </a:lnTo>
                <a:lnTo>
                  <a:pt x="144780" y="160019"/>
                </a:lnTo>
                <a:lnTo>
                  <a:pt x="138683" y="153923"/>
                </a:lnTo>
                <a:lnTo>
                  <a:pt x="138683" y="152400"/>
                </a:lnTo>
                <a:lnTo>
                  <a:pt x="132588" y="144780"/>
                </a:lnTo>
                <a:lnTo>
                  <a:pt x="159105" y="144780"/>
                </a:lnTo>
                <a:lnTo>
                  <a:pt x="161544" y="147828"/>
                </a:lnTo>
                <a:lnTo>
                  <a:pt x="166116" y="155448"/>
                </a:lnTo>
                <a:lnTo>
                  <a:pt x="167335" y="155448"/>
                </a:lnTo>
                <a:lnTo>
                  <a:pt x="172212" y="161543"/>
                </a:lnTo>
                <a:lnTo>
                  <a:pt x="172212" y="163067"/>
                </a:lnTo>
                <a:lnTo>
                  <a:pt x="176783" y="169164"/>
                </a:lnTo>
                <a:lnTo>
                  <a:pt x="175260" y="169164"/>
                </a:lnTo>
                <a:lnTo>
                  <a:pt x="179832" y="173735"/>
                </a:lnTo>
                <a:lnTo>
                  <a:pt x="184404" y="179832"/>
                </a:lnTo>
                <a:lnTo>
                  <a:pt x="188976" y="184403"/>
                </a:lnTo>
                <a:lnTo>
                  <a:pt x="192024" y="190500"/>
                </a:lnTo>
                <a:lnTo>
                  <a:pt x="193548" y="190500"/>
                </a:lnTo>
                <a:lnTo>
                  <a:pt x="196596" y="193548"/>
                </a:lnTo>
                <a:lnTo>
                  <a:pt x="195072" y="193548"/>
                </a:lnTo>
                <a:lnTo>
                  <a:pt x="197357" y="195071"/>
                </a:lnTo>
                <a:lnTo>
                  <a:pt x="196596" y="195071"/>
                </a:lnTo>
                <a:lnTo>
                  <a:pt x="199644" y="196596"/>
                </a:lnTo>
                <a:lnTo>
                  <a:pt x="196596" y="199643"/>
                </a:lnTo>
                <a:lnTo>
                  <a:pt x="223520" y="199643"/>
                </a:lnTo>
                <a:lnTo>
                  <a:pt x="222504" y="202691"/>
                </a:lnTo>
                <a:lnTo>
                  <a:pt x="220980" y="204216"/>
                </a:lnTo>
                <a:lnTo>
                  <a:pt x="219456" y="207264"/>
                </a:lnTo>
                <a:lnTo>
                  <a:pt x="219456" y="208787"/>
                </a:lnTo>
                <a:lnTo>
                  <a:pt x="216408" y="213359"/>
                </a:lnTo>
                <a:lnTo>
                  <a:pt x="213360" y="214883"/>
                </a:lnTo>
                <a:lnTo>
                  <a:pt x="208788" y="219455"/>
                </a:lnTo>
                <a:close/>
              </a:path>
              <a:path w="254634" h="219710">
                <a:moveTo>
                  <a:pt x="167335" y="155448"/>
                </a:moveTo>
                <a:lnTo>
                  <a:pt x="166116" y="155448"/>
                </a:lnTo>
                <a:lnTo>
                  <a:pt x="166116" y="153923"/>
                </a:lnTo>
                <a:lnTo>
                  <a:pt x="167335" y="155448"/>
                </a:lnTo>
                <a:close/>
              </a:path>
              <a:path w="254634" h="219710">
                <a:moveTo>
                  <a:pt x="230124" y="176783"/>
                </a:moveTo>
                <a:lnTo>
                  <a:pt x="230124" y="175259"/>
                </a:lnTo>
                <a:lnTo>
                  <a:pt x="230429" y="175259"/>
                </a:lnTo>
                <a:lnTo>
                  <a:pt x="230124" y="176783"/>
                </a:lnTo>
                <a:close/>
              </a:path>
              <a:path w="254634" h="219710">
                <a:moveTo>
                  <a:pt x="193548" y="190500"/>
                </a:moveTo>
                <a:lnTo>
                  <a:pt x="192024" y="190500"/>
                </a:lnTo>
                <a:lnTo>
                  <a:pt x="192024" y="188975"/>
                </a:lnTo>
                <a:lnTo>
                  <a:pt x="193548" y="190500"/>
                </a:lnTo>
                <a:close/>
              </a:path>
              <a:path w="254634" h="219710">
                <a:moveTo>
                  <a:pt x="201167" y="193548"/>
                </a:moveTo>
                <a:lnTo>
                  <a:pt x="204216" y="188975"/>
                </a:lnTo>
                <a:lnTo>
                  <a:pt x="204216" y="190500"/>
                </a:lnTo>
                <a:lnTo>
                  <a:pt x="227076" y="190500"/>
                </a:lnTo>
                <a:lnTo>
                  <a:pt x="226695" y="192023"/>
                </a:lnTo>
                <a:lnTo>
                  <a:pt x="202692" y="192023"/>
                </a:lnTo>
                <a:lnTo>
                  <a:pt x="201167" y="193548"/>
                </a:lnTo>
                <a:close/>
              </a:path>
              <a:path w="254634" h="219710">
                <a:moveTo>
                  <a:pt x="223520" y="199643"/>
                </a:moveTo>
                <a:lnTo>
                  <a:pt x="198119" y="199643"/>
                </a:lnTo>
                <a:lnTo>
                  <a:pt x="198337" y="199208"/>
                </a:lnTo>
                <a:lnTo>
                  <a:pt x="202692" y="198119"/>
                </a:lnTo>
                <a:lnTo>
                  <a:pt x="199644" y="196596"/>
                </a:lnTo>
                <a:lnTo>
                  <a:pt x="202692" y="192023"/>
                </a:lnTo>
                <a:lnTo>
                  <a:pt x="226695" y="192023"/>
                </a:lnTo>
                <a:lnTo>
                  <a:pt x="225551" y="196596"/>
                </a:lnTo>
                <a:lnTo>
                  <a:pt x="224028" y="198119"/>
                </a:lnTo>
                <a:lnTo>
                  <a:pt x="223520" y="199643"/>
                </a:lnTo>
                <a:close/>
              </a:path>
              <a:path w="254634" h="219710">
                <a:moveTo>
                  <a:pt x="199644" y="196596"/>
                </a:moveTo>
                <a:lnTo>
                  <a:pt x="196596" y="195071"/>
                </a:lnTo>
                <a:lnTo>
                  <a:pt x="197357" y="195071"/>
                </a:lnTo>
                <a:lnTo>
                  <a:pt x="199644" y="196596"/>
                </a:lnTo>
                <a:close/>
              </a:path>
              <a:path w="254634" h="219710">
                <a:moveTo>
                  <a:pt x="196596" y="199643"/>
                </a:moveTo>
                <a:lnTo>
                  <a:pt x="199644" y="196596"/>
                </a:lnTo>
                <a:lnTo>
                  <a:pt x="198337" y="199208"/>
                </a:lnTo>
                <a:lnTo>
                  <a:pt x="196596" y="199643"/>
                </a:lnTo>
                <a:close/>
              </a:path>
              <a:path w="254634" h="219710">
                <a:moveTo>
                  <a:pt x="198337" y="199208"/>
                </a:moveTo>
                <a:lnTo>
                  <a:pt x="199644" y="196596"/>
                </a:lnTo>
                <a:lnTo>
                  <a:pt x="202692" y="198119"/>
                </a:lnTo>
                <a:lnTo>
                  <a:pt x="198337" y="199208"/>
                </a:lnTo>
                <a:close/>
              </a:path>
              <a:path w="254634" h="219710">
                <a:moveTo>
                  <a:pt x="198119" y="199643"/>
                </a:moveTo>
                <a:lnTo>
                  <a:pt x="196596" y="199643"/>
                </a:lnTo>
                <a:lnTo>
                  <a:pt x="198337" y="199208"/>
                </a:lnTo>
                <a:lnTo>
                  <a:pt x="198119" y="1996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918959" y="5233416"/>
            <a:ext cx="33655" cy="109855"/>
          </a:xfrm>
          <a:custGeom>
            <a:avLst/>
            <a:gdLst/>
            <a:ahLst/>
            <a:cxnLst/>
            <a:rect l="l" t="t" r="r" b="b"/>
            <a:pathLst>
              <a:path w="33654" h="109854">
                <a:moveTo>
                  <a:pt x="27432" y="109728"/>
                </a:moveTo>
                <a:lnTo>
                  <a:pt x="21336" y="109728"/>
                </a:lnTo>
                <a:lnTo>
                  <a:pt x="19812" y="106680"/>
                </a:lnTo>
                <a:lnTo>
                  <a:pt x="13716" y="102108"/>
                </a:lnTo>
                <a:lnTo>
                  <a:pt x="13716" y="100584"/>
                </a:lnTo>
                <a:lnTo>
                  <a:pt x="12192" y="99060"/>
                </a:lnTo>
                <a:lnTo>
                  <a:pt x="12192" y="97536"/>
                </a:lnTo>
                <a:lnTo>
                  <a:pt x="6096" y="82296"/>
                </a:lnTo>
                <a:lnTo>
                  <a:pt x="6096" y="80772"/>
                </a:lnTo>
                <a:lnTo>
                  <a:pt x="4572" y="73152"/>
                </a:lnTo>
                <a:lnTo>
                  <a:pt x="1524" y="65532"/>
                </a:lnTo>
                <a:lnTo>
                  <a:pt x="1524" y="56388"/>
                </a:lnTo>
                <a:lnTo>
                  <a:pt x="0" y="48768"/>
                </a:lnTo>
                <a:lnTo>
                  <a:pt x="0" y="32004"/>
                </a:lnTo>
                <a:lnTo>
                  <a:pt x="1524" y="30480"/>
                </a:lnTo>
                <a:lnTo>
                  <a:pt x="1524" y="27432"/>
                </a:lnTo>
                <a:lnTo>
                  <a:pt x="3048" y="22860"/>
                </a:lnTo>
                <a:lnTo>
                  <a:pt x="3048" y="18288"/>
                </a:lnTo>
                <a:lnTo>
                  <a:pt x="4572" y="15240"/>
                </a:lnTo>
                <a:lnTo>
                  <a:pt x="4572" y="13716"/>
                </a:lnTo>
                <a:lnTo>
                  <a:pt x="7620" y="4572"/>
                </a:lnTo>
                <a:lnTo>
                  <a:pt x="13716" y="0"/>
                </a:lnTo>
                <a:lnTo>
                  <a:pt x="19812" y="3048"/>
                </a:lnTo>
                <a:lnTo>
                  <a:pt x="24384" y="4572"/>
                </a:lnTo>
                <a:lnTo>
                  <a:pt x="28956" y="10668"/>
                </a:lnTo>
                <a:lnTo>
                  <a:pt x="25908" y="16764"/>
                </a:lnTo>
                <a:lnTo>
                  <a:pt x="25908" y="18288"/>
                </a:lnTo>
                <a:lnTo>
                  <a:pt x="24384" y="21336"/>
                </a:lnTo>
                <a:lnTo>
                  <a:pt x="24384" y="54864"/>
                </a:lnTo>
                <a:lnTo>
                  <a:pt x="25908" y="62484"/>
                </a:lnTo>
                <a:lnTo>
                  <a:pt x="26212" y="62484"/>
                </a:lnTo>
                <a:lnTo>
                  <a:pt x="30480" y="83820"/>
                </a:lnTo>
                <a:lnTo>
                  <a:pt x="30734" y="83820"/>
                </a:lnTo>
                <a:lnTo>
                  <a:pt x="32004" y="91440"/>
                </a:lnTo>
                <a:lnTo>
                  <a:pt x="33528" y="92964"/>
                </a:lnTo>
                <a:lnTo>
                  <a:pt x="33528" y="96012"/>
                </a:lnTo>
                <a:lnTo>
                  <a:pt x="32004" y="103632"/>
                </a:lnTo>
                <a:lnTo>
                  <a:pt x="32004" y="105156"/>
                </a:lnTo>
                <a:lnTo>
                  <a:pt x="30480" y="108204"/>
                </a:lnTo>
                <a:lnTo>
                  <a:pt x="27432" y="109728"/>
                </a:lnTo>
                <a:close/>
              </a:path>
              <a:path w="33654" h="109854">
                <a:moveTo>
                  <a:pt x="26212" y="62484"/>
                </a:moveTo>
                <a:lnTo>
                  <a:pt x="25908" y="62484"/>
                </a:lnTo>
                <a:lnTo>
                  <a:pt x="25908" y="60960"/>
                </a:lnTo>
                <a:lnTo>
                  <a:pt x="26212" y="62484"/>
                </a:lnTo>
                <a:close/>
              </a:path>
              <a:path w="33654" h="109854">
                <a:moveTo>
                  <a:pt x="30734" y="83820"/>
                </a:moveTo>
                <a:lnTo>
                  <a:pt x="30480" y="83820"/>
                </a:lnTo>
                <a:lnTo>
                  <a:pt x="30480" y="82296"/>
                </a:lnTo>
                <a:lnTo>
                  <a:pt x="30734" y="838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2" name="object 8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667500" y="5596127"/>
            <a:ext cx="569976" cy="3627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1916" y="1665732"/>
            <a:ext cx="416559" cy="346710"/>
          </a:xfrm>
          <a:custGeom>
            <a:avLst/>
            <a:gdLst/>
            <a:ahLst/>
            <a:cxnLst/>
            <a:rect l="l" t="t" r="r" b="b"/>
            <a:pathLst>
              <a:path w="416559" h="346710">
                <a:moveTo>
                  <a:pt x="67056" y="38100"/>
                </a:moveTo>
                <a:lnTo>
                  <a:pt x="18287" y="38100"/>
                </a:lnTo>
                <a:lnTo>
                  <a:pt x="15239" y="34290"/>
                </a:lnTo>
                <a:lnTo>
                  <a:pt x="16763" y="34290"/>
                </a:lnTo>
                <a:lnTo>
                  <a:pt x="13715" y="33020"/>
                </a:lnTo>
                <a:lnTo>
                  <a:pt x="12191" y="33020"/>
                </a:lnTo>
                <a:lnTo>
                  <a:pt x="10667" y="29210"/>
                </a:lnTo>
                <a:lnTo>
                  <a:pt x="7619" y="27940"/>
                </a:lnTo>
                <a:lnTo>
                  <a:pt x="6096" y="25400"/>
                </a:lnTo>
                <a:lnTo>
                  <a:pt x="3048" y="21590"/>
                </a:lnTo>
                <a:lnTo>
                  <a:pt x="3048" y="19050"/>
                </a:lnTo>
                <a:lnTo>
                  <a:pt x="0" y="13970"/>
                </a:lnTo>
                <a:lnTo>
                  <a:pt x="0" y="12700"/>
                </a:lnTo>
                <a:lnTo>
                  <a:pt x="1523" y="11430"/>
                </a:lnTo>
                <a:lnTo>
                  <a:pt x="1523" y="6350"/>
                </a:lnTo>
                <a:lnTo>
                  <a:pt x="4571" y="3810"/>
                </a:lnTo>
                <a:lnTo>
                  <a:pt x="4571" y="2540"/>
                </a:lnTo>
                <a:lnTo>
                  <a:pt x="7619" y="0"/>
                </a:lnTo>
                <a:lnTo>
                  <a:pt x="12191" y="0"/>
                </a:lnTo>
                <a:lnTo>
                  <a:pt x="15239" y="1270"/>
                </a:lnTo>
                <a:lnTo>
                  <a:pt x="19811" y="2540"/>
                </a:lnTo>
                <a:lnTo>
                  <a:pt x="21335" y="6350"/>
                </a:lnTo>
                <a:lnTo>
                  <a:pt x="21335" y="8890"/>
                </a:lnTo>
                <a:lnTo>
                  <a:pt x="19811" y="8890"/>
                </a:lnTo>
                <a:lnTo>
                  <a:pt x="19811" y="11430"/>
                </a:lnTo>
                <a:lnTo>
                  <a:pt x="21335" y="11430"/>
                </a:lnTo>
                <a:lnTo>
                  <a:pt x="22859" y="12700"/>
                </a:lnTo>
                <a:lnTo>
                  <a:pt x="28956" y="16510"/>
                </a:lnTo>
                <a:lnTo>
                  <a:pt x="28956" y="17780"/>
                </a:lnTo>
                <a:lnTo>
                  <a:pt x="35052" y="20320"/>
                </a:lnTo>
                <a:lnTo>
                  <a:pt x="39623" y="24130"/>
                </a:lnTo>
                <a:lnTo>
                  <a:pt x="38100" y="24130"/>
                </a:lnTo>
                <a:lnTo>
                  <a:pt x="42671" y="25400"/>
                </a:lnTo>
                <a:lnTo>
                  <a:pt x="44196" y="25400"/>
                </a:lnTo>
                <a:lnTo>
                  <a:pt x="48767" y="27940"/>
                </a:lnTo>
                <a:lnTo>
                  <a:pt x="54863" y="31750"/>
                </a:lnTo>
                <a:lnTo>
                  <a:pt x="53339" y="31750"/>
                </a:lnTo>
                <a:lnTo>
                  <a:pt x="60959" y="34290"/>
                </a:lnTo>
                <a:lnTo>
                  <a:pt x="67056" y="38100"/>
                </a:lnTo>
                <a:close/>
              </a:path>
              <a:path w="416559" h="346710">
                <a:moveTo>
                  <a:pt x="19811" y="11430"/>
                </a:moveTo>
                <a:lnTo>
                  <a:pt x="19811" y="8890"/>
                </a:lnTo>
                <a:lnTo>
                  <a:pt x="20827" y="10583"/>
                </a:lnTo>
                <a:lnTo>
                  <a:pt x="19811" y="11430"/>
                </a:lnTo>
                <a:close/>
              </a:path>
              <a:path w="416559" h="346710">
                <a:moveTo>
                  <a:pt x="20827" y="10583"/>
                </a:moveTo>
                <a:lnTo>
                  <a:pt x="19811" y="8890"/>
                </a:lnTo>
                <a:lnTo>
                  <a:pt x="21335" y="8890"/>
                </a:lnTo>
                <a:lnTo>
                  <a:pt x="21335" y="10160"/>
                </a:lnTo>
                <a:lnTo>
                  <a:pt x="20827" y="10583"/>
                </a:lnTo>
                <a:close/>
              </a:path>
              <a:path w="416559" h="346710">
                <a:moveTo>
                  <a:pt x="22859" y="12700"/>
                </a:moveTo>
                <a:lnTo>
                  <a:pt x="21335" y="11430"/>
                </a:lnTo>
                <a:lnTo>
                  <a:pt x="21335" y="10160"/>
                </a:lnTo>
                <a:lnTo>
                  <a:pt x="22859" y="12700"/>
                </a:lnTo>
                <a:close/>
              </a:path>
              <a:path w="416559" h="346710">
                <a:moveTo>
                  <a:pt x="21335" y="11430"/>
                </a:moveTo>
                <a:lnTo>
                  <a:pt x="19811" y="11430"/>
                </a:lnTo>
                <a:lnTo>
                  <a:pt x="20827" y="10583"/>
                </a:lnTo>
                <a:lnTo>
                  <a:pt x="21335" y="11430"/>
                </a:lnTo>
                <a:close/>
              </a:path>
              <a:path w="416559" h="346710">
                <a:moveTo>
                  <a:pt x="33527" y="46990"/>
                </a:moveTo>
                <a:lnTo>
                  <a:pt x="27431" y="41910"/>
                </a:lnTo>
                <a:lnTo>
                  <a:pt x="22859" y="40640"/>
                </a:lnTo>
                <a:lnTo>
                  <a:pt x="24383" y="40640"/>
                </a:lnTo>
                <a:lnTo>
                  <a:pt x="19811" y="38100"/>
                </a:lnTo>
                <a:lnTo>
                  <a:pt x="68579" y="38100"/>
                </a:lnTo>
                <a:lnTo>
                  <a:pt x="74675" y="41910"/>
                </a:lnTo>
                <a:lnTo>
                  <a:pt x="80771" y="44450"/>
                </a:lnTo>
                <a:lnTo>
                  <a:pt x="33527" y="44450"/>
                </a:lnTo>
                <a:lnTo>
                  <a:pt x="33527" y="46990"/>
                </a:lnTo>
                <a:close/>
              </a:path>
              <a:path w="416559" h="346710">
                <a:moveTo>
                  <a:pt x="387096" y="72390"/>
                </a:moveTo>
                <a:lnTo>
                  <a:pt x="385571" y="66040"/>
                </a:lnTo>
                <a:lnTo>
                  <a:pt x="385571" y="48260"/>
                </a:lnTo>
                <a:lnTo>
                  <a:pt x="388620" y="43180"/>
                </a:lnTo>
                <a:lnTo>
                  <a:pt x="393192" y="43180"/>
                </a:lnTo>
                <a:lnTo>
                  <a:pt x="399288" y="41910"/>
                </a:lnTo>
                <a:lnTo>
                  <a:pt x="403859" y="44450"/>
                </a:lnTo>
                <a:lnTo>
                  <a:pt x="405383" y="49530"/>
                </a:lnTo>
                <a:lnTo>
                  <a:pt x="408432" y="62230"/>
                </a:lnTo>
                <a:lnTo>
                  <a:pt x="409574" y="62230"/>
                </a:lnTo>
                <a:lnTo>
                  <a:pt x="409955" y="63500"/>
                </a:lnTo>
                <a:lnTo>
                  <a:pt x="411479" y="66040"/>
                </a:lnTo>
                <a:lnTo>
                  <a:pt x="413004" y="71120"/>
                </a:lnTo>
                <a:lnTo>
                  <a:pt x="387096" y="71120"/>
                </a:lnTo>
                <a:lnTo>
                  <a:pt x="387096" y="72390"/>
                </a:lnTo>
                <a:close/>
              </a:path>
              <a:path w="416559" h="346710">
                <a:moveTo>
                  <a:pt x="71627" y="66040"/>
                </a:moveTo>
                <a:lnTo>
                  <a:pt x="64008" y="62230"/>
                </a:lnTo>
                <a:lnTo>
                  <a:pt x="57911" y="58420"/>
                </a:lnTo>
                <a:lnTo>
                  <a:pt x="50291" y="55880"/>
                </a:lnTo>
                <a:lnTo>
                  <a:pt x="44196" y="52070"/>
                </a:lnTo>
                <a:lnTo>
                  <a:pt x="42671" y="50800"/>
                </a:lnTo>
                <a:lnTo>
                  <a:pt x="33527" y="44450"/>
                </a:lnTo>
                <a:lnTo>
                  <a:pt x="82296" y="44450"/>
                </a:lnTo>
                <a:lnTo>
                  <a:pt x="88391" y="48260"/>
                </a:lnTo>
                <a:lnTo>
                  <a:pt x="89915" y="48260"/>
                </a:lnTo>
                <a:lnTo>
                  <a:pt x="97535" y="54610"/>
                </a:lnTo>
                <a:lnTo>
                  <a:pt x="105156" y="58420"/>
                </a:lnTo>
                <a:lnTo>
                  <a:pt x="114300" y="63500"/>
                </a:lnTo>
                <a:lnTo>
                  <a:pt x="115823" y="64770"/>
                </a:lnTo>
                <a:lnTo>
                  <a:pt x="71627" y="64770"/>
                </a:lnTo>
                <a:lnTo>
                  <a:pt x="71627" y="66040"/>
                </a:lnTo>
                <a:close/>
              </a:path>
              <a:path w="416559" h="346710">
                <a:moveTo>
                  <a:pt x="409574" y="62230"/>
                </a:moveTo>
                <a:lnTo>
                  <a:pt x="408432" y="62230"/>
                </a:lnTo>
                <a:lnTo>
                  <a:pt x="408432" y="58420"/>
                </a:lnTo>
                <a:lnTo>
                  <a:pt x="409574" y="62230"/>
                </a:lnTo>
                <a:close/>
              </a:path>
              <a:path w="416559" h="346710">
                <a:moveTo>
                  <a:pt x="172211" y="139700"/>
                </a:moveTo>
                <a:lnTo>
                  <a:pt x="164591" y="132080"/>
                </a:lnTo>
                <a:lnTo>
                  <a:pt x="166115" y="132080"/>
                </a:lnTo>
                <a:lnTo>
                  <a:pt x="156971" y="124460"/>
                </a:lnTo>
                <a:lnTo>
                  <a:pt x="158496" y="124460"/>
                </a:lnTo>
                <a:lnTo>
                  <a:pt x="149352" y="118110"/>
                </a:lnTo>
                <a:lnTo>
                  <a:pt x="150875" y="118110"/>
                </a:lnTo>
                <a:lnTo>
                  <a:pt x="141731" y="111760"/>
                </a:lnTo>
                <a:lnTo>
                  <a:pt x="124967" y="97790"/>
                </a:lnTo>
                <a:lnTo>
                  <a:pt x="109727" y="88900"/>
                </a:lnTo>
                <a:lnTo>
                  <a:pt x="108204" y="87630"/>
                </a:lnTo>
                <a:lnTo>
                  <a:pt x="100583" y="82550"/>
                </a:lnTo>
                <a:lnTo>
                  <a:pt x="102108" y="82550"/>
                </a:lnTo>
                <a:lnTo>
                  <a:pt x="92963" y="78740"/>
                </a:lnTo>
                <a:lnTo>
                  <a:pt x="77723" y="69850"/>
                </a:lnTo>
                <a:lnTo>
                  <a:pt x="71627" y="64770"/>
                </a:lnTo>
                <a:lnTo>
                  <a:pt x="115823" y="64770"/>
                </a:lnTo>
                <a:lnTo>
                  <a:pt x="121919" y="69850"/>
                </a:lnTo>
                <a:lnTo>
                  <a:pt x="129539" y="73660"/>
                </a:lnTo>
                <a:lnTo>
                  <a:pt x="131063" y="73660"/>
                </a:lnTo>
                <a:lnTo>
                  <a:pt x="138683" y="80010"/>
                </a:lnTo>
                <a:lnTo>
                  <a:pt x="147827" y="86360"/>
                </a:lnTo>
                <a:lnTo>
                  <a:pt x="164591" y="100330"/>
                </a:lnTo>
                <a:lnTo>
                  <a:pt x="173735" y="105410"/>
                </a:lnTo>
                <a:lnTo>
                  <a:pt x="173735" y="107950"/>
                </a:lnTo>
                <a:lnTo>
                  <a:pt x="181356" y="114300"/>
                </a:lnTo>
                <a:lnTo>
                  <a:pt x="181356" y="115570"/>
                </a:lnTo>
                <a:lnTo>
                  <a:pt x="188975" y="123190"/>
                </a:lnTo>
                <a:lnTo>
                  <a:pt x="190500" y="123190"/>
                </a:lnTo>
                <a:lnTo>
                  <a:pt x="198119" y="130810"/>
                </a:lnTo>
                <a:lnTo>
                  <a:pt x="198119" y="132080"/>
                </a:lnTo>
                <a:lnTo>
                  <a:pt x="204469" y="138430"/>
                </a:lnTo>
                <a:lnTo>
                  <a:pt x="172211" y="138430"/>
                </a:lnTo>
                <a:lnTo>
                  <a:pt x="172211" y="139700"/>
                </a:lnTo>
                <a:close/>
              </a:path>
              <a:path w="416559" h="346710">
                <a:moveTo>
                  <a:pt x="413004" y="77470"/>
                </a:moveTo>
                <a:lnTo>
                  <a:pt x="388620" y="77470"/>
                </a:lnTo>
                <a:lnTo>
                  <a:pt x="387096" y="71120"/>
                </a:lnTo>
                <a:lnTo>
                  <a:pt x="413004" y="71120"/>
                </a:lnTo>
                <a:lnTo>
                  <a:pt x="413004" y="77470"/>
                </a:lnTo>
                <a:close/>
              </a:path>
              <a:path w="416559" h="346710">
                <a:moveTo>
                  <a:pt x="416051" y="123190"/>
                </a:moveTo>
                <a:lnTo>
                  <a:pt x="390143" y="123190"/>
                </a:lnTo>
                <a:lnTo>
                  <a:pt x="390143" y="104140"/>
                </a:lnTo>
                <a:lnTo>
                  <a:pt x="388620" y="104140"/>
                </a:lnTo>
                <a:lnTo>
                  <a:pt x="388620" y="81280"/>
                </a:lnTo>
                <a:lnTo>
                  <a:pt x="387096" y="76200"/>
                </a:lnTo>
                <a:lnTo>
                  <a:pt x="388620" y="77470"/>
                </a:lnTo>
                <a:lnTo>
                  <a:pt x="413004" y="77470"/>
                </a:lnTo>
                <a:lnTo>
                  <a:pt x="413004" y="78740"/>
                </a:lnTo>
                <a:lnTo>
                  <a:pt x="414528" y="86360"/>
                </a:lnTo>
                <a:lnTo>
                  <a:pt x="414528" y="102870"/>
                </a:lnTo>
                <a:lnTo>
                  <a:pt x="414832" y="102870"/>
                </a:lnTo>
                <a:lnTo>
                  <a:pt x="416051" y="107950"/>
                </a:lnTo>
                <a:lnTo>
                  <a:pt x="416051" y="123190"/>
                </a:lnTo>
                <a:close/>
              </a:path>
              <a:path w="416559" h="346710">
                <a:moveTo>
                  <a:pt x="414832" y="102870"/>
                </a:moveTo>
                <a:lnTo>
                  <a:pt x="414528" y="102870"/>
                </a:lnTo>
                <a:lnTo>
                  <a:pt x="414528" y="101600"/>
                </a:lnTo>
                <a:lnTo>
                  <a:pt x="414832" y="102870"/>
                </a:lnTo>
                <a:close/>
              </a:path>
              <a:path w="416559" h="346710">
                <a:moveTo>
                  <a:pt x="413766" y="143510"/>
                </a:moveTo>
                <a:lnTo>
                  <a:pt x="387096" y="143510"/>
                </a:lnTo>
                <a:lnTo>
                  <a:pt x="388620" y="135890"/>
                </a:lnTo>
                <a:lnTo>
                  <a:pt x="388620" y="128270"/>
                </a:lnTo>
                <a:lnTo>
                  <a:pt x="390143" y="120650"/>
                </a:lnTo>
                <a:lnTo>
                  <a:pt x="390143" y="123190"/>
                </a:lnTo>
                <a:lnTo>
                  <a:pt x="416051" y="123190"/>
                </a:lnTo>
                <a:lnTo>
                  <a:pt x="416051" y="124460"/>
                </a:lnTo>
                <a:lnTo>
                  <a:pt x="414782" y="130810"/>
                </a:lnTo>
                <a:lnTo>
                  <a:pt x="414528" y="130810"/>
                </a:lnTo>
                <a:lnTo>
                  <a:pt x="414528" y="139700"/>
                </a:lnTo>
                <a:lnTo>
                  <a:pt x="413766" y="143510"/>
                </a:lnTo>
                <a:close/>
              </a:path>
              <a:path w="416559" h="346710">
                <a:moveTo>
                  <a:pt x="414528" y="132080"/>
                </a:moveTo>
                <a:lnTo>
                  <a:pt x="414528" y="130810"/>
                </a:lnTo>
                <a:lnTo>
                  <a:pt x="414782" y="130810"/>
                </a:lnTo>
                <a:lnTo>
                  <a:pt x="414528" y="132080"/>
                </a:lnTo>
                <a:close/>
              </a:path>
              <a:path w="416559" h="346710">
                <a:moveTo>
                  <a:pt x="220979" y="200660"/>
                </a:moveTo>
                <a:lnTo>
                  <a:pt x="208787" y="181610"/>
                </a:lnTo>
                <a:lnTo>
                  <a:pt x="193548" y="163830"/>
                </a:lnTo>
                <a:lnTo>
                  <a:pt x="187452" y="154940"/>
                </a:lnTo>
                <a:lnTo>
                  <a:pt x="179831" y="147320"/>
                </a:lnTo>
                <a:lnTo>
                  <a:pt x="172211" y="138430"/>
                </a:lnTo>
                <a:lnTo>
                  <a:pt x="204469" y="138430"/>
                </a:lnTo>
                <a:lnTo>
                  <a:pt x="205739" y="139700"/>
                </a:lnTo>
                <a:lnTo>
                  <a:pt x="211835" y="148590"/>
                </a:lnTo>
                <a:lnTo>
                  <a:pt x="227075" y="166370"/>
                </a:lnTo>
                <a:lnTo>
                  <a:pt x="228600" y="168910"/>
                </a:lnTo>
                <a:lnTo>
                  <a:pt x="234696" y="177800"/>
                </a:lnTo>
                <a:lnTo>
                  <a:pt x="240791" y="185420"/>
                </a:lnTo>
                <a:lnTo>
                  <a:pt x="240791" y="186690"/>
                </a:lnTo>
                <a:lnTo>
                  <a:pt x="249500" y="199390"/>
                </a:lnTo>
                <a:lnTo>
                  <a:pt x="220979" y="199390"/>
                </a:lnTo>
                <a:lnTo>
                  <a:pt x="220979" y="200660"/>
                </a:lnTo>
                <a:close/>
              </a:path>
              <a:path w="416559" h="346710">
                <a:moveTo>
                  <a:pt x="395325" y="241300"/>
                </a:moveTo>
                <a:lnTo>
                  <a:pt x="370332" y="241300"/>
                </a:lnTo>
                <a:lnTo>
                  <a:pt x="371855" y="231140"/>
                </a:lnTo>
                <a:lnTo>
                  <a:pt x="371855" y="229870"/>
                </a:lnTo>
                <a:lnTo>
                  <a:pt x="373379" y="218440"/>
                </a:lnTo>
                <a:lnTo>
                  <a:pt x="376428" y="207010"/>
                </a:lnTo>
                <a:lnTo>
                  <a:pt x="377951" y="195580"/>
                </a:lnTo>
                <a:lnTo>
                  <a:pt x="381000" y="184150"/>
                </a:lnTo>
                <a:lnTo>
                  <a:pt x="384047" y="162560"/>
                </a:lnTo>
                <a:lnTo>
                  <a:pt x="385571" y="153670"/>
                </a:lnTo>
                <a:lnTo>
                  <a:pt x="385571" y="152400"/>
                </a:lnTo>
                <a:lnTo>
                  <a:pt x="387096" y="142240"/>
                </a:lnTo>
                <a:lnTo>
                  <a:pt x="387096" y="143510"/>
                </a:lnTo>
                <a:lnTo>
                  <a:pt x="413766" y="143510"/>
                </a:lnTo>
                <a:lnTo>
                  <a:pt x="413004" y="147320"/>
                </a:lnTo>
                <a:lnTo>
                  <a:pt x="413004" y="148590"/>
                </a:lnTo>
                <a:lnTo>
                  <a:pt x="411697" y="156210"/>
                </a:lnTo>
                <a:lnTo>
                  <a:pt x="411479" y="156210"/>
                </a:lnTo>
                <a:lnTo>
                  <a:pt x="408432" y="176530"/>
                </a:lnTo>
                <a:lnTo>
                  <a:pt x="408432" y="177800"/>
                </a:lnTo>
                <a:lnTo>
                  <a:pt x="405383" y="187960"/>
                </a:lnTo>
                <a:lnTo>
                  <a:pt x="403859" y="200660"/>
                </a:lnTo>
                <a:lnTo>
                  <a:pt x="400812" y="212090"/>
                </a:lnTo>
                <a:lnTo>
                  <a:pt x="399288" y="223520"/>
                </a:lnTo>
                <a:lnTo>
                  <a:pt x="399288" y="224790"/>
                </a:lnTo>
                <a:lnTo>
                  <a:pt x="396620" y="233680"/>
                </a:lnTo>
                <a:lnTo>
                  <a:pt x="396239" y="233680"/>
                </a:lnTo>
                <a:lnTo>
                  <a:pt x="395325" y="241300"/>
                </a:lnTo>
                <a:close/>
              </a:path>
              <a:path w="416559" h="346710">
                <a:moveTo>
                  <a:pt x="411479" y="157480"/>
                </a:moveTo>
                <a:lnTo>
                  <a:pt x="411479" y="156210"/>
                </a:lnTo>
                <a:lnTo>
                  <a:pt x="411697" y="156210"/>
                </a:lnTo>
                <a:lnTo>
                  <a:pt x="411479" y="157480"/>
                </a:lnTo>
                <a:close/>
              </a:path>
              <a:path w="416559" h="346710">
                <a:moveTo>
                  <a:pt x="263652" y="262890"/>
                </a:moveTo>
                <a:lnTo>
                  <a:pt x="251459" y="245110"/>
                </a:lnTo>
                <a:lnTo>
                  <a:pt x="252983" y="245110"/>
                </a:lnTo>
                <a:lnTo>
                  <a:pt x="246887" y="237490"/>
                </a:lnTo>
                <a:lnTo>
                  <a:pt x="240791" y="228600"/>
                </a:lnTo>
                <a:lnTo>
                  <a:pt x="233171" y="218440"/>
                </a:lnTo>
                <a:lnTo>
                  <a:pt x="227075" y="209550"/>
                </a:lnTo>
                <a:lnTo>
                  <a:pt x="220979" y="199390"/>
                </a:lnTo>
                <a:lnTo>
                  <a:pt x="249500" y="199390"/>
                </a:lnTo>
                <a:lnTo>
                  <a:pt x="252983" y="204470"/>
                </a:lnTo>
                <a:lnTo>
                  <a:pt x="260604" y="214630"/>
                </a:lnTo>
                <a:lnTo>
                  <a:pt x="259079" y="214630"/>
                </a:lnTo>
                <a:lnTo>
                  <a:pt x="266700" y="223520"/>
                </a:lnTo>
                <a:lnTo>
                  <a:pt x="271271" y="231140"/>
                </a:lnTo>
                <a:lnTo>
                  <a:pt x="272796" y="232410"/>
                </a:lnTo>
                <a:lnTo>
                  <a:pt x="277367" y="240030"/>
                </a:lnTo>
                <a:lnTo>
                  <a:pt x="278891" y="241300"/>
                </a:lnTo>
                <a:lnTo>
                  <a:pt x="283463" y="248920"/>
                </a:lnTo>
                <a:lnTo>
                  <a:pt x="288035" y="257810"/>
                </a:lnTo>
                <a:lnTo>
                  <a:pt x="290648" y="261620"/>
                </a:lnTo>
                <a:lnTo>
                  <a:pt x="263652" y="261620"/>
                </a:lnTo>
                <a:lnTo>
                  <a:pt x="263652" y="262890"/>
                </a:lnTo>
                <a:close/>
              </a:path>
              <a:path w="416559" h="346710">
                <a:moveTo>
                  <a:pt x="396239" y="234950"/>
                </a:moveTo>
                <a:lnTo>
                  <a:pt x="396239" y="233680"/>
                </a:lnTo>
                <a:lnTo>
                  <a:pt x="396620" y="233680"/>
                </a:lnTo>
                <a:lnTo>
                  <a:pt x="396239" y="234950"/>
                </a:lnTo>
                <a:close/>
              </a:path>
              <a:path w="416559" h="346710">
                <a:moveTo>
                  <a:pt x="364235" y="261620"/>
                </a:moveTo>
                <a:lnTo>
                  <a:pt x="370332" y="240030"/>
                </a:lnTo>
                <a:lnTo>
                  <a:pt x="370332" y="241300"/>
                </a:lnTo>
                <a:lnTo>
                  <a:pt x="395325" y="241300"/>
                </a:lnTo>
                <a:lnTo>
                  <a:pt x="394716" y="246380"/>
                </a:lnTo>
                <a:lnTo>
                  <a:pt x="394716" y="247650"/>
                </a:lnTo>
                <a:lnTo>
                  <a:pt x="391667" y="256540"/>
                </a:lnTo>
                <a:lnTo>
                  <a:pt x="391159" y="260350"/>
                </a:lnTo>
                <a:lnTo>
                  <a:pt x="365759" y="260350"/>
                </a:lnTo>
                <a:lnTo>
                  <a:pt x="364235" y="261620"/>
                </a:lnTo>
                <a:close/>
              </a:path>
              <a:path w="416559" h="346710">
                <a:moveTo>
                  <a:pt x="384918" y="287020"/>
                </a:moveTo>
                <a:lnTo>
                  <a:pt x="358140" y="287020"/>
                </a:lnTo>
                <a:lnTo>
                  <a:pt x="359663" y="278130"/>
                </a:lnTo>
                <a:lnTo>
                  <a:pt x="361188" y="278130"/>
                </a:lnTo>
                <a:lnTo>
                  <a:pt x="362711" y="269240"/>
                </a:lnTo>
                <a:lnTo>
                  <a:pt x="365759" y="260350"/>
                </a:lnTo>
                <a:lnTo>
                  <a:pt x="391159" y="260350"/>
                </a:lnTo>
                <a:lnTo>
                  <a:pt x="390143" y="267970"/>
                </a:lnTo>
                <a:lnTo>
                  <a:pt x="387531" y="275590"/>
                </a:lnTo>
                <a:lnTo>
                  <a:pt x="387096" y="275590"/>
                </a:lnTo>
                <a:lnTo>
                  <a:pt x="385789" y="283210"/>
                </a:lnTo>
                <a:lnTo>
                  <a:pt x="385571" y="283210"/>
                </a:lnTo>
                <a:lnTo>
                  <a:pt x="384918" y="287020"/>
                </a:lnTo>
                <a:close/>
              </a:path>
              <a:path w="416559" h="346710">
                <a:moveTo>
                  <a:pt x="350519" y="346710"/>
                </a:moveTo>
                <a:lnTo>
                  <a:pt x="336804" y="346710"/>
                </a:lnTo>
                <a:lnTo>
                  <a:pt x="335279" y="345440"/>
                </a:lnTo>
                <a:lnTo>
                  <a:pt x="333756" y="345440"/>
                </a:lnTo>
                <a:lnTo>
                  <a:pt x="330708" y="344170"/>
                </a:lnTo>
                <a:lnTo>
                  <a:pt x="329183" y="344170"/>
                </a:lnTo>
                <a:lnTo>
                  <a:pt x="326135" y="340360"/>
                </a:lnTo>
                <a:lnTo>
                  <a:pt x="324611" y="340360"/>
                </a:lnTo>
                <a:lnTo>
                  <a:pt x="321563" y="339090"/>
                </a:lnTo>
                <a:lnTo>
                  <a:pt x="321563" y="337820"/>
                </a:lnTo>
                <a:lnTo>
                  <a:pt x="318515" y="336550"/>
                </a:lnTo>
                <a:lnTo>
                  <a:pt x="313944" y="331470"/>
                </a:lnTo>
                <a:lnTo>
                  <a:pt x="310896" y="330200"/>
                </a:lnTo>
                <a:lnTo>
                  <a:pt x="304800" y="323850"/>
                </a:lnTo>
                <a:lnTo>
                  <a:pt x="301752" y="318770"/>
                </a:lnTo>
                <a:lnTo>
                  <a:pt x="300227" y="317500"/>
                </a:lnTo>
                <a:lnTo>
                  <a:pt x="297179" y="311150"/>
                </a:lnTo>
                <a:lnTo>
                  <a:pt x="292608" y="307340"/>
                </a:lnTo>
                <a:lnTo>
                  <a:pt x="288035" y="299720"/>
                </a:lnTo>
                <a:lnTo>
                  <a:pt x="278891" y="287020"/>
                </a:lnTo>
                <a:lnTo>
                  <a:pt x="278891" y="285750"/>
                </a:lnTo>
                <a:lnTo>
                  <a:pt x="272796" y="278130"/>
                </a:lnTo>
                <a:lnTo>
                  <a:pt x="268223" y="270510"/>
                </a:lnTo>
                <a:lnTo>
                  <a:pt x="263652" y="261620"/>
                </a:lnTo>
                <a:lnTo>
                  <a:pt x="290648" y="261620"/>
                </a:lnTo>
                <a:lnTo>
                  <a:pt x="294131" y="266700"/>
                </a:lnTo>
                <a:lnTo>
                  <a:pt x="292608" y="266700"/>
                </a:lnTo>
                <a:lnTo>
                  <a:pt x="298704" y="273050"/>
                </a:lnTo>
                <a:lnTo>
                  <a:pt x="299466" y="273050"/>
                </a:lnTo>
                <a:lnTo>
                  <a:pt x="303275" y="279400"/>
                </a:lnTo>
                <a:lnTo>
                  <a:pt x="312419" y="292100"/>
                </a:lnTo>
                <a:lnTo>
                  <a:pt x="315467" y="298450"/>
                </a:lnTo>
                <a:lnTo>
                  <a:pt x="320040" y="304800"/>
                </a:lnTo>
                <a:lnTo>
                  <a:pt x="321564" y="304800"/>
                </a:lnTo>
                <a:lnTo>
                  <a:pt x="323088" y="307340"/>
                </a:lnTo>
                <a:lnTo>
                  <a:pt x="326136" y="309880"/>
                </a:lnTo>
                <a:lnTo>
                  <a:pt x="329183" y="313690"/>
                </a:lnTo>
                <a:lnTo>
                  <a:pt x="333756" y="316230"/>
                </a:lnTo>
                <a:lnTo>
                  <a:pt x="332231" y="316230"/>
                </a:lnTo>
                <a:lnTo>
                  <a:pt x="336804" y="318770"/>
                </a:lnTo>
                <a:lnTo>
                  <a:pt x="335279" y="318770"/>
                </a:lnTo>
                <a:lnTo>
                  <a:pt x="339343" y="321310"/>
                </a:lnTo>
                <a:lnTo>
                  <a:pt x="338327" y="321310"/>
                </a:lnTo>
                <a:lnTo>
                  <a:pt x="341375" y="322580"/>
                </a:lnTo>
                <a:lnTo>
                  <a:pt x="339852" y="322580"/>
                </a:lnTo>
                <a:lnTo>
                  <a:pt x="342899" y="323215"/>
                </a:lnTo>
                <a:lnTo>
                  <a:pt x="341375" y="323850"/>
                </a:lnTo>
                <a:lnTo>
                  <a:pt x="373379" y="323850"/>
                </a:lnTo>
                <a:lnTo>
                  <a:pt x="371855" y="325120"/>
                </a:lnTo>
                <a:lnTo>
                  <a:pt x="370332" y="330200"/>
                </a:lnTo>
                <a:lnTo>
                  <a:pt x="367283" y="334010"/>
                </a:lnTo>
                <a:lnTo>
                  <a:pt x="364235" y="339090"/>
                </a:lnTo>
                <a:lnTo>
                  <a:pt x="355092" y="344170"/>
                </a:lnTo>
                <a:lnTo>
                  <a:pt x="353567" y="345440"/>
                </a:lnTo>
                <a:lnTo>
                  <a:pt x="350519" y="346710"/>
                </a:lnTo>
                <a:close/>
              </a:path>
              <a:path w="416559" h="346710">
                <a:moveTo>
                  <a:pt x="299466" y="273050"/>
                </a:moveTo>
                <a:lnTo>
                  <a:pt x="298704" y="273050"/>
                </a:lnTo>
                <a:lnTo>
                  <a:pt x="298704" y="271780"/>
                </a:lnTo>
                <a:lnTo>
                  <a:pt x="299466" y="273050"/>
                </a:lnTo>
                <a:close/>
              </a:path>
              <a:path w="416559" h="346710">
                <a:moveTo>
                  <a:pt x="387096" y="276860"/>
                </a:moveTo>
                <a:lnTo>
                  <a:pt x="387096" y="275590"/>
                </a:lnTo>
                <a:lnTo>
                  <a:pt x="387531" y="275590"/>
                </a:lnTo>
                <a:lnTo>
                  <a:pt x="387096" y="276860"/>
                </a:lnTo>
                <a:close/>
              </a:path>
              <a:path w="416559" h="346710">
                <a:moveTo>
                  <a:pt x="385571" y="284480"/>
                </a:moveTo>
                <a:lnTo>
                  <a:pt x="385571" y="283210"/>
                </a:lnTo>
                <a:lnTo>
                  <a:pt x="385789" y="283210"/>
                </a:lnTo>
                <a:lnTo>
                  <a:pt x="385571" y="284480"/>
                </a:lnTo>
                <a:close/>
              </a:path>
              <a:path w="416559" h="346710">
                <a:moveTo>
                  <a:pt x="384047" y="293370"/>
                </a:moveTo>
                <a:lnTo>
                  <a:pt x="356615" y="293370"/>
                </a:lnTo>
                <a:lnTo>
                  <a:pt x="358140" y="285750"/>
                </a:lnTo>
                <a:lnTo>
                  <a:pt x="358140" y="287020"/>
                </a:lnTo>
                <a:lnTo>
                  <a:pt x="384918" y="287020"/>
                </a:lnTo>
                <a:lnTo>
                  <a:pt x="384047" y="292100"/>
                </a:lnTo>
                <a:lnTo>
                  <a:pt x="384047" y="293370"/>
                </a:lnTo>
                <a:close/>
              </a:path>
              <a:path w="416559" h="346710">
                <a:moveTo>
                  <a:pt x="378561" y="306070"/>
                </a:moveTo>
                <a:lnTo>
                  <a:pt x="353567" y="306070"/>
                </a:lnTo>
                <a:lnTo>
                  <a:pt x="355092" y="299720"/>
                </a:lnTo>
                <a:lnTo>
                  <a:pt x="356615" y="292100"/>
                </a:lnTo>
                <a:lnTo>
                  <a:pt x="356615" y="293370"/>
                </a:lnTo>
                <a:lnTo>
                  <a:pt x="384047" y="293370"/>
                </a:lnTo>
                <a:lnTo>
                  <a:pt x="381000" y="300990"/>
                </a:lnTo>
                <a:lnTo>
                  <a:pt x="378561" y="306070"/>
                </a:lnTo>
                <a:close/>
              </a:path>
              <a:path w="416559" h="346710">
                <a:moveTo>
                  <a:pt x="321564" y="304800"/>
                </a:moveTo>
                <a:lnTo>
                  <a:pt x="320040" y="304800"/>
                </a:lnTo>
                <a:lnTo>
                  <a:pt x="320040" y="302260"/>
                </a:lnTo>
                <a:lnTo>
                  <a:pt x="321564" y="304800"/>
                </a:lnTo>
                <a:close/>
              </a:path>
              <a:path w="416559" h="346710">
                <a:moveTo>
                  <a:pt x="348996" y="314960"/>
                </a:moveTo>
                <a:lnTo>
                  <a:pt x="350519" y="309880"/>
                </a:lnTo>
                <a:lnTo>
                  <a:pt x="353567" y="304800"/>
                </a:lnTo>
                <a:lnTo>
                  <a:pt x="353567" y="306070"/>
                </a:lnTo>
                <a:lnTo>
                  <a:pt x="378561" y="306070"/>
                </a:lnTo>
                <a:lnTo>
                  <a:pt x="377951" y="307340"/>
                </a:lnTo>
                <a:lnTo>
                  <a:pt x="379475" y="307340"/>
                </a:lnTo>
                <a:lnTo>
                  <a:pt x="376428" y="313690"/>
                </a:lnTo>
                <a:lnTo>
                  <a:pt x="350519" y="313690"/>
                </a:lnTo>
                <a:lnTo>
                  <a:pt x="348996" y="314960"/>
                </a:lnTo>
                <a:close/>
              </a:path>
              <a:path w="416559" h="346710">
                <a:moveTo>
                  <a:pt x="346557" y="319785"/>
                </a:moveTo>
                <a:lnTo>
                  <a:pt x="347471" y="317500"/>
                </a:lnTo>
                <a:lnTo>
                  <a:pt x="350519" y="313690"/>
                </a:lnTo>
                <a:lnTo>
                  <a:pt x="376428" y="313690"/>
                </a:lnTo>
                <a:lnTo>
                  <a:pt x="374904" y="318770"/>
                </a:lnTo>
                <a:lnTo>
                  <a:pt x="347471" y="318770"/>
                </a:lnTo>
                <a:lnTo>
                  <a:pt x="346557" y="319785"/>
                </a:lnTo>
                <a:close/>
              </a:path>
              <a:path w="416559" h="346710">
                <a:moveTo>
                  <a:pt x="346456" y="320039"/>
                </a:moveTo>
                <a:lnTo>
                  <a:pt x="346557" y="319785"/>
                </a:lnTo>
                <a:lnTo>
                  <a:pt x="347471" y="318770"/>
                </a:lnTo>
                <a:lnTo>
                  <a:pt x="346456" y="320039"/>
                </a:lnTo>
                <a:close/>
              </a:path>
              <a:path w="416559" h="346710">
                <a:moveTo>
                  <a:pt x="345948" y="321310"/>
                </a:moveTo>
                <a:lnTo>
                  <a:pt x="346456" y="320039"/>
                </a:lnTo>
                <a:lnTo>
                  <a:pt x="347471" y="318770"/>
                </a:lnTo>
                <a:lnTo>
                  <a:pt x="345948" y="321310"/>
                </a:lnTo>
                <a:close/>
              </a:path>
              <a:path w="416559" h="346710">
                <a:moveTo>
                  <a:pt x="374142" y="321310"/>
                </a:moveTo>
                <a:lnTo>
                  <a:pt x="345948" y="321310"/>
                </a:lnTo>
                <a:lnTo>
                  <a:pt x="347471" y="318770"/>
                </a:lnTo>
                <a:lnTo>
                  <a:pt x="374904" y="318770"/>
                </a:lnTo>
                <a:lnTo>
                  <a:pt x="374142" y="321310"/>
                </a:lnTo>
                <a:close/>
              </a:path>
              <a:path w="416559" h="346710">
                <a:moveTo>
                  <a:pt x="343814" y="322833"/>
                </a:moveTo>
                <a:lnTo>
                  <a:pt x="346557" y="319785"/>
                </a:lnTo>
                <a:lnTo>
                  <a:pt x="346456" y="320039"/>
                </a:lnTo>
                <a:lnTo>
                  <a:pt x="344423" y="322580"/>
                </a:lnTo>
                <a:lnTo>
                  <a:pt x="343814" y="322833"/>
                </a:lnTo>
                <a:close/>
              </a:path>
              <a:path w="416559" h="346710">
                <a:moveTo>
                  <a:pt x="344119" y="323088"/>
                </a:moveTo>
                <a:lnTo>
                  <a:pt x="344008" y="322926"/>
                </a:lnTo>
                <a:lnTo>
                  <a:pt x="344423" y="322580"/>
                </a:lnTo>
                <a:lnTo>
                  <a:pt x="346456" y="320039"/>
                </a:lnTo>
                <a:lnTo>
                  <a:pt x="345948" y="321310"/>
                </a:lnTo>
                <a:lnTo>
                  <a:pt x="374142" y="321310"/>
                </a:lnTo>
                <a:lnTo>
                  <a:pt x="373760" y="322580"/>
                </a:lnTo>
                <a:lnTo>
                  <a:pt x="345948" y="322580"/>
                </a:lnTo>
                <a:lnTo>
                  <a:pt x="344119" y="323088"/>
                </a:lnTo>
                <a:close/>
              </a:path>
              <a:path w="416559" h="346710">
                <a:moveTo>
                  <a:pt x="341375" y="322580"/>
                </a:moveTo>
                <a:lnTo>
                  <a:pt x="338327" y="321310"/>
                </a:lnTo>
                <a:lnTo>
                  <a:pt x="339343" y="321310"/>
                </a:lnTo>
                <a:lnTo>
                  <a:pt x="341375" y="322580"/>
                </a:lnTo>
                <a:close/>
              </a:path>
              <a:path w="416559" h="346710">
                <a:moveTo>
                  <a:pt x="342899" y="323215"/>
                </a:moveTo>
                <a:lnTo>
                  <a:pt x="339852" y="322580"/>
                </a:lnTo>
                <a:lnTo>
                  <a:pt x="342900" y="322580"/>
                </a:lnTo>
                <a:lnTo>
                  <a:pt x="343661" y="322897"/>
                </a:lnTo>
                <a:lnTo>
                  <a:pt x="342899" y="323215"/>
                </a:lnTo>
                <a:close/>
              </a:path>
              <a:path w="416559" h="346710">
                <a:moveTo>
                  <a:pt x="343661" y="322897"/>
                </a:moveTo>
                <a:lnTo>
                  <a:pt x="342900" y="322580"/>
                </a:lnTo>
                <a:lnTo>
                  <a:pt x="344043" y="322580"/>
                </a:lnTo>
                <a:lnTo>
                  <a:pt x="343814" y="322833"/>
                </a:lnTo>
                <a:lnTo>
                  <a:pt x="343661" y="322897"/>
                </a:lnTo>
                <a:close/>
              </a:path>
              <a:path w="416559" h="346710">
                <a:moveTo>
                  <a:pt x="343915" y="323003"/>
                </a:moveTo>
                <a:lnTo>
                  <a:pt x="343814" y="322833"/>
                </a:lnTo>
                <a:lnTo>
                  <a:pt x="344423" y="322580"/>
                </a:lnTo>
                <a:lnTo>
                  <a:pt x="343915" y="323003"/>
                </a:lnTo>
                <a:close/>
              </a:path>
              <a:path w="416559" h="346710">
                <a:moveTo>
                  <a:pt x="373379" y="323850"/>
                </a:moveTo>
                <a:lnTo>
                  <a:pt x="345948" y="323850"/>
                </a:lnTo>
                <a:lnTo>
                  <a:pt x="344119" y="323088"/>
                </a:lnTo>
                <a:lnTo>
                  <a:pt x="345948" y="322580"/>
                </a:lnTo>
                <a:lnTo>
                  <a:pt x="373760" y="322580"/>
                </a:lnTo>
                <a:lnTo>
                  <a:pt x="373379" y="323850"/>
                </a:lnTo>
                <a:close/>
              </a:path>
              <a:path w="416559" h="346710">
                <a:moveTo>
                  <a:pt x="343731" y="322926"/>
                </a:moveTo>
                <a:close/>
              </a:path>
              <a:path w="416559" h="346710">
                <a:moveTo>
                  <a:pt x="343335" y="323305"/>
                </a:moveTo>
                <a:lnTo>
                  <a:pt x="342899" y="323215"/>
                </a:lnTo>
                <a:lnTo>
                  <a:pt x="343661" y="322897"/>
                </a:lnTo>
                <a:lnTo>
                  <a:pt x="343585" y="323088"/>
                </a:lnTo>
                <a:lnTo>
                  <a:pt x="343408" y="323285"/>
                </a:lnTo>
                <a:close/>
              </a:path>
              <a:path w="416559" h="346710">
                <a:moveTo>
                  <a:pt x="343408" y="323285"/>
                </a:moveTo>
                <a:lnTo>
                  <a:pt x="343731" y="322926"/>
                </a:lnTo>
                <a:lnTo>
                  <a:pt x="343814" y="323088"/>
                </a:lnTo>
                <a:lnTo>
                  <a:pt x="343661" y="323215"/>
                </a:lnTo>
                <a:lnTo>
                  <a:pt x="343408" y="323285"/>
                </a:lnTo>
                <a:close/>
              </a:path>
              <a:path w="416559" h="346710">
                <a:moveTo>
                  <a:pt x="343661" y="323215"/>
                </a:moveTo>
                <a:lnTo>
                  <a:pt x="343915" y="323003"/>
                </a:lnTo>
                <a:lnTo>
                  <a:pt x="344119" y="323088"/>
                </a:lnTo>
                <a:lnTo>
                  <a:pt x="343661" y="323215"/>
                </a:lnTo>
                <a:close/>
              </a:path>
              <a:path w="416559" h="346710">
                <a:moveTo>
                  <a:pt x="345948" y="323850"/>
                </a:moveTo>
                <a:lnTo>
                  <a:pt x="343509" y="323342"/>
                </a:lnTo>
                <a:lnTo>
                  <a:pt x="343662" y="323215"/>
                </a:lnTo>
                <a:lnTo>
                  <a:pt x="344119" y="323088"/>
                </a:lnTo>
                <a:lnTo>
                  <a:pt x="345948" y="323850"/>
                </a:lnTo>
                <a:close/>
              </a:path>
              <a:path w="416559" h="346710">
                <a:moveTo>
                  <a:pt x="341375" y="323850"/>
                </a:moveTo>
                <a:lnTo>
                  <a:pt x="342900" y="323215"/>
                </a:lnTo>
                <a:lnTo>
                  <a:pt x="343238" y="323285"/>
                </a:lnTo>
                <a:lnTo>
                  <a:pt x="341375" y="323850"/>
                </a:lnTo>
                <a:close/>
              </a:path>
              <a:path w="416559" h="346710">
                <a:moveTo>
                  <a:pt x="343509" y="323342"/>
                </a:moveTo>
                <a:lnTo>
                  <a:pt x="343661" y="323215"/>
                </a:lnTo>
                <a:lnTo>
                  <a:pt x="343509" y="323342"/>
                </a:lnTo>
                <a:close/>
              </a:path>
              <a:path w="416559" h="346710">
                <a:moveTo>
                  <a:pt x="342900" y="323850"/>
                </a:moveTo>
                <a:lnTo>
                  <a:pt x="341375" y="323850"/>
                </a:lnTo>
                <a:lnTo>
                  <a:pt x="343335" y="323305"/>
                </a:lnTo>
                <a:lnTo>
                  <a:pt x="342900" y="323850"/>
                </a:lnTo>
                <a:close/>
              </a:path>
              <a:path w="416559" h="346710">
                <a:moveTo>
                  <a:pt x="342900" y="323850"/>
                </a:moveTo>
                <a:lnTo>
                  <a:pt x="343381" y="323315"/>
                </a:lnTo>
                <a:lnTo>
                  <a:pt x="343509" y="323342"/>
                </a:lnTo>
                <a:lnTo>
                  <a:pt x="342900" y="323850"/>
                </a:lnTo>
                <a:close/>
              </a:path>
              <a:path w="416559" h="346710">
                <a:moveTo>
                  <a:pt x="345948" y="323850"/>
                </a:moveTo>
                <a:lnTo>
                  <a:pt x="342900" y="323850"/>
                </a:lnTo>
                <a:lnTo>
                  <a:pt x="343509" y="323342"/>
                </a:lnTo>
                <a:lnTo>
                  <a:pt x="345948" y="323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6840" y="1453895"/>
            <a:ext cx="48895" cy="147955"/>
          </a:xfrm>
          <a:custGeom>
            <a:avLst/>
            <a:gdLst/>
            <a:ahLst/>
            <a:cxnLst/>
            <a:rect l="l" t="t" r="r" b="b"/>
            <a:pathLst>
              <a:path w="48894" h="147955">
                <a:moveTo>
                  <a:pt x="31699" y="1219"/>
                </a:moveTo>
                <a:lnTo>
                  <a:pt x="33528" y="0"/>
                </a:lnTo>
                <a:lnTo>
                  <a:pt x="36576" y="0"/>
                </a:lnTo>
                <a:lnTo>
                  <a:pt x="31699" y="1219"/>
                </a:lnTo>
                <a:close/>
              </a:path>
              <a:path w="48894" h="147955">
                <a:moveTo>
                  <a:pt x="29260" y="19507"/>
                </a:moveTo>
                <a:lnTo>
                  <a:pt x="27432" y="18288"/>
                </a:lnTo>
                <a:lnTo>
                  <a:pt x="26924" y="16256"/>
                </a:lnTo>
                <a:lnTo>
                  <a:pt x="27432" y="15240"/>
                </a:lnTo>
                <a:lnTo>
                  <a:pt x="25908" y="12192"/>
                </a:lnTo>
                <a:lnTo>
                  <a:pt x="28956" y="3048"/>
                </a:lnTo>
                <a:lnTo>
                  <a:pt x="31699" y="1219"/>
                </a:lnTo>
                <a:lnTo>
                  <a:pt x="36576" y="0"/>
                </a:lnTo>
                <a:lnTo>
                  <a:pt x="38100" y="0"/>
                </a:lnTo>
                <a:lnTo>
                  <a:pt x="44196" y="1524"/>
                </a:lnTo>
                <a:lnTo>
                  <a:pt x="47244" y="4572"/>
                </a:lnTo>
                <a:lnTo>
                  <a:pt x="48768" y="10668"/>
                </a:lnTo>
                <a:lnTo>
                  <a:pt x="48768" y="15240"/>
                </a:lnTo>
                <a:lnTo>
                  <a:pt x="32004" y="15240"/>
                </a:lnTo>
                <a:lnTo>
                  <a:pt x="30480" y="16764"/>
                </a:lnTo>
                <a:lnTo>
                  <a:pt x="30480" y="18288"/>
                </a:lnTo>
                <a:lnTo>
                  <a:pt x="29260" y="19507"/>
                </a:lnTo>
                <a:close/>
              </a:path>
              <a:path w="48894" h="147955">
                <a:moveTo>
                  <a:pt x="44196" y="1524"/>
                </a:moveTo>
                <a:lnTo>
                  <a:pt x="38100" y="0"/>
                </a:lnTo>
                <a:lnTo>
                  <a:pt x="42672" y="0"/>
                </a:lnTo>
                <a:lnTo>
                  <a:pt x="44196" y="1524"/>
                </a:lnTo>
                <a:close/>
              </a:path>
              <a:path w="48894" h="147955">
                <a:moveTo>
                  <a:pt x="28956" y="3048"/>
                </a:moveTo>
                <a:lnTo>
                  <a:pt x="30480" y="1524"/>
                </a:lnTo>
                <a:lnTo>
                  <a:pt x="31699" y="1219"/>
                </a:lnTo>
                <a:lnTo>
                  <a:pt x="28956" y="3048"/>
                </a:lnTo>
                <a:close/>
              </a:path>
              <a:path w="48894" h="147955">
                <a:moveTo>
                  <a:pt x="25908" y="12192"/>
                </a:moveTo>
                <a:lnTo>
                  <a:pt x="25908" y="6096"/>
                </a:lnTo>
                <a:lnTo>
                  <a:pt x="28956" y="3048"/>
                </a:lnTo>
                <a:lnTo>
                  <a:pt x="25908" y="12192"/>
                </a:lnTo>
                <a:close/>
              </a:path>
              <a:path w="48894" h="147955">
                <a:moveTo>
                  <a:pt x="26924" y="16256"/>
                </a:moveTo>
                <a:lnTo>
                  <a:pt x="25908" y="12192"/>
                </a:lnTo>
                <a:lnTo>
                  <a:pt x="27432" y="15240"/>
                </a:lnTo>
                <a:lnTo>
                  <a:pt x="26924" y="16256"/>
                </a:lnTo>
                <a:close/>
              </a:path>
              <a:path w="48894" h="147955">
                <a:moveTo>
                  <a:pt x="33528" y="21336"/>
                </a:moveTo>
                <a:lnTo>
                  <a:pt x="32004" y="21336"/>
                </a:lnTo>
                <a:lnTo>
                  <a:pt x="29260" y="19507"/>
                </a:lnTo>
                <a:lnTo>
                  <a:pt x="30480" y="18288"/>
                </a:lnTo>
                <a:lnTo>
                  <a:pt x="30480" y="16764"/>
                </a:lnTo>
                <a:lnTo>
                  <a:pt x="32004" y="15240"/>
                </a:lnTo>
                <a:lnTo>
                  <a:pt x="33528" y="21336"/>
                </a:lnTo>
                <a:close/>
              </a:path>
              <a:path w="48894" h="147955">
                <a:moveTo>
                  <a:pt x="39624" y="21336"/>
                </a:moveTo>
                <a:lnTo>
                  <a:pt x="33528" y="21336"/>
                </a:lnTo>
                <a:lnTo>
                  <a:pt x="32004" y="15240"/>
                </a:lnTo>
                <a:lnTo>
                  <a:pt x="48768" y="15240"/>
                </a:lnTo>
                <a:lnTo>
                  <a:pt x="46482" y="19812"/>
                </a:lnTo>
                <a:lnTo>
                  <a:pt x="41148" y="19812"/>
                </a:lnTo>
                <a:lnTo>
                  <a:pt x="39624" y="21336"/>
                </a:lnTo>
                <a:close/>
              </a:path>
              <a:path w="48894" h="147955">
                <a:moveTo>
                  <a:pt x="48260" y="27432"/>
                </a:moveTo>
                <a:lnTo>
                  <a:pt x="36576" y="27432"/>
                </a:lnTo>
                <a:lnTo>
                  <a:pt x="38100" y="24384"/>
                </a:lnTo>
                <a:lnTo>
                  <a:pt x="39624" y="22860"/>
                </a:lnTo>
                <a:lnTo>
                  <a:pt x="45720" y="21336"/>
                </a:lnTo>
                <a:lnTo>
                  <a:pt x="48768" y="15240"/>
                </a:lnTo>
                <a:lnTo>
                  <a:pt x="48768" y="25908"/>
                </a:lnTo>
                <a:lnTo>
                  <a:pt x="48260" y="27432"/>
                </a:lnTo>
                <a:close/>
              </a:path>
              <a:path w="48894" h="147955">
                <a:moveTo>
                  <a:pt x="37490" y="62484"/>
                </a:moveTo>
                <a:lnTo>
                  <a:pt x="13716" y="62484"/>
                </a:lnTo>
                <a:lnTo>
                  <a:pt x="15240" y="54864"/>
                </a:lnTo>
                <a:lnTo>
                  <a:pt x="15240" y="53340"/>
                </a:lnTo>
                <a:lnTo>
                  <a:pt x="16764" y="47244"/>
                </a:lnTo>
                <a:lnTo>
                  <a:pt x="19812" y="41148"/>
                </a:lnTo>
                <a:lnTo>
                  <a:pt x="19812" y="39624"/>
                </a:lnTo>
                <a:lnTo>
                  <a:pt x="21336" y="33528"/>
                </a:lnTo>
                <a:lnTo>
                  <a:pt x="24384" y="28956"/>
                </a:lnTo>
                <a:lnTo>
                  <a:pt x="25908" y="24384"/>
                </a:lnTo>
                <a:lnTo>
                  <a:pt x="25908" y="18288"/>
                </a:lnTo>
                <a:lnTo>
                  <a:pt x="26924" y="16256"/>
                </a:lnTo>
                <a:lnTo>
                  <a:pt x="27432" y="18288"/>
                </a:lnTo>
                <a:lnTo>
                  <a:pt x="29260" y="19507"/>
                </a:lnTo>
                <a:lnTo>
                  <a:pt x="27432" y="21336"/>
                </a:lnTo>
                <a:lnTo>
                  <a:pt x="28956" y="24384"/>
                </a:lnTo>
                <a:lnTo>
                  <a:pt x="32004" y="25908"/>
                </a:lnTo>
                <a:lnTo>
                  <a:pt x="33528" y="27432"/>
                </a:lnTo>
                <a:lnTo>
                  <a:pt x="48260" y="27432"/>
                </a:lnTo>
                <a:lnTo>
                  <a:pt x="45720" y="35052"/>
                </a:lnTo>
                <a:lnTo>
                  <a:pt x="45720" y="36576"/>
                </a:lnTo>
                <a:lnTo>
                  <a:pt x="44196" y="42672"/>
                </a:lnTo>
                <a:lnTo>
                  <a:pt x="41910" y="47244"/>
                </a:lnTo>
                <a:lnTo>
                  <a:pt x="41148" y="47244"/>
                </a:lnTo>
                <a:lnTo>
                  <a:pt x="39624" y="53340"/>
                </a:lnTo>
                <a:lnTo>
                  <a:pt x="39624" y="54864"/>
                </a:lnTo>
                <a:lnTo>
                  <a:pt x="38481" y="59436"/>
                </a:lnTo>
                <a:lnTo>
                  <a:pt x="38100" y="59436"/>
                </a:lnTo>
                <a:lnTo>
                  <a:pt x="37490" y="62484"/>
                </a:lnTo>
                <a:close/>
              </a:path>
              <a:path w="48894" h="147955">
                <a:moveTo>
                  <a:pt x="36576" y="27432"/>
                </a:moveTo>
                <a:lnTo>
                  <a:pt x="33528" y="27432"/>
                </a:lnTo>
                <a:lnTo>
                  <a:pt x="32004" y="25908"/>
                </a:lnTo>
                <a:lnTo>
                  <a:pt x="28956" y="24384"/>
                </a:lnTo>
                <a:lnTo>
                  <a:pt x="27432" y="21336"/>
                </a:lnTo>
                <a:lnTo>
                  <a:pt x="29260" y="19507"/>
                </a:lnTo>
                <a:lnTo>
                  <a:pt x="32004" y="21336"/>
                </a:lnTo>
                <a:lnTo>
                  <a:pt x="39624" y="21336"/>
                </a:lnTo>
                <a:lnTo>
                  <a:pt x="38100" y="22860"/>
                </a:lnTo>
                <a:lnTo>
                  <a:pt x="39624" y="22860"/>
                </a:lnTo>
                <a:lnTo>
                  <a:pt x="38100" y="24384"/>
                </a:lnTo>
                <a:lnTo>
                  <a:pt x="36576" y="27432"/>
                </a:lnTo>
                <a:close/>
              </a:path>
              <a:path w="48894" h="147955">
                <a:moveTo>
                  <a:pt x="39624" y="22860"/>
                </a:moveTo>
                <a:lnTo>
                  <a:pt x="38100" y="22860"/>
                </a:lnTo>
                <a:lnTo>
                  <a:pt x="41148" y="19812"/>
                </a:lnTo>
                <a:lnTo>
                  <a:pt x="41148" y="21336"/>
                </a:lnTo>
                <a:lnTo>
                  <a:pt x="39624" y="22860"/>
                </a:lnTo>
                <a:close/>
              </a:path>
              <a:path w="48894" h="147955">
                <a:moveTo>
                  <a:pt x="39624" y="22860"/>
                </a:moveTo>
                <a:lnTo>
                  <a:pt x="41148" y="21336"/>
                </a:lnTo>
                <a:lnTo>
                  <a:pt x="41148" y="19812"/>
                </a:lnTo>
                <a:lnTo>
                  <a:pt x="46482" y="19812"/>
                </a:lnTo>
                <a:lnTo>
                  <a:pt x="45720" y="21336"/>
                </a:lnTo>
                <a:lnTo>
                  <a:pt x="39624" y="22860"/>
                </a:lnTo>
                <a:close/>
              </a:path>
              <a:path w="48894" h="147955">
                <a:moveTo>
                  <a:pt x="41148" y="48768"/>
                </a:moveTo>
                <a:lnTo>
                  <a:pt x="41148" y="47244"/>
                </a:lnTo>
                <a:lnTo>
                  <a:pt x="41910" y="47244"/>
                </a:lnTo>
                <a:lnTo>
                  <a:pt x="41148" y="48768"/>
                </a:lnTo>
                <a:close/>
              </a:path>
              <a:path w="48894" h="147955">
                <a:moveTo>
                  <a:pt x="38100" y="60960"/>
                </a:moveTo>
                <a:lnTo>
                  <a:pt x="38100" y="59436"/>
                </a:lnTo>
                <a:lnTo>
                  <a:pt x="38481" y="59436"/>
                </a:lnTo>
                <a:lnTo>
                  <a:pt x="38100" y="60960"/>
                </a:lnTo>
                <a:close/>
              </a:path>
              <a:path w="48894" h="147955">
                <a:moveTo>
                  <a:pt x="13716" y="147828"/>
                </a:moveTo>
                <a:lnTo>
                  <a:pt x="9144" y="147828"/>
                </a:lnTo>
                <a:lnTo>
                  <a:pt x="3048" y="146304"/>
                </a:lnTo>
                <a:lnTo>
                  <a:pt x="0" y="141732"/>
                </a:lnTo>
                <a:lnTo>
                  <a:pt x="0" y="115824"/>
                </a:lnTo>
                <a:lnTo>
                  <a:pt x="1524" y="106680"/>
                </a:lnTo>
                <a:lnTo>
                  <a:pt x="1524" y="105156"/>
                </a:lnTo>
                <a:lnTo>
                  <a:pt x="3048" y="99060"/>
                </a:lnTo>
                <a:lnTo>
                  <a:pt x="3048" y="97536"/>
                </a:lnTo>
                <a:lnTo>
                  <a:pt x="4572" y="89916"/>
                </a:lnTo>
                <a:lnTo>
                  <a:pt x="7620" y="82296"/>
                </a:lnTo>
                <a:lnTo>
                  <a:pt x="9144" y="76200"/>
                </a:lnTo>
                <a:lnTo>
                  <a:pt x="9144" y="74676"/>
                </a:lnTo>
                <a:lnTo>
                  <a:pt x="12192" y="68580"/>
                </a:lnTo>
                <a:lnTo>
                  <a:pt x="10668" y="68580"/>
                </a:lnTo>
                <a:lnTo>
                  <a:pt x="13716" y="60960"/>
                </a:lnTo>
                <a:lnTo>
                  <a:pt x="13716" y="62484"/>
                </a:lnTo>
                <a:lnTo>
                  <a:pt x="37490" y="62484"/>
                </a:lnTo>
                <a:lnTo>
                  <a:pt x="36576" y="67056"/>
                </a:lnTo>
                <a:lnTo>
                  <a:pt x="36576" y="68580"/>
                </a:lnTo>
                <a:lnTo>
                  <a:pt x="33528" y="74676"/>
                </a:lnTo>
                <a:lnTo>
                  <a:pt x="33528" y="76200"/>
                </a:lnTo>
                <a:lnTo>
                  <a:pt x="30480" y="88392"/>
                </a:lnTo>
                <a:lnTo>
                  <a:pt x="28041" y="94488"/>
                </a:lnTo>
                <a:lnTo>
                  <a:pt x="27432" y="94488"/>
                </a:lnTo>
                <a:lnTo>
                  <a:pt x="25908" y="102108"/>
                </a:lnTo>
                <a:lnTo>
                  <a:pt x="25908" y="109728"/>
                </a:lnTo>
                <a:lnTo>
                  <a:pt x="24384" y="120396"/>
                </a:lnTo>
                <a:lnTo>
                  <a:pt x="21336" y="129540"/>
                </a:lnTo>
                <a:lnTo>
                  <a:pt x="19812" y="138684"/>
                </a:lnTo>
                <a:lnTo>
                  <a:pt x="19812" y="144780"/>
                </a:lnTo>
                <a:lnTo>
                  <a:pt x="13716" y="147828"/>
                </a:lnTo>
                <a:close/>
              </a:path>
              <a:path w="48894" h="147955">
                <a:moveTo>
                  <a:pt x="27432" y="96012"/>
                </a:moveTo>
                <a:lnTo>
                  <a:pt x="27432" y="94488"/>
                </a:lnTo>
                <a:lnTo>
                  <a:pt x="28041" y="94488"/>
                </a:lnTo>
                <a:lnTo>
                  <a:pt x="27432" y="96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86127" y="1786140"/>
            <a:ext cx="241300" cy="111760"/>
          </a:xfrm>
          <a:custGeom>
            <a:avLst/>
            <a:gdLst/>
            <a:ahLst/>
            <a:cxnLst/>
            <a:rect l="l" t="t" r="r" b="b"/>
            <a:pathLst>
              <a:path w="241300" h="111760">
                <a:moveTo>
                  <a:pt x="208788" y="4572"/>
                </a:moveTo>
                <a:lnTo>
                  <a:pt x="202692" y="0"/>
                </a:lnTo>
                <a:lnTo>
                  <a:pt x="182880" y="0"/>
                </a:lnTo>
                <a:lnTo>
                  <a:pt x="176784" y="1524"/>
                </a:lnTo>
                <a:lnTo>
                  <a:pt x="175260" y="1524"/>
                </a:lnTo>
                <a:lnTo>
                  <a:pt x="167640" y="3048"/>
                </a:lnTo>
                <a:lnTo>
                  <a:pt x="169164" y="3048"/>
                </a:lnTo>
                <a:lnTo>
                  <a:pt x="160020" y="4572"/>
                </a:lnTo>
                <a:lnTo>
                  <a:pt x="152400" y="6096"/>
                </a:lnTo>
                <a:lnTo>
                  <a:pt x="146304" y="7620"/>
                </a:lnTo>
                <a:lnTo>
                  <a:pt x="138684" y="7620"/>
                </a:lnTo>
                <a:lnTo>
                  <a:pt x="131064" y="9144"/>
                </a:lnTo>
                <a:lnTo>
                  <a:pt x="121920" y="9144"/>
                </a:lnTo>
                <a:lnTo>
                  <a:pt x="114300" y="10668"/>
                </a:lnTo>
                <a:lnTo>
                  <a:pt x="105156" y="10668"/>
                </a:lnTo>
                <a:lnTo>
                  <a:pt x="96012" y="12192"/>
                </a:lnTo>
                <a:lnTo>
                  <a:pt x="76200" y="12192"/>
                </a:lnTo>
                <a:lnTo>
                  <a:pt x="65532" y="13716"/>
                </a:lnTo>
                <a:lnTo>
                  <a:pt x="36576" y="13716"/>
                </a:lnTo>
                <a:lnTo>
                  <a:pt x="30480" y="15240"/>
                </a:lnTo>
                <a:lnTo>
                  <a:pt x="28956" y="15240"/>
                </a:lnTo>
                <a:lnTo>
                  <a:pt x="24384" y="13716"/>
                </a:lnTo>
                <a:lnTo>
                  <a:pt x="22860" y="13716"/>
                </a:lnTo>
                <a:lnTo>
                  <a:pt x="20116" y="12801"/>
                </a:lnTo>
                <a:lnTo>
                  <a:pt x="19812" y="12192"/>
                </a:lnTo>
                <a:lnTo>
                  <a:pt x="18288" y="12192"/>
                </a:lnTo>
                <a:lnTo>
                  <a:pt x="15240" y="12192"/>
                </a:lnTo>
                <a:lnTo>
                  <a:pt x="12192" y="12192"/>
                </a:lnTo>
                <a:lnTo>
                  <a:pt x="7620" y="12192"/>
                </a:lnTo>
                <a:lnTo>
                  <a:pt x="4572" y="12192"/>
                </a:lnTo>
                <a:lnTo>
                  <a:pt x="0" y="18288"/>
                </a:lnTo>
                <a:lnTo>
                  <a:pt x="0" y="19812"/>
                </a:lnTo>
                <a:lnTo>
                  <a:pt x="0" y="24384"/>
                </a:lnTo>
                <a:lnTo>
                  <a:pt x="0" y="28956"/>
                </a:lnTo>
                <a:lnTo>
                  <a:pt x="3048" y="32004"/>
                </a:lnTo>
                <a:lnTo>
                  <a:pt x="4572" y="33528"/>
                </a:lnTo>
                <a:lnTo>
                  <a:pt x="6096" y="33528"/>
                </a:lnTo>
                <a:lnTo>
                  <a:pt x="10668" y="33528"/>
                </a:lnTo>
                <a:lnTo>
                  <a:pt x="15240" y="35052"/>
                </a:lnTo>
                <a:lnTo>
                  <a:pt x="16764" y="35052"/>
                </a:lnTo>
                <a:lnTo>
                  <a:pt x="22860" y="36576"/>
                </a:lnTo>
                <a:lnTo>
                  <a:pt x="25908" y="36576"/>
                </a:lnTo>
                <a:lnTo>
                  <a:pt x="30480" y="38100"/>
                </a:lnTo>
                <a:lnTo>
                  <a:pt x="59436" y="38100"/>
                </a:lnTo>
                <a:lnTo>
                  <a:pt x="68580" y="36576"/>
                </a:lnTo>
                <a:lnTo>
                  <a:pt x="86868" y="36576"/>
                </a:lnTo>
                <a:lnTo>
                  <a:pt x="96012" y="35052"/>
                </a:lnTo>
                <a:lnTo>
                  <a:pt x="115824" y="35052"/>
                </a:lnTo>
                <a:lnTo>
                  <a:pt x="124968" y="33528"/>
                </a:lnTo>
                <a:lnTo>
                  <a:pt x="134112" y="33528"/>
                </a:lnTo>
                <a:lnTo>
                  <a:pt x="141732" y="32004"/>
                </a:lnTo>
                <a:lnTo>
                  <a:pt x="149352" y="32004"/>
                </a:lnTo>
                <a:lnTo>
                  <a:pt x="150876" y="30480"/>
                </a:lnTo>
                <a:lnTo>
                  <a:pt x="156972" y="28956"/>
                </a:lnTo>
                <a:lnTo>
                  <a:pt x="163068" y="28956"/>
                </a:lnTo>
                <a:lnTo>
                  <a:pt x="172212" y="27432"/>
                </a:lnTo>
                <a:lnTo>
                  <a:pt x="173736" y="27432"/>
                </a:lnTo>
                <a:lnTo>
                  <a:pt x="181356" y="24384"/>
                </a:lnTo>
                <a:lnTo>
                  <a:pt x="179832" y="25908"/>
                </a:lnTo>
                <a:lnTo>
                  <a:pt x="185928" y="24384"/>
                </a:lnTo>
                <a:lnTo>
                  <a:pt x="196596" y="24384"/>
                </a:lnTo>
                <a:lnTo>
                  <a:pt x="199644" y="22860"/>
                </a:lnTo>
                <a:lnTo>
                  <a:pt x="205740" y="21336"/>
                </a:lnTo>
                <a:lnTo>
                  <a:pt x="208788" y="16764"/>
                </a:lnTo>
                <a:lnTo>
                  <a:pt x="208788" y="15240"/>
                </a:lnTo>
                <a:lnTo>
                  <a:pt x="208788" y="4572"/>
                </a:lnTo>
                <a:close/>
              </a:path>
              <a:path w="241300" h="111760">
                <a:moveTo>
                  <a:pt x="240779" y="85344"/>
                </a:moveTo>
                <a:lnTo>
                  <a:pt x="239255" y="80772"/>
                </a:lnTo>
                <a:lnTo>
                  <a:pt x="239255" y="76200"/>
                </a:lnTo>
                <a:lnTo>
                  <a:pt x="236207" y="73152"/>
                </a:lnTo>
                <a:lnTo>
                  <a:pt x="231635" y="71628"/>
                </a:lnTo>
                <a:lnTo>
                  <a:pt x="214871" y="71628"/>
                </a:lnTo>
                <a:lnTo>
                  <a:pt x="213347" y="73152"/>
                </a:lnTo>
                <a:lnTo>
                  <a:pt x="207251" y="74676"/>
                </a:lnTo>
                <a:lnTo>
                  <a:pt x="198107" y="74676"/>
                </a:lnTo>
                <a:lnTo>
                  <a:pt x="192011" y="76200"/>
                </a:lnTo>
                <a:lnTo>
                  <a:pt x="185915" y="76200"/>
                </a:lnTo>
                <a:lnTo>
                  <a:pt x="179819" y="77724"/>
                </a:lnTo>
                <a:lnTo>
                  <a:pt x="178295" y="77724"/>
                </a:lnTo>
                <a:lnTo>
                  <a:pt x="172199" y="79248"/>
                </a:lnTo>
                <a:lnTo>
                  <a:pt x="163055" y="80772"/>
                </a:lnTo>
                <a:lnTo>
                  <a:pt x="155435" y="80772"/>
                </a:lnTo>
                <a:lnTo>
                  <a:pt x="140195" y="83820"/>
                </a:lnTo>
                <a:lnTo>
                  <a:pt x="131051" y="85344"/>
                </a:lnTo>
                <a:lnTo>
                  <a:pt x="114287" y="85344"/>
                </a:lnTo>
                <a:lnTo>
                  <a:pt x="107759" y="86639"/>
                </a:lnTo>
                <a:lnTo>
                  <a:pt x="109715" y="85344"/>
                </a:lnTo>
                <a:lnTo>
                  <a:pt x="111239" y="83820"/>
                </a:lnTo>
                <a:lnTo>
                  <a:pt x="112763" y="80772"/>
                </a:lnTo>
                <a:lnTo>
                  <a:pt x="109715" y="74676"/>
                </a:lnTo>
                <a:lnTo>
                  <a:pt x="103619" y="74676"/>
                </a:lnTo>
                <a:lnTo>
                  <a:pt x="99047" y="77724"/>
                </a:lnTo>
                <a:lnTo>
                  <a:pt x="97523" y="77724"/>
                </a:lnTo>
                <a:lnTo>
                  <a:pt x="95999" y="79248"/>
                </a:lnTo>
                <a:lnTo>
                  <a:pt x="92951" y="80772"/>
                </a:lnTo>
                <a:lnTo>
                  <a:pt x="91427" y="80772"/>
                </a:lnTo>
                <a:lnTo>
                  <a:pt x="86855" y="85344"/>
                </a:lnTo>
                <a:lnTo>
                  <a:pt x="83807" y="85344"/>
                </a:lnTo>
                <a:lnTo>
                  <a:pt x="80759" y="86868"/>
                </a:lnTo>
                <a:lnTo>
                  <a:pt x="79235" y="86868"/>
                </a:lnTo>
                <a:lnTo>
                  <a:pt x="73139" y="85344"/>
                </a:lnTo>
                <a:lnTo>
                  <a:pt x="68567" y="86868"/>
                </a:lnTo>
                <a:lnTo>
                  <a:pt x="62471" y="96012"/>
                </a:lnTo>
                <a:lnTo>
                  <a:pt x="63995" y="102108"/>
                </a:lnTo>
                <a:lnTo>
                  <a:pt x="68567" y="105156"/>
                </a:lnTo>
                <a:lnTo>
                  <a:pt x="73139" y="109728"/>
                </a:lnTo>
                <a:lnTo>
                  <a:pt x="77711" y="109728"/>
                </a:lnTo>
                <a:lnTo>
                  <a:pt x="80759" y="111252"/>
                </a:lnTo>
                <a:lnTo>
                  <a:pt x="88379" y="111252"/>
                </a:lnTo>
                <a:lnTo>
                  <a:pt x="94475" y="109728"/>
                </a:lnTo>
                <a:lnTo>
                  <a:pt x="135623" y="109728"/>
                </a:lnTo>
                <a:lnTo>
                  <a:pt x="150863" y="106680"/>
                </a:lnTo>
                <a:lnTo>
                  <a:pt x="160007" y="105156"/>
                </a:lnTo>
                <a:lnTo>
                  <a:pt x="158483" y="105156"/>
                </a:lnTo>
                <a:lnTo>
                  <a:pt x="166103" y="103632"/>
                </a:lnTo>
                <a:lnTo>
                  <a:pt x="175247" y="103632"/>
                </a:lnTo>
                <a:lnTo>
                  <a:pt x="182867" y="102108"/>
                </a:lnTo>
                <a:lnTo>
                  <a:pt x="188963" y="100584"/>
                </a:lnTo>
                <a:lnTo>
                  <a:pt x="196583" y="100584"/>
                </a:lnTo>
                <a:lnTo>
                  <a:pt x="201155" y="99060"/>
                </a:lnTo>
                <a:lnTo>
                  <a:pt x="207251" y="99060"/>
                </a:lnTo>
                <a:lnTo>
                  <a:pt x="211823" y="97536"/>
                </a:lnTo>
                <a:lnTo>
                  <a:pt x="214871" y="97536"/>
                </a:lnTo>
                <a:lnTo>
                  <a:pt x="224015" y="94488"/>
                </a:lnTo>
                <a:lnTo>
                  <a:pt x="225539" y="94488"/>
                </a:lnTo>
                <a:lnTo>
                  <a:pt x="231635" y="91440"/>
                </a:lnTo>
                <a:lnTo>
                  <a:pt x="230111" y="92964"/>
                </a:lnTo>
                <a:lnTo>
                  <a:pt x="233159" y="91440"/>
                </a:lnTo>
                <a:lnTo>
                  <a:pt x="237731" y="89916"/>
                </a:lnTo>
                <a:lnTo>
                  <a:pt x="240779" y="85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3972" y="1222247"/>
            <a:ext cx="38100" cy="170815"/>
          </a:xfrm>
          <a:custGeom>
            <a:avLst/>
            <a:gdLst/>
            <a:ahLst/>
            <a:cxnLst/>
            <a:rect l="l" t="t" r="r" b="b"/>
            <a:pathLst>
              <a:path w="38100" h="170815">
                <a:moveTo>
                  <a:pt x="4572" y="21336"/>
                </a:moveTo>
                <a:lnTo>
                  <a:pt x="3048" y="18288"/>
                </a:lnTo>
                <a:lnTo>
                  <a:pt x="1524" y="16764"/>
                </a:lnTo>
                <a:lnTo>
                  <a:pt x="0" y="13716"/>
                </a:lnTo>
                <a:lnTo>
                  <a:pt x="0" y="10668"/>
                </a:lnTo>
                <a:lnTo>
                  <a:pt x="1524" y="7620"/>
                </a:lnTo>
                <a:lnTo>
                  <a:pt x="2830" y="3701"/>
                </a:lnTo>
                <a:lnTo>
                  <a:pt x="4572" y="2540"/>
                </a:lnTo>
                <a:lnTo>
                  <a:pt x="7620" y="1524"/>
                </a:lnTo>
                <a:lnTo>
                  <a:pt x="6096" y="1524"/>
                </a:lnTo>
                <a:lnTo>
                  <a:pt x="10668" y="0"/>
                </a:lnTo>
                <a:lnTo>
                  <a:pt x="16764" y="1524"/>
                </a:lnTo>
                <a:lnTo>
                  <a:pt x="7620" y="1524"/>
                </a:lnTo>
                <a:lnTo>
                  <a:pt x="4572" y="2540"/>
                </a:lnTo>
                <a:lnTo>
                  <a:pt x="17441" y="2540"/>
                </a:lnTo>
                <a:lnTo>
                  <a:pt x="19812" y="6096"/>
                </a:lnTo>
                <a:lnTo>
                  <a:pt x="20574" y="6858"/>
                </a:lnTo>
                <a:lnTo>
                  <a:pt x="21336" y="9144"/>
                </a:lnTo>
                <a:lnTo>
                  <a:pt x="21336" y="12192"/>
                </a:lnTo>
                <a:lnTo>
                  <a:pt x="21771" y="13498"/>
                </a:lnTo>
                <a:lnTo>
                  <a:pt x="21336" y="15240"/>
                </a:lnTo>
                <a:lnTo>
                  <a:pt x="19812" y="16764"/>
                </a:lnTo>
                <a:lnTo>
                  <a:pt x="18288" y="16764"/>
                </a:lnTo>
                <a:lnTo>
                  <a:pt x="17272" y="19812"/>
                </a:lnTo>
                <a:lnTo>
                  <a:pt x="4572" y="19812"/>
                </a:lnTo>
                <a:lnTo>
                  <a:pt x="4572" y="21336"/>
                </a:lnTo>
                <a:close/>
              </a:path>
              <a:path w="38100" h="170815">
                <a:moveTo>
                  <a:pt x="20574" y="6858"/>
                </a:moveTo>
                <a:lnTo>
                  <a:pt x="19812" y="6096"/>
                </a:lnTo>
                <a:lnTo>
                  <a:pt x="16764" y="1524"/>
                </a:lnTo>
                <a:lnTo>
                  <a:pt x="19812" y="4572"/>
                </a:lnTo>
                <a:lnTo>
                  <a:pt x="20574" y="6858"/>
                </a:lnTo>
                <a:close/>
              </a:path>
              <a:path w="38100" h="170815">
                <a:moveTo>
                  <a:pt x="2830" y="3701"/>
                </a:moveTo>
                <a:lnTo>
                  <a:pt x="3048" y="3048"/>
                </a:lnTo>
                <a:lnTo>
                  <a:pt x="4572" y="2540"/>
                </a:lnTo>
                <a:lnTo>
                  <a:pt x="2830" y="3701"/>
                </a:lnTo>
                <a:close/>
              </a:path>
              <a:path w="38100" h="170815">
                <a:moveTo>
                  <a:pt x="0" y="10668"/>
                </a:moveTo>
                <a:lnTo>
                  <a:pt x="0" y="9144"/>
                </a:lnTo>
                <a:lnTo>
                  <a:pt x="1524" y="4572"/>
                </a:lnTo>
                <a:lnTo>
                  <a:pt x="2830" y="3701"/>
                </a:lnTo>
                <a:lnTo>
                  <a:pt x="1524" y="7620"/>
                </a:lnTo>
                <a:lnTo>
                  <a:pt x="0" y="10668"/>
                </a:lnTo>
                <a:close/>
              </a:path>
              <a:path w="38100" h="170815">
                <a:moveTo>
                  <a:pt x="21771" y="13498"/>
                </a:moveTo>
                <a:lnTo>
                  <a:pt x="21336" y="12192"/>
                </a:lnTo>
                <a:lnTo>
                  <a:pt x="21336" y="9144"/>
                </a:lnTo>
                <a:lnTo>
                  <a:pt x="20574" y="6858"/>
                </a:lnTo>
                <a:lnTo>
                  <a:pt x="22860" y="9144"/>
                </a:lnTo>
                <a:lnTo>
                  <a:pt x="21771" y="13498"/>
                </a:lnTo>
                <a:close/>
              </a:path>
              <a:path w="38100" h="170815">
                <a:moveTo>
                  <a:pt x="24384" y="27432"/>
                </a:moveTo>
                <a:lnTo>
                  <a:pt x="16764" y="27432"/>
                </a:lnTo>
                <a:lnTo>
                  <a:pt x="19812" y="24384"/>
                </a:lnTo>
                <a:lnTo>
                  <a:pt x="18288" y="19812"/>
                </a:lnTo>
                <a:lnTo>
                  <a:pt x="18288" y="18288"/>
                </a:lnTo>
                <a:lnTo>
                  <a:pt x="21336" y="15240"/>
                </a:lnTo>
                <a:lnTo>
                  <a:pt x="21771" y="13498"/>
                </a:lnTo>
                <a:lnTo>
                  <a:pt x="22860" y="16764"/>
                </a:lnTo>
                <a:lnTo>
                  <a:pt x="22860" y="19812"/>
                </a:lnTo>
                <a:lnTo>
                  <a:pt x="24384" y="19812"/>
                </a:lnTo>
                <a:lnTo>
                  <a:pt x="24384" y="27432"/>
                </a:lnTo>
                <a:close/>
              </a:path>
              <a:path w="38100" h="170815">
                <a:moveTo>
                  <a:pt x="1524" y="16764"/>
                </a:moveTo>
                <a:lnTo>
                  <a:pt x="0" y="15240"/>
                </a:lnTo>
                <a:lnTo>
                  <a:pt x="0" y="13716"/>
                </a:lnTo>
                <a:lnTo>
                  <a:pt x="1524" y="16764"/>
                </a:lnTo>
                <a:close/>
              </a:path>
              <a:path w="38100" h="170815">
                <a:moveTo>
                  <a:pt x="5588" y="24384"/>
                </a:moveTo>
                <a:lnTo>
                  <a:pt x="3048" y="24384"/>
                </a:lnTo>
                <a:lnTo>
                  <a:pt x="1524" y="19812"/>
                </a:lnTo>
                <a:lnTo>
                  <a:pt x="1524" y="16764"/>
                </a:lnTo>
                <a:lnTo>
                  <a:pt x="3048" y="18288"/>
                </a:lnTo>
                <a:lnTo>
                  <a:pt x="4572" y="21336"/>
                </a:lnTo>
                <a:lnTo>
                  <a:pt x="5588" y="24384"/>
                </a:lnTo>
                <a:close/>
              </a:path>
              <a:path w="38100" h="170815">
                <a:moveTo>
                  <a:pt x="16764" y="21336"/>
                </a:moveTo>
                <a:lnTo>
                  <a:pt x="18288" y="16764"/>
                </a:lnTo>
                <a:lnTo>
                  <a:pt x="18288" y="18288"/>
                </a:lnTo>
                <a:lnTo>
                  <a:pt x="16764" y="21336"/>
                </a:lnTo>
                <a:close/>
              </a:path>
              <a:path w="38100" h="170815">
                <a:moveTo>
                  <a:pt x="18288" y="18288"/>
                </a:moveTo>
                <a:lnTo>
                  <a:pt x="18288" y="16764"/>
                </a:lnTo>
                <a:lnTo>
                  <a:pt x="19812" y="16764"/>
                </a:lnTo>
                <a:lnTo>
                  <a:pt x="18288" y="18288"/>
                </a:lnTo>
                <a:close/>
              </a:path>
              <a:path w="38100" h="170815">
                <a:moveTo>
                  <a:pt x="18796" y="21336"/>
                </a:moveTo>
                <a:lnTo>
                  <a:pt x="16764" y="21336"/>
                </a:lnTo>
                <a:lnTo>
                  <a:pt x="18288" y="18288"/>
                </a:lnTo>
                <a:lnTo>
                  <a:pt x="18288" y="19812"/>
                </a:lnTo>
                <a:lnTo>
                  <a:pt x="18796" y="21336"/>
                </a:lnTo>
                <a:close/>
              </a:path>
              <a:path w="38100" h="170815">
                <a:moveTo>
                  <a:pt x="16764" y="27432"/>
                </a:moveTo>
                <a:lnTo>
                  <a:pt x="9144" y="27432"/>
                </a:lnTo>
                <a:lnTo>
                  <a:pt x="6096" y="25908"/>
                </a:lnTo>
                <a:lnTo>
                  <a:pt x="4572" y="21336"/>
                </a:lnTo>
                <a:lnTo>
                  <a:pt x="4572" y="19812"/>
                </a:lnTo>
                <a:lnTo>
                  <a:pt x="6096" y="22860"/>
                </a:lnTo>
                <a:lnTo>
                  <a:pt x="19304" y="22860"/>
                </a:lnTo>
                <a:lnTo>
                  <a:pt x="19812" y="24384"/>
                </a:lnTo>
                <a:lnTo>
                  <a:pt x="16764" y="27432"/>
                </a:lnTo>
                <a:close/>
              </a:path>
              <a:path w="38100" h="170815">
                <a:moveTo>
                  <a:pt x="19304" y="22860"/>
                </a:moveTo>
                <a:lnTo>
                  <a:pt x="6096" y="22860"/>
                </a:lnTo>
                <a:lnTo>
                  <a:pt x="4572" y="19812"/>
                </a:lnTo>
                <a:lnTo>
                  <a:pt x="17272" y="19812"/>
                </a:lnTo>
                <a:lnTo>
                  <a:pt x="16764" y="21336"/>
                </a:lnTo>
                <a:lnTo>
                  <a:pt x="18796" y="21336"/>
                </a:lnTo>
                <a:lnTo>
                  <a:pt x="19304" y="22860"/>
                </a:lnTo>
                <a:close/>
              </a:path>
              <a:path w="38100" h="170815">
                <a:moveTo>
                  <a:pt x="7620" y="64008"/>
                </a:moveTo>
                <a:lnTo>
                  <a:pt x="3048" y="41148"/>
                </a:lnTo>
                <a:lnTo>
                  <a:pt x="3048" y="27432"/>
                </a:lnTo>
                <a:lnTo>
                  <a:pt x="1524" y="22860"/>
                </a:lnTo>
                <a:lnTo>
                  <a:pt x="3048" y="24384"/>
                </a:lnTo>
                <a:lnTo>
                  <a:pt x="5588" y="24384"/>
                </a:lnTo>
                <a:lnTo>
                  <a:pt x="6096" y="25908"/>
                </a:lnTo>
                <a:lnTo>
                  <a:pt x="9144" y="27432"/>
                </a:lnTo>
                <a:lnTo>
                  <a:pt x="24384" y="27432"/>
                </a:lnTo>
                <a:lnTo>
                  <a:pt x="24384" y="32004"/>
                </a:lnTo>
                <a:lnTo>
                  <a:pt x="25908" y="38100"/>
                </a:lnTo>
                <a:lnTo>
                  <a:pt x="26212" y="38100"/>
                </a:lnTo>
                <a:lnTo>
                  <a:pt x="28956" y="51816"/>
                </a:lnTo>
                <a:lnTo>
                  <a:pt x="29260" y="51816"/>
                </a:lnTo>
                <a:lnTo>
                  <a:pt x="31394" y="62484"/>
                </a:lnTo>
                <a:lnTo>
                  <a:pt x="7620" y="62484"/>
                </a:lnTo>
                <a:lnTo>
                  <a:pt x="7620" y="64008"/>
                </a:lnTo>
                <a:close/>
              </a:path>
              <a:path w="38100" h="170815">
                <a:moveTo>
                  <a:pt x="26212" y="38100"/>
                </a:moveTo>
                <a:lnTo>
                  <a:pt x="25908" y="38100"/>
                </a:lnTo>
                <a:lnTo>
                  <a:pt x="25908" y="36576"/>
                </a:lnTo>
                <a:lnTo>
                  <a:pt x="26212" y="38100"/>
                </a:lnTo>
                <a:close/>
              </a:path>
              <a:path w="38100" h="170815">
                <a:moveTo>
                  <a:pt x="29260" y="51816"/>
                </a:moveTo>
                <a:lnTo>
                  <a:pt x="28956" y="51816"/>
                </a:lnTo>
                <a:lnTo>
                  <a:pt x="28956" y="50292"/>
                </a:lnTo>
                <a:lnTo>
                  <a:pt x="29260" y="51816"/>
                </a:lnTo>
                <a:close/>
              </a:path>
              <a:path w="38100" h="170815">
                <a:moveTo>
                  <a:pt x="13716" y="94488"/>
                </a:moveTo>
                <a:lnTo>
                  <a:pt x="12192" y="86868"/>
                </a:lnTo>
                <a:lnTo>
                  <a:pt x="10668" y="77724"/>
                </a:lnTo>
                <a:lnTo>
                  <a:pt x="7620" y="62484"/>
                </a:lnTo>
                <a:lnTo>
                  <a:pt x="31394" y="62484"/>
                </a:lnTo>
                <a:lnTo>
                  <a:pt x="32004" y="65532"/>
                </a:lnTo>
                <a:lnTo>
                  <a:pt x="33528" y="74676"/>
                </a:lnTo>
                <a:lnTo>
                  <a:pt x="36576" y="89916"/>
                </a:lnTo>
                <a:lnTo>
                  <a:pt x="36576" y="92964"/>
                </a:lnTo>
                <a:lnTo>
                  <a:pt x="13716" y="92964"/>
                </a:lnTo>
                <a:lnTo>
                  <a:pt x="13716" y="94488"/>
                </a:lnTo>
                <a:close/>
              </a:path>
              <a:path w="38100" h="170815">
                <a:moveTo>
                  <a:pt x="16764" y="134112"/>
                </a:moveTo>
                <a:lnTo>
                  <a:pt x="15240" y="121920"/>
                </a:lnTo>
                <a:lnTo>
                  <a:pt x="15240" y="109728"/>
                </a:lnTo>
                <a:lnTo>
                  <a:pt x="13716" y="100584"/>
                </a:lnTo>
                <a:lnTo>
                  <a:pt x="13716" y="92964"/>
                </a:lnTo>
                <a:lnTo>
                  <a:pt x="36576" y="92964"/>
                </a:lnTo>
                <a:lnTo>
                  <a:pt x="36576" y="99060"/>
                </a:lnTo>
                <a:lnTo>
                  <a:pt x="38100" y="108204"/>
                </a:lnTo>
                <a:lnTo>
                  <a:pt x="38100" y="132588"/>
                </a:lnTo>
                <a:lnTo>
                  <a:pt x="16764" y="132588"/>
                </a:lnTo>
                <a:lnTo>
                  <a:pt x="16764" y="134112"/>
                </a:lnTo>
                <a:close/>
              </a:path>
              <a:path w="38100" h="170815">
                <a:moveTo>
                  <a:pt x="25908" y="170688"/>
                </a:moveTo>
                <a:lnTo>
                  <a:pt x="24384" y="170688"/>
                </a:lnTo>
                <a:lnTo>
                  <a:pt x="18288" y="167640"/>
                </a:lnTo>
                <a:lnTo>
                  <a:pt x="18288" y="164592"/>
                </a:lnTo>
                <a:lnTo>
                  <a:pt x="16764" y="155448"/>
                </a:lnTo>
                <a:lnTo>
                  <a:pt x="16764" y="132588"/>
                </a:lnTo>
                <a:lnTo>
                  <a:pt x="38100" y="132588"/>
                </a:lnTo>
                <a:lnTo>
                  <a:pt x="38100" y="156972"/>
                </a:lnTo>
                <a:lnTo>
                  <a:pt x="36576" y="158496"/>
                </a:lnTo>
                <a:lnTo>
                  <a:pt x="36576" y="160020"/>
                </a:lnTo>
                <a:lnTo>
                  <a:pt x="30480" y="167640"/>
                </a:lnTo>
                <a:lnTo>
                  <a:pt x="28956" y="169164"/>
                </a:lnTo>
                <a:lnTo>
                  <a:pt x="25908" y="1706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61588" y="1476755"/>
            <a:ext cx="200025" cy="41275"/>
          </a:xfrm>
          <a:custGeom>
            <a:avLst/>
            <a:gdLst/>
            <a:ahLst/>
            <a:cxnLst/>
            <a:rect l="l" t="t" r="r" b="b"/>
            <a:pathLst>
              <a:path w="200025" h="41275">
                <a:moveTo>
                  <a:pt x="195072" y="4572"/>
                </a:moveTo>
                <a:lnTo>
                  <a:pt x="156972" y="4572"/>
                </a:lnTo>
                <a:lnTo>
                  <a:pt x="166116" y="3048"/>
                </a:lnTo>
                <a:lnTo>
                  <a:pt x="175260" y="3048"/>
                </a:lnTo>
                <a:lnTo>
                  <a:pt x="181356" y="1524"/>
                </a:lnTo>
                <a:lnTo>
                  <a:pt x="184404" y="1524"/>
                </a:lnTo>
                <a:lnTo>
                  <a:pt x="187452" y="0"/>
                </a:lnTo>
                <a:lnTo>
                  <a:pt x="193548" y="3048"/>
                </a:lnTo>
                <a:lnTo>
                  <a:pt x="195072" y="4572"/>
                </a:lnTo>
                <a:close/>
              </a:path>
              <a:path w="200025" h="41275">
                <a:moveTo>
                  <a:pt x="185928" y="22860"/>
                </a:moveTo>
                <a:lnTo>
                  <a:pt x="12192" y="22860"/>
                </a:lnTo>
                <a:lnTo>
                  <a:pt x="15240" y="21336"/>
                </a:lnTo>
                <a:lnTo>
                  <a:pt x="16764" y="21336"/>
                </a:lnTo>
                <a:lnTo>
                  <a:pt x="19812" y="19812"/>
                </a:lnTo>
                <a:lnTo>
                  <a:pt x="21336" y="19812"/>
                </a:lnTo>
                <a:lnTo>
                  <a:pt x="27432" y="16764"/>
                </a:lnTo>
                <a:lnTo>
                  <a:pt x="32004" y="16764"/>
                </a:lnTo>
                <a:lnTo>
                  <a:pt x="33528" y="15240"/>
                </a:lnTo>
                <a:lnTo>
                  <a:pt x="36576" y="15240"/>
                </a:lnTo>
                <a:lnTo>
                  <a:pt x="41148" y="13716"/>
                </a:lnTo>
                <a:lnTo>
                  <a:pt x="47244" y="13716"/>
                </a:lnTo>
                <a:lnTo>
                  <a:pt x="62484" y="10668"/>
                </a:lnTo>
                <a:lnTo>
                  <a:pt x="70104" y="10668"/>
                </a:lnTo>
                <a:lnTo>
                  <a:pt x="79248" y="9144"/>
                </a:lnTo>
                <a:lnTo>
                  <a:pt x="97536" y="9144"/>
                </a:lnTo>
                <a:lnTo>
                  <a:pt x="106680" y="7620"/>
                </a:lnTo>
                <a:lnTo>
                  <a:pt x="124968" y="7620"/>
                </a:lnTo>
                <a:lnTo>
                  <a:pt x="134112" y="6096"/>
                </a:lnTo>
                <a:lnTo>
                  <a:pt x="141732" y="6096"/>
                </a:lnTo>
                <a:lnTo>
                  <a:pt x="149352" y="4572"/>
                </a:lnTo>
                <a:lnTo>
                  <a:pt x="196596" y="4572"/>
                </a:lnTo>
                <a:lnTo>
                  <a:pt x="198120" y="6096"/>
                </a:lnTo>
                <a:lnTo>
                  <a:pt x="199644" y="9144"/>
                </a:lnTo>
                <a:lnTo>
                  <a:pt x="198120" y="12192"/>
                </a:lnTo>
                <a:lnTo>
                  <a:pt x="196596" y="13716"/>
                </a:lnTo>
                <a:lnTo>
                  <a:pt x="196596" y="16764"/>
                </a:lnTo>
                <a:lnTo>
                  <a:pt x="195072" y="18288"/>
                </a:lnTo>
                <a:lnTo>
                  <a:pt x="192023" y="19812"/>
                </a:lnTo>
                <a:lnTo>
                  <a:pt x="190499" y="21336"/>
                </a:lnTo>
                <a:lnTo>
                  <a:pt x="185928" y="22860"/>
                </a:lnTo>
                <a:close/>
              </a:path>
              <a:path w="200025" h="41275">
                <a:moveTo>
                  <a:pt x="9144" y="41148"/>
                </a:moveTo>
                <a:lnTo>
                  <a:pt x="4572" y="39624"/>
                </a:lnTo>
                <a:lnTo>
                  <a:pt x="3048" y="35052"/>
                </a:lnTo>
                <a:lnTo>
                  <a:pt x="0" y="32004"/>
                </a:lnTo>
                <a:lnTo>
                  <a:pt x="3048" y="27432"/>
                </a:lnTo>
                <a:lnTo>
                  <a:pt x="9144" y="24384"/>
                </a:lnTo>
                <a:lnTo>
                  <a:pt x="10668" y="22860"/>
                </a:lnTo>
                <a:lnTo>
                  <a:pt x="184404" y="22860"/>
                </a:lnTo>
                <a:lnTo>
                  <a:pt x="178308" y="24384"/>
                </a:lnTo>
                <a:lnTo>
                  <a:pt x="170687" y="25908"/>
                </a:lnTo>
                <a:lnTo>
                  <a:pt x="169164" y="25908"/>
                </a:lnTo>
                <a:lnTo>
                  <a:pt x="158496" y="27432"/>
                </a:lnTo>
                <a:lnTo>
                  <a:pt x="152400" y="27432"/>
                </a:lnTo>
                <a:lnTo>
                  <a:pt x="143256" y="28956"/>
                </a:lnTo>
                <a:lnTo>
                  <a:pt x="135636" y="28956"/>
                </a:lnTo>
                <a:lnTo>
                  <a:pt x="126492" y="30480"/>
                </a:lnTo>
                <a:lnTo>
                  <a:pt x="97536" y="30480"/>
                </a:lnTo>
                <a:lnTo>
                  <a:pt x="88392" y="32004"/>
                </a:lnTo>
                <a:lnTo>
                  <a:pt x="64008" y="32004"/>
                </a:lnTo>
                <a:lnTo>
                  <a:pt x="57912" y="33528"/>
                </a:lnTo>
                <a:lnTo>
                  <a:pt x="45720" y="33528"/>
                </a:lnTo>
                <a:lnTo>
                  <a:pt x="41148" y="35052"/>
                </a:lnTo>
                <a:lnTo>
                  <a:pt x="36576" y="35052"/>
                </a:lnTo>
                <a:lnTo>
                  <a:pt x="32004" y="36576"/>
                </a:lnTo>
                <a:lnTo>
                  <a:pt x="25908" y="36576"/>
                </a:lnTo>
                <a:lnTo>
                  <a:pt x="22860" y="38100"/>
                </a:lnTo>
                <a:lnTo>
                  <a:pt x="15240" y="38100"/>
                </a:lnTo>
                <a:lnTo>
                  <a:pt x="9144" y="41148"/>
                </a:lnTo>
                <a:close/>
              </a:path>
              <a:path w="200025" h="41275">
                <a:moveTo>
                  <a:pt x="13716" y="39624"/>
                </a:moveTo>
                <a:lnTo>
                  <a:pt x="15240" y="38100"/>
                </a:lnTo>
                <a:lnTo>
                  <a:pt x="16764" y="38100"/>
                </a:lnTo>
                <a:lnTo>
                  <a:pt x="13716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8016" y="1196339"/>
            <a:ext cx="83820" cy="14630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896867" y="1434084"/>
            <a:ext cx="601980" cy="68580"/>
          </a:xfrm>
          <a:custGeom>
            <a:avLst/>
            <a:gdLst/>
            <a:ahLst/>
            <a:cxnLst/>
            <a:rect l="l" t="t" r="r" b="b"/>
            <a:pathLst>
              <a:path w="601979" h="68580">
                <a:moveTo>
                  <a:pt x="544068" y="1524"/>
                </a:moveTo>
                <a:lnTo>
                  <a:pt x="469392" y="1524"/>
                </a:lnTo>
                <a:lnTo>
                  <a:pt x="486156" y="0"/>
                </a:lnTo>
                <a:lnTo>
                  <a:pt x="531876" y="0"/>
                </a:lnTo>
                <a:lnTo>
                  <a:pt x="544068" y="1524"/>
                </a:lnTo>
                <a:close/>
              </a:path>
              <a:path w="601979" h="68580">
                <a:moveTo>
                  <a:pt x="233172" y="47244"/>
                </a:moveTo>
                <a:lnTo>
                  <a:pt x="19812" y="47244"/>
                </a:lnTo>
                <a:lnTo>
                  <a:pt x="25908" y="45720"/>
                </a:lnTo>
                <a:lnTo>
                  <a:pt x="33528" y="45720"/>
                </a:lnTo>
                <a:lnTo>
                  <a:pt x="42672" y="44196"/>
                </a:lnTo>
                <a:lnTo>
                  <a:pt x="51816" y="44196"/>
                </a:lnTo>
                <a:lnTo>
                  <a:pt x="64008" y="42672"/>
                </a:lnTo>
                <a:lnTo>
                  <a:pt x="65532" y="42672"/>
                </a:lnTo>
                <a:lnTo>
                  <a:pt x="79248" y="41148"/>
                </a:lnTo>
                <a:lnTo>
                  <a:pt x="77724" y="41148"/>
                </a:lnTo>
                <a:lnTo>
                  <a:pt x="94488" y="39624"/>
                </a:lnTo>
                <a:lnTo>
                  <a:pt x="92964" y="39624"/>
                </a:lnTo>
                <a:lnTo>
                  <a:pt x="109728" y="36576"/>
                </a:lnTo>
                <a:lnTo>
                  <a:pt x="128016" y="35052"/>
                </a:lnTo>
                <a:lnTo>
                  <a:pt x="147828" y="30480"/>
                </a:lnTo>
                <a:lnTo>
                  <a:pt x="149352" y="30480"/>
                </a:lnTo>
                <a:lnTo>
                  <a:pt x="170688" y="28956"/>
                </a:lnTo>
                <a:lnTo>
                  <a:pt x="193548" y="25908"/>
                </a:lnTo>
                <a:lnTo>
                  <a:pt x="217931" y="24384"/>
                </a:lnTo>
                <a:lnTo>
                  <a:pt x="291083" y="15240"/>
                </a:lnTo>
                <a:lnTo>
                  <a:pt x="292607" y="15240"/>
                </a:lnTo>
                <a:lnTo>
                  <a:pt x="315468" y="13716"/>
                </a:lnTo>
                <a:lnTo>
                  <a:pt x="339852" y="10668"/>
                </a:lnTo>
                <a:lnTo>
                  <a:pt x="409956" y="6096"/>
                </a:lnTo>
                <a:lnTo>
                  <a:pt x="408432" y="6096"/>
                </a:lnTo>
                <a:lnTo>
                  <a:pt x="467868" y="1524"/>
                </a:lnTo>
                <a:lnTo>
                  <a:pt x="556260" y="1524"/>
                </a:lnTo>
                <a:lnTo>
                  <a:pt x="569976" y="3048"/>
                </a:lnTo>
                <a:lnTo>
                  <a:pt x="580644" y="3048"/>
                </a:lnTo>
                <a:lnTo>
                  <a:pt x="588263" y="4572"/>
                </a:lnTo>
                <a:lnTo>
                  <a:pt x="589787" y="4572"/>
                </a:lnTo>
                <a:lnTo>
                  <a:pt x="594360" y="6096"/>
                </a:lnTo>
                <a:lnTo>
                  <a:pt x="600456" y="9144"/>
                </a:lnTo>
                <a:lnTo>
                  <a:pt x="600456" y="12192"/>
                </a:lnTo>
                <a:lnTo>
                  <a:pt x="601980" y="15240"/>
                </a:lnTo>
                <a:lnTo>
                  <a:pt x="601980" y="19812"/>
                </a:lnTo>
                <a:lnTo>
                  <a:pt x="600456" y="22860"/>
                </a:lnTo>
                <a:lnTo>
                  <a:pt x="598932" y="24384"/>
                </a:lnTo>
                <a:lnTo>
                  <a:pt x="487680" y="24384"/>
                </a:lnTo>
                <a:lnTo>
                  <a:pt x="469392" y="25908"/>
                </a:lnTo>
                <a:lnTo>
                  <a:pt x="451104" y="25908"/>
                </a:lnTo>
                <a:lnTo>
                  <a:pt x="431292" y="27432"/>
                </a:lnTo>
                <a:lnTo>
                  <a:pt x="411480" y="30480"/>
                </a:lnTo>
                <a:lnTo>
                  <a:pt x="388620" y="32004"/>
                </a:lnTo>
                <a:lnTo>
                  <a:pt x="390144" y="32004"/>
                </a:lnTo>
                <a:lnTo>
                  <a:pt x="341376" y="35052"/>
                </a:lnTo>
                <a:lnTo>
                  <a:pt x="342900" y="35052"/>
                </a:lnTo>
                <a:lnTo>
                  <a:pt x="318516" y="38100"/>
                </a:lnTo>
                <a:lnTo>
                  <a:pt x="294131" y="39624"/>
                </a:lnTo>
                <a:lnTo>
                  <a:pt x="233172" y="47244"/>
                </a:lnTo>
                <a:close/>
              </a:path>
              <a:path w="601979" h="68580">
                <a:moveTo>
                  <a:pt x="598932" y="25908"/>
                </a:moveTo>
                <a:lnTo>
                  <a:pt x="544068" y="25908"/>
                </a:lnTo>
                <a:lnTo>
                  <a:pt x="530352" y="24384"/>
                </a:lnTo>
                <a:lnTo>
                  <a:pt x="598932" y="24384"/>
                </a:lnTo>
                <a:lnTo>
                  <a:pt x="598932" y="25908"/>
                </a:lnTo>
                <a:close/>
              </a:path>
              <a:path w="601979" h="68580">
                <a:moveTo>
                  <a:pt x="569976" y="27432"/>
                </a:moveTo>
                <a:lnTo>
                  <a:pt x="568452" y="27432"/>
                </a:lnTo>
                <a:lnTo>
                  <a:pt x="554736" y="25908"/>
                </a:lnTo>
                <a:lnTo>
                  <a:pt x="577596" y="25908"/>
                </a:lnTo>
                <a:lnTo>
                  <a:pt x="578288" y="26046"/>
                </a:lnTo>
                <a:lnTo>
                  <a:pt x="569976" y="27432"/>
                </a:lnTo>
                <a:close/>
              </a:path>
              <a:path w="601979" h="68580">
                <a:moveTo>
                  <a:pt x="578288" y="26046"/>
                </a:moveTo>
                <a:lnTo>
                  <a:pt x="577596" y="25908"/>
                </a:lnTo>
                <a:lnTo>
                  <a:pt x="579120" y="25908"/>
                </a:lnTo>
                <a:lnTo>
                  <a:pt x="578288" y="26046"/>
                </a:lnTo>
                <a:close/>
              </a:path>
              <a:path w="601979" h="68580">
                <a:moveTo>
                  <a:pt x="594360" y="27432"/>
                </a:moveTo>
                <a:lnTo>
                  <a:pt x="585216" y="27432"/>
                </a:lnTo>
                <a:lnTo>
                  <a:pt x="578288" y="26046"/>
                </a:lnTo>
                <a:lnTo>
                  <a:pt x="579120" y="25908"/>
                </a:lnTo>
                <a:lnTo>
                  <a:pt x="595884" y="25908"/>
                </a:lnTo>
                <a:lnTo>
                  <a:pt x="594360" y="27432"/>
                </a:lnTo>
                <a:close/>
              </a:path>
              <a:path w="601979" h="68580">
                <a:moveTo>
                  <a:pt x="13716" y="68580"/>
                </a:moveTo>
                <a:lnTo>
                  <a:pt x="10668" y="67056"/>
                </a:lnTo>
                <a:lnTo>
                  <a:pt x="7620" y="67056"/>
                </a:lnTo>
                <a:lnTo>
                  <a:pt x="5334" y="66294"/>
                </a:lnTo>
                <a:lnTo>
                  <a:pt x="3048" y="64008"/>
                </a:lnTo>
                <a:lnTo>
                  <a:pt x="1524" y="59436"/>
                </a:lnTo>
                <a:lnTo>
                  <a:pt x="914" y="58216"/>
                </a:lnTo>
                <a:lnTo>
                  <a:pt x="1524" y="56388"/>
                </a:lnTo>
                <a:lnTo>
                  <a:pt x="1524" y="51816"/>
                </a:lnTo>
                <a:lnTo>
                  <a:pt x="6096" y="48768"/>
                </a:lnTo>
                <a:lnTo>
                  <a:pt x="9144" y="45720"/>
                </a:lnTo>
                <a:lnTo>
                  <a:pt x="13716" y="45720"/>
                </a:lnTo>
                <a:lnTo>
                  <a:pt x="15022" y="46590"/>
                </a:lnTo>
                <a:lnTo>
                  <a:pt x="13716" y="47244"/>
                </a:lnTo>
                <a:lnTo>
                  <a:pt x="16002" y="47244"/>
                </a:lnTo>
                <a:lnTo>
                  <a:pt x="18288" y="48768"/>
                </a:lnTo>
                <a:lnTo>
                  <a:pt x="16764" y="48768"/>
                </a:lnTo>
                <a:lnTo>
                  <a:pt x="19812" y="50292"/>
                </a:lnTo>
                <a:lnTo>
                  <a:pt x="25908" y="50292"/>
                </a:lnTo>
                <a:lnTo>
                  <a:pt x="27432" y="51816"/>
                </a:lnTo>
                <a:lnTo>
                  <a:pt x="28956" y="51816"/>
                </a:lnTo>
                <a:lnTo>
                  <a:pt x="30480" y="53340"/>
                </a:lnTo>
                <a:lnTo>
                  <a:pt x="39624" y="53340"/>
                </a:lnTo>
                <a:lnTo>
                  <a:pt x="41148" y="54864"/>
                </a:lnTo>
                <a:lnTo>
                  <a:pt x="41148" y="56388"/>
                </a:lnTo>
                <a:lnTo>
                  <a:pt x="39624" y="57912"/>
                </a:lnTo>
                <a:lnTo>
                  <a:pt x="35052" y="57912"/>
                </a:lnTo>
                <a:lnTo>
                  <a:pt x="33528" y="59436"/>
                </a:lnTo>
                <a:lnTo>
                  <a:pt x="22860" y="59436"/>
                </a:lnTo>
                <a:lnTo>
                  <a:pt x="16764" y="64008"/>
                </a:lnTo>
                <a:lnTo>
                  <a:pt x="20320" y="64008"/>
                </a:lnTo>
                <a:lnTo>
                  <a:pt x="18288" y="67056"/>
                </a:lnTo>
                <a:lnTo>
                  <a:pt x="10668" y="67056"/>
                </a:lnTo>
                <a:lnTo>
                  <a:pt x="13716" y="68580"/>
                </a:lnTo>
                <a:close/>
              </a:path>
              <a:path w="601979" h="68580">
                <a:moveTo>
                  <a:pt x="21336" y="50292"/>
                </a:moveTo>
                <a:lnTo>
                  <a:pt x="19812" y="50292"/>
                </a:lnTo>
                <a:lnTo>
                  <a:pt x="18288" y="48768"/>
                </a:lnTo>
                <a:lnTo>
                  <a:pt x="15022" y="46590"/>
                </a:lnTo>
                <a:lnTo>
                  <a:pt x="16764" y="45720"/>
                </a:lnTo>
                <a:lnTo>
                  <a:pt x="21336" y="45720"/>
                </a:lnTo>
                <a:lnTo>
                  <a:pt x="19812" y="47244"/>
                </a:lnTo>
                <a:lnTo>
                  <a:pt x="233172" y="47244"/>
                </a:lnTo>
                <a:lnTo>
                  <a:pt x="220980" y="48768"/>
                </a:lnTo>
                <a:lnTo>
                  <a:pt x="19812" y="48768"/>
                </a:lnTo>
                <a:lnTo>
                  <a:pt x="21336" y="50292"/>
                </a:lnTo>
                <a:close/>
              </a:path>
              <a:path w="601979" h="68580">
                <a:moveTo>
                  <a:pt x="16002" y="47244"/>
                </a:moveTo>
                <a:lnTo>
                  <a:pt x="13716" y="47244"/>
                </a:lnTo>
                <a:lnTo>
                  <a:pt x="15022" y="46590"/>
                </a:lnTo>
                <a:lnTo>
                  <a:pt x="16002" y="47244"/>
                </a:lnTo>
                <a:close/>
              </a:path>
              <a:path w="601979" h="68580">
                <a:moveTo>
                  <a:pt x="1524" y="51816"/>
                </a:moveTo>
                <a:lnTo>
                  <a:pt x="1524" y="50292"/>
                </a:lnTo>
                <a:lnTo>
                  <a:pt x="6096" y="47244"/>
                </a:lnTo>
                <a:lnTo>
                  <a:pt x="7620" y="47244"/>
                </a:lnTo>
                <a:lnTo>
                  <a:pt x="6096" y="48768"/>
                </a:lnTo>
                <a:lnTo>
                  <a:pt x="1524" y="51816"/>
                </a:lnTo>
                <a:close/>
              </a:path>
              <a:path w="601979" h="68580">
                <a:moveTo>
                  <a:pt x="19812" y="50292"/>
                </a:moveTo>
                <a:lnTo>
                  <a:pt x="16764" y="48768"/>
                </a:lnTo>
                <a:lnTo>
                  <a:pt x="18288" y="48768"/>
                </a:lnTo>
                <a:lnTo>
                  <a:pt x="19812" y="50292"/>
                </a:lnTo>
                <a:close/>
              </a:path>
              <a:path w="601979" h="68580">
                <a:moveTo>
                  <a:pt x="132588" y="57912"/>
                </a:moveTo>
                <a:lnTo>
                  <a:pt x="39624" y="57912"/>
                </a:lnTo>
                <a:lnTo>
                  <a:pt x="41148" y="56388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27432" y="51816"/>
                </a:lnTo>
                <a:lnTo>
                  <a:pt x="25908" y="50292"/>
                </a:lnTo>
                <a:lnTo>
                  <a:pt x="21336" y="50292"/>
                </a:lnTo>
                <a:lnTo>
                  <a:pt x="19812" y="48768"/>
                </a:lnTo>
                <a:lnTo>
                  <a:pt x="220980" y="48768"/>
                </a:lnTo>
                <a:lnTo>
                  <a:pt x="173736" y="51816"/>
                </a:lnTo>
                <a:lnTo>
                  <a:pt x="150876" y="54864"/>
                </a:lnTo>
                <a:lnTo>
                  <a:pt x="152400" y="54864"/>
                </a:lnTo>
                <a:lnTo>
                  <a:pt x="132588" y="57912"/>
                </a:lnTo>
                <a:close/>
              </a:path>
              <a:path w="601979" h="68580">
                <a:moveTo>
                  <a:pt x="914" y="58216"/>
                </a:moveTo>
                <a:lnTo>
                  <a:pt x="0" y="56388"/>
                </a:lnTo>
                <a:lnTo>
                  <a:pt x="1524" y="51816"/>
                </a:lnTo>
                <a:lnTo>
                  <a:pt x="1524" y="56388"/>
                </a:lnTo>
                <a:lnTo>
                  <a:pt x="914" y="58216"/>
                </a:lnTo>
                <a:close/>
              </a:path>
              <a:path w="601979" h="68580">
                <a:moveTo>
                  <a:pt x="38100" y="53340"/>
                </a:moveTo>
                <a:lnTo>
                  <a:pt x="30480" y="53340"/>
                </a:lnTo>
                <a:lnTo>
                  <a:pt x="28956" y="51816"/>
                </a:lnTo>
                <a:lnTo>
                  <a:pt x="39624" y="51816"/>
                </a:lnTo>
                <a:lnTo>
                  <a:pt x="38100" y="53340"/>
                </a:lnTo>
                <a:close/>
              </a:path>
              <a:path w="601979" h="68580">
                <a:moveTo>
                  <a:pt x="39624" y="53340"/>
                </a:moveTo>
                <a:lnTo>
                  <a:pt x="38100" y="53340"/>
                </a:lnTo>
                <a:lnTo>
                  <a:pt x="39624" y="51816"/>
                </a:lnTo>
                <a:lnTo>
                  <a:pt x="39624" y="53340"/>
                </a:lnTo>
                <a:close/>
              </a:path>
              <a:path w="601979" h="68580">
                <a:moveTo>
                  <a:pt x="112776" y="60960"/>
                </a:moveTo>
                <a:lnTo>
                  <a:pt x="112776" y="59436"/>
                </a:lnTo>
                <a:lnTo>
                  <a:pt x="33528" y="59436"/>
                </a:lnTo>
                <a:lnTo>
                  <a:pt x="35052" y="57912"/>
                </a:lnTo>
                <a:lnTo>
                  <a:pt x="131064" y="57912"/>
                </a:lnTo>
                <a:lnTo>
                  <a:pt x="112776" y="60960"/>
                </a:lnTo>
                <a:close/>
              </a:path>
              <a:path w="601979" h="68580">
                <a:moveTo>
                  <a:pt x="5334" y="66294"/>
                </a:moveTo>
                <a:lnTo>
                  <a:pt x="3048" y="65532"/>
                </a:lnTo>
                <a:lnTo>
                  <a:pt x="0" y="60960"/>
                </a:lnTo>
                <a:lnTo>
                  <a:pt x="914" y="58216"/>
                </a:lnTo>
                <a:lnTo>
                  <a:pt x="1524" y="59436"/>
                </a:lnTo>
                <a:lnTo>
                  <a:pt x="3048" y="64008"/>
                </a:lnTo>
                <a:lnTo>
                  <a:pt x="5334" y="66294"/>
                </a:lnTo>
                <a:close/>
              </a:path>
              <a:path w="601979" h="68580">
                <a:moveTo>
                  <a:pt x="19812" y="64008"/>
                </a:moveTo>
                <a:lnTo>
                  <a:pt x="16764" y="64008"/>
                </a:lnTo>
                <a:lnTo>
                  <a:pt x="22860" y="59436"/>
                </a:lnTo>
                <a:lnTo>
                  <a:pt x="21336" y="62484"/>
                </a:lnTo>
                <a:lnTo>
                  <a:pt x="19812" y="64008"/>
                </a:lnTo>
                <a:close/>
              </a:path>
              <a:path w="601979" h="68580">
                <a:moveTo>
                  <a:pt x="22860" y="68580"/>
                </a:moveTo>
                <a:lnTo>
                  <a:pt x="13716" y="68580"/>
                </a:lnTo>
                <a:lnTo>
                  <a:pt x="18288" y="67056"/>
                </a:lnTo>
                <a:lnTo>
                  <a:pt x="21336" y="62484"/>
                </a:lnTo>
                <a:lnTo>
                  <a:pt x="22860" y="59436"/>
                </a:lnTo>
                <a:lnTo>
                  <a:pt x="32004" y="59436"/>
                </a:lnTo>
                <a:lnTo>
                  <a:pt x="30480" y="60960"/>
                </a:lnTo>
                <a:lnTo>
                  <a:pt x="27432" y="60960"/>
                </a:lnTo>
                <a:lnTo>
                  <a:pt x="25908" y="62484"/>
                </a:lnTo>
                <a:lnTo>
                  <a:pt x="97536" y="62484"/>
                </a:lnTo>
                <a:lnTo>
                  <a:pt x="80772" y="64008"/>
                </a:lnTo>
                <a:lnTo>
                  <a:pt x="67056" y="65532"/>
                </a:lnTo>
                <a:lnTo>
                  <a:pt x="54864" y="67056"/>
                </a:lnTo>
                <a:lnTo>
                  <a:pt x="28956" y="67056"/>
                </a:lnTo>
                <a:lnTo>
                  <a:pt x="22860" y="68580"/>
                </a:lnTo>
                <a:close/>
              </a:path>
              <a:path w="601979" h="68580">
                <a:moveTo>
                  <a:pt x="97536" y="62484"/>
                </a:moveTo>
                <a:lnTo>
                  <a:pt x="25908" y="62484"/>
                </a:lnTo>
                <a:lnTo>
                  <a:pt x="27432" y="60960"/>
                </a:lnTo>
                <a:lnTo>
                  <a:pt x="30480" y="60960"/>
                </a:lnTo>
                <a:lnTo>
                  <a:pt x="32004" y="59436"/>
                </a:lnTo>
                <a:lnTo>
                  <a:pt x="112776" y="59436"/>
                </a:lnTo>
                <a:lnTo>
                  <a:pt x="97536" y="62484"/>
                </a:lnTo>
                <a:close/>
              </a:path>
              <a:path w="601979" h="68580">
                <a:moveTo>
                  <a:pt x="20320" y="64008"/>
                </a:moveTo>
                <a:lnTo>
                  <a:pt x="19812" y="64008"/>
                </a:lnTo>
                <a:lnTo>
                  <a:pt x="21336" y="62484"/>
                </a:lnTo>
                <a:lnTo>
                  <a:pt x="20320" y="64008"/>
                </a:lnTo>
                <a:close/>
              </a:path>
              <a:path w="601979" h="68580">
                <a:moveTo>
                  <a:pt x="7620" y="67056"/>
                </a:moveTo>
                <a:lnTo>
                  <a:pt x="6096" y="67056"/>
                </a:lnTo>
                <a:lnTo>
                  <a:pt x="5334" y="66294"/>
                </a:lnTo>
                <a:lnTo>
                  <a:pt x="7620" y="67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62500" y="1415796"/>
            <a:ext cx="152400" cy="33655"/>
          </a:xfrm>
          <a:custGeom>
            <a:avLst/>
            <a:gdLst/>
            <a:ahLst/>
            <a:cxnLst/>
            <a:rect l="l" t="t" r="r" b="b"/>
            <a:pathLst>
              <a:path w="152400" h="33655">
                <a:moveTo>
                  <a:pt x="21336" y="33528"/>
                </a:moveTo>
                <a:lnTo>
                  <a:pt x="6096" y="33528"/>
                </a:lnTo>
                <a:lnTo>
                  <a:pt x="1524" y="30480"/>
                </a:lnTo>
                <a:lnTo>
                  <a:pt x="1524" y="25908"/>
                </a:lnTo>
                <a:lnTo>
                  <a:pt x="0" y="21336"/>
                </a:lnTo>
                <a:lnTo>
                  <a:pt x="3048" y="18288"/>
                </a:lnTo>
                <a:lnTo>
                  <a:pt x="7620" y="16764"/>
                </a:lnTo>
                <a:lnTo>
                  <a:pt x="9144" y="16764"/>
                </a:lnTo>
                <a:lnTo>
                  <a:pt x="10668" y="15240"/>
                </a:lnTo>
                <a:lnTo>
                  <a:pt x="13716" y="15240"/>
                </a:lnTo>
                <a:lnTo>
                  <a:pt x="16764" y="13716"/>
                </a:lnTo>
                <a:lnTo>
                  <a:pt x="25908" y="10668"/>
                </a:lnTo>
                <a:lnTo>
                  <a:pt x="32004" y="10668"/>
                </a:lnTo>
                <a:lnTo>
                  <a:pt x="33528" y="9144"/>
                </a:lnTo>
                <a:lnTo>
                  <a:pt x="45720" y="9144"/>
                </a:lnTo>
                <a:lnTo>
                  <a:pt x="53340" y="7620"/>
                </a:lnTo>
                <a:lnTo>
                  <a:pt x="70104" y="7620"/>
                </a:lnTo>
                <a:lnTo>
                  <a:pt x="79248" y="6096"/>
                </a:lnTo>
                <a:lnTo>
                  <a:pt x="77724" y="6096"/>
                </a:lnTo>
                <a:lnTo>
                  <a:pt x="86868" y="4572"/>
                </a:lnTo>
                <a:lnTo>
                  <a:pt x="88392" y="4572"/>
                </a:lnTo>
                <a:lnTo>
                  <a:pt x="112776" y="1524"/>
                </a:lnTo>
                <a:lnTo>
                  <a:pt x="124968" y="1524"/>
                </a:lnTo>
                <a:lnTo>
                  <a:pt x="134112" y="0"/>
                </a:lnTo>
                <a:lnTo>
                  <a:pt x="137160" y="0"/>
                </a:lnTo>
                <a:lnTo>
                  <a:pt x="147828" y="3048"/>
                </a:lnTo>
                <a:lnTo>
                  <a:pt x="149352" y="3048"/>
                </a:lnTo>
                <a:lnTo>
                  <a:pt x="152400" y="6096"/>
                </a:lnTo>
                <a:lnTo>
                  <a:pt x="152400" y="12192"/>
                </a:lnTo>
                <a:lnTo>
                  <a:pt x="150876" y="15240"/>
                </a:lnTo>
                <a:lnTo>
                  <a:pt x="149352" y="16764"/>
                </a:lnTo>
                <a:lnTo>
                  <a:pt x="140208" y="21336"/>
                </a:lnTo>
                <a:lnTo>
                  <a:pt x="137160" y="21336"/>
                </a:lnTo>
                <a:lnTo>
                  <a:pt x="105156" y="25908"/>
                </a:lnTo>
                <a:lnTo>
                  <a:pt x="103632" y="25908"/>
                </a:lnTo>
                <a:lnTo>
                  <a:pt x="89916" y="27432"/>
                </a:lnTo>
                <a:lnTo>
                  <a:pt x="91440" y="27432"/>
                </a:lnTo>
                <a:lnTo>
                  <a:pt x="82296" y="28956"/>
                </a:lnTo>
                <a:lnTo>
                  <a:pt x="71628" y="28956"/>
                </a:lnTo>
                <a:lnTo>
                  <a:pt x="64008" y="30480"/>
                </a:lnTo>
                <a:lnTo>
                  <a:pt x="35052" y="30480"/>
                </a:lnTo>
                <a:lnTo>
                  <a:pt x="30480" y="32004"/>
                </a:lnTo>
                <a:lnTo>
                  <a:pt x="25908" y="32004"/>
                </a:lnTo>
                <a:lnTo>
                  <a:pt x="21336" y="33528"/>
                </a:lnTo>
                <a:close/>
              </a:path>
              <a:path w="152400" h="33655">
                <a:moveTo>
                  <a:pt x="70104" y="7620"/>
                </a:moveTo>
                <a:lnTo>
                  <a:pt x="62484" y="7620"/>
                </a:lnTo>
                <a:lnTo>
                  <a:pt x="70104" y="6096"/>
                </a:lnTo>
                <a:lnTo>
                  <a:pt x="70104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5023" y="1181100"/>
            <a:ext cx="68580" cy="1463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05811" y="1403604"/>
            <a:ext cx="3995927" cy="119633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624828" y="1296924"/>
            <a:ext cx="464820" cy="1071880"/>
          </a:xfrm>
          <a:custGeom>
            <a:avLst/>
            <a:gdLst/>
            <a:ahLst/>
            <a:cxnLst/>
            <a:rect l="l" t="t" r="r" b="b"/>
            <a:pathLst>
              <a:path w="464820" h="1071880">
                <a:moveTo>
                  <a:pt x="12191" y="18287"/>
                </a:moveTo>
                <a:lnTo>
                  <a:pt x="3048" y="18287"/>
                </a:lnTo>
                <a:lnTo>
                  <a:pt x="0" y="15239"/>
                </a:lnTo>
                <a:lnTo>
                  <a:pt x="0" y="7620"/>
                </a:lnTo>
                <a:lnTo>
                  <a:pt x="1523" y="4571"/>
                </a:lnTo>
                <a:lnTo>
                  <a:pt x="3048" y="3047"/>
                </a:lnTo>
                <a:lnTo>
                  <a:pt x="6095" y="1524"/>
                </a:lnTo>
                <a:lnTo>
                  <a:pt x="7619" y="0"/>
                </a:lnTo>
                <a:lnTo>
                  <a:pt x="22859" y="0"/>
                </a:lnTo>
                <a:lnTo>
                  <a:pt x="27432" y="1524"/>
                </a:lnTo>
                <a:lnTo>
                  <a:pt x="33527" y="1524"/>
                </a:lnTo>
                <a:lnTo>
                  <a:pt x="38100" y="3047"/>
                </a:lnTo>
                <a:lnTo>
                  <a:pt x="39623" y="3047"/>
                </a:lnTo>
                <a:lnTo>
                  <a:pt x="45719" y="6095"/>
                </a:lnTo>
                <a:lnTo>
                  <a:pt x="53339" y="9143"/>
                </a:lnTo>
                <a:lnTo>
                  <a:pt x="53339" y="10667"/>
                </a:lnTo>
                <a:lnTo>
                  <a:pt x="15239" y="10667"/>
                </a:lnTo>
                <a:lnTo>
                  <a:pt x="10667" y="16763"/>
                </a:lnTo>
                <a:lnTo>
                  <a:pt x="13715" y="16763"/>
                </a:lnTo>
                <a:lnTo>
                  <a:pt x="12191" y="18287"/>
                </a:lnTo>
                <a:close/>
              </a:path>
              <a:path w="464820" h="1071880">
                <a:moveTo>
                  <a:pt x="10667" y="16763"/>
                </a:moveTo>
                <a:lnTo>
                  <a:pt x="15239" y="10667"/>
                </a:lnTo>
                <a:lnTo>
                  <a:pt x="15239" y="15239"/>
                </a:lnTo>
                <a:lnTo>
                  <a:pt x="13716" y="15239"/>
                </a:lnTo>
                <a:lnTo>
                  <a:pt x="10667" y="16763"/>
                </a:lnTo>
                <a:close/>
              </a:path>
              <a:path w="464820" h="1071880">
                <a:moveTo>
                  <a:pt x="68579" y="19812"/>
                </a:moveTo>
                <a:lnTo>
                  <a:pt x="33527" y="19812"/>
                </a:lnTo>
                <a:lnTo>
                  <a:pt x="27432" y="18287"/>
                </a:lnTo>
                <a:lnTo>
                  <a:pt x="24383" y="18287"/>
                </a:lnTo>
                <a:lnTo>
                  <a:pt x="19811" y="16763"/>
                </a:lnTo>
                <a:lnTo>
                  <a:pt x="16764" y="16763"/>
                </a:lnTo>
                <a:lnTo>
                  <a:pt x="14731" y="15747"/>
                </a:lnTo>
                <a:lnTo>
                  <a:pt x="15239" y="15239"/>
                </a:lnTo>
                <a:lnTo>
                  <a:pt x="15239" y="10667"/>
                </a:lnTo>
                <a:lnTo>
                  <a:pt x="53339" y="10667"/>
                </a:lnTo>
                <a:lnTo>
                  <a:pt x="60959" y="13716"/>
                </a:lnTo>
                <a:lnTo>
                  <a:pt x="68579" y="19812"/>
                </a:lnTo>
                <a:close/>
              </a:path>
              <a:path w="464820" h="1071880">
                <a:moveTo>
                  <a:pt x="12191" y="16763"/>
                </a:moveTo>
                <a:lnTo>
                  <a:pt x="10667" y="16763"/>
                </a:lnTo>
                <a:lnTo>
                  <a:pt x="13716" y="15239"/>
                </a:lnTo>
                <a:lnTo>
                  <a:pt x="12191" y="16763"/>
                </a:lnTo>
                <a:close/>
              </a:path>
              <a:path w="464820" h="1071880">
                <a:moveTo>
                  <a:pt x="12191" y="16763"/>
                </a:moveTo>
                <a:lnTo>
                  <a:pt x="13716" y="15239"/>
                </a:lnTo>
                <a:lnTo>
                  <a:pt x="14477" y="15620"/>
                </a:lnTo>
                <a:lnTo>
                  <a:pt x="12191" y="16763"/>
                </a:lnTo>
                <a:close/>
              </a:path>
              <a:path w="464820" h="1071880">
                <a:moveTo>
                  <a:pt x="14477" y="15620"/>
                </a:moveTo>
                <a:lnTo>
                  <a:pt x="13716" y="15239"/>
                </a:lnTo>
                <a:lnTo>
                  <a:pt x="15239" y="15239"/>
                </a:lnTo>
                <a:lnTo>
                  <a:pt x="14477" y="15620"/>
                </a:lnTo>
                <a:close/>
              </a:path>
              <a:path w="464820" h="1071880">
                <a:moveTo>
                  <a:pt x="14731" y="15747"/>
                </a:moveTo>
                <a:lnTo>
                  <a:pt x="14477" y="15620"/>
                </a:lnTo>
                <a:lnTo>
                  <a:pt x="15239" y="15239"/>
                </a:lnTo>
                <a:lnTo>
                  <a:pt x="14731" y="15747"/>
                </a:lnTo>
                <a:close/>
              </a:path>
              <a:path w="464820" h="1071880">
                <a:moveTo>
                  <a:pt x="13715" y="16763"/>
                </a:moveTo>
                <a:lnTo>
                  <a:pt x="12191" y="16763"/>
                </a:lnTo>
                <a:lnTo>
                  <a:pt x="14477" y="15620"/>
                </a:lnTo>
                <a:lnTo>
                  <a:pt x="14731" y="15747"/>
                </a:lnTo>
                <a:lnTo>
                  <a:pt x="13715" y="16763"/>
                </a:lnTo>
                <a:close/>
              </a:path>
              <a:path w="464820" h="1071880">
                <a:moveTo>
                  <a:pt x="51816" y="30479"/>
                </a:moveTo>
                <a:lnTo>
                  <a:pt x="44195" y="25908"/>
                </a:lnTo>
                <a:lnTo>
                  <a:pt x="32003" y="19812"/>
                </a:lnTo>
                <a:lnTo>
                  <a:pt x="68579" y="19812"/>
                </a:lnTo>
                <a:lnTo>
                  <a:pt x="68579" y="18287"/>
                </a:lnTo>
                <a:lnTo>
                  <a:pt x="76200" y="22859"/>
                </a:lnTo>
                <a:lnTo>
                  <a:pt x="85343" y="28955"/>
                </a:lnTo>
                <a:lnTo>
                  <a:pt x="51816" y="28955"/>
                </a:lnTo>
                <a:lnTo>
                  <a:pt x="51816" y="30479"/>
                </a:lnTo>
                <a:close/>
              </a:path>
              <a:path w="464820" h="1071880">
                <a:moveTo>
                  <a:pt x="440435" y="614171"/>
                </a:moveTo>
                <a:lnTo>
                  <a:pt x="437387" y="589787"/>
                </a:lnTo>
                <a:lnTo>
                  <a:pt x="432816" y="566927"/>
                </a:lnTo>
                <a:lnTo>
                  <a:pt x="426719" y="542543"/>
                </a:lnTo>
                <a:lnTo>
                  <a:pt x="428243" y="542543"/>
                </a:lnTo>
                <a:lnTo>
                  <a:pt x="420623" y="519683"/>
                </a:lnTo>
                <a:lnTo>
                  <a:pt x="413003" y="495300"/>
                </a:lnTo>
                <a:lnTo>
                  <a:pt x="403859" y="472439"/>
                </a:lnTo>
                <a:lnTo>
                  <a:pt x="393191" y="449579"/>
                </a:lnTo>
                <a:lnTo>
                  <a:pt x="381000" y="426720"/>
                </a:lnTo>
                <a:lnTo>
                  <a:pt x="368807" y="402335"/>
                </a:lnTo>
                <a:lnTo>
                  <a:pt x="339851" y="355091"/>
                </a:lnTo>
                <a:lnTo>
                  <a:pt x="310895" y="310895"/>
                </a:lnTo>
                <a:lnTo>
                  <a:pt x="234695" y="210312"/>
                </a:lnTo>
                <a:lnTo>
                  <a:pt x="202691" y="173735"/>
                </a:lnTo>
                <a:lnTo>
                  <a:pt x="187451" y="158495"/>
                </a:lnTo>
                <a:lnTo>
                  <a:pt x="160019" y="128016"/>
                </a:lnTo>
                <a:lnTo>
                  <a:pt x="135635" y="100583"/>
                </a:lnTo>
                <a:lnTo>
                  <a:pt x="102107" y="67055"/>
                </a:lnTo>
                <a:lnTo>
                  <a:pt x="103632" y="67055"/>
                </a:lnTo>
                <a:lnTo>
                  <a:pt x="92964" y="57912"/>
                </a:lnTo>
                <a:lnTo>
                  <a:pt x="83819" y="50291"/>
                </a:lnTo>
                <a:lnTo>
                  <a:pt x="74675" y="44195"/>
                </a:lnTo>
                <a:lnTo>
                  <a:pt x="59435" y="35051"/>
                </a:lnTo>
                <a:lnTo>
                  <a:pt x="51816" y="28955"/>
                </a:lnTo>
                <a:lnTo>
                  <a:pt x="85343" y="28955"/>
                </a:lnTo>
                <a:lnTo>
                  <a:pt x="94487" y="36575"/>
                </a:lnTo>
                <a:lnTo>
                  <a:pt x="105155" y="44195"/>
                </a:lnTo>
                <a:lnTo>
                  <a:pt x="115823" y="53339"/>
                </a:lnTo>
                <a:lnTo>
                  <a:pt x="126491" y="64008"/>
                </a:lnTo>
                <a:lnTo>
                  <a:pt x="137159" y="76200"/>
                </a:lnTo>
                <a:lnTo>
                  <a:pt x="161543" y="100583"/>
                </a:lnTo>
                <a:lnTo>
                  <a:pt x="173735" y="114300"/>
                </a:lnTo>
                <a:lnTo>
                  <a:pt x="173735" y="115824"/>
                </a:lnTo>
                <a:lnTo>
                  <a:pt x="187451" y="129539"/>
                </a:lnTo>
                <a:lnTo>
                  <a:pt x="201167" y="144779"/>
                </a:lnTo>
                <a:lnTo>
                  <a:pt x="217932" y="161543"/>
                </a:lnTo>
                <a:lnTo>
                  <a:pt x="233171" y="179831"/>
                </a:lnTo>
                <a:lnTo>
                  <a:pt x="249935" y="198120"/>
                </a:lnTo>
                <a:lnTo>
                  <a:pt x="295655" y="257555"/>
                </a:lnTo>
                <a:lnTo>
                  <a:pt x="341375" y="321563"/>
                </a:lnTo>
                <a:lnTo>
                  <a:pt x="341375" y="323087"/>
                </a:lnTo>
                <a:lnTo>
                  <a:pt x="356616" y="344424"/>
                </a:lnTo>
                <a:lnTo>
                  <a:pt x="399287" y="417575"/>
                </a:lnTo>
                <a:lnTo>
                  <a:pt x="422148" y="464820"/>
                </a:lnTo>
                <a:lnTo>
                  <a:pt x="431291" y="487679"/>
                </a:lnTo>
                <a:lnTo>
                  <a:pt x="431291" y="489204"/>
                </a:lnTo>
                <a:lnTo>
                  <a:pt x="438911" y="513587"/>
                </a:lnTo>
                <a:lnTo>
                  <a:pt x="440435" y="513587"/>
                </a:lnTo>
                <a:lnTo>
                  <a:pt x="452627" y="562355"/>
                </a:lnTo>
                <a:lnTo>
                  <a:pt x="457200" y="585216"/>
                </a:lnTo>
                <a:lnTo>
                  <a:pt x="457200" y="586739"/>
                </a:lnTo>
                <a:lnTo>
                  <a:pt x="461771" y="611124"/>
                </a:lnTo>
                <a:lnTo>
                  <a:pt x="461873" y="612647"/>
                </a:lnTo>
                <a:lnTo>
                  <a:pt x="440435" y="612647"/>
                </a:lnTo>
                <a:lnTo>
                  <a:pt x="440435" y="614171"/>
                </a:lnTo>
                <a:close/>
              </a:path>
              <a:path w="464820" h="1071880">
                <a:moveTo>
                  <a:pt x="443483" y="637031"/>
                </a:moveTo>
                <a:lnTo>
                  <a:pt x="440435" y="612647"/>
                </a:lnTo>
                <a:lnTo>
                  <a:pt x="461873" y="612647"/>
                </a:lnTo>
                <a:lnTo>
                  <a:pt x="463295" y="633983"/>
                </a:lnTo>
                <a:lnTo>
                  <a:pt x="463295" y="635508"/>
                </a:lnTo>
                <a:lnTo>
                  <a:pt x="443483" y="635508"/>
                </a:lnTo>
                <a:lnTo>
                  <a:pt x="443483" y="637031"/>
                </a:lnTo>
                <a:close/>
              </a:path>
              <a:path w="464820" h="1071880">
                <a:moveTo>
                  <a:pt x="464819" y="704088"/>
                </a:moveTo>
                <a:lnTo>
                  <a:pt x="443483" y="704088"/>
                </a:lnTo>
                <a:lnTo>
                  <a:pt x="443483" y="635508"/>
                </a:lnTo>
                <a:lnTo>
                  <a:pt x="463295" y="635508"/>
                </a:lnTo>
                <a:lnTo>
                  <a:pt x="464819" y="658367"/>
                </a:lnTo>
                <a:lnTo>
                  <a:pt x="464819" y="704088"/>
                </a:lnTo>
                <a:close/>
              </a:path>
              <a:path w="464820" h="1071880">
                <a:moveTo>
                  <a:pt x="461989" y="725424"/>
                </a:moveTo>
                <a:lnTo>
                  <a:pt x="440435" y="725424"/>
                </a:lnTo>
                <a:lnTo>
                  <a:pt x="443483" y="702563"/>
                </a:lnTo>
                <a:lnTo>
                  <a:pt x="443483" y="704088"/>
                </a:lnTo>
                <a:lnTo>
                  <a:pt x="464819" y="704088"/>
                </a:lnTo>
                <a:lnTo>
                  <a:pt x="464819" y="705612"/>
                </a:lnTo>
                <a:lnTo>
                  <a:pt x="461989" y="725424"/>
                </a:lnTo>
                <a:close/>
              </a:path>
              <a:path w="464820" h="1071880">
                <a:moveTo>
                  <a:pt x="452845" y="765047"/>
                </a:moveTo>
                <a:lnTo>
                  <a:pt x="431291" y="765047"/>
                </a:lnTo>
                <a:lnTo>
                  <a:pt x="435864" y="743712"/>
                </a:lnTo>
                <a:lnTo>
                  <a:pt x="440435" y="723900"/>
                </a:lnTo>
                <a:lnTo>
                  <a:pt x="440435" y="725424"/>
                </a:lnTo>
                <a:lnTo>
                  <a:pt x="461989" y="725424"/>
                </a:lnTo>
                <a:lnTo>
                  <a:pt x="461771" y="726947"/>
                </a:lnTo>
                <a:lnTo>
                  <a:pt x="461771" y="728471"/>
                </a:lnTo>
                <a:lnTo>
                  <a:pt x="457200" y="748283"/>
                </a:lnTo>
                <a:lnTo>
                  <a:pt x="457200" y="749808"/>
                </a:lnTo>
                <a:lnTo>
                  <a:pt x="452845" y="765047"/>
                </a:lnTo>
                <a:close/>
              </a:path>
              <a:path w="464820" h="1071880">
                <a:moveTo>
                  <a:pt x="446205" y="784859"/>
                </a:moveTo>
                <a:lnTo>
                  <a:pt x="423671" y="784859"/>
                </a:lnTo>
                <a:lnTo>
                  <a:pt x="431291" y="763524"/>
                </a:lnTo>
                <a:lnTo>
                  <a:pt x="431291" y="765047"/>
                </a:lnTo>
                <a:lnTo>
                  <a:pt x="452845" y="765047"/>
                </a:lnTo>
                <a:lnTo>
                  <a:pt x="451103" y="771143"/>
                </a:lnTo>
                <a:lnTo>
                  <a:pt x="446205" y="784859"/>
                </a:lnTo>
                <a:close/>
              </a:path>
              <a:path w="464820" h="1071880">
                <a:moveTo>
                  <a:pt x="438794" y="804671"/>
                </a:moveTo>
                <a:lnTo>
                  <a:pt x="414527" y="804671"/>
                </a:lnTo>
                <a:lnTo>
                  <a:pt x="423671" y="783335"/>
                </a:lnTo>
                <a:lnTo>
                  <a:pt x="423671" y="784859"/>
                </a:lnTo>
                <a:lnTo>
                  <a:pt x="446205" y="784859"/>
                </a:lnTo>
                <a:lnTo>
                  <a:pt x="443483" y="792479"/>
                </a:lnTo>
                <a:lnTo>
                  <a:pt x="438794" y="804671"/>
                </a:lnTo>
                <a:close/>
              </a:path>
              <a:path w="464820" h="1071880">
                <a:moveTo>
                  <a:pt x="395536" y="882396"/>
                </a:moveTo>
                <a:lnTo>
                  <a:pt x="368807" y="882396"/>
                </a:lnTo>
                <a:lnTo>
                  <a:pt x="382523" y="862583"/>
                </a:lnTo>
                <a:lnTo>
                  <a:pt x="381000" y="862583"/>
                </a:lnTo>
                <a:lnTo>
                  <a:pt x="405383" y="822959"/>
                </a:lnTo>
                <a:lnTo>
                  <a:pt x="414527" y="803147"/>
                </a:lnTo>
                <a:lnTo>
                  <a:pt x="414527" y="804671"/>
                </a:lnTo>
                <a:lnTo>
                  <a:pt x="438794" y="804671"/>
                </a:lnTo>
                <a:lnTo>
                  <a:pt x="435864" y="812292"/>
                </a:lnTo>
                <a:lnTo>
                  <a:pt x="434339" y="813816"/>
                </a:lnTo>
                <a:lnTo>
                  <a:pt x="425195" y="833627"/>
                </a:lnTo>
                <a:lnTo>
                  <a:pt x="423671" y="833627"/>
                </a:lnTo>
                <a:lnTo>
                  <a:pt x="413003" y="853439"/>
                </a:lnTo>
                <a:lnTo>
                  <a:pt x="413003" y="854963"/>
                </a:lnTo>
                <a:lnTo>
                  <a:pt x="400811" y="874775"/>
                </a:lnTo>
                <a:lnTo>
                  <a:pt x="395536" y="882396"/>
                </a:lnTo>
                <a:close/>
              </a:path>
              <a:path w="464820" h="1071880">
                <a:moveTo>
                  <a:pt x="367166" y="918971"/>
                </a:moveTo>
                <a:lnTo>
                  <a:pt x="339851" y="918971"/>
                </a:lnTo>
                <a:lnTo>
                  <a:pt x="355091" y="899159"/>
                </a:lnTo>
                <a:lnTo>
                  <a:pt x="368807" y="880871"/>
                </a:lnTo>
                <a:lnTo>
                  <a:pt x="368807" y="882396"/>
                </a:lnTo>
                <a:lnTo>
                  <a:pt x="395536" y="882396"/>
                </a:lnTo>
                <a:lnTo>
                  <a:pt x="387095" y="894588"/>
                </a:lnTo>
                <a:lnTo>
                  <a:pt x="371855" y="912875"/>
                </a:lnTo>
                <a:lnTo>
                  <a:pt x="367166" y="918971"/>
                </a:lnTo>
                <a:close/>
              </a:path>
              <a:path w="464820" h="1071880">
                <a:moveTo>
                  <a:pt x="179832" y="1071371"/>
                </a:moveTo>
                <a:lnTo>
                  <a:pt x="176783" y="1069847"/>
                </a:lnTo>
                <a:lnTo>
                  <a:pt x="175259" y="1066800"/>
                </a:lnTo>
                <a:lnTo>
                  <a:pt x="172211" y="1065275"/>
                </a:lnTo>
                <a:lnTo>
                  <a:pt x="173735" y="1060704"/>
                </a:lnTo>
                <a:lnTo>
                  <a:pt x="176783" y="1059180"/>
                </a:lnTo>
                <a:lnTo>
                  <a:pt x="196595" y="1043939"/>
                </a:lnTo>
                <a:lnTo>
                  <a:pt x="196595" y="1042416"/>
                </a:lnTo>
                <a:lnTo>
                  <a:pt x="242316" y="1011935"/>
                </a:lnTo>
                <a:lnTo>
                  <a:pt x="266700" y="993647"/>
                </a:lnTo>
                <a:lnTo>
                  <a:pt x="265175" y="993647"/>
                </a:lnTo>
                <a:lnTo>
                  <a:pt x="291083" y="970788"/>
                </a:lnTo>
                <a:lnTo>
                  <a:pt x="307848" y="954024"/>
                </a:lnTo>
                <a:lnTo>
                  <a:pt x="324611" y="935735"/>
                </a:lnTo>
                <a:lnTo>
                  <a:pt x="339851" y="917447"/>
                </a:lnTo>
                <a:lnTo>
                  <a:pt x="339851" y="918971"/>
                </a:lnTo>
                <a:lnTo>
                  <a:pt x="367166" y="918971"/>
                </a:lnTo>
                <a:lnTo>
                  <a:pt x="356616" y="932688"/>
                </a:lnTo>
                <a:lnTo>
                  <a:pt x="324611" y="969263"/>
                </a:lnTo>
                <a:lnTo>
                  <a:pt x="280416" y="1010412"/>
                </a:lnTo>
                <a:lnTo>
                  <a:pt x="254507" y="1028700"/>
                </a:lnTo>
                <a:lnTo>
                  <a:pt x="254507" y="1030224"/>
                </a:lnTo>
                <a:lnTo>
                  <a:pt x="208787" y="1060704"/>
                </a:lnTo>
                <a:lnTo>
                  <a:pt x="207264" y="1060704"/>
                </a:lnTo>
                <a:lnTo>
                  <a:pt x="182879" y="1069847"/>
                </a:lnTo>
                <a:lnTo>
                  <a:pt x="179832" y="1071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81671" y="1562100"/>
            <a:ext cx="832104" cy="40233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809232" y="2810256"/>
            <a:ext cx="882650" cy="60960"/>
          </a:xfrm>
          <a:custGeom>
            <a:avLst/>
            <a:gdLst/>
            <a:ahLst/>
            <a:cxnLst/>
            <a:rect l="l" t="t" r="r" b="b"/>
            <a:pathLst>
              <a:path w="882650" h="60960">
                <a:moveTo>
                  <a:pt x="716280" y="27432"/>
                </a:moveTo>
                <a:lnTo>
                  <a:pt x="298703" y="27432"/>
                </a:lnTo>
                <a:lnTo>
                  <a:pt x="327660" y="25908"/>
                </a:lnTo>
                <a:lnTo>
                  <a:pt x="356616" y="22859"/>
                </a:lnTo>
                <a:lnTo>
                  <a:pt x="385571" y="21335"/>
                </a:lnTo>
                <a:lnTo>
                  <a:pt x="414528" y="18287"/>
                </a:lnTo>
                <a:lnTo>
                  <a:pt x="416051" y="18287"/>
                </a:lnTo>
                <a:lnTo>
                  <a:pt x="445007" y="16763"/>
                </a:lnTo>
                <a:lnTo>
                  <a:pt x="446532" y="16763"/>
                </a:lnTo>
                <a:lnTo>
                  <a:pt x="477012" y="13716"/>
                </a:lnTo>
                <a:lnTo>
                  <a:pt x="507491" y="12191"/>
                </a:lnTo>
                <a:lnTo>
                  <a:pt x="509016" y="12191"/>
                </a:lnTo>
                <a:lnTo>
                  <a:pt x="537971" y="9143"/>
                </a:lnTo>
                <a:lnTo>
                  <a:pt x="620267" y="4571"/>
                </a:lnTo>
                <a:lnTo>
                  <a:pt x="646175" y="4571"/>
                </a:lnTo>
                <a:lnTo>
                  <a:pt x="672083" y="3047"/>
                </a:lnTo>
                <a:lnTo>
                  <a:pt x="714755" y="3047"/>
                </a:lnTo>
                <a:lnTo>
                  <a:pt x="752855" y="0"/>
                </a:lnTo>
                <a:lnTo>
                  <a:pt x="769619" y="0"/>
                </a:lnTo>
                <a:lnTo>
                  <a:pt x="786383" y="1524"/>
                </a:lnTo>
                <a:lnTo>
                  <a:pt x="879348" y="1524"/>
                </a:lnTo>
                <a:lnTo>
                  <a:pt x="882396" y="4571"/>
                </a:lnTo>
                <a:lnTo>
                  <a:pt x="882396" y="10667"/>
                </a:lnTo>
                <a:lnTo>
                  <a:pt x="871728" y="21335"/>
                </a:lnTo>
                <a:lnTo>
                  <a:pt x="870203" y="21335"/>
                </a:lnTo>
                <a:lnTo>
                  <a:pt x="864107" y="22859"/>
                </a:lnTo>
                <a:lnTo>
                  <a:pt x="862583" y="22859"/>
                </a:lnTo>
                <a:lnTo>
                  <a:pt x="854964" y="24383"/>
                </a:lnTo>
                <a:lnTo>
                  <a:pt x="752855" y="24383"/>
                </a:lnTo>
                <a:lnTo>
                  <a:pt x="736091" y="25908"/>
                </a:lnTo>
                <a:lnTo>
                  <a:pt x="716280" y="27432"/>
                </a:lnTo>
                <a:close/>
              </a:path>
              <a:path w="882650" h="60960">
                <a:moveTo>
                  <a:pt x="851916" y="1524"/>
                </a:moveTo>
                <a:lnTo>
                  <a:pt x="835151" y="1524"/>
                </a:lnTo>
                <a:lnTo>
                  <a:pt x="835151" y="0"/>
                </a:lnTo>
                <a:lnTo>
                  <a:pt x="845819" y="0"/>
                </a:lnTo>
                <a:lnTo>
                  <a:pt x="852677" y="1371"/>
                </a:lnTo>
                <a:lnTo>
                  <a:pt x="851916" y="1524"/>
                </a:lnTo>
                <a:close/>
              </a:path>
              <a:path w="882650" h="60960">
                <a:moveTo>
                  <a:pt x="877823" y="1524"/>
                </a:moveTo>
                <a:lnTo>
                  <a:pt x="853439" y="1524"/>
                </a:lnTo>
                <a:lnTo>
                  <a:pt x="852677" y="1371"/>
                </a:lnTo>
                <a:lnTo>
                  <a:pt x="859535" y="0"/>
                </a:lnTo>
                <a:lnTo>
                  <a:pt x="874775" y="0"/>
                </a:lnTo>
                <a:lnTo>
                  <a:pt x="877823" y="1524"/>
                </a:lnTo>
                <a:close/>
              </a:path>
              <a:path w="882650" h="60960">
                <a:moveTo>
                  <a:pt x="853439" y="1524"/>
                </a:moveTo>
                <a:lnTo>
                  <a:pt x="851916" y="1524"/>
                </a:lnTo>
                <a:lnTo>
                  <a:pt x="852677" y="1371"/>
                </a:lnTo>
                <a:lnTo>
                  <a:pt x="853439" y="1524"/>
                </a:lnTo>
                <a:close/>
              </a:path>
              <a:path w="882650" h="60960">
                <a:moveTo>
                  <a:pt x="827532" y="25908"/>
                </a:moveTo>
                <a:lnTo>
                  <a:pt x="784860" y="25908"/>
                </a:lnTo>
                <a:lnTo>
                  <a:pt x="769619" y="24383"/>
                </a:lnTo>
                <a:lnTo>
                  <a:pt x="836675" y="24383"/>
                </a:lnTo>
                <a:lnTo>
                  <a:pt x="827532" y="25908"/>
                </a:lnTo>
                <a:close/>
              </a:path>
              <a:path w="882650" h="60960">
                <a:moveTo>
                  <a:pt x="111251" y="54863"/>
                </a:moveTo>
                <a:lnTo>
                  <a:pt x="22860" y="54863"/>
                </a:lnTo>
                <a:lnTo>
                  <a:pt x="25907" y="53340"/>
                </a:lnTo>
                <a:lnTo>
                  <a:pt x="25907" y="50291"/>
                </a:lnTo>
                <a:lnTo>
                  <a:pt x="27432" y="47243"/>
                </a:lnTo>
                <a:lnTo>
                  <a:pt x="25907" y="44195"/>
                </a:lnTo>
                <a:lnTo>
                  <a:pt x="24383" y="42671"/>
                </a:lnTo>
                <a:lnTo>
                  <a:pt x="20827" y="40893"/>
                </a:lnTo>
                <a:lnTo>
                  <a:pt x="25907" y="39624"/>
                </a:lnTo>
                <a:lnTo>
                  <a:pt x="45719" y="39624"/>
                </a:lnTo>
                <a:lnTo>
                  <a:pt x="51816" y="38100"/>
                </a:lnTo>
                <a:lnTo>
                  <a:pt x="59435" y="38100"/>
                </a:lnTo>
                <a:lnTo>
                  <a:pt x="67055" y="36575"/>
                </a:lnTo>
                <a:lnTo>
                  <a:pt x="76200" y="35051"/>
                </a:lnTo>
                <a:lnTo>
                  <a:pt x="91439" y="35051"/>
                </a:lnTo>
                <a:lnTo>
                  <a:pt x="100583" y="33527"/>
                </a:lnTo>
                <a:lnTo>
                  <a:pt x="109728" y="33527"/>
                </a:lnTo>
                <a:lnTo>
                  <a:pt x="121919" y="32003"/>
                </a:lnTo>
                <a:lnTo>
                  <a:pt x="205739" y="32003"/>
                </a:lnTo>
                <a:lnTo>
                  <a:pt x="227075" y="30479"/>
                </a:lnTo>
                <a:lnTo>
                  <a:pt x="248412" y="30479"/>
                </a:lnTo>
                <a:lnTo>
                  <a:pt x="300228" y="27432"/>
                </a:lnTo>
                <a:lnTo>
                  <a:pt x="672083" y="27432"/>
                </a:lnTo>
                <a:lnTo>
                  <a:pt x="647700" y="28955"/>
                </a:lnTo>
                <a:lnTo>
                  <a:pt x="621791" y="28955"/>
                </a:lnTo>
                <a:lnTo>
                  <a:pt x="539496" y="33527"/>
                </a:lnTo>
                <a:lnTo>
                  <a:pt x="510539" y="36575"/>
                </a:lnTo>
                <a:lnTo>
                  <a:pt x="446532" y="39624"/>
                </a:lnTo>
                <a:lnTo>
                  <a:pt x="417575" y="42671"/>
                </a:lnTo>
                <a:lnTo>
                  <a:pt x="387096" y="44195"/>
                </a:lnTo>
                <a:lnTo>
                  <a:pt x="358139" y="47243"/>
                </a:lnTo>
                <a:lnTo>
                  <a:pt x="249935" y="53340"/>
                </a:lnTo>
                <a:lnTo>
                  <a:pt x="123444" y="53340"/>
                </a:lnTo>
                <a:lnTo>
                  <a:pt x="111251" y="54863"/>
                </a:lnTo>
                <a:close/>
              </a:path>
              <a:path w="882650" h="60960">
                <a:moveTo>
                  <a:pt x="12191" y="59435"/>
                </a:moveTo>
                <a:lnTo>
                  <a:pt x="7619" y="59435"/>
                </a:lnTo>
                <a:lnTo>
                  <a:pt x="5334" y="58673"/>
                </a:lnTo>
                <a:lnTo>
                  <a:pt x="3048" y="56387"/>
                </a:lnTo>
                <a:lnTo>
                  <a:pt x="1523" y="53340"/>
                </a:lnTo>
                <a:lnTo>
                  <a:pt x="0" y="51816"/>
                </a:lnTo>
                <a:lnTo>
                  <a:pt x="0" y="47243"/>
                </a:lnTo>
                <a:lnTo>
                  <a:pt x="1523" y="44195"/>
                </a:lnTo>
                <a:lnTo>
                  <a:pt x="3048" y="42671"/>
                </a:lnTo>
                <a:lnTo>
                  <a:pt x="4571" y="39624"/>
                </a:lnTo>
                <a:lnTo>
                  <a:pt x="7619" y="38100"/>
                </a:lnTo>
                <a:lnTo>
                  <a:pt x="10667" y="38100"/>
                </a:lnTo>
                <a:lnTo>
                  <a:pt x="12191" y="36575"/>
                </a:lnTo>
                <a:lnTo>
                  <a:pt x="15239" y="36575"/>
                </a:lnTo>
                <a:lnTo>
                  <a:pt x="18287" y="38100"/>
                </a:lnTo>
                <a:lnTo>
                  <a:pt x="19812" y="39624"/>
                </a:lnTo>
                <a:lnTo>
                  <a:pt x="15239" y="39624"/>
                </a:lnTo>
                <a:lnTo>
                  <a:pt x="19811" y="41147"/>
                </a:lnTo>
                <a:lnTo>
                  <a:pt x="21335" y="42671"/>
                </a:lnTo>
                <a:lnTo>
                  <a:pt x="24383" y="42671"/>
                </a:lnTo>
                <a:lnTo>
                  <a:pt x="25907" y="44195"/>
                </a:lnTo>
                <a:lnTo>
                  <a:pt x="27432" y="47243"/>
                </a:lnTo>
                <a:lnTo>
                  <a:pt x="25907" y="50291"/>
                </a:lnTo>
                <a:lnTo>
                  <a:pt x="19812" y="50291"/>
                </a:lnTo>
                <a:lnTo>
                  <a:pt x="15239" y="54863"/>
                </a:lnTo>
                <a:lnTo>
                  <a:pt x="17779" y="54863"/>
                </a:lnTo>
                <a:lnTo>
                  <a:pt x="16764" y="57911"/>
                </a:lnTo>
                <a:lnTo>
                  <a:pt x="12191" y="59435"/>
                </a:lnTo>
                <a:close/>
              </a:path>
              <a:path w="882650" h="60960">
                <a:moveTo>
                  <a:pt x="0" y="47243"/>
                </a:moveTo>
                <a:lnTo>
                  <a:pt x="1523" y="42671"/>
                </a:lnTo>
                <a:lnTo>
                  <a:pt x="4571" y="39624"/>
                </a:lnTo>
                <a:lnTo>
                  <a:pt x="3048" y="42671"/>
                </a:lnTo>
                <a:lnTo>
                  <a:pt x="1523" y="44195"/>
                </a:lnTo>
                <a:lnTo>
                  <a:pt x="0" y="47243"/>
                </a:lnTo>
                <a:close/>
              </a:path>
              <a:path w="882650" h="60960">
                <a:moveTo>
                  <a:pt x="19811" y="41147"/>
                </a:moveTo>
                <a:lnTo>
                  <a:pt x="15239" y="39624"/>
                </a:lnTo>
                <a:lnTo>
                  <a:pt x="18287" y="39624"/>
                </a:lnTo>
                <a:lnTo>
                  <a:pt x="19811" y="41147"/>
                </a:lnTo>
                <a:close/>
              </a:path>
              <a:path w="882650" h="60960">
                <a:moveTo>
                  <a:pt x="19812" y="41147"/>
                </a:moveTo>
                <a:lnTo>
                  <a:pt x="18287" y="39624"/>
                </a:lnTo>
                <a:lnTo>
                  <a:pt x="20320" y="40640"/>
                </a:lnTo>
                <a:lnTo>
                  <a:pt x="20489" y="40978"/>
                </a:lnTo>
                <a:lnTo>
                  <a:pt x="19812" y="41147"/>
                </a:lnTo>
                <a:close/>
              </a:path>
              <a:path w="882650" h="60960">
                <a:moveTo>
                  <a:pt x="20320" y="40640"/>
                </a:moveTo>
                <a:lnTo>
                  <a:pt x="18287" y="39624"/>
                </a:lnTo>
                <a:lnTo>
                  <a:pt x="19812" y="39624"/>
                </a:lnTo>
                <a:lnTo>
                  <a:pt x="20320" y="40640"/>
                </a:lnTo>
                <a:close/>
              </a:path>
              <a:path w="882650" h="60960">
                <a:moveTo>
                  <a:pt x="20489" y="40978"/>
                </a:moveTo>
                <a:lnTo>
                  <a:pt x="20320" y="40640"/>
                </a:lnTo>
                <a:lnTo>
                  <a:pt x="20827" y="40893"/>
                </a:lnTo>
                <a:lnTo>
                  <a:pt x="20489" y="40978"/>
                </a:lnTo>
                <a:close/>
              </a:path>
              <a:path w="882650" h="60960">
                <a:moveTo>
                  <a:pt x="24383" y="42671"/>
                </a:moveTo>
                <a:lnTo>
                  <a:pt x="21335" y="42671"/>
                </a:lnTo>
                <a:lnTo>
                  <a:pt x="20489" y="40978"/>
                </a:lnTo>
                <a:lnTo>
                  <a:pt x="20827" y="40893"/>
                </a:lnTo>
                <a:lnTo>
                  <a:pt x="24383" y="42671"/>
                </a:lnTo>
                <a:close/>
              </a:path>
              <a:path w="882650" h="60960">
                <a:moveTo>
                  <a:pt x="20573" y="41147"/>
                </a:moveTo>
                <a:lnTo>
                  <a:pt x="19812" y="41147"/>
                </a:lnTo>
                <a:lnTo>
                  <a:pt x="20489" y="40978"/>
                </a:lnTo>
                <a:lnTo>
                  <a:pt x="20573" y="41147"/>
                </a:lnTo>
                <a:close/>
              </a:path>
              <a:path w="882650" h="60960">
                <a:moveTo>
                  <a:pt x="21335" y="42671"/>
                </a:moveTo>
                <a:lnTo>
                  <a:pt x="19811" y="41147"/>
                </a:lnTo>
                <a:lnTo>
                  <a:pt x="20573" y="41147"/>
                </a:lnTo>
                <a:lnTo>
                  <a:pt x="21335" y="42671"/>
                </a:lnTo>
                <a:close/>
              </a:path>
              <a:path w="882650" h="60960">
                <a:moveTo>
                  <a:pt x="18070" y="53992"/>
                </a:moveTo>
                <a:lnTo>
                  <a:pt x="16764" y="53340"/>
                </a:lnTo>
                <a:lnTo>
                  <a:pt x="19812" y="50291"/>
                </a:lnTo>
                <a:lnTo>
                  <a:pt x="18287" y="53340"/>
                </a:lnTo>
                <a:lnTo>
                  <a:pt x="18070" y="53992"/>
                </a:lnTo>
                <a:close/>
              </a:path>
              <a:path w="882650" h="60960">
                <a:moveTo>
                  <a:pt x="22860" y="54863"/>
                </a:moveTo>
                <a:lnTo>
                  <a:pt x="19812" y="54863"/>
                </a:lnTo>
                <a:lnTo>
                  <a:pt x="18070" y="53992"/>
                </a:lnTo>
                <a:lnTo>
                  <a:pt x="18287" y="53340"/>
                </a:lnTo>
                <a:lnTo>
                  <a:pt x="19812" y="50291"/>
                </a:lnTo>
                <a:lnTo>
                  <a:pt x="25907" y="50291"/>
                </a:lnTo>
                <a:lnTo>
                  <a:pt x="25907" y="53340"/>
                </a:lnTo>
                <a:lnTo>
                  <a:pt x="22860" y="54863"/>
                </a:lnTo>
                <a:close/>
              </a:path>
              <a:path w="882650" h="60960">
                <a:moveTo>
                  <a:pt x="5334" y="58673"/>
                </a:moveTo>
                <a:lnTo>
                  <a:pt x="3048" y="57911"/>
                </a:lnTo>
                <a:lnTo>
                  <a:pt x="0" y="53340"/>
                </a:lnTo>
                <a:lnTo>
                  <a:pt x="0" y="51816"/>
                </a:lnTo>
                <a:lnTo>
                  <a:pt x="1523" y="53340"/>
                </a:lnTo>
                <a:lnTo>
                  <a:pt x="3048" y="56387"/>
                </a:lnTo>
                <a:lnTo>
                  <a:pt x="5334" y="58673"/>
                </a:lnTo>
                <a:close/>
              </a:path>
              <a:path w="882650" h="60960">
                <a:moveTo>
                  <a:pt x="16764" y="53340"/>
                </a:moveTo>
                <a:lnTo>
                  <a:pt x="18287" y="51816"/>
                </a:lnTo>
                <a:lnTo>
                  <a:pt x="16764" y="53340"/>
                </a:lnTo>
                <a:close/>
              </a:path>
              <a:path w="882650" h="60960">
                <a:moveTo>
                  <a:pt x="17779" y="54863"/>
                </a:moveTo>
                <a:lnTo>
                  <a:pt x="15239" y="54863"/>
                </a:lnTo>
                <a:lnTo>
                  <a:pt x="16764" y="53340"/>
                </a:lnTo>
                <a:lnTo>
                  <a:pt x="18070" y="53992"/>
                </a:lnTo>
                <a:lnTo>
                  <a:pt x="17779" y="54863"/>
                </a:lnTo>
                <a:close/>
              </a:path>
              <a:path w="882650" h="60960">
                <a:moveTo>
                  <a:pt x="205739" y="54863"/>
                </a:moveTo>
                <a:lnTo>
                  <a:pt x="185928" y="54863"/>
                </a:lnTo>
                <a:lnTo>
                  <a:pt x="166116" y="53340"/>
                </a:lnTo>
                <a:lnTo>
                  <a:pt x="227075" y="53340"/>
                </a:lnTo>
                <a:lnTo>
                  <a:pt x="205739" y="54863"/>
                </a:lnTo>
                <a:close/>
              </a:path>
              <a:path w="882650" h="60960">
                <a:moveTo>
                  <a:pt x="47244" y="59435"/>
                </a:moveTo>
                <a:lnTo>
                  <a:pt x="12191" y="59435"/>
                </a:lnTo>
                <a:lnTo>
                  <a:pt x="16764" y="57911"/>
                </a:lnTo>
                <a:lnTo>
                  <a:pt x="18070" y="53992"/>
                </a:lnTo>
                <a:lnTo>
                  <a:pt x="19812" y="54863"/>
                </a:lnTo>
                <a:lnTo>
                  <a:pt x="102107" y="54863"/>
                </a:lnTo>
                <a:lnTo>
                  <a:pt x="92964" y="56387"/>
                </a:lnTo>
                <a:lnTo>
                  <a:pt x="70103" y="56387"/>
                </a:lnTo>
                <a:lnTo>
                  <a:pt x="62483" y="57911"/>
                </a:lnTo>
                <a:lnTo>
                  <a:pt x="54864" y="57911"/>
                </a:lnTo>
                <a:lnTo>
                  <a:pt x="47244" y="59435"/>
                </a:lnTo>
                <a:close/>
              </a:path>
              <a:path w="882650" h="60960">
                <a:moveTo>
                  <a:pt x="7619" y="59435"/>
                </a:moveTo>
                <a:lnTo>
                  <a:pt x="6096" y="59435"/>
                </a:lnTo>
                <a:lnTo>
                  <a:pt x="5334" y="58673"/>
                </a:lnTo>
                <a:lnTo>
                  <a:pt x="7619" y="59435"/>
                </a:lnTo>
                <a:close/>
              </a:path>
              <a:path w="882650" h="60960">
                <a:moveTo>
                  <a:pt x="22860" y="60959"/>
                </a:moveTo>
                <a:lnTo>
                  <a:pt x="18287" y="60959"/>
                </a:lnTo>
                <a:lnTo>
                  <a:pt x="16764" y="59435"/>
                </a:lnTo>
                <a:lnTo>
                  <a:pt x="24383" y="59435"/>
                </a:lnTo>
                <a:lnTo>
                  <a:pt x="22860" y="609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79080" y="2403348"/>
            <a:ext cx="682751" cy="5829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77" y="1479281"/>
            <a:ext cx="8373745" cy="629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dirty="0" sz="1300" spc="-30" b="1">
                <a:latin typeface="Calibri"/>
                <a:cs typeface="Calibri"/>
              </a:rPr>
              <a:t>Problem: </a:t>
            </a:r>
            <a:r>
              <a:rPr dirty="0" sz="1300" spc="-45" b="1">
                <a:latin typeface="Calibri"/>
                <a:cs typeface="Calibri"/>
              </a:rPr>
              <a:t>A </a:t>
            </a:r>
            <a:r>
              <a:rPr dirty="0" sz="1300" spc="-15" b="1">
                <a:latin typeface="Calibri"/>
                <a:cs typeface="Calibri"/>
              </a:rPr>
              <a:t>3-phase, </a:t>
            </a:r>
            <a:r>
              <a:rPr dirty="0" sz="1300" spc="-25" b="1">
                <a:latin typeface="Calibri"/>
                <a:cs typeface="Calibri"/>
              </a:rPr>
              <a:t>overhead </a:t>
            </a:r>
            <a:r>
              <a:rPr dirty="0" sz="1300" spc="-30" b="1">
                <a:latin typeface="Calibri"/>
                <a:cs typeface="Calibri"/>
              </a:rPr>
              <a:t>transmission </a:t>
            </a:r>
            <a:r>
              <a:rPr dirty="0" sz="1300" spc="-20" b="1">
                <a:latin typeface="Calibri"/>
                <a:cs typeface="Calibri"/>
              </a:rPr>
              <a:t>line </a:t>
            </a:r>
            <a:r>
              <a:rPr dirty="0" sz="1300" spc="-15" b="1">
                <a:latin typeface="Calibri"/>
                <a:cs typeface="Calibri"/>
              </a:rPr>
              <a:t>has </a:t>
            </a:r>
            <a:r>
              <a:rPr dirty="0" sz="1300" spc="-30" b="1">
                <a:latin typeface="Calibri"/>
                <a:cs typeface="Calibri"/>
              </a:rPr>
              <a:t>natural </a:t>
            </a:r>
            <a:r>
              <a:rPr dirty="0" sz="1300" spc="-25" b="1">
                <a:latin typeface="Calibri"/>
                <a:cs typeface="Calibri"/>
              </a:rPr>
              <a:t>impedance </a:t>
            </a:r>
            <a:r>
              <a:rPr dirty="0" sz="1300" spc="-20" b="1">
                <a:latin typeface="Calibri"/>
                <a:cs typeface="Calibri"/>
              </a:rPr>
              <a:t>of </a:t>
            </a:r>
            <a:r>
              <a:rPr dirty="0" sz="1300" spc="5" b="1">
                <a:latin typeface="Calibri"/>
                <a:cs typeface="Calibri"/>
              </a:rPr>
              <a:t>400 </a:t>
            </a:r>
            <a:r>
              <a:rPr dirty="0" sz="1300" spc="-20" b="1">
                <a:latin typeface="Calibri"/>
                <a:cs typeface="Calibri"/>
              </a:rPr>
              <a:t>ohms. </a:t>
            </a:r>
            <a:r>
              <a:rPr dirty="0" sz="1300" spc="-10" b="1">
                <a:latin typeface="Calibri"/>
                <a:cs typeface="Calibri"/>
              </a:rPr>
              <a:t>The </a:t>
            </a:r>
            <a:r>
              <a:rPr dirty="0" sz="1300" spc="-20" b="1">
                <a:latin typeface="Calibri"/>
                <a:cs typeface="Calibri"/>
              </a:rPr>
              <a:t>line </a:t>
            </a:r>
            <a:r>
              <a:rPr dirty="0" sz="1300" spc="-25" b="1">
                <a:latin typeface="Calibri"/>
                <a:cs typeface="Calibri"/>
              </a:rPr>
              <a:t>is </a:t>
            </a:r>
            <a:r>
              <a:rPr dirty="0" sz="1300" spc="-30" b="1">
                <a:latin typeface="Calibri"/>
                <a:cs typeface="Calibri"/>
              </a:rPr>
              <a:t>bifurcated </a:t>
            </a:r>
            <a:r>
              <a:rPr dirty="0" sz="1300" spc="-25" b="1">
                <a:latin typeface="Calibri"/>
                <a:cs typeface="Calibri"/>
              </a:rPr>
              <a:t>into </a:t>
            </a:r>
            <a:r>
              <a:rPr dirty="0" sz="1300" spc="-35" b="1">
                <a:latin typeface="Calibri"/>
                <a:cs typeface="Calibri"/>
              </a:rPr>
              <a:t>two </a:t>
            </a:r>
            <a:r>
              <a:rPr dirty="0" sz="1300" spc="-20" b="1">
                <a:latin typeface="Calibri"/>
                <a:cs typeface="Calibri"/>
              </a:rPr>
              <a:t>lines </a:t>
            </a:r>
            <a:r>
              <a:rPr dirty="0" sz="1300" spc="-30" b="1">
                <a:latin typeface="Calibri"/>
                <a:cs typeface="Calibri"/>
              </a:rPr>
              <a:t>with 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spc="-35" b="1">
                <a:latin typeface="Calibri"/>
                <a:cs typeface="Calibri"/>
              </a:rPr>
              <a:t>natural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impedances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280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ohms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and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70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ohms.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45" b="1">
                <a:latin typeface="Calibri"/>
                <a:cs typeface="Calibri"/>
              </a:rPr>
              <a:t>A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voltage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surge</a:t>
            </a:r>
            <a:r>
              <a:rPr dirty="0" sz="1300" spc="-6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of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110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45" b="1">
                <a:latin typeface="Calibri"/>
                <a:cs typeface="Calibri"/>
              </a:rPr>
              <a:t>kV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is</a:t>
            </a:r>
            <a:r>
              <a:rPr dirty="0" sz="1300" spc="-25" b="1">
                <a:latin typeface="Calibri"/>
                <a:cs typeface="Calibri"/>
              </a:rPr>
              <a:t> incident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to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the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line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of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-35" b="1">
                <a:latin typeface="Calibri"/>
                <a:cs typeface="Calibri"/>
              </a:rPr>
              <a:t>natural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impedance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of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400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ohms 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and</a:t>
            </a:r>
            <a:r>
              <a:rPr dirty="0" sz="1300" spc="-60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travelling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35" b="1">
                <a:latin typeface="Calibri"/>
                <a:cs typeface="Calibri"/>
              </a:rPr>
              <a:t>towards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the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other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35" b="1">
                <a:latin typeface="Calibri"/>
                <a:cs typeface="Calibri"/>
              </a:rPr>
              <a:t>two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lines.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Calculate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the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voltage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and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current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in </a:t>
            </a:r>
            <a:r>
              <a:rPr dirty="0" sz="1300" spc="-15" b="1">
                <a:latin typeface="Calibri"/>
                <a:cs typeface="Calibri"/>
              </a:rPr>
              <a:t>the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line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of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impedance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280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ohms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and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70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ohms.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11451" y="2244851"/>
            <a:ext cx="7711440" cy="2330450"/>
            <a:chOff x="1711451" y="2244851"/>
            <a:chExt cx="7711440" cy="2330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6419" y="3459480"/>
              <a:ext cx="553211" cy="2804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66675" y="3546347"/>
              <a:ext cx="125095" cy="93345"/>
            </a:xfrm>
            <a:custGeom>
              <a:avLst/>
              <a:gdLst/>
              <a:ahLst/>
              <a:cxnLst/>
              <a:rect l="l" t="t" r="r" b="b"/>
              <a:pathLst>
                <a:path w="125095" h="93345">
                  <a:moveTo>
                    <a:pt x="120408" y="74688"/>
                  </a:moveTo>
                  <a:lnTo>
                    <a:pt x="118884" y="71640"/>
                  </a:lnTo>
                  <a:lnTo>
                    <a:pt x="117360" y="70116"/>
                  </a:lnTo>
                  <a:lnTo>
                    <a:pt x="115836" y="70116"/>
                  </a:lnTo>
                  <a:lnTo>
                    <a:pt x="103644" y="67068"/>
                  </a:lnTo>
                  <a:lnTo>
                    <a:pt x="99072" y="67068"/>
                  </a:lnTo>
                  <a:lnTo>
                    <a:pt x="91452" y="68592"/>
                  </a:lnTo>
                  <a:lnTo>
                    <a:pt x="77736" y="68592"/>
                  </a:lnTo>
                  <a:lnTo>
                    <a:pt x="76212" y="70116"/>
                  </a:lnTo>
                  <a:lnTo>
                    <a:pt x="59448" y="70116"/>
                  </a:lnTo>
                  <a:lnTo>
                    <a:pt x="53352" y="68592"/>
                  </a:lnTo>
                  <a:lnTo>
                    <a:pt x="50304" y="68592"/>
                  </a:lnTo>
                  <a:lnTo>
                    <a:pt x="45732" y="67068"/>
                  </a:lnTo>
                  <a:lnTo>
                    <a:pt x="44208" y="67068"/>
                  </a:lnTo>
                  <a:lnTo>
                    <a:pt x="41160" y="65544"/>
                  </a:lnTo>
                  <a:lnTo>
                    <a:pt x="39636" y="65544"/>
                  </a:lnTo>
                  <a:lnTo>
                    <a:pt x="39636" y="64020"/>
                  </a:lnTo>
                  <a:lnTo>
                    <a:pt x="38112" y="60972"/>
                  </a:lnTo>
                  <a:lnTo>
                    <a:pt x="36588" y="59448"/>
                  </a:lnTo>
                  <a:lnTo>
                    <a:pt x="30492" y="59448"/>
                  </a:lnTo>
                  <a:lnTo>
                    <a:pt x="27444" y="65544"/>
                  </a:lnTo>
                  <a:lnTo>
                    <a:pt x="27444" y="68592"/>
                  </a:lnTo>
                  <a:lnTo>
                    <a:pt x="25920" y="71640"/>
                  </a:lnTo>
                  <a:lnTo>
                    <a:pt x="25920" y="74688"/>
                  </a:lnTo>
                  <a:lnTo>
                    <a:pt x="28968" y="80784"/>
                  </a:lnTo>
                  <a:lnTo>
                    <a:pt x="33540" y="85356"/>
                  </a:lnTo>
                  <a:lnTo>
                    <a:pt x="39636" y="88404"/>
                  </a:lnTo>
                  <a:lnTo>
                    <a:pt x="44208" y="89928"/>
                  </a:lnTo>
                  <a:lnTo>
                    <a:pt x="45732" y="89928"/>
                  </a:lnTo>
                  <a:lnTo>
                    <a:pt x="50304" y="91452"/>
                  </a:lnTo>
                  <a:lnTo>
                    <a:pt x="54876" y="91452"/>
                  </a:lnTo>
                  <a:lnTo>
                    <a:pt x="56400" y="92976"/>
                  </a:lnTo>
                  <a:lnTo>
                    <a:pt x="86880" y="92976"/>
                  </a:lnTo>
                  <a:lnTo>
                    <a:pt x="96024" y="91452"/>
                  </a:lnTo>
                  <a:lnTo>
                    <a:pt x="103644" y="89928"/>
                  </a:lnTo>
                  <a:lnTo>
                    <a:pt x="105168" y="89928"/>
                  </a:lnTo>
                  <a:lnTo>
                    <a:pt x="108216" y="86880"/>
                  </a:lnTo>
                  <a:lnTo>
                    <a:pt x="112788" y="83832"/>
                  </a:lnTo>
                  <a:lnTo>
                    <a:pt x="117360" y="79260"/>
                  </a:lnTo>
                  <a:lnTo>
                    <a:pt x="118884" y="79260"/>
                  </a:lnTo>
                  <a:lnTo>
                    <a:pt x="120408" y="76212"/>
                  </a:lnTo>
                  <a:lnTo>
                    <a:pt x="120408" y="74688"/>
                  </a:lnTo>
                  <a:close/>
                </a:path>
                <a:path w="125095" h="93345">
                  <a:moveTo>
                    <a:pt x="124968" y="12192"/>
                  </a:moveTo>
                  <a:lnTo>
                    <a:pt x="123444" y="7620"/>
                  </a:lnTo>
                  <a:lnTo>
                    <a:pt x="118872" y="6096"/>
                  </a:lnTo>
                  <a:lnTo>
                    <a:pt x="115824" y="3048"/>
                  </a:lnTo>
                  <a:lnTo>
                    <a:pt x="112776" y="3048"/>
                  </a:lnTo>
                  <a:lnTo>
                    <a:pt x="109728" y="1524"/>
                  </a:lnTo>
                  <a:lnTo>
                    <a:pt x="103632" y="1524"/>
                  </a:lnTo>
                  <a:lnTo>
                    <a:pt x="99060" y="0"/>
                  </a:lnTo>
                  <a:lnTo>
                    <a:pt x="35052" y="0"/>
                  </a:lnTo>
                  <a:lnTo>
                    <a:pt x="30480" y="1524"/>
                  </a:lnTo>
                  <a:lnTo>
                    <a:pt x="33528" y="0"/>
                  </a:lnTo>
                  <a:lnTo>
                    <a:pt x="25908" y="0"/>
                  </a:lnTo>
                  <a:lnTo>
                    <a:pt x="6096" y="0"/>
                  </a:lnTo>
                  <a:lnTo>
                    <a:pt x="1524" y="3048"/>
                  </a:lnTo>
                  <a:lnTo>
                    <a:pt x="1524" y="9144"/>
                  </a:lnTo>
                  <a:lnTo>
                    <a:pt x="0" y="15240"/>
                  </a:lnTo>
                  <a:lnTo>
                    <a:pt x="4572" y="21336"/>
                  </a:lnTo>
                  <a:lnTo>
                    <a:pt x="12192" y="21336"/>
                  </a:lnTo>
                  <a:lnTo>
                    <a:pt x="13716" y="22860"/>
                  </a:lnTo>
                  <a:lnTo>
                    <a:pt x="22860" y="22860"/>
                  </a:lnTo>
                  <a:lnTo>
                    <a:pt x="25908" y="24384"/>
                  </a:lnTo>
                  <a:lnTo>
                    <a:pt x="33528" y="24384"/>
                  </a:lnTo>
                  <a:lnTo>
                    <a:pt x="35052" y="22860"/>
                  </a:lnTo>
                  <a:lnTo>
                    <a:pt x="59436" y="22860"/>
                  </a:lnTo>
                  <a:lnTo>
                    <a:pt x="64008" y="24384"/>
                  </a:lnTo>
                  <a:lnTo>
                    <a:pt x="77724" y="24384"/>
                  </a:lnTo>
                  <a:lnTo>
                    <a:pt x="83820" y="22860"/>
                  </a:lnTo>
                  <a:lnTo>
                    <a:pt x="105156" y="22860"/>
                  </a:lnTo>
                  <a:lnTo>
                    <a:pt x="109728" y="24384"/>
                  </a:lnTo>
                  <a:lnTo>
                    <a:pt x="117348" y="24384"/>
                  </a:lnTo>
                  <a:lnTo>
                    <a:pt x="121920" y="21336"/>
                  </a:lnTo>
                  <a:lnTo>
                    <a:pt x="124968" y="121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451" y="2266187"/>
              <a:ext cx="7711440" cy="22890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2620" y="2924556"/>
              <a:ext cx="487679" cy="28625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59835" y="3029711"/>
              <a:ext cx="50800" cy="215265"/>
            </a:xfrm>
            <a:custGeom>
              <a:avLst/>
              <a:gdLst/>
              <a:ahLst/>
              <a:cxnLst/>
              <a:rect l="l" t="t" r="r" b="b"/>
              <a:pathLst>
                <a:path w="50800" h="215264">
                  <a:moveTo>
                    <a:pt x="10668" y="30480"/>
                  </a:moveTo>
                  <a:lnTo>
                    <a:pt x="6096" y="30480"/>
                  </a:lnTo>
                  <a:lnTo>
                    <a:pt x="3048" y="27432"/>
                  </a:lnTo>
                  <a:lnTo>
                    <a:pt x="0" y="25908"/>
                  </a:lnTo>
                  <a:lnTo>
                    <a:pt x="0" y="21336"/>
                  </a:lnTo>
                  <a:lnTo>
                    <a:pt x="9144" y="12192"/>
                  </a:lnTo>
                  <a:lnTo>
                    <a:pt x="10668" y="9144"/>
                  </a:lnTo>
                  <a:lnTo>
                    <a:pt x="12192" y="7620"/>
                  </a:lnTo>
                  <a:lnTo>
                    <a:pt x="12192" y="6096"/>
                  </a:lnTo>
                  <a:lnTo>
                    <a:pt x="13716" y="3048"/>
                  </a:lnTo>
                  <a:lnTo>
                    <a:pt x="16764" y="1524"/>
                  </a:lnTo>
                  <a:lnTo>
                    <a:pt x="18288" y="0"/>
                  </a:lnTo>
                  <a:lnTo>
                    <a:pt x="28956" y="0"/>
                  </a:lnTo>
                  <a:lnTo>
                    <a:pt x="30480" y="1524"/>
                  </a:lnTo>
                  <a:lnTo>
                    <a:pt x="32004" y="1524"/>
                  </a:lnTo>
                  <a:lnTo>
                    <a:pt x="38100" y="7620"/>
                  </a:lnTo>
                  <a:lnTo>
                    <a:pt x="41148" y="13716"/>
                  </a:lnTo>
                  <a:lnTo>
                    <a:pt x="43180" y="19812"/>
                  </a:lnTo>
                  <a:lnTo>
                    <a:pt x="16764" y="19812"/>
                  </a:lnTo>
                  <a:lnTo>
                    <a:pt x="18288" y="21336"/>
                  </a:lnTo>
                  <a:lnTo>
                    <a:pt x="18723" y="22642"/>
                  </a:lnTo>
                  <a:lnTo>
                    <a:pt x="18288" y="22860"/>
                  </a:lnTo>
                  <a:lnTo>
                    <a:pt x="15240" y="25908"/>
                  </a:lnTo>
                  <a:lnTo>
                    <a:pt x="12192" y="27432"/>
                  </a:lnTo>
                  <a:lnTo>
                    <a:pt x="10668" y="30480"/>
                  </a:lnTo>
                  <a:close/>
                </a:path>
                <a:path w="50800" h="215264">
                  <a:moveTo>
                    <a:pt x="19304" y="22352"/>
                  </a:moveTo>
                  <a:lnTo>
                    <a:pt x="16764" y="19812"/>
                  </a:lnTo>
                  <a:lnTo>
                    <a:pt x="18796" y="20828"/>
                  </a:lnTo>
                  <a:lnTo>
                    <a:pt x="19507" y="22250"/>
                  </a:lnTo>
                  <a:lnTo>
                    <a:pt x="19304" y="22352"/>
                  </a:lnTo>
                  <a:close/>
                </a:path>
                <a:path w="50800" h="215264">
                  <a:moveTo>
                    <a:pt x="18796" y="20828"/>
                  </a:moveTo>
                  <a:lnTo>
                    <a:pt x="16764" y="19812"/>
                  </a:lnTo>
                  <a:lnTo>
                    <a:pt x="18592" y="20421"/>
                  </a:lnTo>
                  <a:lnTo>
                    <a:pt x="18796" y="20828"/>
                  </a:lnTo>
                  <a:close/>
                </a:path>
                <a:path w="50800" h="215264">
                  <a:moveTo>
                    <a:pt x="18592" y="20421"/>
                  </a:moveTo>
                  <a:lnTo>
                    <a:pt x="16764" y="19812"/>
                  </a:lnTo>
                  <a:lnTo>
                    <a:pt x="18288" y="19812"/>
                  </a:lnTo>
                  <a:lnTo>
                    <a:pt x="18592" y="20421"/>
                  </a:lnTo>
                  <a:close/>
                </a:path>
                <a:path w="50800" h="215264">
                  <a:moveTo>
                    <a:pt x="19050" y="20574"/>
                  </a:moveTo>
                  <a:lnTo>
                    <a:pt x="18592" y="20421"/>
                  </a:lnTo>
                  <a:lnTo>
                    <a:pt x="18288" y="19812"/>
                  </a:lnTo>
                  <a:lnTo>
                    <a:pt x="19050" y="20574"/>
                  </a:lnTo>
                  <a:close/>
                </a:path>
                <a:path w="50800" h="215264">
                  <a:moveTo>
                    <a:pt x="44196" y="22860"/>
                  </a:moveTo>
                  <a:lnTo>
                    <a:pt x="19812" y="22860"/>
                  </a:lnTo>
                  <a:lnTo>
                    <a:pt x="19507" y="22250"/>
                  </a:lnTo>
                  <a:lnTo>
                    <a:pt x="21336" y="21336"/>
                  </a:lnTo>
                  <a:lnTo>
                    <a:pt x="19050" y="20574"/>
                  </a:lnTo>
                  <a:lnTo>
                    <a:pt x="18288" y="19812"/>
                  </a:lnTo>
                  <a:lnTo>
                    <a:pt x="43180" y="19812"/>
                  </a:lnTo>
                  <a:lnTo>
                    <a:pt x="44196" y="22860"/>
                  </a:lnTo>
                  <a:close/>
                </a:path>
                <a:path w="50800" h="215264">
                  <a:moveTo>
                    <a:pt x="19812" y="21336"/>
                  </a:moveTo>
                  <a:lnTo>
                    <a:pt x="18796" y="20828"/>
                  </a:lnTo>
                  <a:lnTo>
                    <a:pt x="18592" y="20421"/>
                  </a:lnTo>
                  <a:lnTo>
                    <a:pt x="19050" y="20574"/>
                  </a:lnTo>
                  <a:lnTo>
                    <a:pt x="19812" y="21336"/>
                  </a:lnTo>
                  <a:close/>
                </a:path>
                <a:path w="50800" h="215264">
                  <a:moveTo>
                    <a:pt x="21336" y="21336"/>
                  </a:moveTo>
                  <a:lnTo>
                    <a:pt x="19812" y="21336"/>
                  </a:lnTo>
                  <a:lnTo>
                    <a:pt x="19050" y="20574"/>
                  </a:lnTo>
                  <a:lnTo>
                    <a:pt x="21336" y="21336"/>
                  </a:lnTo>
                  <a:close/>
                </a:path>
                <a:path w="50800" h="215264">
                  <a:moveTo>
                    <a:pt x="19507" y="22250"/>
                  </a:moveTo>
                  <a:lnTo>
                    <a:pt x="18796" y="20828"/>
                  </a:lnTo>
                  <a:lnTo>
                    <a:pt x="19812" y="21336"/>
                  </a:lnTo>
                  <a:lnTo>
                    <a:pt x="21336" y="21336"/>
                  </a:lnTo>
                  <a:lnTo>
                    <a:pt x="19507" y="22250"/>
                  </a:lnTo>
                  <a:close/>
                </a:path>
                <a:path w="50800" h="215264">
                  <a:moveTo>
                    <a:pt x="18723" y="22642"/>
                  </a:moveTo>
                  <a:lnTo>
                    <a:pt x="18288" y="21336"/>
                  </a:lnTo>
                  <a:lnTo>
                    <a:pt x="19304" y="22352"/>
                  </a:lnTo>
                  <a:lnTo>
                    <a:pt x="18723" y="22642"/>
                  </a:lnTo>
                  <a:close/>
                </a:path>
                <a:path w="50800" h="215264">
                  <a:moveTo>
                    <a:pt x="21336" y="28956"/>
                  </a:moveTo>
                  <a:lnTo>
                    <a:pt x="19812" y="25908"/>
                  </a:lnTo>
                  <a:lnTo>
                    <a:pt x="18723" y="22642"/>
                  </a:lnTo>
                  <a:lnTo>
                    <a:pt x="19304" y="22352"/>
                  </a:lnTo>
                  <a:lnTo>
                    <a:pt x="19812" y="22860"/>
                  </a:lnTo>
                  <a:lnTo>
                    <a:pt x="44196" y="22860"/>
                  </a:lnTo>
                  <a:lnTo>
                    <a:pt x="45720" y="24384"/>
                  </a:lnTo>
                  <a:lnTo>
                    <a:pt x="45720" y="27432"/>
                  </a:lnTo>
                  <a:lnTo>
                    <a:pt x="21336" y="27432"/>
                  </a:lnTo>
                  <a:lnTo>
                    <a:pt x="21336" y="28956"/>
                  </a:lnTo>
                  <a:close/>
                </a:path>
                <a:path w="50800" h="215264">
                  <a:moveTo>
                    <a:pt x="22860" y="39624"/>
                  </a:moveTo>
                  <a:lnTo>
                    <a:pt x="21336" y="33528"/>
                  </a:lnTo>
                  <a:lnTo>
                    <a:pt x="21336" y="27432"/>
                  </a:lnTo>
                  <a:lnTo>
                    <a:pt x="45720" y="27432"/>
                  </a:lnTo>
                  <a:lnTo>
                    <a:pt x="45720" y="30480"/>
                  </a:lnTo>
                  <a:lnTo>
                    <a:pt x="47244" y="36576"/>
                  </a:lnTo>
                  <a:lnTo>
                    <a:pt x="47244" y="38100"/>
                  </a:lnTo>
                  <a:lnTo>
                    <a:pt x="22860" y="38100"/>
                  </a:lnTo>
                  <a:lnTo>
                    <a:pt x="22860" y="39624"/>
                  </a:lnTo>
                  <a:close/>
                </a:path>
                <a:path w="50800" h="215264">
                  <a:moveTo>
                    <a:pt x="36575" y="213360"/>
                  </a:moveTo>
                  <a:lnTo>
                    <a:pt x="30480" y="211836"/>
                  </a:lnTo>
                  <a:lnTo>
                    <a:pt x="27432" y="207263"/>
                  </a:lnTo>
                  <a:lnTo>
                    <a:pt x="27432" y="202692"/>
                  </a:lnTo>
                  <a:lnTo>
                    <a:pt x="25908" y="196596"/>
                  </a:lnTo>
                  <a:lnTo>
                    <a:pt x="25908" y="192024"/>
                  </a:lnTo>
                  <a:lnTo>
                    <a:pt x="24384" y="185927"/>
                  </a:lnTo>
                  <a:lnTo>
                    <a:pt x="24384" y="175260"/>
                  </a:lnTo>
                  <a:lnTo>
                    <a:pt x="22860" y="167640"/>
                  </a:lnTo>
                  <a:lnTo>
                    <a:pt x="22860" y="38100"/>
                  </a:lnTo>
                  <a:lnTo>
                    <a:pt x="47244" y="38100"/>
                  </a:lnTo>
                  <a:lnTo>
                    <a:pt x="47244" y="77724"/>
                  </a:lnTo>
                  <a:lnTo>
                    <a:pt x="48768" y="86868"/>
                  </a:lnTo>
                  <a:lnTo>
                    <a:pt x="48768" y="97536"/>
                  </a:lnTo>
                  <a:lnTo>
                    <a:pt x="47244" y="106680"/>
                  </a:lnTo>
                  <a:lnTo>
                    <a:pt x="47244" y="141732"/>
                  </a:lnTo>
                  <a:lnTo>
                    <a:pt x="48768" y="150876"/>
                  </a:lnTo>
                  <a:lnTo>
                    <a:pt x="48768" y="173736"/>
                  </a:lnTo>
                  <a:lnTo>
                    <a:pt x="50292" y="182880"/>
                  </a:lnTo>
                  <a:lnTo>
                    <a:pt x="50292" y="207263"/>
                  </a:lnTo>
                  <a:lnTo>
                    <a:pt x="47243" y="210312"/>
                  </a:lnTo>
                  <a:lnTo>
                    <a:pt x="32004" y="210312"/>
                  </a:lnTo>
                  <a:lnTo>
                    <a:pt x="33528" y="211836"/>
                  </a:lnTo>
                  <a:lnTo>
                    <a:pt x="36575" y="213360"/>
                  </a:lnTo>
                  <a:close/>
                </a:path>
                <a:path w="50800" h="215264">
                  <a:moveTo>
                    <a:pt x="36576" y="213360"/>
                  </a:moveTo>
                  <a:lnTo>
                    <a:pt x="33528" y="211836"/>
                  </a:lnTo>
                  <a:lnTo>
                    <a:pt x="32004" y="210312"/>
                  </a:lnTo>
                  <a:lnTo>
                    <a:pt x="36576" y="213360"/>
                  </a:lnTo>
                  <a:close/>
                </a:path>
                <a:path w="50800" h="215264">
                  <a:moveTo>
                    <a:pt x="39624" y="213360"/>
                  </a:moveTo>
                  <a:lnTo>
                    <a:pt x="36575" y="213360"/>
                  </a:lnTo>
                  <a:lnTo>
                    <a:pt x="32004" y="210312"/>
                  </a:lnTo>
                  <a:lnTo>
                    <a:pt x="47243" y="210312"/>
                  </a:lnTo>
                  <a:lnTo>
                    <a:pt x="45720" y="211836"/>
                  </a:lnTo>
                  <a:lnTo>
                    <a:pt x="42672" y="211836"/>
                  </a:lnTo>
                  <a:lnTo>
                    <a:pt x="39624" y="213360"/>
                  </a:lnTo>
                  <a:close/>
                </a:path>
                <a:path w="50800" h="215264">
                  <a:moveTo>
                    <a:pt x="41148" y="213360"/>
                  </a:moveTo>
                  <a:lnTo>
                    <a:pt x="39624" y="213360"/>
                  </a:lnTo>
                  <a:lnTo>
                    <a:pt x="42672" y="211836"/>
                  </a:lnTo>
                  <a:lnTo>
                    <a:pt x="41148" y="213360"/>
                  </a:lnTo>
                  <a:close/>
                </a:path>
                <a:path w="50800" h="215264">
                  <a:moveTo>
                    <a:pt x="41148" y="213360"/>
                  </a:moveTo>
                  <a:lnTo>
                    <a:pt x="42672" y="211836"/>
                  </a:lnTo>
                  <a:lnTo>
                    <a:pt x="45720" y="211836"/>
                  </a:lnTo>
                  <a:lnTo>
                    <a:pt x="41148" y="213360"/>
                  </a:lnTo>
                  <a:close/>
                </a:path>
                <a:path w="50800" h="215264">
                  <a:moveTo>
                    <a:pt x="39624" y="214884"/>
                  </a:moveTo>
                  <a:lnTo>
                    <a:pt x="36575" y="213360"/>
                  </a:lnTo>
                  <a:lnTo>
                    <a:pt x="41148" y="213360"/>
                  </a:lnTo>
                  <a:lnTo>
                    <a:pt x="39624" y="214884"/>
                  </a:lnTo>
                  <a:close/>
                </a:path>
                <a:path w="50800" h="215264">
                  <a:moveTo>
                    <a:pt x="41148" y="213360"/>
                  </a:move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179" y="2244851"/>
              <a:ext cx="621792" cy="2057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7332" y="4384548"/>
              <a:ext cx="676656" cy="1905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836" y="2689860"/>
            <a:ext cx="573023" cy="18288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90727" y="3206496"/>
            <a:ext cx="265430" cy="314960"/>
          </a:xfrm>
          <a:custGeom>
            <a:avLst/>
            <a:gdLst/>
            <a:ahLst/>
            <a:cxnLst/>
            <a:rect l="l" t="t" r="r" b="b"/>
            <a:pathLst>
              <a:path w="265430" h="314960">
                <a:moveTo>
                  <a:pt x="8680" y="16675"/>
                </a:moveTo>
                <a:lnTo>
                  <a:pt x="1524" y="12700"/>
                </a:lnTo>
                <a:lnTo>
                  <a:pt x="0" y="8890"/>
                </a:lnTo>
                <a:lnTo>
                  <a:pt x="1524" y="6350"/>
                </a:lnTo>
                <a:lnTo>
                  <a:pt x="1524" y="2540"/>
                </a:lnTo>
                <a:lnTo>
                  <a:pt x="7620" y="0"/>
                </a:lnTo>
                <a:lnTo>
                  <a:pt x="15239" y="0"/>
                </a:lnTo>
                <a:lnTo>
                  <a:pt x="16763" y="2540"/>
                </a:lnTo>
                <a:lnTo>
                  <a:pt x="19811" y="5080"/>
                </a:lnTo>
                <a:lnTo>
                  <a:pt x="21335" y="8890"/>
                </a:lnTo>
                <a:lnTo>
                  <a:pt x="22351" y="8890"/>
                </a:lnTo>
                <a:lnTo>
                  <a:pt x="22859" y="10160"/>
                </a:lnTo>
                <a:lnTo>
                  <a:pt x="24384" y="10160"/>
                </a:lnTo>
                <a:lnTo>
                  <a:pt x="25146" y="11430"/>
                </a:lnTo>
                <a:lnTo>
                  <a:pt x="13715" y="11430"/>
                </a:lnTo>
                <a:lnTo>
                  <a:pt x="8680" y="16675"/>
                </a:lnTo>
                <a:close/>
              </a:path>
              <a:path w="265430" h="314960">
                <a:moveTo>
                  <a:pt x="22351" y="8890"/>
                </a:moveTo>
                <a:lnTo>
                  <a:pt x="21335" y="8890"/>
                </a:lnTo>
                <a:lnTo>
                  <a:pt x="21335" y="6350"/>
                </a:lnTo>
                <a:lnTo>
                  <a:pt x="22351" y="8890"/>
                </a:lnTo>
                <a:close/>
              </a:path>
              <a:path w="265430" h="314960">
                <a:moveTo>
                  <a:pt x="13715" y="17780"/>
                </a:moveTo>
                <a:lnTo>
                  <a:pt x="10667" y="17780"/>
                </a:lnTo>
                <a:lnTo>
                  <a:pt x="8680" y="16675"/>
                </a:lnTo>
                <a:lnTo>
                  <a:pt x="13715" y="11430"/>
                </a:lnTo>
                <a:lnTo>
                  <a:pt x="13715" y="17780"/>
                </a:lnTo>
                <a:close/>
              </a:path>
              <a:path w="265430" h="314960">
                <a:moveTo>
                  <a:pt x="43434" y="44450"/>
                </a:moveTo>
                <a:lnTo>
                  <a:pt x="18287" y="44450"/>
                </a:lnTo>
                <a:lnTo>
                  <a:pt x="15239" y="40640"/>
                </a:lnTo>
                <a:lnTo>
                  <a:pt x="15239" y="39370"/>
                </a:lnTo>
                <a:lnTo>
                  <a:pt x="12191" y="35560"/>
                </a:lnTo>
                <a:lnTo>
                  <a:pt x="12191" y="34290"/>
                </a:lnTo>
                <a:lnTo>
                  <a:pt x="9144" y="25400"/>
                </a:lnTo>
                <a:lnTo>
                  <a:pt x="7620" y="20320"/>
                </a:lnTo>
                <a:lnTo>
                  <a:pt x="13715" y="17780"/>
                </a:lnTo>
                <a:lnTo>
                  <a:pt x="13715" y="11430"/>
                </a:lnTo>
                <a:lnTo>
                  <a:pt x="25146" y="11430"/>
                </a:lnTo>
                <a:lnTo>
                  <a:pt x="25908" y="12700"/>
                </a:lnTo>
                <a:lnTo>
                  <a:pt x="27432" y="13970"/>
                </a:lnTo>
                <a:lnTo>
                  <a:pt x="28956" y="17780"/>
                </a:lnTo>
                <a:lnTo>
                  <a:pt x="28956" y="19050"/>
                </a:lnTo>
                <a:lnTo>
                  <a:pt x="30480" y="21590"/>
                </a:lnTo>
                <a:lnTo>
                  <a:pt x="32004" y="26670"/>
                </a:lnTo>
                <a:lnTo>
                  <a:pt x="32512" y="26670"/>
                </a:lnTo>
                <a:lnTo>
                  <a:pt x="33528" y="29210"/>
                </a:lnTo>
                <a:lnTo>
                  <a:pt x="34290" y="29210"/>
                </a:lnTo>
                <a:lnTo>
                  <a:pt x="36576" y="33020"/>
                </a:lnTo>
                <a:lnTo>
                  <a:pt x="36576" y="34290"/>
                </a:lnTo>
                <a:lnTo>
                  <a:pt x="39624" y="39370"/>
                </a:lnTo>
                <a:lnTo>
                  <a:pt x="38100" y="39370"/>
                </a:lnTo>
                <a:lnTo>
                  <a:pt x="41148" y="43180"/>
                </a:lnTo>
                <a:lnTo>
                  <a:pt x="42291" y="43180"/>
                </a:lnTo>
                <a:lnTo>
                  <a:pt x="43434" y="44450"/>
                </a:lnTo>
                <a:close/>
              </a:path>
              <a:path w="265430" h="314960">
                <a:moveTo>
                  <a:pt x="6096" y="20320"/>
                </a:moveTo>
                <a:lnTo>
                  <a:pt x="3048" y="19050"/>
                </a:lnTo>
                <a:lnTo>
                  <a:pt x="1623" y="16675"/>
                </a:lnTo>
                <a:lnTo>
                  <a:pt x="1524" y="12700"/>
                </a:lnTo>
                <a:lnTo>
                  <a:pt x="3048" y="16510"/>
                </a:lnTo>
                <a:lnTo>
                  <a:pt x="6096" y="19050"/>
                </a:lnTo>
                <a:lnTo>
                  <a:pt x="6096" y="20320"/>
                </a:lnTo>
                <a:close/>
              </a:path>
              <a:path w="265430" h="314960">
                <a:moveTo>
                  <a:pt x="7620" y="21590"/>
                </a:moveTo>
                <a:lnTo>
                  <a:pt x="6096" y="20320"/>
                </a:lnTo>
                <a:lnTo>
                  <a:pt x="6096" y="19050"/>
                </a:lnTo>
                <a:lnTo>
                  <a:pt x="3048" y="16510"/>
                </a:lnTo>
                <a:lnTo>
                  <a:pt x="1524" y="12700"/>
                </a:lnTo>
                <a:lnTo>
                  <a:pt x="8680" y="16675"/>
                </a:lnTo>
                <a:lnTo>
                  <a:pt x="7620" y="17780"/>
                </a:lnTo>
                <a:lnTo>
                  <a:pt x="13715" y="17780"/>
                </a:lnTo>
                <a:lnTo>
                  <a:pt x="7620" y="20320"/>
                </a:lnTo>
                <a:lnTo>
                  <a:pt x="7620" y="21590"/>
                </a:lnTo>
                <a:close/>
              </a:path>
              <a:path w="265430" h="314960">
                <a:moveTo>
                  <a:pt x="10667" y="17780"/>
                </a:moveTo>
                <a:lnTo>
                  <a:pt x="7620" y="17780"/>
                </a:lnTo>
                <a:lnTo>
                  <a:pt x="8680" y="16675"/>
                </a:lnTo>
                <a:lnTo>
                  <a:pt x="10667" y="17780"/>
                </a:lnTo>
                <a:close/>
              </a:path>
              <a:path w="265430" h="314960">
                <a:moveTo>
                  <a:pt x="32512" y="26670"/>
                </a:moveTo>
                <a:lnTo>
                  <a:pt x="32004" y="26670"/>
                </a:lnTo>
                <a:lnTo>
                  <a:pt x="32004" y="25400"/>
                </a:lnTo>
                <a:lnTo>
                  <a:pt x="32512" y="26670"/>
                </a:lnTo>
                <a:close/>
              </a:path>
              <a:path w="265430" h="314960">
                <a:moveTo>
                  <a:pt x="34290" y="29210"/>
                </a:moveTo>
                <a:lnTo>
                  <a:pt x="33528" y="29210"/>
                </a:lnTo>
                <a:lnTo>
                  <a:pt x="33528" y="27940"/>
                </a:lnTo>
                <a:lnTo>
                  <a:pt x="34290" y="29210"/>
                </a:lnTo>
                <a:close/>
              </a:path>
              <a:path w="265430" h="314960">
                <a:moveTo>
                  <a:pt x="42291" y="43180"/>
                </a:moveTo>
                <a:lnTo>
                  <a:pt x="41148" y="43180"/>
                </a:lnTo>
                <a:lnTo>
                  <a:pt x="41148" y="41910"/>
                </a:lnTo>
                <a:lnTo>
                  <a:pt x="42291" y="43180"/>
                </a:lnTo>
                <a:close/>
              </a:path>
              <a:path w="265430" h="314960">
                <a:moveTo>
                  <a:pt x="60959" y="66040"/>
                </a:moveTo>
                <a:lnTo>
                  <a:pt x="32004" y="66040"/>
                </a:lnTo>
                <a:lnTo>
                  <a:pt x="27432" y="62230"/>
                </a:lnTo>
                <a:lnTo>
                  <a:pt x="27432" y="59690"/>
                </a:lnTo>
                <a:lnTo>
                  <a:pt x="22859" y="55880"/>
                </a:lnTo>
                <a:lnTo>
                  <a:pt x="22859" y="54610"/>
                </a:lnTo>
                <a:lnTo>
                  <a:pt x="19811" y="49530"/>
                </a:lnTo>
                <a:lnTo>
                  <a:pt x="19811" y="48260"/>
                </a:lnTo>
                <a:lnTo>
                  <a:pt x="16763" y="43180"/>
                </a:lnTo>
                <a:lnTo>
                  <a:pt x="18287" y="44450"/>
                </a:lnTo>
                <a:lnTo>
                  <a:pt x="43434" y="44450"/>
                </a:lnTo>
                <a:lnTo>
                  <a:pt x="45720" y="46990"/>
                </a:lnTo>
                <a:lnTo>
                  <a:pt x="44196" y="46990"/>
                </a:lnTo>
                <a:lnTo>
                  <a:pt x="48767" y="50800"/>
                </a:lnTo>
                <a:lnTo>
                  <a:pt x="48767" y="52070"/>
                </a:lnTo>
                <a:lnTo>
                  <a:pt x="53339" y="57150"/>
                </a:lnTo>
                <a:lnTo>
                  <a:pt x="56387" y="62230"/>
                </a:lnTo>
                <a:lnTo>
                  <a:pt x="58673" y="62230"/>
                </a:lnTo>
                <a:lnTo>
                  <a:pt x="60959" y="64770"/>
                </a:lnTo>
                <a:lnTo>
                  <a:pt x="60959" y="66040"/>
                </a:lnTo>
                <a:close/>
              </a:path>
              <a:path w="265430" h="314960">
                <a:moveTo>
                  <a:pt x="58673" y="62230"/>
                </a:moveTo>
                <a:lnTo>
                  <a:pt x="56387" y="62230"/>
                </a:lnTo>
                <a:lnTo>
                  <a:pt x="56387" y="59690"/>
                </a:lnTo>
                <a:lnTo>
                  <a:pt x="58673" y="62230"/>
                </a:lnTo>
                <a:close/>
              </a:path>
              <a:path w="265430" h="314960">
                <a:moveTo>
                  <a:pt x="72542" y="81280"/>
                </a:moveTo>
                <a:lnTo>
                  <a:pt x="44196" y="81280"/>
                </a:lnTo>
                <a:lnTo>
                  <a:pt x="38100" y="76200"/>
                </a:lnTo>
                <a:lnTo>
                  <a:pt x="35052" y="71120"/>
                </a:lnTo>
                <a:lnTo>
                  <a:pt x="30480" y="64770"/>
                </a:lnTo>
                <a:lnTo>
                  <a:pt x="32004" y="66040"/>
                </a:lnTo>
                <a:lnTo>
                  <a:pt x="60959" y="66040"/>
                </a:lnTo>
                <a:lnTo>
                  <a:pt x="70104" y="78740"/>
                </a:lnTo>
                <a:lnTo>
                  <a:pt x="71628" y="80010"/>
                </a:lnTo>
                <a:lnTo>
                  <a:pt x="72542" y="81280"/>
                </a:lnTo>
                <a:close/>
              </a:path>
              <a:path w="265430" h="314960">
                <a:moveTo>
                  <a:pt x="229209" y="91693"/>
                </a:moveTo>
                <a:lnTo>
                  <a:pt x="225551" y="87630"/>
                </a:lnTo>
                <a:lnTo>
                  <a:pt x="225551" y="82550"/>
                </a:lnTo>
                <a:lnTo>
                  <a:pt x="228599" y="78740"/>
                </a:lnTo>
                <a:lnTo>
                  <a:pt x="231647" y="76200"/>
                </a:lnTo>
                <a:lnTo>
                  <a:pt x="237744" y="73660"/>
                </a:lnTo>
                <a:lnTo>
                  <a:pt x="246888" y="78740"/>
                </a:lnTo>
                <a:lnTo>
                  <a:pt x="245363" y="78740"/>
                </a:lnTo>
                <a:lnTo>
                  <a:pt x="248411" y="80010"/>
                </a:lnTo>
                <a:lnTo>
                  <a:pt x="249936" y="81280"/>
                </a:lnTo>
                <a:lnTo>
                  <a:pt x="251459" y="81280"/>
                </a:lnTo>
                <a:lnTo>
                  <a:pt x="254507" y="87630"/>
                </a:lnTo>
                <a:lnTo>
                  <a:pt x="256032" y="88900"/>
                </a:lnTo>
                <a:lnTo>
                  <a:pt x="256794" y="90170"/>
                </a:lnTo>
                <a:lnTo>
                  <a:pt x="228599" y="90170"/>
                </a:lnTo>
                <a:lnTo>
                  <a:pt x="229209" y="91693"/>
                </a:lnTo>
                <a:close/>
              </a:path>
              <a:path w="265430" h="314960">
                <a:moveTo>
                  <a:pt x="248411" y="80010"/>
                </a:moveTo>
                <a:lnTo>
                  <a:pt x="245363" y="78740"/>
                </a:lnTo>
                <a:lnTo>
                  <a:pt x="246888" y="78740"/>
                </a:lnTo>
                <a:lnTo>
                  <a:pt x="248411" y="80010"/>
                </a:lnTo>
                <a:close/>
              </a:path>
              <a:path w="265430" h="314960">
                <a:moveTo>
                  <a:pt x="115824" y="190500"/>
                </a:moveTo>
                <a:lnTo>
                  <a:pt x="111252" y="180340"/>
                </a:lnTo>
                <a:lnTo>
                  <a:pt x="102108" y="165100"/>
                </a:lnTo>
                <a:lnTo>
                  <a:pt x="96011" y="157480"/>
                </a:lnTo>
                <a:lnTo>
                  <a:pt x="86867" y="142240"/>
                </a:lnTo>
                <a:lnTo>
                  <a:pt x="80772" y="134620"/>
                </a:lnTo>
                <a:lnTo>
                  <a:pt x="76200" y="127000"/>
                </a:lnTo>
                <a:lnTo>
                  <a:pt x="71628" y="120650"/>
                </a:lnTo>
                <a:lnTo>
                  <a:pt x="70104" y="120650"/>
                </a:lnTo>
                <a:lnTo>
                  <a:pt x="60959" y="107950"/>
                </a:lnTo>
                <a:lnTo>
                  <a:pt x="60959" y="105410"/>
                </a:lnTo>
                <a:lnTo>
                  <a:pt x="56387" y="100330"/>
                </a:lnTo>
                <a:lnTo>
                  <a:pt x="56387" y="97790"/>
                </a:lnTo>
                <a:lnTo>
                  <a:pt x="42672" y="80010"/>
                </a:lnTo>
                <a:lnTo>
                  <a:pt x="44196" y="81280"/>
                </a:lnTo>
                <a:lnTo>
                  <a:pt x="72542" y="81280"/>
                </a:lnTo>
                <a:lnTo>
                  <a:pt x="76200" y="86360"/>
                </a:lnTo>
                <a:lnTo>
                  <a:pt x="74676" y="86360"/>
                </a:lnTo>
                <a:lnTo>
                  <a:pt x="79756" y="92710"/>
                </a:lnTo>
                <a:lnTo>
                  <a:pt x="79248" y="92710"/>
                </a:lnTo>
                <a:lnTo>
                  <a:pt x="85344" y="100330"/>
                </a:lnTo>
                <a:lnTo>
                  <a:pt x="89915" y="107950"/>
                </a:lnTo>
                <a:lnTo>
                  <a:pt x="91657" y="107950"/>
                </a:lnTo>
                <a:lnTo>
                  <a:pt x="96011" y="114300"/>
                </a:lnTo>
                <a:lnTo>
                  <a:pt x="100584" y="120650"/>
                </a:lnTo>
                <a:lnTo>
                  <a:pt x="106680" y="128270"/>
                </a:lnTo>
                <a:lnTo>
                  <a:pt x="111252" y="135890"/>
                </a:lnTo>
                <a:lnTo>
                  <a:pt x="115824" y="146050"/>
                </a:lnTo>
                <a:lnTo>
                  <a:pt x="121920" y="153670"/>
                </a:lnTo>
                <a:lnTo>
                  <a:pt x="126492" y="158750"/>
                </a:lnTo>
                <a:lnTo>
                  <a:pt x="126492" y="161290"/>
                </a:lnTo>
                <a:lnTo>
                  <a:pt x="131063" y="168910"/>
                </a:lnTo>
                <a:lnTo>
                  <a:pt x="132588" y="168910"/>
                </a:lnTo>
                <a:lnTo>
                  <a:pt x="141078" y="185420"/>
                </a:lnTo>
                <a:lnTo>
                  <a:pt x="140207" y="185420"/>
                </a:lnTo>
                <a:lnTo>
                  <a:pt x="141514" y="187960"/>
                </a:lnTo>
                <a:lnTo>
                  <a:pt x="115824" y="187960"/>
                </a:lnTo>
                <a:lnTo>
                  <a:pt x="115824" y="190500"/>
                </a:lnTo>
                <a:close/>
              </a:path>
              <a:path w="265430" h="314960">
                <a:moveTo>
                  <a:pt x="230124" y="92710"/>
                </a:moveTo>
                <a:lnTo>
                  <a:pt x="229209" y="91693"/>
                </a:lnTo>
                <a:lnTo>
                  <a:pt x="228599" y="90170"/>
                </a:lnTo>
                <a:lnTo>
                  <a:pt x="230124" y="92710"/>
                </a:lnTo>
                <a:close/>
              </a:path>
              <a:path w="265430" h="314960">
                <a:moveTo>
                  <a:pt x="258318" y="92710"/>
                </a:moveTo>
                <a:lnTo>
                  <a:pt x="230124" y="92710"/>
                </a:lnTo>
                <a:lnTo>
                  <a:pt x="228599" y="90170"/>
                </a:lnTo>
                <a:lnTo>
                  <a:pt x="256794" y="90170"/>
                </a:lnTo>
                <a:lnTo>
                  <a:pt x="258318" y="92710"/>
                </a:lnTo>
                <a:close/>
              </a:path>
              <a:path w="265430" h="314960">
                <a:moveTo>
                  <a:pt x="259384" y="96520"/>
                </a:moveTo>
                <a:lnTo>
                  <a:pt x="233172" y="96520"/>
                </a:lnTo>
                <a:lnTo>
                  <a:pt x="230124" y="93980"/>
                </a:lnTo>
                <a:lnTo>
                  <a:pt x="229209" y="91693"/>
                </a:lnTo>
                <a:lnTo>
                  <a:pt x="230124" y="92710"/>
                </a:lnTo>
                <a:lnTo>
                  <a:pt x="258318" y="92710"/>
                </a:lnTo>
                <a:lnTo>
                  <a:pt x="259080" y="93980"/>
                </a:lnTo>
                <a:lnTo>
                  <a:pt x="259080" y="95250"/>
                </a:lnTo>
                <a:lnTo>
                  <a:pt x="259384" y="96520"/>
                </a:lnTo>
                <a:close/>
              </a:path>
              <a:path w="265430" h="314960">
                <a:moveTo>
                  <a:pt x="80772" y="93980"/>
                </a:moveTo>
                <a:lnTo>
                  <a:pt x="79248" y="92710"/>
                </a:lnTo>
                <a:lnTo>
                  <a:pt x="79756" y="92710"/>
                </a:lnTo>
                <a:lnTo>
                  <a:pt x="80772" y="93980"/>
                </a:lnTo>
                <a:close/>
              </a:path>
              <a:path w="265430" h="314960">
                <a:moveTo>
                  <a:pt x="260603" y="101600"/>
                </a:moveTo>
                <a:lnTo>
                  <a:pt x="234696" y="101600"/>
                </a:lnTo>
                <a:lnTo>
                  <a:pt x="233172" y="97790"/>
                </a:lnTo>
                <a:lnTo>
                  <a:pt x="231647" y="96520"/>
                </a:lnTo>
                <a:lnTo>
                  <a:pt x="231647" y="95250"/>
                </a:lnTo>
                <a:lnTo>
                  <a:pt x="233172" y="96520"/>
                </a:lnTo>
                <a:lnTo>
                  <a:pt x="259384" y="96520"/>
                </a:lnTo>
                <a:lnTo>
                  <a:pt x="260603" y="101600"/>
                </a:lnTo>
                <a:close/>
              </a:path>
              <a:path w="265430" h="314960">
                <a:moveTo>
                  <a:pt x="234696" y="104140"/>
                </a:moveTo>
                <a:lnTo>
                  <a:pt x="233172" y="100330"/>
                </a:lnTo>
                <a:lnTo>
                  <a:pt x="234696" y="101600"/>
                </a:lnTo>
                <a:lnTo>
                  <a:pt x="262128" y="101600"/>
                </a:lnTo>
                <a:lnTo>
                  <a:pt x="262432" y="102870"/>
                </a:lnTo>
                <a:lnTo>
                  <a:pt x="234696" y="102870"/>
                </a:lnTo>
                <a:lnTo>
                  <a:pt x="234696" y="104140"/>
                </a:lnTo>
                <a:close/>
              </a:path>
              <a:path w="265430" h="314960">
                <a:moveTo>
                  <a:pt x="236220" y="109220"/>
                </a:moveTo>
                <a:lnTo>
                  <a:pt x="234696" y="102870"/>
                </a:lnTo>
                <a:lnTo>
                  <a:pt x="262432" y="102870"/>
                </a:lnTo>
                <a:lnTo>
                  <a:pt x="263651" y="107950"/>
                </a:lnTo>
                <a:lnTo>
                  <a:pt x="236220" y="107950"/>
                </a:lnTo>
                <a:lnTo>
                  <a:pt x="236220" y="109220"/>
                </a:lnTo>
                <a:close/>
              </a:path>
              <a:path w="265430" h="314960">
                <a:moveTo>
                  <a:pt x="91657" y="107950"/>
                </a:moveTo>
                <a:lnTo>
                  <a:pt x="89915" y="107950"/>
                </a:lnTo>
                <a:lnTo>
                  <a:pt x="89915" y="105410"/>
                </a:lnTo>
                <a:lnTo>
                  <a:pt x="91657" y="107950"/>
                </a:lnTo>
                <a:close/>
              </a:path>
              <a:path w="265430" h="314960">
                <a:moveTo>
                  <a:pt x="263905" y="156210"/>
                </a:moveTo>
                <a:lnTo>
                  <a:pt x="237744" y="156210"/>
                </a:lnTo>
                <a:lnTo>
                  <a:pt x="239267" y="147320"/>
                </a:lnTo>
                <a:lnTo>
                  <a:pt x="239267" y="118110"/>
                </a:lnTo>
                <a:lnTo>
                  <a:pt x="237744" y="114300"/>
                </a:lnTo>
                <a:lnTo>
                  <a:pt x="236220" y="107950"/>
                </a:lnTo>
                <a:lnTo>
                  <a:pt x="263651" y="107950"/>
                </a:lnTo>
                <a:lnTo>
                  <a:pt x="263651" y="114300"/>
                </a:lnTo>
                <a:lnTo>
                  <a:pt x="265176" y="118110"/>
                </a:lnTo>
                <a:lnTo>
                  <a:pt x="265176" y="149860"/>
                </a:lnTo>
                <a:lnTo>
                  <a:pt x="263905" y="156210"/>
                </a:lnTo>
                <a:close/>
              </a:path>
              <a:path w="265430" h="314960">
                <a:moveTo>
                  <a:pt x="256709" y="201930"/>
                </a:moveTo>
                <a:lnTo>
                  <a:pt x="230124" y="201930"/>
                </a:lnTo>
                <a:lnTo>
                  <a:pt x="233172" y="191770"/>
                </a:lnTo>
                <a:lnTo>
                  <a:pt x="236220" y="172720"/>
                </a:lnTo>
                <a:lnTo>
                  <a:pt x="236220" y="163830"/>
                </a:lnTo>
                <a:lnTo>
                  <a:pt x="237744" y="154940"/>
                </a:lnTo>
                <a:lnTo>
                  <a:pt x="237744" y="156210"/>
                </a:lnTo>
                <a:lnTo>
                  <a:pt x="263905" y="156210"/>
                </a:lnTo>
                <a:lnTo>
                  <a:pt x="263651" y="157480"/>
                </a:lnTo>
                <a:lnTo>
                  <a:pt x="260603" y="176530"/>
                </a:lnTo>
                <a:lnTo>
                  <a:pt x="260603" y="177800"/>
                </a:lnTo>
                <a:lnTo>
                  <a:pt x="257555" y="195580"/>
                </a:lnTo>
                <a:lnTo>
                  <a:pt x="256709" y="201930"/>
                </a:lnTo>
                <a:close/>
              </a:path>
              <a:path w="265430" h="314960">
                <a:moveTo>
                  <a:pt x="141732" y="186690"/>
                </a:moveTo>
                <a:lnTo>
                  <a:pt x="140207" y="185420"/>
                </a:lnTo>
                <a:lnTo>
                  <a:pt x="141078" y="185420"/>
                </a:lnTo>
                <a:lnTo>
                  <a:pt x="141732" y="186690"/>
                </a:lnTo>
                <a:close/>
              </a:path>
              <a:path w="265430" h="314960">
                <a:moveTo>
                  <a:pt x="137159" y="229870"/>
                </a:moveTo>
                <a:lnTo>
                  <a:pt x="132588" y="222250"/>
                </a:lnTo>
                <a:lnTo>
                  <a:pt x="128015" y="212090"/>
                </a:lnTo>
                <a:lnTo>
                  <a:pt x="123444" y="204470"/>
                </a:lnTo>
                <a:lnTo>
                  <a:pt x="124967" y="204470"/>
                </a:lnTo>
                <a:lnTo>
                  <a:pt x="120396" y="196850"/>
                </a:lnTo>
                <a:lnTo>
                  <a:pt x="118872" y="196850"/>
                </a:lnTo>
                <a:lnTo>
                  <a:pt x="115824" y="187960"/>
                </a:lnTo>
                <a:lnTo>
                  <a:pt x="141514" y="187960"/>
                </a:lnTo>
                <a:lnTo>
                  <a:pt x="144780" y="194310"/>
                </a:lnTo>
                <a:lnTo>
                  <a:pt x="153924" y="209550"/>
                </a:lnTo>
                <a:lnTo>
                  <a:pt x="158496" y="215900"/>
                </a:lnTo>
                <a:lnTo>
                  <a:pt x="158496" y="217170"/>
                </a:lnTo>
                <a:lnTo>
                  <a:pt x="161544" y="223520"/>
                </a:lnTo>
                <a:lnTo>
                  <a:pt x="163067" y="224790"/>
                </a:lnTo>
                <a:lnTo>
                  <a:pt x="164896" y="228600"/>
                </a:lnTo>
                <a:lnTo>
                  <a:pt x="137159" y="228600"/>
                </a:lnTo>
                <a:lnTo>
                  <a:pt x="137159" y="229870"/>
                </a:lnTo>
                <a:close/>
              </a:path>
              <a:path w="265430" h="314960">
                <a:moveTo>
                  <a:pt x="243840" y="250190"/>
                </a:moveTo>
                <a:lnTo>
                  <a:pt x="243840" y="248920"/>
                </a:lnTo>
                <a:lnTo>
                  <a:pt x="217932" y="248920"/>
                </a:lnTo>
                <a:lnTo>
                  <a:pt x="220980" y="242570"/>
                </a:lnTo>
                <a:lnTo>
                  <a:pt x="220980" y="241300"/>
                </a:lnTo>
                <a:lnTo>
                  <a:pt x="222503" y="234950"/>
                </a:lnTo>
                <a:lnTo>
                  <a:pt x="225551" y="228600"/>
                </a:lnTo>
                <a:lnTo>
                  <a:pt x="227076" y="218440"/>
                </a:lnTo>
                <a:lnTo>
                  <a:pt x="228599" y="210820"/>
                </a:lnTo>
                <a:lnTo>
                  <a:pt x="230124" y="200660"/>
                </a:lnTo>
                <a:lnTo>
                  <a:pt x="230124" y="201930"/>
                </a:lnTo>
                <a:lnTo>
                  <a:pt x="256709" y="201930"/>
                </a:lnTo>
                <a:lnTo>
                  <a:pt x="256032" y="207010"/>
                </a:lnTo>
                <a:lnTo>
                  <a:pt x="252984" y="215900"/>
                </a:lnTo>
                <a:lnTo>
                  <a:pt x="249936" y="233680"/>
                </a:lnTo>
                <a:lnTo>
                  <a:pt x="246888" y="242570"/>
                </a:lnTo>
                <a:lnTo>
                  <a:pt x="243840" y="250190"/>
                </a:lnTo>
                <a:close/>
              </a:path>
              <a:path w="265430" h="314960">
                <a:moveTo>
                  <a:pt x="140207" y="234950"/>
                </a:moveTo>
                <a:lnTo>
                  <a:pt x="137159" y="228600"/>
                </a:lnTo>
                <a:lnTo>
                  <a:pt x="164896" y="228600"/>
                </a:lnTo>
                <a:lnTo>
                  <a:pt x="166115" y="231140"/>
                </a:lnTo>
                <a:lnTo>
                  <a:pt x="167131" y="233680"/>
                </a:lnTo>
                <a:lnTo>
                  <a:pt x="140207" y="233680"/>
                </a:lnTo>
                <a:lnTo>
                  <a:pt x="140207" y="234950"/>
                </a:lnTo>
                <a:close/>
              </a:path>
              <a:path w="265430" h="314960">
                <a:moveTo>
                  <a:pt x="190499" y="278130"/>
                </a:moveTo>
                <a:lnTo>
                  <a:pt x="161544" y="278129"/>
                </a:lnTo>
                <a:lnTo>
                  <a:pt x="158496" y="273050"/>
                </a:lnTo>
                <a:lnTo>
                  <a:pt x="158496" y="271780"/>
                </a:lnTo>
                <a:lnTo>
                  <a:pt x="156972" y="267970"/>
                </a:lnTo>
                <a:lnTo>
                  <a:pt x="155447" y="267970"/>
                </a:lnTo>
                <a:lnTo>
                  <a:pt x="153924" y="261620"/>
                </a:lnTo>
                <a:lnTo>
                  <a:pt x="150876" y="255270"/>
                </a:lnTo>
                <a:lnTo>
                  <a:pt x="149351" y="255270"/>
                </a:lnTo>
                <a:lnTo>
                  <a:pt x="146303" y="247650"/>
                </a:lnTo>
                <a:lnTo>
                  <a:pt x="147828" y="247650"/>
                </a:lnTo>
                <a:lnTo>
                  <a:pt x="143255" y="241300"/>
                </a:lnTo>
                <a:lnTo>
                  <a:pt x="140207" y="233680"/>
                </a:lnTo>
                <a:lnTo>
                  <a:pt x="167131" y="233680"/>
                </a:lnTo>
                <a:lnTo>
                  <a:pt x="169163" y="238760"/>
                </a:lnTo>
                <a:lnTo>
                  <a:pt x="178307" y="256540"/>
                </a:lnTo>
                <a:lnTo>
                  <a:pt x="179832" y="261620"/>
                </a:lnTo>
                <a:lnTo>
                  <a:pt x="181356" y="264160"/>
                </a:lnTo>
                <a:lnTo>
                  <a:pt x="184403" y="269240"/>
                </a:lnTo>
                <a:lnTo>
                  <a:pt x="185928" y="270510"/>
                </a:lnTo>
                <a:lnTo>
                  <a:pt x="189737" y="276860"/>
                </a:lnTo>
                <a:lnTo>
                  <a:pt x="188976" y="276860"/>
                </a:lnTo>
                <a:lnTo>
                  <a:pt x="190499" y="278130"/>
                </a:lnTo>
                <a:close/>
              </a:path>
              <a:path w="265430" h="314960">
                <a:moveTo>
                  <a:pt x="207263" y="276860"/>
                </a:moveTo>
                <a:lnTo>
                  <a:pt x="208788" y="271780"/>
                </a:lnTo>
                <a:lnTo>
                  <a:pt x="210311" y="271780"/>
                </a:lnTo>
                <a:lnTo>
                  <a:pt x="211836" y="267970"/>
                </a:lnTo>
                <a:lnTo>
                  <a:pt x="214884" y="261620"/>
                </a:lnTo>
                <a:lnTo>
                  <a:pt x="216407" y="255270"/>
                </a:lnTo>
                <a:lnTo>
                  <a:pt x="219455" y="248920"/>
                </a:lnTo>
                <a:lnTo>
                  <a:pt x="243840" y="248920"/>
                </a:lnTo>
                <a:lnTo>
                  <a:pt x="242315" y="256540"/>
                </a:lnTo>
                <a:lnTo>
                  <a:pt x="239267" y="264160"/>
                </a:lnTo>
                <a:lnTo>
                  <a:pt x="237744" y="270510"/>
                </a:lnTo>
                <a:lnTo>
                  <a:pt x="235305" y="275590"/>
                </a:lnTo>
                <a:lnTo>
                  <a:pt x="208788" y="275590"/>
                </a:lnTo>
                <a:lnTo>
                  <a:pt x="207263" y="276860"/>
                </a:lnTo>
                <a:close/>
              </a:path>
              <a:path w="265430" h="314960">
                <a:moveTo>
                  <a:pt x="201472" y="290575"/>
                </a:moveTo>
                <a:lnTo>
                  <a:pt x="201472" y="290194"/>
                </a:lnTo>
                <a:lnTo>
                  <a:pt x="204215" y="284480"/>
                </a:lnTo>
                <a:lnTo>
                  <a:pt x="205740" y="279400"/>
                </a:lnTo>
                <a:lnTo>
                  <a:pt x="208788" y="275590"/>
                </a:lnTo>
                <a:lnTo>
                  <a:pt x="235305" y="275590"/>
                </a:lnTo>
                <a:lnTo>
                  <a:pt x="232867" y="280670"/>
                </a:lnTo>
                <a:lnTo>
                  <a:pt x="231647" y="280670"/>
                </a:lnTo>
                <a:lnTo>
                  <a:pt x="230124" y="285750"/>
                </a:lnTo>
                <a:lnTo>
                  <a:pt x="230124" y="287020"/>
                </a:lnTo>
                <a:lnTo>
                  <a:pt x="229742" y="288290"/>
                </a:lnTo>
                <a:lnTo>
                  <a:pt x="204215" y="288290"/>
                </a:lnTo>
                <a:lnTo>
                  <a:pt x="201472" y="290575"/>
                </a:lnTo>
                <a:close/>
              </a:path>
              <a:path w="265430" h="314960">
                <a:moveTo>
                  <a:pt x="190499" y="278129"/>
                </a:moveTo>
                <a:lnTo>
                  <a:pt x="188976" y="276860"/>
                </a:lnTo>
                <a:lnTo>
                  <a:pt x="189737" y="276860"/>
                </a:lnTo>
                <a:lnTo>
                  <a:pt x="190499" y="278129"/>
                </a:lnTo>
                <a:close/>
              </a:path>
              <a:path w="265430" h="314960">
                <a:moveTo>
                  <a:pt x="227076" y="294640"/>
                </a:moveTo>
                <a:lnTo>
                  <a:pt x="173736" y="294640"/>
                </a:lnTo>
                <a:lnTo>
                  <a:pt x="170688" y="292100"/>
                </a:lnTo>
                <a:lnTo>
                  <a:pt x="170688" y="290830"/>
                </a:lnTo>
                <a:lnTo>
                  <a:pt x="163067" y="278130"/>
                </a:lnTo>
                <a:lnTo>
                  <a:pt x="190499" y="278130"/>
                </a:lnTo>
                <a:lnTo>
                  <a:pt x="193547" y="280670"/>
                </a:lnTo>
                <a:lnTo>
                  <a:pt x="195072" y="284480"/>
                </a:lnTo>
                <a:lnTo>
                  <a:pt x="198120" y="287020"/>
                </a:lnTo>
                <a:lnTo>
                  <a:pt x="196596" y="287020"/>
                </a:lnTo>
                <a:lnTo>
                  <a:pt x="199644" y="288290"/>
                </a:lnTo>
                <a:lnTo>
                  <a:pt x="200660" y="289559"/>
                </a:lnTo>
                <a:lnTo>
                  <a:pt x="199644" y="292100"/>
                </a:lnTo>
                <a:lnTo>
                  <a:pt x="198120" y="293370"/>
                </a:lnTo>
                <a:lnTo>
                  <a:pt x="227584" y="293370"/>
                </a:lnTo>
                <a:lnTo>
                  <a:pt x="227076" y="294640"/>
                </a:lnTo>
                <a:close/>
              </a:path>
              <a:path w="265430" h="314960">
                <a:moveTo>
                  <a:pt x="231647" y="283210"/>
                </a:moveTo>
                <a:lnTo>
                  <a:pt x="231647" y="280670"/>
                </a:lnTo>
                <a:lnTo>
                  <a:pt x="232867" y="280670"/>
                </a:lnTo>
                <a:lnTo>
                  <a:pt x="231647" y="283210"/>
                </a:lnTo>
                <a:close/>
              </a:path>
              <a:path w="265430" h="314960">
                <a:moveTo>
                  <a:pt x="201167" y="290194"/>
                </a:moveTo>
                <a:lnTo>
                  <a:pt x="200660" y="289559"/>
                </a:lnTo>
                <a:lnTo>
                  <a:pt x="201167" y="288290"/>
                </a:lnTo>
                <a:lnTo>
                  <a:pt x="201167" y="290194"/>
                </a:lnTo>
                <a:close/>
              </a:path>
              <a:path w="265430" h="314960">
                <a:moveTo>
                  <a:pt x="228091" y="292100"/>
                </a:moveTo>
                <a:lnTo>
                  <a:pt x="202692" y="292099"/>
                </a:lnTo>
                <a:lnTo>
                  <a:pt x="201930" y="291147"/>
                </a:lnTo>
                <a:lnTo>
                  <a:pt x="202692" y="290830"/>
                </a:lnTo>
                <a:lnTo>
                  <a:pt x="204215" y="288290"/>
                </a:lnTo>
                <a:lnTo>
                  <a:pt x="229742" y="288290"/>
                </a:lnTo>
                <a:lnTo>
                  <a:pt x="228980" y="290830"/>
                </a:lnTo>
                <a:lnTo>
                  <a:pt x="228599" y="290830"/>
                </a:lnTo>
                <a:lnTo>
                  <a:pt x="228091" y="292100"/>
                </a:lnTo>
                <a:close/>
              </a:path>
              <a:path w="265430" h="314960">
                <a:moveTo>
                  <a:pt x="199644" y="292099"/>
                </a:moveTo>
                <a:lnTo>
                  <a:pt x="200660" y="289559"/>
                </a:lnTo>
                <a:lnTo>
                  <a:pt x="201167" y="290194"/>
                </a:lnTo>
                <a:lnTo>
                  <a:pt x="201167" y="290830"/>
                </a:lnTo>
                <a:lnTo>
                  <a:pt x="199644" y="292099"/>
                </a:lnTo>
                <a:close/>
              </a:path>
              <a:path w="265430" h="314960">
                <a:moveTo>
                  <a:pt x="201167" y="290830"/>
                </a:moveTo>
                <a:lnTo>
                  <a:pt x="201358" y="290433"/>
                </a:lnTo>
                <a:lnTo>
                  <a:pt x="201472" y="290575"/>
                </a:lnTo>
                <a:lnTo>
                  <a:pt x="201167" y="290830"/>
                </a:lnTo>
                <a:close/>
              </a:path>
              <a:path w="265430" h="314960">
                <a:moveTo>
                  <a:pt x="201676" y="291253"/>
                </a:moveTo>
                <a:lnTo>
                  <a:pt x="201167" y="290830"/>
                </a:lnTo>
                <a:lnTo>
                  <a:pt x="201472" y="290575"/>
                </a:lnTo>
                <a:lnTo>
                  <a:pt x="201930" y="291147"/>
                </a:lnTo>
                <a:lnTo>
                  <a:pt x="201676" y="291253"/>
                </a:lnTo>
                <a:close/>
              </a:path>
              <a:path w="265430" h="314960">
                <a:moveTo>
                  <a:pt x="201930" y="291147"/>
                </a:moveTo>
                <a:lnTo>
                  <a:pt x="201676" y="290830"/>
                </a:lnTo>
                <a:lnTo>
                  <a:pt x="202692" y="290830"/>
                </a:lnTo>
                <a:lnTo>
                  <a:pt x="201930" y="291147"/>
                </a:lnTo>
                <a:close/>
              </a:path>
              <a:path w="265430" h="314960">
                <a:moveTo>
                  <a:pt x="228599" y="292100"/>
                </a:moveTo>
                <a:lnTo>
                  <a:pt x="228599" y="290830"/>
                </a:lnTo>
                <a:lnTo>
                  <a:pt x="228980" y="290830"/>
                </a:lnTo>
                <a:lnTo>
                  <a:pt x="228599" y="292100"/>
                </a:lnTo>
                <a:close/>
              </a:path>
              <a:path w="265430" h="314960">
                <a:moveTo>
                  <a:pt x="199644" y="292100"/>
                </a:moveTo>
                <a:lnTo>
                  <a:pt x="201167" y="290830"/>
                </a:lnTo>
                <a:lnTo>
                  <a:pt x="201676" y="291253"/>
                </a:lnTo>
                <a:lnTo>
                  <a:pt x="199644" y="292100"/>
                </a:lnTo>
                <a:close/>
              </a:path>
              <a:path w="265430" h="314960">
                <a:moveTo>
                  <a:pt x="202692" y="292100"/>
                </a:moveTo>
                <a:lnTo>
                  <a:pt x="201676" y="291253"/>
                </a:lnTo>
                <a:lnTo>
                  <a:pt x="201930" y="291147"/>
                </a:lnTo>
                <a:lnTo>
                  <a:pt x="202692" y="292100"/>
                </a:lnTo>
                <a:close/>
              </a:path>
              <a:path w="265430" h="314960">
                <a:moveTo>
                  <a:pt x="227584" y="293370"/>
                </a:moveTo>
                <a:lnTo>
                  <a:pt x="198120" y="293370"/>
                </a:lnTo>
                <a:lnTo>
                  <a:pt x="199644" y="292099"/>
                </a:lnTo>
                <a:lnTo>
                  <a:pt x="201676" y="291253"/>
                </a:lnTo>
                <a:lnTo>
                  <a:pt x="202692" y="292100"/>
                </a:lnTo>
                <a:lnTo>
                  <a:pt x="228091" y="292100"/>
                </a:lnTo>
                <a:lnTo>
                  <a:pt x="227584" y="293370"/>
                </a:lnTo>
                <a:close/>
              </a:path>
              <a:path w="265430" h="314960">
                <a:moveTo>
                  <a:pt x="219455" y="307340"/>
                </a:moveTo>
                <a:lnTo>
                  <a:pt x="185928" y="307340"/>
                </a:lnTo>
                <a:lnTo>
                  <a:pt x="182880" y="306070"/>
                </a:lnTo>
                <a:lnTo>
                  <a:pt x="181355" y="306070"/>
                </a:lnTo>
                <a:lnTo>
                  <a:pt x="179832" y="302260"/>
                </a:lnTo>
                <a:lnTo>
                  <a:pt x="175259" y="298450"/>
                </a:lnTo>
                <a:lnTo>
                  <a:pt x="172211" y="293370"/>
                </a:lnTo>
                <a:lnTo>
                  <a:pt x="173736" y="294640"/>
                </a:lnTo>
                <a:lnTo>
                  <a:pt x="225551" y="294640"/>
                </a:lnTo>
                <a:lnTo>
                  <a:pt x="224028" y="299720"/>
                </a:lnTo>
                <a:lnTo>
                  <a:pt x="219455" y="307340"/>
                </a:lnTo>
                <a:close/>
              </a:path>
              <a:path w="265430" h="314960">
                <a:moveTo>
                  <a:pt x="210311" y="313690"/>
                </a:moveTo>
                <a:lnTo>
                  <a:pt x="192024" y="313690"/>
                </a:lnTo>
                <a:lnTo>
                  <a:pt x="187451" y="308610"/>
                </a:lnTo>
                <a:lnTo>
                  <a:pt x="184403" y="307340"/>
                </a:lnTo>
                <a:lnTo>
                  <a:pt x="217932" y="307340"/>
                </a:lnTo>
                <a:lnTo>
                  <a:pt x="210311" y="313690"/>
                </a:lnTo>
                <a:close/>
              </a:path>
              <a:path w="265430" h="314960">
                <a:moveTo>
                  <a:pt x="205740" y="314960"/>
                </a:moveTo>
                <a:lnTo>
                  <a:pt x="198120" y="314960"/>
                </a:lnTo>
                <a:lnTo>
                  <a:pt x="195072" y="313690"/>
                </a:lnTo>
                <a:lnTo>
                  <a:pt x="207263" y="313690"/>
                </a:lnTo>
                <a:lnTo>
                  <a:pt x="205740" y="3149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1060" y="3083051"/>
            <a:ext cx="127000" cy="158750"/>
          </a:xfrm>
          <a:custGeom>
            <a:avLst/>
            <a:gdLst/>
            <a:ahLst/>
            <a:cxnLst/>
            <a:rect l="l" t="t" r="r" b="b"/>
            <a:pathLst>
              <a:path w="127000" h="158750">
                <a:moveTo>
                  <a:pt x="45720" y="18288"/>
                </a:moveTo>
                <a:lnTo>
                  <a:pt x="44196" y="15240"/>
                </a:lnTo>
                <a:lnTo>
                  <a:pt x="44196" y="12192"/>
                </a:lnTo>
                <a:lnTo>
                  <a:pt x="42672" y="9144"/>
                </a:lnTo>
                <a:lnTo>
                  <a:pt x="42672" y="7620"/>
                </a:lnTo>
                <a:lnTo>
                  <a:pt x="39624" y="4572"/>
                </a:lnTo>
                <a:lnTo>
                  <a:pt x="38100" y="4572"/>
                </a:lnTo>
                <a:lnTo>
                  <a:pt x="35052" y="1524"/>
                </a:lnTo>
                <a:lnTo>
                  <a:pt x="32004" y="0"/>
                </a:lnTo>
                <a:lnTo>
                  <a:pt x="28956" y="1524"/>
                </a:lnTo>
                <a:lnTo>
                  <a:pt x="25908" y="1524"/>
                </a:lnTo>
                <a:lnTo>
                  <a:pt x="24384" y="4572"/>
                </a:lnTo>
                <a:lnTo>
                  <a:pt x="22860" y="6096"/>
                </a:lnTo>
                <a:lnTo>
                  <a:pt x="21336" y="9144"/>
                </a:lnTo>
                <a:lnTo>
                  <a:pt x="21336" y="10668"/>
                </a:lnTo>
                <a:lnTo>
                  <a:pt x="19812" y="12192"/>
                </a:lnTo>
                <a:lnTo>
                  <a:pt x="21336" y="12192"/>
                </a:lnTo>
                <a:lnTo>
                  <a:pt x="21336" y="13716"/>
                </a:lnTo>
                <a:lnTo>
                  <a:pt x="22860" y="15240"/>
                </a:lnTo>
                <a:lnTo>
                  <a:pt x="24384" y="15240"/>
                </a:lnTo>
                <a:lnTo>
                  <a:pt x="25146" y="16764"/>
                </a:lnTo>
                <a:lnTo>
                  <a:pt x="24384" y="18288"/>
                </a:lnTo>
                <a:lnTo>
                  <a:pt x="24384" y="28956"/>
                </a:lnTo>
                <a:lnTo>
                  <a:pt x="22860" y="33528"/>
                </a:lnTo>
                <a:lnTo>
                  <a:pt x="22860" y="32004"/>
                </a:lnTo>
                <a:lnTo>
                  <a:pt x="21336" y="36576"/>
                </a:lnTo>
                <a:lnTo>
                  <a:pt x="22860" y="36576"/>
                </a:lnTo>
                <a:lnTo>
                  <a:pt x="19812" y="42672"/>
                </a:lnTo>
                <a:lnTo>
                  <a:pt x="13716" y="67056"/>
                </a:lnTo>
                <a:lnTo>
                  <a:pt x="13716" y="65532"/>
                </a:lnTo>
                <a:lnTo>
                  <a:pt x="10668" y="71628"/>
                </a:lnTo>
                <a:lnTo>
                  <a:pt x="10668" y="73152"/>
                </a:lnTo>
                <a:lnTo>
                  <a:pt x="9144" y="79248"/>
                </a:lnTo>
                <a:lnTo>
                  <a:pt x="7620" y="83820"/>
                </a:lnTo>
                <a:lnTo>
                  <a:pt x="4572" y="96012"/>
                </a:lnTo>
                <a:lnTo>
                  <a:pt x="4572" y="94488"/>
                </a:lnTo>
                <a:lnTo>
                  <a:pt x="3048" y="100584"/>
                </a:lnTo>
                <a:lnTo>
                  <a:pt x="3048" y="102108"/>
                </a:lnTo>
                <a:lnTo>
                  <a:pt x="1524" y="106680"/>
                </a:lnTo>
                <a:lnTo>
                  <a:pt x="1524" y="112776"/>
                </a:lnTo>
                <a:lnTo>
                  <a:pt x="0" y="115824"/>
                </a:lnTo>
                <a:lnTo>
                  <a:pt x="0" y="120396"/>
                </a:lnTo>
                <a:lnTo>
                  <a:pt x="1524" y="124968"/>
                </a:lnTo>
                <a:lnTo>
                  <a:pt x="4572" y="128016"/>
                </a:lnTo>
                <a:lnTo>
                  <a:pt x="9144" y="129540"/>
                </a:lnTo>
                <a:lnTo>
                  <a:pt x="13716" y="129540"/>
                </a:lnTo>
                <a:lnTo>
                  <a:pt x="16764" y="126492"/>
                </a:lnTo>
                <a:lnTo>
                  <a:pt x="21336" y="117348"/>
                </a:lnTo>
                <a:lnTo>
                  <a:pt x="21336" y="115824"/>
                </a:lnTo>
                <a:lnTo>
                  <a:pt x="22860" y="111252"/>
                </a:lnTo>
                <a:lnTo>
                  <a:pt x="22860" y="106680"/>
                </a:lnTo>
                <a:lnTo>
                  <a:pt x="24384" y="102108"/>
                </a:lnTo>
                <a:lnTo>
                  <a:pt x="24384" y="100584"/>
                </a:lnTo>
                <a:lnTo>
                  <a:pt x="25908" y="96012"/>
                </a:lnTo>
                <a:lnTo>
                  <a:pt x="27432" y="91440"/>
                </a:lnTo>
                <a:lnTo>
                  <a:pt x="30480" y="85344"/>
                </a:lnTo>
                <a:lnTo>
                  <a:pt x="32004" y="77724"/>
                </a:lnTo>
                <a:lnTo>
                  <a:pt x="32004" y="79248"/>
                </a:lnTo>
                <a:lnTo>
                  <a:pt x="32385" y="77724"/>
                </a:lnTo>
                <a:lnTo>
                  <a:pt x="33528" y="73152"/>
                </a:lnTo>
                <a:lnTo>
                  <a:pt x="35052" y="68580"/>
                </a:lnTo>
                <a:lnTo>
                  <a:pt x="35661" y="67056"/>
                </a:lnTo>
                <a:lnTo>
                  <a:pt x="38100" y="60960"/>
                </a:lnTo>
                <a:lnTo>
                  <a:pt x="39624" y="53340"/>
                </a:lnTo>
                <a:lnTo>
                  <a:pt x="41148" y="48768"/>
                </a:lnTo>
                <a:lnTo>
                  <a:pt x="42672" y="42672"/>
                </a:lnTo>
                <a:lnTo>
                  <a:pt x="42672" y="41148"/>
                </a:lnTo>
                <a:lnTo>
                  <a:pt x="44196" y="36576"/>
                </a:lnTo>
                <a:lnTo>
                  <a:pt x="44196" y="33528"/>
                </a:lnTo>
                <a:lnTo>
                  <a:pt x="44196" y="27432"/>
                </a:lnTo>
                <a:lnTo>
                  <a:pt x="44958" y="25908"/>
                </a:lnTo>
                <a:lnTo>
                  <a:pt x="45720" y="24384"/>
                </a:lnTo>
                <a:lnTo>
                  <a:pt x="45720" y="18288"/>
                </a:lnTo>
                <a:close/>
              </a:path>
              <a:path w="127000" h="158750">
                <a:moveTo>
                  <a:pt x="126492" y="27444"/>
                </a:moveTo>
                <a:lnTo>
                  <a:pt x="125730" y="25920"/>
                </a:lnTo>
                <a:lnTo>
                  <a:pt x="124968" y="24396"/>
                </a:lnTo>
                <a:lnTo>
                  <a:pt x="124968" y="19824"/>
                </a:lnTo>
                <a:lnTo>
                  <a:pt x="123444" y="16776"/>
                </a:lnTo>
                <a:lnTo>
                  <a:pt x="123444" y="13728"/>
                </a:lnTo>
                <a:lnTo>
                  <a:pt x="121920" y="9156"/>
                </a:lnTo>
                <a:lnTo>
                  <a:pt x="115824" y="4584"/>
                </a:lnTo>
                <a:lnTo>
                  <a:pt x="111252" y="6108"/>
                </a:lnTo>
                <a:lnTo>
                  <a:pt x="105156" y="7632"/>
                </a:lnTo>
                <a:lnTo>
                  <a:pt x="102108" y="12204"/>
                </a:lnTo>
                <a:lnTo>
                  <a:pt x="102108" y="21348"/>
                </a:lnTo>
                <a:lnTo>
                  <a:pt x="103632" y="22872"/>
                </a:lnTo>
                <a:lnTo>
                  <a:pt x="103632" y="33540"/>
                </a:lnTo>
                <a:lnTo>
                  <a:pt x="102108" y="38112"/>
                </a:lnTo>
                <a:lnTo>
                  <a:pt x="103632" y="36588"/>
                </a:lnTo>
                <a:lnTo>
                  <a:pt x="102108" y="42684"/>
                </a:lnTo>
                <a:lnTo>
                  <a:pt x="100584" y="50304"/>
                </a:lnTo>
                <a:lnTo>
                  <a:pt x="100584" y="48780"/>
                </a:lnTo>
                <a:lnTo>
                  <a:pt x="97536" y="56400"/>
                </a:lnTo>
                <a:lnTo>
                  <a:pt x="99060" y="56400"/>
                </a:lnTo>
                <a:lnTo>
                  <a:pt x="96012" y="62496"/>
                </a:lnTo>
                <a:lnTo>
                  <a:pt x="96012" y="64020"/>
                </a:lnTo>
                <a:lnTo>
                  <a:pt x="92964" y="70116"/>
                </a:lnTo>
                <a:lnTo>
                  <a:pt x="89916" y="77736"/>
                </a:lnTo>
                <a:lnTo>
                  <a:pt x="88392" y="86880"/>
                </a:lnTo>
                <a:lnTo>
                  <a:pt x="82296" y="102120"/>
                </a:lnTo>
                <a:lnTo>
                  <a:pt x="79248" y="111264"/>
                </a:lnTo>
                <a:lnTo>
                  <a:pt x="77724" y="118884"/>
                </a:lnTo>
                <a:lnTo>
                  <a:pt x="77724" y="126504"/>
                </a:lnTo>
                <a:lnTo>
                  <a:pt x="76200" y="128028"/>
                </a:lnTo>
                <a:lnTo>
                  <a:pt x="76200" y="147840"/>
                </a:lnTo>
                <a:lnTo>
                  <a:pt x="77724" y="150888"/>
                </a:lnTo>
                <a:lnTo>
                  <a:pt x="80772" y="155460"/>
                </a:lnTo>
                <a:lnTo>
                  <a:pt x="82296" y="156984"/>
                </a:lnTo>
                <a:lnTo>
                  <a:pt x="85344" y="158508"/>
                </a:lnTo>
                <a:lnTo>
                  <a:pt x="89916" y="158508"/>
                </a:lnTo>
                <a:lnTo>
                  <a:pt x="92964" y="156984"/>
                </a:lnTo>
                <a:lnTo>
                  <a:pt x="94488" y="153936"/>
                </a:lnTo>
                <a:lnTo>
                  <a:pt x="97536" y="149364"/>
                </a:lnTo>
                <a:lnTo>
                  <a:pt x="97536" y="147840"/>
                </a:lnTo>
                <a:lnTo>
                  <a:pt x="99060" y="146316"/>
                </a:lnTo>
                <a:lnTo>
                  <a:pt x="99060" y="138696"/>
                </a:lnTo>
                <a:lnTo>
                  <a:pt x="99364" y="137172"/>
                </a:lnTo>
                <a:lnTo>
                  <a:pt x="100584" y="131076"/>
                </a:lnTo>
                <a:lnTo>
                  <a:pt x="100584" y="123456"/>
                </a:lnTo>
                <a:lnTo>
                  <a:pt x="102108" y="117360"/>
                </a:lnTo>
                <a:lnTo>
                  <a:pt x="105156" y="109740"/>
                </a:lnTo>
                <a:lnTo>
                  <a:pt x="106680" y="102120"/>
                </a:lnTo>
                <a:lnTo>
                  <a:pt x="109728" y="92976"/>
                </a:lnTo>
                <a:lnTo>
                  <a:pt x="115824" y="77736"/>
                </a:lnTo>
                <a:lnTo>
                  <a:pt x="117348" y="70116"/>
                </a:lnTo>
                <a:lnTo>
                  <a:pt x="117348" y="71640"/>
                </a:lnTo>
                <a:lnTo>
                  <a:pt x="117957" y="70116"/>
                </a:lnTo>
                <a:lnTo>
                  <a:pt x="120396" y="64020"/>
                </a:lnTo>
                <a:lnTo>
                  <a:pt x="120396" y="62496"/>
                </a:lnTo>
                <a:lnTo>
                  <a:pt x="121920" y="54876"/>
                </a:lnTo>
                <a:lnTo>
                  <a:pt x="123063" y="50304"/>
                </a:lnTo>
                <a:lnTo>
                  <a:pt x="123444" y="48780"/>
                </a:lnTo>
                <a:lnTo>
                  <a:pt x="123444" y="47256"/>
                </a:lnTo>
                <a:lnTo>
                  <a:pt x="126111" y="36588"/>
                </a:lnTo>
                <a:lnTo>
                  <a:pt x="126492" y="35064"/>
                </a:lnTo>
                <a:lnTo>
                  <a:pt x="126492" y="274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93292" y="3352812"/>
            <a:ext cx="208915" cy="117475"/>
          </a:xfrm>
          <a:custGeom>
            <a:avLst/>
            <a:gdLst/>
            <a:ahLst/>
            <a:cxnLst/>
            <a:rect l="l" t="t" r="r" b="b"/>
            <a:pathLst>
              <a:path w="208915" h="117475">
                <a:moveTo>
                  <a:pt x="182880" y="24384"/>
                </a:moveTo>
                <a:lnTo>
                  <a:pt x="179832" y="18288"/>
                </a:lnTo>
                <a:lnTo>
                  <a:pt x="172212" y="18288"/>
                </a:lnTo>
                <a:lnTo>
                  <a:pt x="169164" y="16764"/>
                </a:lnTo>
                <a:lnTo>
                  <a:pt x="163068" y="16764"/>
                </a:lnTo>
                <a:lnTo>
                  <a:pt x="163068" y="18288"/>
                </a:lnTo>
                <a:lnTo>
                  <a:pt x="160020" y="18288"/>
                </a:lnTo>
                <a:lnTo>
                  <a:pt x="155448" y="16764"/>
                </a:lnTo>
                <a:lnTo>
                  <a:pt x="137160" y="16764"/>
                </a:lnTo>
                <a:lnTo>
                  <a:pt x="131064" y="18288"/>
                </a:lnTo>
                <a:lnTo>
                  <a:pt x="118872" y="18288"/>
                </a:lnTo>
                <a:lnTo>
                  <a:pt x="111252" y="16764"/>
                </a:lnTo>
                <a:lnTo>
                  <a:pt x="88392" y="16764"/>
                </a:lnTo>
                <a:lnTo>
                  <a:pt x="80772" y="15240"/>
                </a:lnTo>
                <a:lnTo>
                  <a:pt x="73152" y="15240"/>
                </a:lnTo>
                <a:lnTo>
                  <a:pt x="64008" y="13716"/>
                </a:lnTo>
                <a:lnTo>
                  <a:pt x="44196" y="13716"/>
                </a:lnTo>
                <a:lnTo>
                  <a:pt x="38100" y="12192"/>
                </a:lnTo>
                <a:lnTo>
                  <a:pt x="33528" y="10668"/>
                </a:lnTo>
                <a:lnTo>
                  <a:pt x="27432" y="10668"/>
                </a:lnTo>
                <a:lnTo>
                  <a:pt x="21336" y="7620"/>
                </a:lnTo>
                <a:lnTo>
                  <a:pt x="19812" y="6096"/>
                </a:lnTo>
                <a:lnTo>
                  <a:pt x="17526" y="4953"/>
                </a:lnTo>
                <a:lnTo>
                  <a:pt x="17272" y="4572"/>
                </a:lnTo>
                <a:lnTo>
                  <a:pt x="15240" y="1524"/>
                </a:lnTo>
                <a:lnTo>
                  <a:pt x="10668" y="0"/>
                </a:lnTo>
                <a:lnTo>
                  <a:pt x="6096" y="3048"/>
                </a:lnTo>
                <a:lnTo>
                  <a:pt x="1524" y="4572"/>
                </a:lnTo>
                <a:lnTo>
                  <a:pt x="0" y="10668"/>
                </a:lnTo>
                <a:lnTo>
                  <a:pt x="1524" y="15240"/>
                </a:lnTo>
                <a:lnTo>
                  <a:pt x="1524" y="18288"/>
                </a:lnTo>
                <a:lnTo>
                  <a:pt x="4572" y="21336"/>
                </a:lnTo>
                <a:lnTo>
                  <a:pt x="7620" y="22860"/>
                </a:lnTo>
                <a:lnTo>
                  <a:pt x="7620" y="24384"/>
                </a:lnTo>
                <a:lnTo>
                  <a:pt x="13716" y="27432"/>
                </a:lnTo>
                <a:lnTo>
                  <a:pt x="16764" y="30480"/>
                </a:lnTo>
                <a:lnTo>
                  <a:pt x="18288" y="30480"/>
                </a:lnTo>
                <a:lnTo>
                  <a:pt x="22860" y="32004"/>
                </a:lnTo>
                <a:lnTo>
                  <a:pt x="24384" y="33528"/>
                </a:lnTo>
                <a:lnTo>
                  <a:pt x="27432" y="33528"/>
                </a:lnTo>
                <a:lnTo>
                  <a:pt x="39624" y="36576"/>
                </a:lnTo>
                <a:lnTo>
                  <a:pt x="48768" y="36576"/>
                </a:lnTo>
                <a:lnTo>
                  <a:pt x="54864" y="38100"/>
                </a:lnTo>
                <a:lnTo>
                  <a:pt x="62484" y="38100"/>
                </a:lnTo>
                <a:lnTo>
                  <a:pt x="70104" y="39624"/>
                </a:lnTo>
                <a:lnTo>
                  <a:pt x="77724" y="39624"/>
                </a:lnTo>
                <a:lnTo>
                  <a:pt x="85344" y="41148"/>
                </a:lnTo>
                <a:lnTo>
                  <a:pt x="102108" y="41148"/>
                </a:lnTo>
                <a:lnTo>
                  <a:pt x="109728" y="42672"/>
                </a:lnTo>
                <a:lnTo>
                  <a:pt x="166116" y="42672"/>
                </a:lnTo>
                <a:lnTo>
                  <a:pt x="169164" y="41148"/>
                </a:lnTo>
                <a:lnTo>
                  <a:pt x="173736" y="41148"/>
                </a:lnTo>
                <a:lnTo>
                  <a:pt x="179832" y="39624"/>
                </a:lnTo>
                <a:lnTo>
                  <a:pt x="182880" y="35052"/>
                </a:lnTo>
                <a:lnTo>
                  <a:pt x="182880" y="24384"/>
                </a:lnTo>
                <a:close/>
              </a:path>
              <a:path w="208915" h="117475">
                <a:moveTo>
                  <a:pt x="208788" y="94475"/>
                </a:moveTo>
                <a:lnTo>
                  <a:pt x="208280" y="92951"/>
                </a:lnTo>
                <a:lnTo>
                  <a:pt x="207264" y="89903"/>
                </a:lnTo>
                <a:lnTo>
                  <a:pt x="204216" y="86855"/>
                </a:lnTo>
                <a:lnTo>
                  <a:pt x="196596" y="86855"/>
                </a:lnTo>
                <a:lnTo>
                  <a:pt x="193548" y="85331"/>
                </a:lnTo>
                <a:lnTo>
                  <a:pt x="175260" y="85331"/>
                </a:lnTo>
                <a:lnTo>
                  <a:pt x="170688" y="86855"/>
                </a:lnTo>
                <a:lnTo>
                  <a:pt x="163068" y="86855"/>
                </a:lnTo>
                <a:lnTo>
                  <a:pt x="156972" y="88379"/>
                </a:lnTo>
                <a:lnTo>
                  <a:pt x="137160" y="88379"/>
                </a:lnTo>
                <a:lnTo>
                  <a:pt x="129540" y="89903"/>
                </a:lnTo>
                <a:lnTo>
                  <a:pt x="123444" y="89903"/>
                </a:lnTo>
                <a:lnTo>
                  <a:pt x="111252" y="92951"/>
                </a:lnTo>
                <a:lnTo>
                  <a:pt x="112776" y="91427"/>
                </a:lnTo>
                <a:lnTo>
                  <a:pt x="106680" y="92951"/>
                </a:lnTo>
                <a:lnTo>
                  <a:pt x="91440" y="92951"/>
                </a:lnTo>
                <a:lnTo>
                  <a:pt x="88392" y="91427"/>
                </a:lnTo>
                <a:lnTo>
                  <a:pt x="89916" y="92951"/>
                </a:lnTo>
                <a:lnTo>
                  <a:pt x="86868" y="91427"/>
                </a:lnTo>
                <a:lnTo>
                  <a:pt x="82296" y="89903"/>
                </a:lnTo>
                <a:lnTo>
                  <a:pt x="76200" y="91427"/>
                </a:lnTo>
                <a:lnTo>
                  <a:pt x="74676" y="95999"/>
                </a:lnTo>
                <a:lnTo>
                  <a:pt x="71628" y="100571"/>
                </a:lnTo>
                <a:lnTo>
                  <a:pt x="73152" y="106667"/>
                </a:lnTo>
                <a:lnTo>
                  <a:pt x="77724" y="109715"/>
                </a:lnTo>
                <a:lnTo>
                  <a:pt x="79248" y="111239"/>
                </a:lnTo>
                <a:lnTo>
                  <a:pt x="80772" y="111239"/>
                </a:lnTo>
                <a:lnTo>
                  <a:pt x="89916" y="115811"/>
                </a:lnTo>
                <a:lnTo>
                  <a:pt x="92964" y="115811"/>
                </a:lnTo>
                <a:lnTo>
                  <a:pt x="96012" y="117335"/>
                </a:lnTo>
                <a:lnTo>
                  <a:pt x="114300" y="117335"/>
                </a:lnTo>
                <a:lnTo>
                  <a:pt x="126492" y="114287"/>
                </a:lnTo>
                <a:lnTo>
                  <a:pt x="126492" y="115811"/>
                </a:lnTo>
                <a:lnTo>
                  <a:pt x="132588" y="114287"/>
                </a:lnTo>
                <a:lnTo>
                  <a:pt x="140208" y="114287"/>
                </a:lnTo>
                <a:lnTo>
                  <a:pt x="146304" y="112763"/>
                </a:lnTo>
                <a:lnTo>
                  <a:pt x="161544" y="112763"/>
                </a:lnTo>
                <a:lnTo>
                  <a:pt x="167640" y="111239"/>
                </a:lnTo>
                <a:lnTo>
                  <a:pt x="172212" y="111239"/>
                </a:lnTo>
                <a:lnTo>
                  <a:pt x="178308" y="109715"/>
                </a:lnTo>
                <a:lnTo>
                  <a:pt x="187452" y="109715"/>
                </a:lnTo>
                <a:lnTo>
                  <a:pt x="187452" y="108191"/>
                </a:lnTo>
                <a:lnTo>
                  <a:pt x="192024" y="108191"/>
                </a:lnTo>
                <a:lnTo>
                  <a:pt x="195072" y="106667"/>
                </a:lnTo>
                <a:lnTo>
                  <a:pt x="196596" y="106667"/>
                </a:lnTo>
                <a:lnTo>
                  <a:pt x="198120" y="105143"/>
                </a:lnTo>
                <a:lnTo>
                  <a:pt x="202692" y="103619"/>
                </a:lnTo>
                <a:lnTo>
                  <a:pt x="205740" y="102095"/>
                </a:lnTo>
                <a:lnTo>
                  <a:pt x="208788" y="99047"/>
                </a:lnTo>
                <a:lnTo>
                  <a:pt x="208788" y="944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990600" y="4823460"/>
            <a:ext cx="276225" cy="329565"/>
            <a:chOff x="990600" y="4823460"/>
            <a:chExt cx="276225" cy="32956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600" y="4823460"/>
              <a:ext cx="252984" cy="640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72883" y="4846319"/>
              <a:ext cx="193675" cy="306705"/>
            </a:xfrm>
            <a:custGeom>
              <a:avLst/>
              <a:gdLst/>
              <a:ahLst/>
              <a:cxnLst/>
              <a:rect l="l" t="t" r="r" b="b"/>
              <a:pathLst>
                <a:path w="193675" h="306704">
                  <a:moveTo>
                    <a:pt x="193548" y="283476"/>
                  </a:moveTo>
                  <a:lnTo>
                    <a:pt x="191516" y="277380"/>
                  </a:lnTo>
                  <a:lnTo>
                    <a:pt x="190500" y="274332"/>
                  </a:lnTo>
                  <a:lnTo>
                    <a:pt x="187452" y="271284"/>
                  </a:lnTo>
                  <a:lnTo>
                    <a:pt x="169164" y="271284"/>
                  </a:lnTo>
                  <a:lnTo>
                    <a:pt x="164592" y="269760"/>
                  </a:lnTo>
                  <a:lnTo>
                    <a:pt x="140208" y="269760"/>
                  </a:lnTo>
                  <a:lnTo>
                    <a:pt x="134112" y="268236"/>
                  </a:lnTo>
                  <a:lnTo>
                    <a:pt x="118872" y="268236"/>
                  </a:lnTo>
                  <a:lnTo>
                    <a:pt x="117754" y="268020"/>
                  </a:lnTo>
                  <a:lnTo>
                    <a:pt x="120396" y="266700"/>
                  </a:lnTo>
                  <a:lnTo>
                    <a:pt x="121920" y="265176"/>
                  </a:lnTo>
                  <a:lnTo>
                    <a:pt x="121920" y="260604"/>
                  </a:lnTo>
                  <a:lnTo>
                    <a:pt x="123444" y="256032"/>
                  </a:lnTo>
                  <a:lnTo>
                    <a:pt x="123444" y="254508"/>
                  </a:lnTo>
                  <a:lnTo>
                    <a:pt x="124968" y="249936"/>
                  </a:lnTo>
                  <a:lnTo>
                    <a:pt x="124968" y="233172"/>
                  </a:lnTo>
                  <a:lnTo>
                    <a:pt x="123748" y="227076"/>
                  </a:lnTo>
                  <a:lnTo>
                    <a:pt x="123444" y="225552"/>
                  </a:lnTo>
                  <a:lnTo>
                    <a:pt x="123444" y="217932"/>
                  </a:lnTo>
                  <a:lnTo>
                    <a:pt x="122174" y="210312"/>
                  </a:lnTo>
                  <a:lnTo>
                    <a:pt x="121920" y="208788"/>
                  </a:lnTo>
                  <a:lnTo>
                    <a:pt x="121920" y="210312"/>
                  </a:lnTo>
                  <a:lnTo>
                    <a:pt x="120396" y="201168"/>
                  </a:lnTo>
                  <a:lnTo>
                    <a:pt x="120396" y="192024"/>
                  </a:lnTo>
                  <a:lnTo>
                    <a:pt x="118872" y="181356"/>
                  </a:lnTo>
                  <a:lnTo>
                    <a:pt x="117348" y="172212"/>
                  </a:lnTo>
                  <a:lnTo>
                    <a:pt x="117348" y="161544"/>
                  </a:lnTo>
                  <a:lnTo>
                    <a:pt x="116484" y="155448"/>
                  </a:lnTo>
                  <a:lnTo>
                    <a:pt x="115824" y="150876"/>
                  </a:lnTo>
                  <a:lnTo>
                    <a:pt x="112776" y="132588"/>
                  </a:lnTo>
                  <a:lnTo>
                    <a:pt x="112776" y="131064"/>
                  </a:lnTo>
                  <a:lnTo>
                    <a:pt x="109728" y="121920"/>
                  </a:lnTo>
                  <a:lnTo>
                    <a:pt x="108204" y="112776"/>
                  </a:lnTo>
                  <a:lnTo>
                    <a:pt x="106680" y="102108"/>
                  </a:lnTo>
                  <a:lnTo>
                    <a:pt x="105410" y="94488"/>
                  </a:lnTo>
                  <a:lnTo>
                    <a:pt x="105156" y="92964"/>
                  </a:lnTo>
                  <a:lnTo>
                    <a:pt x="105156" y="85344"/>
                  </a:lnTo>
                  <a:lnTo>
                    <a:pt x="102108" y="67056"/>
                  </a:lnTo>
                  <a:lnTo>
                    <a:pt x="102108" y="59436"/>
                  </a:lnTo>
                  <a:lnTo>
                    <a:pt x="100584" y="51816"/>
                  </a:lnTo>
                  <a:lnTo>
                    <a:pt x="100584" y="39624"/>
                  </a:lnTo>
                  <a:lnTo>
                    <a:pt x="101727" y="35052"/>
                  </a:lnTo>
                  <a:lnTo>
                    <a:pt x="102108" y="33528"/>
                  </a:lnTo>
                  <a:lnTo>
                    <a:pt x="100584" y="35052"/>
                  </a:lnTo>
                  <a:lnTo>
                    <a:pt x="102108" y="30480"/>
                  </a:lnTo>
                  <a:lnTo>
                    <a:pt x="102108" y="25908"/>
                  </a:lnTo>
                  <a:lnTo>
                    <a:pt x="102616" y="24384"/>
                  </a:lnTo>
                  <a:lnTo>
                    <a:pt x="103632" y="21336"/>
                  </a:lnTo>
                  <a:lnTo>
                    <a:pt x="105156" y="21336"/>
                  </a:lnTo>
                  <a:lnTo>
                    <a:pt x="105156" y="18288"/>
                  </a:lnTo>
                  <a:lnTo>
                    <a:pt x="106680" y="16764"/>
                  </a:lnTo>
                  <a:lnTo>
                    <a:pt x="114300" y="16764"/>
                  </a:lnTo>
                  <a:lnTo>
                    <a:pt x="118872" y="15240"/>
                  </a:lnTo>
                  <a:lnTo>
                    <a:pt x="119634" y="13716"/>
                  </a:lnTo>
                  <a:lnTo>
                    <a:pt x="120396" y="12192"/>
                  </a:lnTo>
                  <a:lnTo>
                    <a:pt x="120396" y="4572"/>
                  </a:lnTo>
                  <a:lnTo>
                    <a:pt x="118872" y="1524"/>
                  </a:lnTo>
                  <a:lnTo>
                    <a:pt x="106680" y="1524"/>
                  </a:lnTo>
                  <a:lnTo>
                    <a:pt x="103632" y="0"/>
                  </a:lnTo>
                  <a:lnTo>
                    <a:pt x="97536" y="0"/>
                  </a:lnTo>
                  <a:lnTo>
                    <a:pt x="94488" y="1524"/>
                  </a:lnTo>
                  <a:lnTo>
                    <a:pt x="92964" y="1524"/>
                  </a:lnTo>
                  <a:lnTo>
                    <a:pt x="89916" y="4572"/>
                  </a:lnTo>
                  <a:lnTo>
                    <a:pt x="88392" y="7620"/>
                  </a:lnTo>
                  <a:lnTo>
                    <a:pt x="85344" y="10668"/>
                  </a:lnTo>
                  <a:lnTo>
                    <a:pt x="82296" y="16764"/>
                  </a:lnTo>
                  <a:lnTo>
                    <a:pt x="80772" y="21336"/>
                  </a:lnTo>
                  <a:lnTo>
                    <a:pt x="80772" y="25908"/>
                  </a:lnTo>
                  <a:lnTo>
                    <a:pt x="79248" y="30480"/>
                  </a:lnTo>
                  <a:lnTo>
                    <a:pt x="79248" y="38100"/>
                  </a:lnTo>
                  <a:lnTo>
                    <a:pt x="77724" y="45720"/>
                  </a:lnTo>
                  <a:lnTo>
                    <a:pt x="77724" y="53340"/>
                  </a:lnTo>
                  <a:lnTo>
                    <a:pt x="79248" y="60960"/>
                  </a:lnTo>
                  <a:lnTo>
                    <a:pt x="79248" y="70104"/>
                  </a:lnTo>
                  <a:lnTo>
                    <a:pt x="80772" y="79248"/>
                  </a:lnTo>
                  <a:lnTo>
                    <a:pt x="80772" y="88392"/>
                  </a:lnTo>
                  <a:lnTo>
                    <a:pt x="86868" y="124968"/>
                  </a:lnTo>
                  <a:lnTo>
                    <a:pt x="86868" y="126492"/>
                  </a:lnTo>
                  <a:lnTo>
                    <a:pt x="89916" y="135636"/>
                  </a:lnTo>
                  <a:lnTo>
                    <a:pt x="91440" y="144780"/>
                  </a:lnTo>
                  <a:lnTo>
                    <a:pt x="92964" y="155448"/>
                  </a:lnTo>
                  <a:lnTo>
                    <a:pt x="91440" y="153924"/>
                  </a:lnTo>
                  <a:lnTo>
                    <a:pt x="92964" y="164592"/>
                  </a:lnTo>
                  <a:lnTo>
                    <a:pt x="94488" y="173736"/>
                  </a:lnTo>
                  <a:lnTo>
                    <a:pt x="96012" y="184404"/>
                  </a:lnTo>
                  <a:lnTo>
                    <a:pt x="97536" y="193548"/>
                  </a:lnTo>
                  <a:lnTo>
                    <a:pt x="97536" y="204216"/>
                  </a:lnTo>
                  <a:lnTo>
                    <a:pt x="99060" y="211836"/>
                  </a:lnTo>
                  <a:lnTo>
                    <a:pt x="99060" y="220980"/>
                  </a:lnTo>
                  <a:lnTo>
                    <a:pt x="100584" y="228600"/>
                  </a:lnTo>
                  <a:lnTo>
                    <a:pt x="100584" y="242316"/>
                  </a:lnTo>
                  <a:lnTo>
                    <a:pt x="102108" y="248412"/>
                  </a:lnTo>
                  <a:lnTo>
                    <a:pt x="102108" y="252984"/>
                  </a:lnTo>
                  <a:lnTo>
                    <a:pt x="100584" y="257556"/>
                  </a:lnTo>
                  <a:lnTo>
                    <a:pt x="100584" y="262128"/>
                  </a:lnTo>
                  <a:lnTo>
                    <a:pt x="102108" y="263652"/>
                  </a:lnTo>
                  <a:lnTo>
                    <a:pt x="103632" y="266712"/>
                  </a:lnTo>
                  <a:lnTo>
                    <a:pt x="94488" y="266712"/>
                  </a:lnTo>
                  <a:lnTo>
                    <a:pt x="86868" y="268236"/>
                  </a:lnTo>
                  <a:lnTo>
                    <a:pt x="56388" y="268236"/>
                  </a:lnTo>
                  <a:lnTo>
                    <a:pt x="50292" y="269760"/>
                  </a:lnTo>
                  <a:lnTo>
                    <a:pt x="42672" y="271284"/>
                  </a:lnTo>
                  <a:lnTo>
                    <a:pt x="36576" y="271284"/>
                  </a:lnTo>
                  <a:lnTo>
                    <a:pt x="30480" y="272808"/>
                  </a:lnTo>
                  <a:lnTo>
                    <a:pt x="25908" y="274332"/>
                  </a:lnTo>
                  <a:lnTo>
                    <a:pt x="22860" y="274332"/>
                  </a:lnTo>
                  <a:lnTo>
                    <a:pt x="18288" y="277380"/>
                  </a:lnTo>
                  <a:lnTo>
                    <a:pt x="19812" y="275856"/>
                  </a:lnTo>
                  <a:lnTo>
                    <a:pt x="15240" y="277380"/>
                  </a:lnTo>
                  <a:lnTo>
                    <a:pt x="15240" y="278904"/>
                  </a:lnTo>
                  <a:lnTo>
                    <a:pt x="10668" y="280428"/>
                  </a:lnTo>
                  <a:lnTo>
                    <a:pt x="4572" y="286524"/>
                  </a:lnTo>
                  <a:lnTo>
                    <a:pt x="1524" y="292620"/>
                  </a:lnTo>
                  <a:lnTo>
                    <a:pt x="1524" y="294144"/>
                  </a:lnTo>
                  <a:lnTo>
                    <a:pt x="0" y="298716"/>
                  </a:lnTo>
                  <a:lnTo>
                    <a:pt x="1524" y="301764"/>
                  </a:lnTo>
                  <a:lnTo>
                    <a:pt x="4572" y="303288"/>
                  </a:lnTo>
                  <a:lnTo>
                    <a:pt x="6096" y="306336"/>
                  </a:lnTo>
                  <a:lnTo>
                    <a:pt x="13716" y="306336"/>
                  </a:lnTo>
                  <a:lnTo>
                    <a:pt x="15240" y="305574"/>
                  </a:lnTo>
                  <a:lnTo>
                    <a:pt x="16764" y="306336"/>
                  </a:lnTo>
                  <a:lnTo>
                    <a:pt x="21336" y="306336"/>
                  </a:lnTo>
                  <a:lnTo>
                    <a:pt x="22860" y="304812"/>
                  </a:lnTo>
                  <a:lnTo>
                    <a:pt x="24384" y="303288"/>
                  </a:lnTo>
                  <a:lnTo>
                    <a:pt x="24384" y="301764"/>
                  </a:lnTo>
                  <a:lnTo>
                    <a:pt x="24384" y="298716"/>
                  </a:lnTo>
                  <a:lnTo>
                    <a:pt x="23736" y="297408"/>
                  </a:lnTo>
                  <a:lnTo>
                    <a:pt x="24384" y="297192"/>
                  </a:lnTo>
                  <a:lnTo>
                    <a:pt x="25908" y="297192"/>
                  </a:lnTo>
                  <a:lnTo>
                    <a:pt x="27432" y="295668"/>
                  </a:lnTo>
                  <a:lnTo>
                    <a:pt x="32004" y="294144"/>
                  </a:lnTo>
                  <a:lnTo>
                    <a:pt x="28956" y="295668"/>
                  </a:lnTo>
                  <a:lnTo>
                    <a:pt x="35052" y="294144"/>
                  </a:lnTo>
                  <a:lnTo>
                    <a:pt x="41148" y="292620"/>
                  </a:lnTo>
                  <a:lnTo>
                    <a:pt x="45720" y="292620"/>
                  </a:lnTo>
                  <a:lnTo>
                    <a:pt x="53340" y="291096"/>
                  </a:lnTo>
                  <a:lnTo>
                    <a:pt x="118872" y="291096"/>
                  </a:lnTo>
                  <a:lnTo>
                    <a:pt x="124968" y="292620"/>
                  </a:lnTo>
                  <a:lnTo>
                    <a:pt x="150876" y="292620"/>
                  </a:lnTo>
                  <a:lnTo>
                    <a:pt x="156972" y="294144"/>
                  </a:lnTo>
                  <a:lnTo>
                    <a:pt x="179832" y="294144"/>
                  </a:lnTo>
                  <a:lnTo>
                    <a:pt x="185928" y="291096"/>
                  </a:lnTo>
                  <a:lnTo>
                    <a:pt x="190500" y="289572"/>
                  </a:lnTo>
                  <a:lnTo>
                    <a:pt x="193548" y="283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6359" y="5064252"/>
            <a:ext cx="195072" cy="2006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0011" y="4677155"/>
            <a:ext cx="123443" cy="19050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964423" y="5052072"/>
            <a:ext cx="178435" cy="111760"/>
          </a:xfrm>
          <a:custGeom>
            <a:avLst/>
            <a:gdLst/>
            <a:ahLst/>
            <a:cxnLst/>
            <a:rect l="l" t="t" r="r" b="b"/>
            <a:pathLst>
              <a:path w="178435" h="111760">
                <a:moveTo>
                  <a:pt x="176784" y="13716"/>
                </a:moveTo>
                <a:lnTo>
                  <a:pt x="175768" y="10668"/>
                </a:lnTo>
                <a:lnTo>
                  <a:pt x="173736" y="4572"/>
                </a:lnTo>
                <a:lnTo>
                  <a:pt x="169164" y="0"/>
                </a:lnTo>
                <a:lnTo>
                  <a:pt x="164592" y="1524"/>
                </a:lnTo>
                <a:lnTo>
                  <a:pt x="156972" y="1524"/>
                </a:lnTo>
                <a:lnTo>
                  <a:pt x="153924" y="3048"/>
                </a:lnTo>
                <a:lnTo>
                  <a:pt x="149352" y="4572"/>
                </a:lnTo>
                <a:lnTo>
                  <a:pt x="150876" y="4572"/>
                </a:lnTo>
                <a:lnTo>
                  <a:pt x="146304" y="6096"/>
                </a:lnTo>
                <a:lnTo>
                  <a:pt x="143256" y="7620"/>
                </a:lnTo>
                <a:lnTo>
                  <a:pt x="141732" y="7620"/>
                </a:lnTo>
                <a:lnTo>
                  <a:pt x="137160" y="10668"/>
                </a:lnTo>
                <a:lnTo>
                  <a:pt x="138684" y="9144"/>
                </a:lnTo>
                <a:lnTo>
                  <a:pt x="132588" y="12192"/>
                </a:lnTo>
                <a:lnTo>
                  <a:pt x="120396" y="15240"/>
                </a:lnTo>
                <a:lnTo>
                  <a:pt x="112776" y="18288"/>
                </a:lnTo>
                <a:lnTo>
                  <a:pt x="114300" y="16764"/>
                </a:lnTo>
                <a:lnTo>
                  <a:pt x="105156" y="19812"/>
                </a:lnTo>
                <a:lnTo>
                  <a:pt x="89916" y="22860"/>
                </a:lnTo>
                <a:lnTo>
                  <a:pt x="83820" y="24384"/>
                </a:lnTo>
                <a:lnTo>
                  <a:pt x="68580" y="24384"/>
                </a:lnTo>
                <a:lnTo>
                  <a:pt x="60960" y="25908"/>
                </a:lnTo>
                <a:lnTo>
                  <a:pt x="53340" y="25908"/>
                </a:lnTo>
                <a:lnTo>
                  <a:pt x="45720" y="27432"/>
                </a:lnTo>
                <a:lnTo>
                  <a:pt x="41148" y="27432"/>
                </a:lnTo>
                <a:lnTo>
                  <a:pt x="35052" y="28956"/>
                </a:lnTo>
                <a:lnTo>
                  <a:pt x="22860" y="28956"/>
                </a:lnTo>
                <a:lnTo>
                  <a:pt x="18288" y="27432"/>
                </a:lnTo>
                <a:lnTo>
                  <a:pt x="19812" y="27432"/>
                </a:lnTo>
                <a:lnTo>
                  <a:pt x="10668" y="24384"/>
                </a:lnTo>
                <a:lnTo>
                  <a:pt x="4572" y="27432"/>
                </a:lnTo>
                <a:lnTo>
                  <a:pt x="3048" y="32004"/>
                </a:lnTo>
                <a:lnTo>
                  <a:pt x="0" y="36576"/>
                </a:lnTo>
                <a:lnTo>
                  <a:pt x="3048" y="42672"/>
                </a:lnTo>
                <a:lnTo>
                  <a:pt x="7620" y="45720"/>
                </a:lnTo>
                <a:lnTo>
                  <a:pt x="10668" y="47244"/>
                </a:lnTo>
                <a:lnTo>
                  <a:pt x="12192" y="47244"/>
                </a:lnTo>
                <a:lnTo>
                  <a:pt x="16764" y="48768"/>
                </a:lnTo>
                <a:lnTo>
                  <a:pt x="42672" y="48768"/>
                </a:lnTo>
                <a:lnTo>
                  <a:pt x="48768" y="47244"/>
                </a:lnTo>
                <a:lnTo>
                  <a:pt x="62484" y="47244"/>
                </a:lnTo>
                <a:lnTo>
                  <a:pt x="70104" y="45720"/>
                </a:lnTo>
                <a:lnTo>
                  <a:pt x="86868" y="45720"/>
                </a:lnTo>
                <a:lnTo>
                  <a:pt x="102108" y="42672"/>
                </a:lnTo>
                <a:lnTo>
                  <a:pt x="103632" y="42672"/>
                </a:lnTo>
                <a:lnTo>
                  <a:pt x="118872" y="39624"/>
                </a:lnTo>
                <a:lnTo>
                  <a:pt x="126492" y="36576"/>
                </a:lnTo>
                <a:lnTo>
                  <a:pt x="132588" y="35052"/>
                </a:lnTo>
                <a:lnTo>
                  <a:pt x="134112" y="35052"/>
                </a:lnTo>
                <a:lnTo>
                  <a:pt x="140208" y="33528"/>
                </a:lnTo>
                <a:lnTo>
                  <a:pt x="144780" y="32004"/>
                </a:lnTo>
                <a:lnTo>
                  <a:pt x="146304" y="30480"/>
                </a:lnTo>
                <a:lnTo>
                  <a:pt x="150876" y="28956"/>
                </a:lnTo>
                <a:lnTo>
                  <a:pt x="153924" y="27432"/>
                </a:lnTo>
                <a:lnTo>
                  <a:pt x="158496" y="25908"/>
                </a:lnTo>
                <a:lnTo>
                  <a:pt x="160020" y="25908"/>
                </a:lnTo>
                <a:lnTo>
                  <a:pt x="169164" y="21336"/>
                </a:lnTo>
                <a:lnTo>
                  <a:pt x="173736" y="19812"/>
                </a:lnTo>
                <a:lnTo>
                  <a:pt x="174498" y="18288"/>
                </a:lnTo>
                <a:lnTo>
                  <a:pt x="176784" y="13716"/>
                </a:lnTo>
                <a:close/>
              </a:path>
              <a:path w="178435" h="111760">
                <a:moveTo>
                  <a:pt x="178308" y="80772"/>
                </a:moveTo>
                <a:lnTo>
                  <a:pt x="175260" y="77724"/>
                </a:lnTo>
                <a:lnTo>
                  <a:pt x="169164" y="76200"/>
                </a:lnTo>
                <a:lnTo>
                  <a:pt x="164592" y="74676"/>
                </a:lnTo>
                <a:lnTo>
                  <a:pt x="141732" y="74676"/>
                </a:lnTo>
                <a:lnTo>
                  <a:pt x="134112" y="76200"/>
                </a:lnTo>
                <a:lnTo>
                  <a:pt x="128016" y="76200"/>
                </a:lnTo>
                <a:lnTo>
                  <a:pt x="109728" y="79248"/>
                </a:lnTo>
                <a:lnTo>
                  <a:pt x="100584" y="79248"/>
                </a:lnTo>
                <a:lnTo>
                  <a:pt x="91440" y="80772"/>
                </a:lnTo>
                <a:lnTo>
                  <a:pt x="89916" y="80772"/>
                </a:lnTo>
                <a:lnTo>
                  <a:pt x="80772" y="82296"/>
                </a:lnTo>
                <a:lnTo>
                  <a:pt x="82296" y="82296"/>
                </a:lnTo>
                <a:lnTo>
                  <a:pt x="73152" y="83820"/>
                </a:lnTo>
                <a:lnTo>
                  <a:pt x="64008" y="83820"/>
                </a:lnTo>
                <a:lnTo>
                  <a:pt x="56388" y="85344"/>
                </a:lnTo>
                <a:lnTo>
                  <a:pt x="54864" y="85344"/>
                </a:lnTo>
                <a:lnTo>
                  <a:pt x="48768" y="86868"/>
                </a:lnTo>
                <a:lnTo>
                  <a:pt x="42672" y="86868"/>
                </a:lnTo>
                <a:lnTo>
                  <a:pt x="36576" y="88392"/>
                </a:lnTo>
                <a:lnTo>
                  <a:pt x="24384" y="88392"/>
                </a:lnTo>
                <a:lnTo>
                  <a:pt x="19812" y="89916"/>
                </a:lnTo>
                <a:lnTo>
                  <a:pt x="16764" y="92964"/>
                </a:lnTo>
                <a:lnTo>
                  <a:pt x="15240" y="97536"/>
                </a:lnTo>
                <a:lnTo>
                  <a:pt x="15240" y="102108"/>
                </a:lnTo>
                <a:lnTo>
                  <a:pt x="16764" y="106680"/>
                </a:lnTo>
                <a:lnTo>
                  <a:pt x="19812" y="109728"/>
                </a:lnTo>
                <a:lnTo>
                  <a:pt x="24384" y="109728"/>
                </a:lnTo>
                <a:lnTo>
                  <a:pt x="28956" y="111252"/>
                </a:lnTo>
                <a:lnTo>
                  <a:pt x="35052" y="111252"/>
                </a:lnTo>
                <a:lnTo>
                  <a:pt x="39624" y="109728"/>
                </a:lnTo>
                <a:lnTo>
                  <a:pt x="45720" y="109728"/>
                </a:lnTo>
                <a:lnTo>
                  <a:pt x="51816" y="108204"/>
                </a:lnTo>
                <a:lnTo>
                  <a:pt x="57912" y="108204"/>
                </a:lnTo>
                <a:lnTo>
                  <a:pt x="65532" y="106680"/>
                </a:lnTo>
                <a:lnTo>
                  <a:pt x="67056" y="106680"/>
                </a:lnTo>
                <a:lnTo>
                  <a:pt x="76200" y="105156"/>
                </a:lnTo>
                <a:lnTo>
                  <a:pt x="85344" y="105156"/>
                </a:lnTo>
                <a:lnTo>
                  <a:pt x="121920" y="99060"/>
                </a:lnTo>
                <a:lnTo>
                  <a:pt x="129540" y="99060"/>
                </a:lnTo>
                <a:lnTo>
                  <a:pt x="137160" y="97536"/>
                </a:lnTo>
                <a:lnTo>
                  <a:pt x="144780" y="97536"/>
                </a:lnTo>
                <a:lnTo>
                  <a:pt x="150876" y="96012"/>
                </a:lnTo>
                <a:lnTo>
                  <a:pt x="156972" y="96012"/>
                </a:lnTo>
                <a:lnTo>
                  <a:pt x="163068" y="94488"/>
                </a:lnTo>
                <a:lnTo>
                  <a:pt x="166116" y="92964"/>
                </a:lnTo>
                <a:lnTo>
                  <a:pt x="170688" y="91440"/>
                </a:lnTo>
                <a:lnTo>
                  <a:pt x="170688" y="89916"/>
                </a:lnTo>
                <a:lnTo>
                  <a:pt x="175260" y="88392"/>
                </a:lnTo>
                <a:lnTo>
                  <a:pt x="178308" y="86868"/>
                </a:lnTo>
                <a:lnTo>
                  <a:pt x="178308" y="807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2264664" y="4797552"/>
            <a:ext cx="822960" cy="685800"/>
            <a:chOff x="2264664" y="4797552"/>
            <a:chExt cx="822960" cy="685800"/>
          </a:xfrm>
        </p:grpSpPr>
        <p:sp>
          <p:nvSpPr>
            <p:cNvPr id="22" name="object 22"/>
            <p:cNvSpPr/>
            <p:nvPr/>
          </p:nvSpPr>
          <p:spPr>
            <a:xfrm>
              <a:off x="2264664" y="4797552"/>
              <a:ext cx="273050" cy="251460"/>
            </a:xfrm>
            <a:custGeom>
              <a:avLst/>
              <a:gdLst/>
              <a:ahLst/>
              <a:cxnLst/>
              <a:rect l="l" t="t" r="r" b="b"/>
              <a:pathLst>
                <a:path w="273050" h="251460">
                  <a:moveTo>
                    <a:pt x="246887" y="20574"/>
                  </a:moveTo>
                  <a:lnTo>
                    <a:pt x="245363" y="19812"/>
                  </a:lnTo>
                  <a:lnTo>
                    <a:pt x="243839" y="15240"/>
                  </a:lnTo>
                  <a:lnTo>
                    <a:pt x="245363" y="12191"/>
                  </a:lnTo>
                  <a:lnTo>
                    <a:pt x="245363" y="9144"/>
                  </a:lnTo>
                  <a:lnTo>
                    <a:pt x="246887" y="4572"/>
                  </a:lnTo>
                  <a:lnTo>
                    <a:pt x="249936" y="1524"/>
                  </a:lnTo>
                  <a:lnTo>
                    <a:pt x="254508" y="0"/>
                  </a:lnTo>
                  <a:lnTo>
                    <a:pt x="262128" y="0"/>
                  </a:lnTo>
                  <a:lnTo>
                    <a:pt x="268224" y="3048"/>
                  </a:lnTo>
                  <a:lnTo>
                    <a:pt x="269747" y="7620"/>
                  </a:lnTo>
                  <a:lnTo>
                    <a:pt x="272795" y="13716"/>
                  </a:lnTo>
                  <a:lnTo>
                    <a:pt x="272795" y="15240"/>
                  </a:lnTo>
                  <a:lnTo>
                    <a:pt x="246887" y="15240"/>
                  </a:lnTo>
                  <a:lnTo>
                    <a:pt x="246887" y="20574"/>
                  </a:lnTo>
                  <a:close/>
                </a:path>
                <a:path w="273050" h="251460">
                  <a:moveTo>
                    <a:pt x="13716" y="33528"/>
                  </a:moveTo>
                  <a:lnTo>
                    <a:pt x="9144" y="32004"/>
                  </a:lnTo>
                  <a:lnTo>
                    <a:pt x="7620" y="30480"/>
                  </a:lnTo>
                  <a:lnTo>
                    <a:pt x="4572" y="28956"/>
                  </a:lnTo>
                  <a:lnTo>
                    <a:pt x="1524" y="25908"/>
                  </a:lnTo>
                  <a:lnTo>
                    <a:pt x="0" y="19812"/>
                  </a:lnTo>
                  <a:lnTo>
                    <a:pt x="6095" y="10667"/>
                  </a:lnTo>
                  <a:lnTo>
                    <a:pt x="12191" y="10667"/>
                  </a:lnTo>
                  <a:lnTo>
                    <a:pt x="15240" y="12191"/>
                  </a:lnTo>
                  <a:lnTo>
                    <a:pt x="18287" y="15240"/>
                  </a:lnTo>
                  <a:lnTo>
                    <a:pt x="21336" y="15240"/>
                  </a:lnTo>
                  <a:lnTo>
                    <a:pt x="22860" y="16764"/>
                  </a:lnTo>
                  <a:lnTo>
                    <a:pt x="25908" y="18288"/>
                  </a:lnTo>
                  <a:lnTo>
                    <a:pt x="39624" y="27432"/>
                  </a:lnTo>
                  <a:lnTo>
                    <a:pt x="44195" y="32004"/>
                  </a:lnTo>
                  <a:lnTo>
                    <a:pt x="12191" y="32004"/>
                  </a:lnTo>
                  <a:lnTo>
                    <a:pt x="13716" y="33528"/>
                  </a:lnTo>
                  <a:close/>
                </a:path>
                <a:path w="273050" h="251460">
                  <a:moveTo>
                    <a:pt x="21336" y="15240"/>
                  </a:moveTo>
                  <a:lnTo>
                    <a:pt x="18287" y="15240"/>
                  </a:lnTo>
                  <a:lnTo>
                    <a:pt x="16764" y="13716"/>
                  </a:lnTo>
                  <a:lnTo>
                    <a:pt x="21336" y="15240"/>
                  </a:lnTo>
                  <a:close/>
                </a:path>
                <a:path w="273050" h="251460">
                  <a:moveTo>
                    <a:pt x="247802" y="17983"/>
                  </a:moveTo>
                  <a:lnTo>
                    <a:pt x="246887" y="16764"/>
                  </a:lnTo>
                  <a:lnTo>
                    <a:pt x="246887" y="15240"/>
                  </a:lnTo>
                  <a:lnTo>
                    <a:pt x="247802" y="17983"/>
                  </a:lnTo>
                  <a:close/>
                </a:path>
                <a:path w="273050" h="251460">
                  <a:moveTo>
                    <a:pt x="272795" y="25908"/>
                  </a:moveTo>
                  <a:lnTo>
                    <a:pt x="254508" y="25908"/>
                  </a:lnTo>
                  <a:lnTo>
                    <a:pt x="259079" y="24383"/>
                  </a:lnTo>
                  <a:lnTo>
                    <a:pt x="260604" y="22859"/>
                  </a:lnTo>
                  <a:lnTo>
                    <a:pt x="250362" y="21397"/>
                  </a:lnTo>
                  <a:lnTo>
                    <a:pt x="247802" y="17983"/>
                  </a:lnTo>
                  <a:lnTo>
                    <a:pt x="246887" y="15240"/>
                  </a:lnTo>
                  <a:lnTo>
                    <a:pt x="272795" y="15240"/>
                  </a:lnTo>
                  <a:lnTo>
                    <a:pt x="272795" y="25908"/>
                  </a:lnTo>
                  <a:close/>
                </a:path>
                <a:path w="273050" h="251460">
                  <a:moveTo>
                    <a:pt x="254508" y="25908"/>
                  </a:moveTo>
                  <a:lnTo>
                    <a:pt x="251460" y="24383"/>
                  </a:lnTo>
                  <a:lnTo>
                    <a:pt x="248412" y="21336"/>
                  </a:lnTo>
                  <a:lnTo>
                    <a:pt x="246887" y="20574"/>
                  </a:lnTo>
                  <a:lnTo>
                    <a:pt x="246887" y="16764"/>
                  </a:lnTo>
                  <a:lnTo>
                    <a:pt x="248412" y="19812"/>
                  </a:lnTo>
                  <a:lnTo>
                    <a:pt x="249174" y="19812"/>
                  </a:lnTo>
                  <a:lnTo>
                    <a:pt x="250317" y="21336"/>
                  </a:lnTo>
                  <a:lnTo>
                    <a:pt x="249936" y="21336"/>
                  </a:lnTo>
                  <a:lnTo>
                    <a:pt x="251460" y="22859"/>
                  </a:lnTo>
                  <a:lnTo>
                    <a:pt x="260604" y="22859"/>
                  </a:lnTo>
                  <a:lnTo>
                    <a:pt x="259079" y="24383"/>
                  </a:lnTo>
                  <a:lnTo>
                    <a:pt x="254508" y="25908"/>
                  </a:lnTo>
                  <a:close/>
                </a:path>
                <a:path w="273050" h="251460">
                  <a:moveTo>
                    <a:pt x="248412" y="19812"/>
                  </a:moveTo>
                  <a:lnTo>
                    <a:pt x="246887" y="16764"/>
                  </a:lnTo>
                  <a:lnTo>
                    <a:pt x="247802" y="17983"/>
                  </a:lnTo>
                  <a:lnTo>
                    <a:pt x="248412" y="19812"/>
                  </a:lnTo>
                  <a:close/>
                </a:path>
                <a:path w="273050" h="251460">
                  <a:moveTo>
                    <a:pt x="249174" y="19812"/>
                  </a:moveTo>
                  <a:lnTo>
                    <a:pt x="248412" y="19812"/>
                  </a:lnTo>
                  <a:lnTo>
                    <a:pt x="247802" y="17983"/>
                  </a:lnTo>
                  <a:lnTo>
                    <a:pt x="249174" y="19812"/>
                  </a:lnTo>
                  <a:close/>
                </a:path>
                <a:path w="273050" h="251460">
                  <a:moveTo>
                    <a:pt x="267208" y="56388"/>
                  </a:moveTo>
                  <a:lnTo>
                    <a:pt x="242316" y="56388"/>
                  </a:lnTo>
                  <a:lnTo>
                    <a:pt x="243839" y="45720"/>
                  </a:lnTo>
                  <a:lnTo>
                    <a:pt x="246887" y="30480"/>
                  </a:lnTo>
                  <a:lnTo>
                    <a:pt x="246887" y="20574"/>
                  </a:lnTo>
                  <a:lnTo>
                    <a:pt x="248412" y="21336"/>
                  </a:lnTo>
                  <a:lnTo>
                    <a:pt x="251460" y="24383"/>
                  </a:lnTo>
                  <a:lnTo>
                    <a:pt x="254508" y="25908"/>
                  </a:lnTo>
                  <a:lnTo>
                    <a:pt x="272795" y="25908"/>
                  </a:lnTo>
                  <a:lnTo>
                    <a:pt x="272795" y="28956"/>
                  </a:lnTo>
                  <a:lnTo>
                    <a:pt x="269747" y="41148"/>
                  </a:lnTo>
                  <a:lnTo>
                    <a:pt x="269747" y="42672"/>
                  </a:lnTo>
                  <a:lnTo>
                    <a:pt x="268224" y="50291"/>
                  </a:lnTo>
                  <a:lnTo>
                    <a:pt x="267208" y="56388"/>
                  </a:lnTo>
                  <a:close/>
                </a:path>
                <a:path w="273050" h="251460">
                  <a:moveTo>
                    <a:pt x="251460" y="22859"/>
                  </a:moveTo>
                  <a:lnTo>
                    <a:pt x="249936" y="21336"/>
                  </a:lnTo>
                  <a:lnTo>
                    <a:pt x="250362" y="21397"/>
                  </a:lnTo>
                  <a:lnTo>
                    <a:pt x="251460" y="22859"/>
                  </a:lnTo>
                  <a:close/>
                </a:path>
                <a:path w="273050" h="251460">
                  <a:moveTo>
                    <a:pt x="250362" y="21397"/>
                  </a:moveTo>
                  <a:lnTo>
                    <a:pt x="249936" y="21336"/>
                  </a:lnTo>
                  <a:lnTo>
                    <a:pt x="250317" y="21336"/>
                  </a:lnTo>
                  <a:close/>
                </a:path>
                <a:path w="273050" h="251460">
                  <a:moveTo>
                    <a:pt x="260604" y="22859"/>
                  </a:moveTo>
                  <a:lnTo>
                    <a:pt x="251460" y="22859"/>
                  </a:lnTo>
                  <a:lnTo>
                    <a:pt x="250362" y="21397"/>
                  </a:lnTo>
                  <a:lnTo>
                    <a:pt x="260604" y="22859"/>
                  </a:lnTo>
                  <a:close/>
                </a:path>
                <a:path w="273050" h="251460">
                  <a:moveTo>
                    <a:pt x="19812" y="38100"/>
                  </a:moveTo>
                  <a:lnTo>
                    <a:pt x="15240" y="35051"/>
                  </a:lnTo>
                  <a:lnTo>
                    <a:pt x="12191" y="32004"/>
                  </a:lnTo>
                  <a:lnTo>
                    <a:pt x="45720" y="32004"/>
                  </a:lnTo>
                  <a:lnTo>
                    <a:pt x="50291" y="36575"/>
                  </a:lnTo>
                  <a:lnTo>
                    <a:pt x="18287" y="36575"/>
                  </a:lnTo>
                  <a:lnTo>
                    <a:pt x="19812" y="38100"/>
                  </a:lnTo>
                  <a:close/>
                </a:path>
                <a:path w="273050" h="251460">
                  <a:moveTo>
                    <a:pt x="48767" y="60959"/>
                  </a:moveTo>
                  <a:lnTo>
                    <a:pt x="36576" y="51816"/>
                  </a:lnTo>
                  <a:lnTo>
                    <a:pt x="32004" y="47244"/>
                  </a:lnTo>
                  <a:lnTo>
                    <a:pt x="27432" y="44196"/>
                  </a:lnTo>
                  <a:lnTo>
                    <a:pt x="22860" y="39624"/>
                  </a:lnTo>
                  <a:lnTo>
                    <a:pt x="18287" y="36575"/>
                  </a:lnTo>
                  <a:lnTo>
                    <a:pt x="50291" y="36575"/>
                  </a:lnTo>
                  <a:lnTo>
                    <a:pt x="50291" y="35051"/>
                  </a:lnTo>
                  <a:lnTo>
                    <a:pt x="54864" y="39624"/>
                  </a:lnTo>
                  <a:lnTo>
                    <a:pt x="60960" y="44196"/>
                  </a:lnTo>
                  <a:lnTo>
                    <a:pt x="60960" y="45720"/>
                  </a:lnTo>
                  <a:lnTo>
                    <a:pt x="67056" y="50291"/>
                  </a:lnTo>
                  <a:lnTo>
                    <a:pt x="68580" y="51816"/>
                  </a:lnTo>
                  <a:lnTo>
                    <a:pt x="73152" y="57912"/>
                  </a:lnTo>
                  <a:lnTo>
                    <a:pt x="74676" y="57912"/>
                  </a:lnTo>
                  <a:lnTo>
                    <a:pt x="76200" y="59436"/>
                  </a:lnTo>
                  <a:lnTo>
                    <a:pt x="47244" y="59436"/>
                  </a:lnTo>
                  <a:lnTo>
                    <a:pt x="48767" y="60959"/>
                  </a:lnTo>
                  <a:close/>
                </a:path>
                <a:path w="273050" h="251460">
                  <a:moveTo>
                    <a:pt x="262509" y="88392"/>
                  </a:moveTo>
                  <a:lnTo>
                    <a:pt x="236220" y="88392"/>
                  </a:lnTo>
                  <a:lnTo>
                    <a:pt x="237744" y="76200"/>
                  </a:lnTo>
                  <a:lnTo>
                    <a:pt x="240792" y="65532"/>
                  </a:lnTo>
                  <a:lnTo>
                    <a:pt x="242316" y="54864"/>
                  </a:lnTo>
                  <a:lnTo>
                    <a:pt x="242316" y="56388"/>
                  </a:lnTo>
                  <a:lnTo>
                    <a:pt x="267208" y="56388"/>
                  </a:lnTo>
                  <a:lnTo>
                    <a:pt x="266700" y="59436"/>
                  </a:lnTo>
                  <a:lnTo>
                    <a:pt x="266700" y="60959"/>
                  </a:lnTo>
                  <a:lnTo>
                    <a:pt x="265176" y="70104"/>
                  </a:lnTo>
                  <a:lnTo>
                    <a:pt x="263869" y="79248"/>
                  </a:lnTo>
                  <a:lnTo>
                    <a:pt x="263652" y="79248"/>
                  </a:lnTo>
                  <a:lnTo>
                    <a:pt x="262509" y="88392"/>
                  </a:lnTo>
                  <a:close/>
                </a:path>
                <a:path w="273050" h="251460">
                  <a:moveTo>
                    <a:pt x="74676" y="57912"/>
                  </a:moveTo>
                  <a:lnTo>
                    <a:pt x="73152" y="57912"/>
                  </a:lnTo>
                  <a:lnTo>
                    <a:pt x="73152" y="56388"/>
                  </a:lnTo>
                  <a:lnTo>
                    <a:pt x="74676" y="57912"/>
                  </a:lnTo>
                  <a:close/>
                </a:path>
                <a:path w="273050" h="251460">
                  <a:moveTo>
                    <a:pt x="77723" y="60959"/>
                  </a:moveTo>
                  <a:lnTo>
                    <a:pt x="48767" y="60959"/>
                  </a:lnTo>
                  <a:lnTo>
                    <a:pt x="47244" y="59436"/>
                  </a:lnTo>
                  <a:lnTo>
                    <a:pt x="76200" y="59436"/>
                  </a:lnTo>
                  <a:lnTo>
                    <a:pt x="77723" y="60959"/>
                  </a:lnTo>
                  <a:close/>
                </a:path>
                <a:path w="273050" h="251460">
                  <a:moveTo>
                    <a:pt x="114300" y="126492"/>
                  </a:moveTo>
                  <a:lnTo>
                    <a:pt x="108204" y="118871"/>
                  </a:lnTo>
                  <a:lnTo>
                    <a:pt x="106680" y="118871"/>
                  </a:lnTo>
                  <a:lnTo>
                    <a:pt x="99060" y="112776"/>
                  </a:lnTo>
                  <a:lnTo>
                    <a:pt x="77724" y="91440"/>
                  </a:lnTo>
                  <a:lnTo>
                    <a:pt x="71628" y="83819"/>
                  </a:lnTo>
                  <a:lnTo>
                    <a:pt x="70104" y="83819"/>
                  </a:lnTo>
                  <a:lnTo>
                    <a:pt x="65532" y="77724"/>
                  </a:lnTo>
                  <a:lnTo>
                    <a:pt x="48767" y="60959"/>
                  </a:lnTo>
                  <a:lnTo>
                    <a:pt x="77723" y="60959"/>
                  </a:lnTo>
                  <a:lnTo>
                    <a:pt x="80772" y="64008"/>
                  </a:lnTo>
                  <a:lnTo>
                    <a:pt x="85344" y="70104"/>
                  </a:lnTo>
                  <a:lnTo>
                    <a:pt x="92964" y="76200"/>
                  </a:lnTo>
                  <a:lnTo>
                    <a:pt x="99060" y="83819"/>
                  </a:lnTo>
                  <a:lnTo>
                    <a:pt x="106680" y="89916"/>
                  </a:lnTo>
                  <a:lnTo>
                    <a:pt x="114300" y="97535"/>
                  </a:lnTo>
                  <a:lnTo>
                    <a:pt x="115823" y="97535"/>
                  </a:lnTo>
                  <a:lnTo>
                    <a:pt x="128016" y="109728"/>
                  </a:lnTo>
                  <a:lnTo>
                    <a:pt x="129540" y="109728"/>
                  </a:lnTo>
                  <a:lnTo>
                    <a:pt x="135636" y="115824"/>
                  </a:lnTo>
                  <a:lnTo>
                    <a:pt x="143256" y="121919"/>
                  </a:lnTo>
                  <a:lnTo>
                    <a:pt x="143256" y="123444"/>
                  </a:lnTo>
                  <a:lnTo>
                    <a:pt x="145160" y="124967"/>
                  </a:lnTo>
                  <a:lnTo>
                    <a:pt x="114300" y="124967"/>
                  </a:lnTo>
                  <a:lnTo>
                    <a:pt x="114300" y="126492"/>
                  </a:lnTo>
                  <a:close/>
                </a:path>
                <a:path w="273050" h="251460">
                  <a:moveTo>
                    <a:pt x="263652" y="80771"/>
                  </a:moveTo>
                  <a:lnTo>
                    <a:pt x="263652" y="79248"/>
                  </a:lnTo>
                  <a:lnTo>
                    <a:pt x="263869" y="79248"/>
                  </a:lnTo>
                  <a:lnTo>
                    <a:pt x="263652" y="80771"/>
                  </a:lnTo>
                  <a:close/>
                </a:path>
                <a:path w="273050" h="251460">
                  <a:moveTo>
                    <a:pt x="240792" y="236219"/>
                  </a:moveTo>
                  <a:lnTo>
                    <a:pt x="237744" y="231648"/>
                  </a:lnTo>
                  <a:lnTo>
                    <a:pt x="233171" y="227075"/>
                  </a:lnTo>
                  <a:lnTo>
                    <a:pt x="231647" y="222503"/>
                  </a:lnTo>
                  <a:lnTo>
                    <a:pt x="224028" y="214883"/>
                  </a:lnTo>
                  <a:lnTo>
                    <a:pt x="222504" y="212597"/>
                  </a:lnTo>
                  <a:lnTo>
                    <a:pt x="222504" y="204216"/>
                  </a:lnTo>
                  <a:lnTo>
                    <a:pt x="224028" y="196596"/>
                  </a:lnTo>
                  <a:lnTo>
                    <a:pt x="224028" y="187451"/>
                  </a:lnTo>
                  <a:lnTo>
                    <a:pt x="227076" y="169164"/>
                  </a:lnTo>
                  <a:lnTo>
                    <a:pt x="227076" y="158496"/>
                  </a:lnTo>
                  <a:lnTo>
                    <a:pt x="228600" y="147828"/>
                  </a:lnTo>
                  <a:lnTo>
                    <a:pt x="228600" y="146303"/>
                  </a:lnTo>
                  <a:lnTo>
                    <a:pt x="230124" y="135635"/>
                  </a:lnTo>
                  <a:lnTo>
                    <a:pt x="230124" y="123444"/>
                  </a:lnTo>
                  <a:lnTo>
                    <a:pt x="231647" y="123444"/>
                  </a:lnTo>
                  <a:lnTo>
                    <a:pt x="236220" y="86867"/>
                  </a:lnTo>
                  <a:lnTo>
                    <a:pt x="236220" y="88392"/>
                  </a:lnTo>
                  <a:lnTo>
                    <a:pt x="262509" y="88392"/>
                  </a:lnTo>
                  <a:lnTo>
                    <a:pt x="262128" y="91440"/>
                  </a:lnTo>
                  <a:lnTo>
                    <a:pt x="259460" y="102108"/>
                  </a:lnTo>
                  <a:lnTo>
                    <a:pt x="259079" y="102108"/>
                  </a:lnTo>
                  <a:lnTo>
                    <a:pt x="257555" y="115824"/>
                  </a:lnTo>
                  <a:lnTo>
                    <a:pt x="256222" y="126492"/>
                  </a:lnTo>
                  <a:lnTo>
                    <a:pt x="256032" y="126492"/>
                  </a:lnTo>
                  <a:lnTo>
                    <a:pt x="254508" y="138683"/>
                  </a:lnTo>
                  <a:lnTo>
                    <a:pt x="251460" y="160019"/>
                  </a:lnTo>
                  <a:lnTo>
                    <a:pt x="251460" y="170687"/>
                  </a:lnTo>
                  <a:lnTo>
                    <a:pt x="249936" y="181355"/>
                  </a:lnTo>
                  <a:lnTo>
                    <a:pt x="248412" y="190500"/>
                  </a:lnTo>
                  <a:lnTo>
                    <a:pt x="248412" y="198119"/>
                  </a:lnTo>
                  <a:lnTo>
                    <a:pt x="246887" y="205740"/>
                  </a:lnTo>
                  <a:lnTo>
                    <a:pt x="246887" y="213360"/>
                  </a:lnTo>
                  <a:lnTo>
                    <a:pt x="245363" y="217932"/>
                  </a:lnTo>
                  <a:lnTo>
                    <a:pt x="245363" y="219455"/>
                  </a:lnTo>
                  <a:lnTo>
                    <a:pt x="243839" y="224028"/>
                  </a:lnTo>
                  <a:lnTo>
                    <a:pt x="243839" y="230124"/>
                  </a:lnTo>
                  <a:lnTo>
                    <a:pt x="242316" y="234696"/>
                  </a:lnTo>
                  <a:lnTo>
                    <a:pt x="240792" y="236219"/>
                  </a:lnTo>
                  <a:close/>
                </a:path>
                <a:path w="273050" h="251460">
                  <a:moveTo>
                    <a:pt x="115823" y="97535"/>
                  </a:moveTo>
                  <a:lnTo>
                    <a:pt x="114300" y="97535"/>
                  </a:lnTo>
                  <a:lnTo>
                    <a:pt x="114300" y="96012"/>
                  </a:lnTo>
                  <a:lnTo>
                    <a:pt x="115823" y="97535"/>
                  </a:lnTo>
                  <a:close/>
                </a:path>
                <a:path w="273050" h="251460">
                  <a:moveTo>
                    <a:pt x="259079" y="103632"/>
                  </a:moveTo>
                  <a:lnTo>
                    <a:pt x="259079" y="102108"/>
                  </a:lnTo>
                  <a:lnTo>
                    <a:pt x="259460" y="102108"/>
                  </a:lnTo>
                  <a:lnTo>
                    <a:pt x="259079" y="103632"/>
                  </a:lnTo>
                  <a:close/>
                </a:path>
                <a:path w="273050" h="251460">
                  <a:moveTo>
                    <a:pt x="214884" y="239267"/>
                  </a:moveTo>
                  <a:lnTo>
                    <a:pt x="213360" y="237744"/>
                  </a:lnTo>
                  <a:lnTo>
                    <a:pt x="213360" y="236219"/>
                  </a:lnTo>
                  <a:lnTo>
                    <a:pt x="208787" y="231648"/>
                  </a:lnTo>
                  <a:lnTo>
                    <a:pt x="210312" y="231648"/>
                  </a:lnTo>
                  <a:lnTo>
                    <a:pt x="204216" y="225551"/>
                  </a:lnTo>
                  <a:lnTo>
                    <a:pt x="204216" y="224028"/>
                  </a:lnTo>
                  <a:lnTo>
                    <a:pt x="199644" y="219455"/>
                  </a:lnTo>
                  <a:lnTo>
                    <a:pt x="201168" y="219455"/>
                  </a:lnTo>
                  <a:lnTo>
                    <a:pt x="192024" y="210312"/>
                  </a:lnTo>
                  <a:lnTo>
                    <a:pt x="193547" y="210312"/>
                  </a:lnTo>
                  <a:lnTo>
                    <a:pt x="187452" y="205740"/>
                  </a:lnTo>
                  <a:lnTo>
                    <a:pt x="187452" y="204216"/>
                  </a:lnTo>
                  <a:lnTo>
                    <a:pt x="182879" y="198119"/>
                  </a:lnTo>
                  <a:lnTo>
                    <a:pt x="181355" y="198119"/>
                  </a:lnTo>
                  <a:lnTo>
                    <a:pt x="176784" y="192024"/>
                  </a:lnTo>
                  <a:lnTo>
                    <a:pt x="170687" y="185928"/>
                  </a:lnTo>
                  <a:lnTo>
                    <a:pt x="166116" y="178308"/>
                  </a:lnTo>
                  <a:lnTo>
                    <a:pt x="153924" y="166116"/>
                  </a:lnTo>
                  <a:lnTo>
                    <a:pt x="153924" y="164592"/>
                  </a:lnTo>
                  <a:lnTo>
                    <a:pt x="147828" y="158496"/>
                  </a:lnTo>
                  <a:lnTo>
                    <a:pt x="141732" y="150876"/>
                  </a:lnTo>
                  <a:lnTo>
                    <a:pt x="135636" y="144780"/>
                  </a:lnTo>
                  <a:lnTo>
                    <a:pt x="128016" y="138683"/>
                  </a:lnTo>
                  <a:lnTo>
                    <a:pt x="129540" y="138683"/>
                  </a:lnTo>
                  <a:lnTo>
                    <a:pt x="121920" y="132587"/>
                  </a:lnTo>
                  <a:lnTo>
                    <a:pt x="114300" y="124967"/>
                  </a:lnTo>
                  <a:lnTo>
                    <a:pt x="145160" y="124967"/>
                  </a:lnTo>
                  <a:lnTo>
                    <a:pt x="150876" y="129540"/>
                  </a:lnTo>
                  <a:lnTo>
                    <a:pt x="156972" y="137160"/>
                  </a:lnTo>
                  <a:lnTo>
                    <a:pt x="164591" y="143255"/>
                  </a:lnTo>
                  <a:lnTo>
                    <a:pt x="170687" y="150876"/>
                  </a:lnTo>
                  <a:lnTo>
                    <a:pt x="176784" y="156971"/>
                  </a:lnTo>
                  <a:lnTo>
                    <a:pt x="182879" y="164592"/>
                  </a:lnTo>
                  <a:lnTo>
                    <a:pt x="187452" y="170687"/>
                  </a:lnTo>
                  <a:lnTo>
                    <a:pt x="193547" y="176783"/>
                  </a:lnTo>
                  <a:lnTo>
                    <a:pt x="193547" y="178308"/>
                  </a:lnTo>
                  <a:lnTo>
                    <a:pt x="199644" y="184403"/>
                  </a:lnTo>
                  <a:lnTo>
                    <a:pt x="204216" y="190500"/>
                  </a:lnTo>
                  <a:lnTo>
                    <a:pt x="210312" y="196596"/>
                  </a:lnTo>
                  <a:lnTo>
                    <a:pt x="213360" y="201167"/>
                  </a:lnTo>
                  <a:lnTo>
                    <a:pt x="217932" y="205740"/>
                  </a:lnTo>
                  <a:lnTo>
                    <a:pt x="222504" y="212597"/>
                  </a:lnTo>
                  <a:lnTo>
                    <a:pt x="222504" y="214883"/>
                  </a:lnTo>
                  <a:lnTo>
                    <a:pt x="220979" y="220980"/>
                  </a:lnTo>
                  <a:lnTo>
                    <a:pt x="220979" y="224028"/>
                  </a:lnTo>
                  <a:lnTo>
                    <a:pt x="219963" y="227076"/>
                  </a:lnTo>
                  <a:lnTo>
                    <a:pt x="219455" y="227076"/>
                  </a:lnTo>
                  <a:lnTo>
                    <a:pt x="217932" y="230124"/>
                  </a:lnTo>
                  <a:lnTo>
                    <a:pt x="214884" y="239267"/>
                  </a:lnTo>
                  <a:close/>
                </a:path>
                <a:path w="273050" h="251460">
                  <a:moveTo>
                    <a:pt x="256032" y="128016"/>
                  </a:moveTo>
                  <a:lnTo>
                    <a:pt x="256032" y="126492"/>
                  </a:lnTo>
                  <a:lnTo>
                    <a:pt x="256222" y="126492"/>
                  </a:lnTo>
                  <a:lnTo>
                    <a:pt x="256032" y="128016"/>
                  </a:lnTo>
                  <a:close/>
                </a:path>
                <a:path w="273050" h="251460">
                  <a:moveTo>
                    <a:pt x="225552" y="216408"/>
                  </a:moveTo>
                  <a:lnTo>
                    <a:pt x="222504" y="216408"/>
                  </a:lnTo>
                  <a:lnTo>
                    <a:pt x="222504" y="212597"/>
                  </a:lnTo>
                  <a:lnTo>
                    <a:pt x="224028" y="214883"/>
                  </a:lnTo>
                  <a:lnTo>
                    <a:pt x="225552" y="216408"/>
                  </a:lnTo>
                  <a:close/>
                </a:path>
                <a:path w="273050" h="251460">
                  <a:moveTo>
                    <a:pt x="231647" y="225551"/>
                  </a:moveTo>
                  <a:lnTo>
                    <a:pt x="220979" y="225551"/>
                  </a:lnTo>
                  <a:lnTo>
                    <a:pt x="220979" y="220980"/>
                  </a:lnTo>
                  <a:lnTo>
                    <a:pt x="222504" y="214883"/>
                  </a:lnTo>
                  <a:lnTo>
                    <a:pt x="222504" y="216408"/>
                  </a:lnTo>
                  <a:lnTo>
                    <a:pt x="225552" y="216408"/>
                  </a:lnTo>
                  <a:lnTo>
                    <a:pt x="231647" y="222503"/>
                  </a:lnTo>
                  <a:lnTo>
                    <a:pt x="230124" y="222503"/>
                  </a:lnTo>
                  <a:lnTo>
                    <a:pt x="231647" y="225551"/>
                  </a:lnTo>
                  <a:close/>
                </a:path>
                <a:path w="273050" h="251460">
                  <a:moveTo>
                    <a:pt x="233171" y="227075"/>
                  </a:moveTo>
                  <a:lnTo>
                    <a:pt x="231647" y="225551"/>
                  </a:lnTo>
                  <a:lnTo>
                    <a:pt x="230124" y="222503"/>
                  </a:lnTo>
                  <a:lnTo>
                    <a:pt x="233171" y="227075"/>
                  </a:lnTo>
                  <a:close/>
                </a:path>
                <a:path w="273050" h="251460">
                  <a:moveTo>
                    <a:pt x="233171" y="227075"/>
                  </a:moveTo>
                  <a:lnTo>
                    <a:pt x="230124" y="222503"/>
                  </a:lnTo>
                  <a:lnTo>
                    <a:pt x="231647" y="222503"/>
                  </a:lnTo>
                  <a:lnTo>
                    <a:pt x="233171" y="227075"/>
                  </a:lnTo>
                  <a:close/>
                </a:path>
                <a:path w="273050" h="251460">
                  <a:moveTo>
                    <a:pt x="234696" y="228600"/>
                  </a:moveTo>
                  <a:lnTo>
                    <a:pt x="219455" y="228600"/>
                  </a:lnTo>
                  <a:lnTo>
                    <a:pt x="220979" y="224028"/>
                  </a:lnTo>
                  <a:lnTo>
                    <a:pt x="220979" y="225551"/>
                  </a:lnTo>
                  <a:lnTo>
                    <a:pt x="231647" y="225551"/>
                  </a:lnTo>
                  <a:lnTo>
                    <a:pt x="234696" y="228600"/>
                  </a:lnTo>
                  <a:close/>
                </a:path>
                <a:path w="273050" h="251460">
                  <a:moveTo>
                    <a:pt x="238252" y="242316"/>
                  </a:moveTo>
                  <a:lnTo>
                    <a:pt x="217932" y="242316"/>
                  </a:lnTo>
                  <a:lnTo>
                    <a:pt x="214884" y="239267"/>
                  </a:lnTo>
                  <a:lnTo>
                    <a:pt x="217932" y="230124"/>
                  </a:lnTo>
                  <a:lnTo>
                    <a:pt x="219455" y="227076"/>
                  </a:lnTo>
                  <a:lnTo>
                    <a:pt x="219455" y="228600"/>
                  </a:lnTo>
                  <a:lnTo>
                    <a:pt x="234696" y="228600"/>
                  </a:lnTo>
                  <a:lnTo>
                    <a:pt x="237744" y="231648"/>
                  </a:lnTo>
                  <a:lnTo>
                    <a:pt x="240792" y="236219"/>
                  </a:lnTo>
                  <a:lnTo>
                    <a:pt x="239268" y="239267"/>
                  </a:lnTo>
                  <a:lnTo>
                    <a:pt x="238252" y="242316"/>
                  </a:lnTo>
                  <a:close/>
                </a:path>
                <a:path w="273050" h="251460">
                  <a:moveTo>
                    <a:pt x="219455" y="228600"/>
                  </a:moveTo>
                  <a:lnTo>
                    <a:pt x="219455" y="227076"/>
                  </a:lnTo>
                  <a:lnTo>
                    <a:pt x="219963" y="227076"/>
                  </a:lnTo>
                  <a:lnTo>
                    <a:pt x="219455" y="228600"/>
                  </a:lnTo>
                  <a:close/>
                </a:path>
                <a:path w="273050" h="251460">
                  <a:moveTo>
                    <a:pt x="236220" y="246887"/>
                  </a:moveTo>
                  <a:lnTo>
                    <a:pt x="237744" y="243840"/>
                  </a:lnTo>
                  <a:lnTo>
                    <a:pt x="239268" y="239267"/>
                  </a:lnTo>
                  <a:lnTo>
                    <a:pt x="240792" y="236219"/>
                  </a:lnTo>
                  <a:lnTo>
                    <a:pt x="239268" y="242316"/>
                  </a:lnTo>
                  <a:lnTo>
                    <a:pt x="236220" y="246887"/>
                  </a:lnTo>
                  <a:close/>
                </a:path>
                <a:path w="273050" h="251460">
                  <a:moveTo>
                    <a:pt x="215319" y="241009"/>
                  </a:moveTo>
                  <a:lnTo>
                    <a:pt x="214884" y="240792"/>
                  </a:lnTo>
                  <a:lnTo>
                    <a:pt x="214884" y="239267"/>
                  </a:lnTo>
                  <a:lnTo>
                    <a:pt x="215319" y="241009"/>
                  </a:lnTo>
                  <a:close/>
                </a:path>
                <a:path w="273050" h="251460">
                  <a:moveTo>
                    <a:pt x="215900" y="241300"/>
                  </a:moveTo>
                  <a:lnTo>
                    <a:pt x="215319" y="241009"/>
                  </a:lnTo>
                  <a:lnTo>
                    <a:pt x="214884" y="239267"/>
                  </a:lnTo>
                  <a:lnTo>
                    <a:pt x="215900" y="241300"/>
                  </a:lnTo>
                  <a:close/>
                </a:path>
                <a:path w="273050" h="251460">
                  <a:moveTo>
                    <a:pt x="216408" y="241554"/>
                  </a:moveTo>
                  <a:lnTo>
                    <a:pt x="215900" y="241300"/>
                  </a:lnTo>
                  <a:lnTo>
                    <a:pt x="214884" y="239267"/>
                  </a:lnTo>
                  <a:lnTo>
                    <a:pt x="216408" y="240792"/>
                  </a:lnTo>
                  <a:lnTo>
                    <a:pt x="216408" y="241554"/>
                  </a:lnTo>
                  <a:close/>
                </a:path>
                <a:path w="273050" h="251460">
                  <a:moveTo>
                    <a:pt x="216916" y="241808"/>
                  </a:moveTo>
                  <a:lnTo>
                    <a:pt x="216408" y="241554"/>
                  </a:lnTo>
                  <a:lnTo>
                    <a:pt x="216408" y="240792"/>
                  </a:lnTo>
                  <a:lnTo>
                    <a:pt x="216916" y="241808"/>
                  </a:lnTo>
                  <a:close/>
                </a:path>
                <a:path w="273050" h="251460">
                  <a:moveTo>
                    <a:pt x="217932" y="242316"/>
                  </a:moveTo>
                  <a:lnTo>
                    <a:pt x="216916" y="241808"/>
                  </a:lnTo>
                  <a:lnTo>
                    <a:pt x="216408" y="240792"/>
                  </a:lnTo>
                  <a:lnTo>
                    <a:pt x="217932" y="242316"/>
                  </a:lnTo>
                  <a:close/>
                </a:path>
                <a:path w="273050" h="251460">
                  <a:moveTo>
                    <a:pt x="219020" y="247105"/>
                  </a:moveTo>
                  <a:lnTo>
                    <a:pt x="216408" y="245364"/>
                  </a:lnTo>
                  <a:lnTo>
                    <a:pt x="215319" y="241009"/>
                  </a:lnTo>
                  <a:lnTo>
                    <a:pt x="215900" y="241300"/>
                  </a:lnTo>
                  <a:lnTo>
                    <a:pt x="216408" y="242316"/>
                  </a:lnTo>
                  <a:lnTo>
                    <a:pt x="217170" y="242316"/>
                  </a:lnTo>
                  <a:lnTo>
                    <a:pt x="217932" y="243840"/>
                  </a:lnTo>
                  <a:lnTo>
                    <a:pt x="219020" y="247105"/>
                  </a:lnTo>
                  <a:close/>
                </a:path>
                <a:path w="273050" h="251460">
                  <a:moveTo>
                    <a:pt x="216408" y="242316"/>
                  </a:moveTo>
                  <a:lnTo>
                    <a:pt x="215900" y="241300"/>
                  </a:lnTo>
                  <a:lnTo>
                    <a:pt x="216408" y="241554"/>
                  </a:lnTo>
                  <a:lnTo>
                    <a:pt x="216408" y="242316"/>
                  </a:lnTo>
                  <a:close/>
                </a:path>
                <a:path w="273050" h="251460">
                  <a:moveTo>
                    <a:pt x="217170" y="242316"/>
                  </a:moveTo>
                  <a:lnTo>
                    <a:pt x="216408" y="242316"/>
                  </a:lnTo>
                  <a:lnTo>
                    <a:pt x="216408" y="241554"/>
                  </a:lnTo>
                  <a:lnTo>
                    <a:pt x="216916" y="241808"/>
                  </a:lnTo>
                  <a:lnTo>
                    <a:pt x="217170" y="242316"/>
                  </a:lnTo>
                  <a:close/>
                </a:path>
                <a:path w="273050" h="251460">
                  <a:moveTo>
                    <a:pt x="233171" y="249935"/>
                  </a:moveTo>
                  <a:lnTo>
                    <a:pt x="224026" y="249935"/>
                  </a:lnTo>
                  <a:lnTo>
                    <a:pt x="220979" y="248412"/>
                  </a:lnTo>
                  <a:lnTo>
                    <a:pt x="219020" y="247105"/>
                  </a:lnTo>
                  <a:lnTo>
                    <a:pt x="217932" y="243840"/>
                  </a:lnTo>
                  <a:lnTo>
                    <a:pt x="216916" y="241808"/>
                  </a:lnTo>
                  <a:lnTo>
                    <a:pt x="217932" y="242316"/>
                  </a:lnTo>
                  <a:lnTo>
                    <a:pt x="238252" y="242316"/>
                  </a:lnTo>
                  <a:lnTo>
                    <a:pt x="237744" y="243840"/>
                  </a:lnTo>
                  <a:lnTo>
                    <a:pt x="236220" y="246887"/>
                  </a:lnTo>
                  <a:lnTo>
                    <a:pt x="233171" y="249935"/>
                  </a:lnTo>
                  <a:close/>
                </a:path>
                <a:path w="273050" h="251460">
                  <a:moveTo>
                    <a:pt x="224026" y="249935"/>
                  </a:moveTo>
                  <a:lnTo>
                    <a:pt x="219455" y="248412"/>
                  </a:lnTo>
                  <a:lnTo>
                    <a:pt x="219020" y="247105"/>
                  </a:lnTo>
                  <a:lnTo>
                    <a:pt x="220979" y="248412"/>
                  </a:lnTo>
                  <a:lnTo>
                    <a:pt x="224026" y="249935"/>
                  </a:lnTo>
                  <a:close/>
                </a:path>
                <a:path w="273050" h="251460">
                  <a:moveTo>
                    <a:pt x="227076" y="251460"/>
                  </a:moveTo>
                  <a:lnTo>
                    <a:pt x="224026" y="249935"/>
                  </a:lnTo>
                  <a:lnTo>
                    <a:pt x="233171" y="249935"/>
                  </a:lnTo>
                  <a:lnTo>
                    <a:pt x="227076" y="2514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8672" y="5081016"/>
              <a:ext cx="758952" cy="40233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15184" y="4658867"/>
            <a:ext cx="164591" cy="1493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3000" y="5588507"/>
            <a:ext cx="609600" cy="53594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37004" y="5987796"/>
            <a:ext cx="284988" cy="102107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506980" y="5698235"/>
            <a:ext cx="281940" cy="238125"/>
          </a:xfrm>
          <a:custGeom>
            <a:avLst/>
            <a:gdLst/>
            <a:ahLst/>
            <a:cxnLst/>
            <a:rect l="l" t="t" r="r" b="b"/>
            <a:pathLst>
              <a:path w="281939" h="238125">
                <a:moveTo>
                  <a:pt x="254508" y="53340"/>
                </a:moveTo>
                <a:lnTo>
                  <a:pt x="252983" y="47244"/>
                </a:lnTo>
                <a:lnTo>
                  <a:pt x="252983" y="42671"/>
                </a:lnTo>
                <a:lnTo>
                  <a:pt x="251459" y="39624"/>
                </a:lnTo>
                <a:lnTo>
                  <a:pt x="251459" y="38100"/>
                </a:lnTo>
                <a:lnTo>
                  <a:pt x="248411" y="32003"/>
                </a:lnTo>
                <a:lnTo>
                  <a:pt x="248411" y="28956"/>
                </a:lnTo>
                <a:lnTo>
                  <a:pt x="246887" y="27432"/>
                </a:lnTo>
                <a:lnTo>
                  <a:pt x="246887" y="15240"/>
                </a:lnTo>
                <a:lnTo>
                  <a:pt x="248411" y="12192"/>
                </a:lnTo>
                <a:lnTo>
                  <a:pt x="248411" y="10667"/>
                </a:lnTo>
                <a:lnTo>
                  <a:pt x="249935" y="7619"/>
                </a:lnTo>
                <a:lnTo>
                  <a:pt x="252983" y="3048"/>
                </a:lnTo>
                <a:lnTo>
                  <a:pt x="259079" y="0"/>
                </a:lnTo>
                <a:lnTo>
                  <a:pt x="263651" y="1524"/>
                </a:lnTo>
                <a:lnTo>
                  <a:pt x="268223" y="4571"/>
                </a:lnTo>
                <a:lnTo>
                  <a:pt x="271271" y="9144"/>
                </a:lnTo>
                <a:lnTo>
                  <a:pt x="269747" y="13716"/>
                </a:lnTo>
                <a:lnTo>
                  <a:pt x="268985" y="15240"/>
                </a:lnTo>
                <a:lnTo>
                  <a:pt x="268223" y="15240"/>
                </a:lnTo>
                <a:lnTo>
                  <a:pt x="268604" y="16002"/>
                </a:lnTo>
                <a:lnTo>
                  <a:pt x="268223" y="16764"/>
                </a:lnTo>
                <a:lnTo>
                  <a:pt x="268985" y="16764"/>
                </a:lnTo>
                <a:lnTo>
                  <a:pt x="270509" y="19812"/>
                </a:lnTo>
                <a:lnTo>
                  <a:pt x="269747" y="19812"/>
                </a:lnTo>
                <a:lnTo>
                  <a:pt x="271271" y="22860"/>
                </a:lnTo>
                <a:lnTo>
                  <a:pt x="271779" y="22860"/>
                </a:lnTo>
                <a:lnTo>
                  <a:pt x="272795" y="25908"/>
                </a:lnTo>
                <a:lnTo>
                  <a:pt x="274319" y="27432"/>
                </a:lnTo>
                <a:lnTo>
                  <a:pt x="275843" y="30480"/>
                </a:lnTo>
                <a:lnTo>
                  <a:pt x="277367" y="35051"/>
                </a:lnTo>
                <a:lnTo>
                  <a:pt x="277367" y="36576"/>
                </a:lnTo>
                <a:lnTo>
                  <a:pt x="278891" y="42671"/>
                </a:lnTo>
                <a:lnTo>
                  <a:pt x="278891" y="48767"/>
                </a:lnTo>
                <a:lnTo>
                  <a:pt x="279501" y="51816"/>
                </a:lnTo>
                <a:lnTo>
                  <a:pt x="254508" y="51816"/>
                </a:lnTo>
                <a:lnTo>
                  <a:pt x="254508" y="53340"/>
                </a:lnTo>
                <a:close/>
              </a:path>
              <a:path w="281939" h="238125">
                <a:moveTo>
                  <a:pt x="269747" y="18287"/>
                </a:moveTo>
                <a:lnTo>
                  <a:pt x="268604" y="16002"/>
                </a:lnTo>
                <a:lnTo>
                  <a:pt x="269747" y="13716"/>
                </a:lnTo>
                <a:lnTo>
                  <a:pt x="269747" y="18287"/>
                </a:lnTo>
                <a:close/>
              </a:path>
              <a:path w="281939" h="238125">
                <a:moveTo>
                  <a:pt x="268604" y="16002"/>
                </a:moveTo>
                <a:lnTo>
                  <a:pt x="268223" y="15240"/>
                </a:lnTo>
                <a:lnTo>
                  <a:pt x="268985" y="15240"/>
                </a:lnTo>
                <a:lnTo>
                  <a:pt x="268604" y="16002"/>
                </a:lnTo>
                <a:close/>
              </a:path>
              <a:path w="281939" h="238125">
                <a:moveTo>
                  <a:pt x="268985" y="16764"/>
                </a:moveTo>
                <a:lnTo>
                  <a:pt x="268223" y="16764"/>
                </a:lnTo>
                <a:lnTo>
                  <a:pt x="268604" y="16002"/>
                </a:lnTo>
                <a:lnTo>
                  <a:pt x="268985" y="16764"/>
                </a:lnTo>
                <a:close/>
              </a:path>
              <a:path w="281939" h="238125">
                <a:moveTo>
                  <a:pt x="271271" y="21335"/>
                </a:moveTo>
                <a:lnTo>
                  <a:pt x="269747" y="19812"/>
                </a:lnTo>
                <a:lnTo>
                  <a:pt x="270509" y="19812"/>
                </a:lnTo>
                <a:lnTo>
                  <a:pt x="271271" y="21335"/>
                </a:lnTo>
                <a:close/>
              </a:path>
              <a:path w="281939" h="238125">
                <a:moveTo>
                  <a:pt x="271779" y="22860"/>
                </a:moveTo>
                <a:lnTo>
                  <a:pt x="271271" y="22860"/>
                </a:lnTo>
                <a:lnTo>
                  <a:pt x="271271" y="21335"/>
                </a:lnTo>
                <a:lnTo>
                  <a:pt x="271779" y="22860"/>
                </a:lnTo>
                <a:close/>
              </a:path>
              <a:path w="281939" h="238125">
                <a:moveTo>
                  <a:pt x="279109" y="112776"/>
                </a:moveTo>
                <a:lnTo>
                  <a:pt x="254508" y="112776"/>
                </a:lnTo>
                <a:lnTo>
                  <a:pt x="256031" y="102108"/>
                </a:lnTo>
                <a:lnTo>
                  <a:pt x="256031" y="73151"/>
                </a:lnTo>
                <a:lnTo>
                  <a:pt x="254508" y="65532"/>
                </a:lnTo>
                <a:lnTo>
                  <a:pt x="254508" y="51816"/>
                </a:lnTo>
                <a:lnTo>
                  <a:pt x="279501" y="51816"/>
                </a:lnTo>
                <a:lnTo>
                  <a:pt x="280416" y="56387"/>
                </a:lnTo>
                <a:lnTo>
                  <a:pt x="280416" y="71628"/>
                </a:lnTo>
                <a:lnTo>
                  <a:pt x="281939" y="71628"/>
                </a:lnTo>
                <a:lnTo>
                  <a:pt x="281939" y="92964"/>
                </a:lnTo>
                <a:lnTo>
                  <a:pt x="279109" y="112776"/>
                </a:lnTo>
                <a:close/>
              </a:path>
              <a:path w="281939" h="238125">
                <a:moveTo>
                  <a:pt x="32003" y="92964"/>
                </a:moveTo>
                <a:lnTo>
                  <a:pt x="4571" y="92964"/>
                </a:lnTo>
                <a:lnTo>
                  <a:pt x="3047" y="89916"/>
                </a:lnTo>
                <a:lnTo>
                  <a:pt x="0" y="86867"/>
                </a:lnTo>
                <a:lnTo>
                  <a:pt x="0" y="79248"/>
                </a:lnTo>
                <a:lnTo>
                  <a:pt x="1523" y="76200"/>
                </a:lnTo>
                <a:lnTo>
                  <a:pt x="1523" y="73151"/>
                </a:lnTo>
                <a:lnTo>
                  <a:pt x="4571" y="67056"/>
                </a:lnTo>
                <a:lnTo>
                  <a:pt x="7619" y="64008"/>
                </a:lnTo>
                <a:lnTo>
                  <a:pt x="9143" y="64008"/>
                </a:lnTo>
                <a:lnTo>
                  <a:pt x="18287" y="59435"/>
                </a:lnTo>
                <a:lnTo>
                  <a:pt x="30479" y="59435"/>
                </a:lnTo>
                <a:lnTo>
                  <a:pt x="35051" y="60960"/>
                </a:lnTo>
                <a:lnTo>
                  <a:pt x="36575" y="60960"/>
                </a:lnTo>
                <a:lnTo>
                  <a:pt x="45719" y="64008"/>
                </a:lnTo>
                <a:lnTo>
                  <a:pt x="54863" y="68580"/>
                </a:lnTo>
                <a:lnTo>
                  <a:pt x="60959" y="73151"/>
                </a:lnTo>
                <a:lnTo>
                  <a:pt x="62483" y="73151"/>
                </a:lnTo>
                <a:lnTo>
                  <a:pt x="72643" y="80771"/>
                </a:lnTo>
                <a:lnTo>
                  <a:pt x="18287" y="80771"/>
                </a:lnTo>
                <a:lnTo>
                  <a:pt x="19050" y="82296"/>
                </a:lnTo>
                <a:lnTo>
                  <a:pt x="18287" y="82296"/>
                </a:lnTo>
                <a:lnTo>
                  <a:pt x="18795" y="83312"/>
                </a:lnTo>
                <a:lnTo>
                  <a:pt x="18287" y="83819"/>
                </a:lnTo>
                <a:lnTo>
                  <a:pt x="19049" y="83820"/>
                </a:lnTo>
                <a:lnTo>
                  <a:pt x="18287" y="85344"/>
                </a:lnTo>
                <a:lnTo>
                  <a:pt x="22860" y="85344"/>
                </a:lnTo>
                <a:lnTo>
                  <a:pt x="25908" y="86867"/>
                </a:lnTo>
                <a:lnTo>
                  <a:pt x="25908" y="88392"/>
                </a:lnTo>
                <a:lnTo>
                  <a:pt x="28955" y="89916"/>
                </a:lnTo>
                <a:lnTo>
                  <a:pt x="32003" y="92964"/>
                </a:lnTo>
                <a:close/>
              </a:path>
              <a:path w="281939" h="238125">
                <a:moveTo>
                  <a:pt x="19303" y="82803"/>
                </a:moveTo>
                <a:lnTo>
                  <a:pt x="18287" y="80771"/>
                </a:lnTo>
                <a:lnTo>
                  <a:pt x="21335" y="80771"/>
                </a:lnTo>
                <a:lnTo>
                  <a:pt x="19303" y="82803"/>
                </a:lnTo>
                <a:close/>
              </a:path>
              <a:path w="281939" h="238125">
                <a:moveTo>
                  <a:pt x="19507" y="82905"/>
                </a:moveTo>
                <a:lnTo>
                  <a:pt x="19303" y="82803"/>
                </a:lnTo>
                <a:lnTo>
                  <a:pt x="21335" y="80771"/>
                </a:lnTo>
                <a:lnTo>
                  <a:pt x="19811" y="82296"/>
                </a:lnTo>
                <a:lnTo>
                  <a:pt x="19507" y="82905"/>
                </a:lnTo>
                <a:close/>
              </a:path>
              <a:path w="281939" h="238125">
                <a:moveTo>
                  <a:pt x="19811" y="83057"/>
                </a:moveTo>
                <a:lnTo>
                  <a:pt x="19507" y="82905"/>
                </a:lnTo>
                <a:lnTo>
                  <a:pt x="19811" y="82296"/>
                </a:lnTo>
                <a:lnTo>
                  <a:pt x="21335" y="80771"/>
                </a:lnTo>
                <a:lnTo>
                  <a:pt x="24383" y="80771"/>
                </a:lnTo>
                <a:lnTo>
                  <a:pt x="19811" y="83057"/>
                </a:lnTo>
                <a:close/>
              </a:path>
              <a:path w="281939" h="238125">
                <a:moveTo>
                  <a:pt x="30479" y="82296"/>
                </a:moveTo>
                <a:lnTo>
                  <a:pt x="25908" y="80771"/>
                </a:lnTo>
                <a:lnTo>
                  <a:pt x="28955" y="80771"/>
                </a:lnTo>
                <a:lnTo>
                  <a:pt x="30479" y="82296"/>
                </a:lnTo>
                <a:close/>
              </a:path>
              <a:path w="281939" h="238125">
                <a:moveTo>
                  <a:pt x="39623" y="85344"/>
                </a:moveTo>
                <a:lnTo>
                  <a:pt x="33527" y="83819"/>
                </a:lnTo>
                <a:lnTo>
                  <a:pt x="28955" y="80771"/>
                </a:lnTo>
                <a:lnTo>
                  <a:pt x="72643" y="80771"/>
                </a:lnTo>
                <a:lnTo>
                  <a:pt x="74675" y="82296"/>
                </a:lnTo>
                <a:lnTo>
                  <a:pt x="76199" y="83819"/>
                </a:lnTo>
                <a:lnTo>
                  <a:pt x="38100" y="83819"/>
                </a:lnTo>
                <a:lnTo>
                  <a:pt x="39623" y="85344"/>
                </a:lnTo>
                <a:close/>
              </a:path>
              <a:path w="281939" h="238125">
                <a:moveTo>
                  <a:pt x="18795" y="83311"/>
                </a:moveTo>
                <a:lnTo>
                  <a:pt x="18287" y="82296"/>
                </a:lnTo>
                <a:lnTo>
                  <a:pt x="19049" y="83058"/>
                </a:lnTo>
                <a:lnTo>
                  <a:pt x="18795" y="83311"/>
                </a:lnTo>
                <a:close/>
              </a:path>
              <a:path w="281939" h="238125">
                <a:moveTo>
                  <a:pt x="19049" y="83057"/>
                </a:moveTo>
                <a:lnTo>
                  <a:pt x="18287" y="82296"/>
                </a:lnTo>
                <a:lnTo>
                  <a:pt x="19303" y="82803"/>
                </a:lnTo>
                <a:lnTo>
                  <a:pt x="19049" y="83057"/>
                </a:lnTo>
                <a:close/>
              </a:path>
              <a:path w="281939" h="238125">
                <a:moveTo>
                  <a:pt x="19303" y="82803"/>
                </a:moveTo>
                <a:lnTo>
                  <a:pt x="18287" y="82296"/>
                </a:lnTo>
                <a:lnTo>
                  <a:pt x="19050" y="82296"/>
                </a:lnTo>
                <a:lnTo>
                  <a:pt x="19303" y="82803"/>
                </a:lnTo>
                <a:close/>
              </a:path>
              <a:path w="281939" h="238125">
                <a:moveTo>
                  <a:pt x="19303" y="83311"/>
                </a:moveTo>
                <a:lnTo>
                  <a:pt x="19049" y="83057"/>
                </a:lnTo>
                <a:lnTo>
                  <a:pt x="19303" y="82803"/>
                </a:lnTo>
                <a:lnTo>
                  <a:pt x="19303" y="83311"/>
                </a:lnTo>
                <a:close/>
              </a:path>
              <a:path w="281939" h="238125">
                <a:moveTo>
                  <a:pt x="19507" y="83210"/>
                </a:moveTo>
                <a:lnTo>
                  <a:pt x="19507" y="82905"/>
                </a:lnTo>
                <a:lnTo>
                  <a:pt x="19811" y="83057"/>
                </a:lnTo>
                <a:lnTo>
                  <a:pt x="19507" y="83210"/>
                </a:lnTo>
                <a:close/>
              </a:path>
              <a:path w="281939" h="238125">
                <a:moveTo>
                  <a:pt x="18897" y="83515"/>
                </a:moveTo>
                <a:lnTo>
                  <a:pt x="18897" y="83210"/>
                </a:lnTo>
                <a:lnTo>
                  <a:pt x="19049" y="83058"/>
                </a:lnTo>
                <a:lnTo>
                  <a:pt x="19303" y="83312"/>
                </a:lnTo>
                <a:lnTo>
                  <a:pt x="18897" y="83515"/>
                </a:lnTo>
                <a:close/>
              </a:path>
              <a:path w="281939" h="238125">
                <a:moveTo>
                  <a:pt x="21335" y="83819"/>
                </a:moveTo>
                <a:lnTo>
                  <a:pt x="19811" y="83819"/>
                </a:lnTo>
                <a:lnTo>
                  <a:pt x="19507" y="83210"/>
                </a:lnTo>
                <a:lnTo>
                  <a:pt x="19811" y="83058"/>
                </a:lnTo>
                <a:lnTo>
                  <a:pt x="21335" y="83819"/>
                </a:lnTo>
                <a:close/>
              </a:path>
              <a:path w="281939" h="238125">
                <a:moveTo>
                  <a:pt x="19304" y="83311"/>
                </a:moveTo>
                <a:lnTo>
                  <a:pt x="19430" y="83058"/>
                </a:lnTo>
                <a:lnTo>
                  <a:pt x="19507" y="83210"/>
                </a:lnTo>
                <a:lnTo>
                  <a:pt x="19304" y="83311"/>
                </a:lnTo>
                <a:close/>
              </a:path>
              <a:path w="281939" h="238125">
                <a:moveTo>
                  <a:pt x="19811" y="83819"/>
                </a:moveTo>
                <a:lnTo>
                  <a:pt x="19304" y="83311"/>
                </a:lnTo>
                <a:lnTo>
                  <a:pt x="19507" y="83210"/>
                </a:lnTo>
                <a:lnTo>
                  <a:pt x="19811" y="83819"/>
                </a:lnTo>
                <a:close/>
              </a:path>
              <a:path w="281939" h="238125">
                <a:moveTo>
                  <a:pt x="19049" y="83820"/>
                </a:moveTo>
                <a:lnTo>
                  <a:pt x="18897" y="83515"/>
                </a:lnTo>
                <a:lnTo>
                  <a:pt x="19303" y="83311"/>
                </a:lnTo>
                <a:lnTo>
                  <a:pt x="19049" y="83820"/>
                </a:lnTo>
                <a:close/>
              </a:path>
              <a:path w="281939" h="238125">
                <a:moveTo>
                  <a:pt x="18287" y="83819"/>
                </a:moveTo>
                <a:lnTo>
                  <a:pt x="18795" y="83311"/>
                </a:lnTo>
                <a:lnTo>
                  <a:pt x="18897" y="83515"/>
                </a:lnTo>
                <a:lnTo>
                  <a:pt x="18287" y="83819"/>
                </a:lnTo>
                <a:close/>
              </a:path>
              <a:path w="281939" h="238125">
                <a:moveTo>
                  <a:pt x="19303" y="84328"/>
                </a:moveTo>
                <a:lnTo>
                  <a:pt x="19050" y="83819"/>
                </a:lnTo>
                <a:lnTo>
                  <a:pt x="19303" y="83312"/>
                </a:lnTo>
                <a:lnTo>
                  <a:pt x="19811" y="83820"/>
                </a:lnTo>
                <a:lnTo>
                  <a:pt x="19303" y="84328"/>
                </a:lnTo>
                <a:close/>
              </a:path>
              <a:path w="281939" h="238125">
                <a:moveTo>
                  <a:pt x="19049" y="83819"/>
                </a:moveTo>
                <a:lnTo>
                  <a:pt x="18287" y="83819"/>
                </a:lnTo>
                <a:lnTo>
                  <a:pt x="18897" y="83515"/>
                </a:lnTo>
                <a:lnTo>
                  <a:pt x="19049" y="83819"/>
                </a:lnTo>
                <a:close/>
              </a:path>
              <a:path w="281939" h="238125">
                <a:moveTo>
                  <a:pt x="19811" y="85344"/>
                </a:moveTo>
                <a:lnTo>
                  <a:pt x="19303" y="84328"/>
                </a:lnTo>
                <a:lnTo>
                  <a:pt x="19811" y="83819"/>
                </a:lnTo>
                <a:lnTo>
                  <a:pt x="19811" y="85344"/>
                </a:lnTo>
                <a:close/>
              </a:path>
              <a:path w="281939" h="238125">
                <a:moveTo>
                  <a:pt x="22860" y="85344"/>
                </a:moveTo>
                <a:lnTo>
                  <a:pt x="19811" y="85344"/>
                </a:lnTo>
                <a:lnTo>
                  <a:pt x="19811" y="83819"/>
                </a:lnTo>
                <a:lnTo>
                  <a:pt x="22860" y="85344"/>
                </a:lnTo>
                <a:close/>
              </a:path>
              <a:path w="281939" h="238125">
                <a:moveTo>
                  <a:pt x="62483" y="100583"/>
                </a:moveTo>
                <a:lnTo>
                  <a:pt x="54863" y="96012"/>
                </a:lnTo>
                <a:lnTo>
                  <a:pt x="56387" y="96012"/>
                </a:lnTo>
                <a:lnTo>
                  <a:pt x="50291" y="91440"/>
                </a:lnTo>
                <a:lnTo>
                  <a:pt x="44195" y="88392"/>
                </a:lnTo>
                <a:lnTo>
                  <a:pt x="38100" y="83819"/>
                </a:lnTo>
                <a:lnTo>
                  <a:pt x="76200" y="83820"/>
                </a:lnTo>
                <a:lnTo>
                  <a:pt x="82295" y="89916"/>
                </a:lnTo>
                <a:lnTo>
                  <a:pt x="89916" y="96012"/>
                </a:lnTo>
                <a:lnTo>
                  <a:pt x="89916" y="97535"/>
                </a:lnTo>
                <a:lnTo>
                  <a:pt x="91440" y="99060"/>
                </a:lnTo>
                <a:lnTo>
                  <a:pt x="60959" y="99060"/>
                </a:lnTo>
                <a:lnTo>
                  <a:pt x="62483" y="100583"/>
                </a:lnTo>
                <a:close/>
              </a:path>
              <a:path w="281939" h="238125">
                <a:moveTo>
                  <a:pt x="19811" y="85344"/>
                </a:moveTo>
                <a:lnTo>
                  <a:pt x="18287" y="85344"/>
                </a:lnTo>
                <a:lnTo>
                  <a:pt x="19303" y="84328"/>
                </a:lnTo>
                <a:lnTo>
                  <a:pt x="19811" y="85344"/>
                </a:lnTo>
                <a:close/>
              </a:path>
              <a:path w="281939" h="238125">
                <a:moveTo>
                  <a:pt x="28955" y="105156"/>
                </a:moveTo>
                <a:lnTo>
                  <a:pt x="24383" y="105156"/>
                </a:lnTo>
                <a:lnTo>
                  <a:pt x="21335" y="103632"/>
                </a:lnTo>
                <a:lnTo>
                  <a:pt x="16763" y="102108"/>
                </a:lnTo>
                <a:lnTo>
                  <a:pt x="13716" y="100583"/>
                </a:lnTo>
                <a:lnTo>
                  <a:pt x="12191" y="99060"/>
                </a:lnTo>
                <a:lnTo>
                  <a:pt x="9143" y="97535"/>
                </a:lnTo>
                <a:lnTo>
                  <a:pt x="3047" y="91440"/>
                </a:lnTo>
                <a:lnTo>
                  <a:pt x="4571" y="92964"/>
                </a:lnTo>
                <a:lnTo>
                  <a:pt x="32003" y="92964"/>
                </a:lnTo>
                <a:lnTo>
                  <a:pt x="33527" y="97535"/>
                </a:lnTo>
                <a:lnTo>
                  <a:pt x="30479" y="100583"/>
                </a:lnTo>
                <a:lnTo>
                  <a:pt x="28955" y="105156"/>
                </a:lnTo>
                <a:close/>
              </a:path>
              <a:path w="281939" h="238125">
                <a:moveTo>
                  <a:pt x="74675" y="112776"/>
                </a:moveTo>
                <a:lnTo>
                  <a:pt x="67055" y="105156"/>
                </a:lnTo>
                <a:lnTo>
                  <a:pt x="68579" y="105156"/>
                </a:lnTo>
                <a:lnTo>
                  <a:pt x="60959" y="99060"/>
                </a:lnTo>
                <a:lnTo>
                  <a:pt x="91440" y="99060"/>
                </a:lnTo>
                <a:lnTo>
                  <a:pt x="103631" y="111251"/>
                </a:lnTo>
                <a:lnTo>
                  <a:pt x="74675" y="111251"/>
                </a:lnTo>
                <a:lnTo>
                  <a:pt x="74675" y="112776"/>
                </a:lnTo>
                <a:close/>
              </a:path>
              <a:path w="281939" h="238125">
                <a:moveTo>
                  <a:pt x="118871" y="128016"/>
                </a:moveTo>
                <a:lnTo>
                  <a:pt x="86867" y="128016"/>
                </a:lnTo>
                <a:lnTo>
                  <a:pt x="80771" y="118871"/>
                </a:lnTo>
                <a:lnTo>
                  <a:pt x="74675" y="111251"/>
                </a:lnTo>
                <a:lnTo>
                  <a:pt x="103631" y="111251"/>
                </a:lnTo>
                <a:lnTo>
                  <a:pt x="105155" y="112776"/>
                </a:lnTo>
                <a:lnTo>
                  <a:pt x="103631" y="112776"/>
                </a:lnTo>
                <a:lnTo>
                  <a:pt x="118871" y="128016"/>
                </a:lnTo>
                <a:close/>
              </a:path>
              <a:path w="281939" h="238125">
                <a:moveTo>
                  <a:pt x="270400" y="167640"/>
                </a:moveTo>
                <a:lnTo>
                  <a:pt x="245363" y="167640"/>
                </a:lnTo>
                <a:lnTo>
                  <a:pt x="246887" y="156971"/>
                </a:lnTo>
                <a:lnTo>
                  <a:pt x="248411" y="156971"/>
                </a:lnTo>
                <a:lnTo>
                  <a:pt x="249935" y="146303"/>
                </a:lnTo>
                <a:lnTo>
                  <a:pt x="251459" y="134112"/>
                </a:lnTo>
                <a:lnTo>
                  <a:pt x="252983" y="123444"/>
                </a:lnTo>
                <a:lnTo>
                  <a:pt x="254508" y="111251"/>
                </a:lnTo>
                <a:lnTo>
                  <a:pt x="254508" y="112776"/>
                </a:lnTo>
                <a:lnTo>
                  <a:pt x="279109" y="112776"/>
                </a:lnTo>
                <a:lnTo>
                  <a:pt x="278891" y="114300"/>
                </a:lnTo>
                <a:lnTo>
                  <a:pt x="277367" y="126492"/>
                </a:lnTo>
                <a:lnTo>
                  <a:pt x="277367" y="128016"/>
                </a:lnTo>
                <a:lnTo>
                  <a:pt x="274319" y="149351"/>
                </a:lnTo>
                <a:lnTo>
                  <a:pt x="274319" y="150876"/>
                </a:lnTo>
                <a:lnTo>
                  <a:pt x="271271" y="161544"/>
                </a:lnTo>
                <a:lnTo>
                  <a:pt x="270400" y="167640"/>
                </a:lnTo>
                <a:close/>
              </a:path>
              <a:path w="281939" h="238125">
                <a:moveTo>
                  <a:pt x="210311" y="231648"/>
                </a:moveTo>
                <a:lnTo>
                  <a:pt x="205739" y="228600"/>
                </a:lnTo>
                <a:lnTo>
                  <a:pt x="207263" y="228600"/>
                </a:lnTo>
                <a:lnTo>
                  <a:pt x="202691" y="227076"/>
                </a:lnTo>
                <a:lnTo>
                  <a:pt x="201167" y="225551"/>
                </a:lnTo>
                <a:lnTo>
                  <a:pt x="195071" y="222503"/>
                </a:lnTo>
                <a:lnTo>
                  <a:pt x="196595" y="222503"/>
                </a:lnTo>
                <a:lnTo>
                  <a:pt x="190500" y="219456"/>
                </a:lnTo>
                <a:lnTo>
                  <a:pt x="184403" y="214883"/>
                </a:lnTo>
                <a:lnTo>
                  <a:pt x="182879" y="214883"/>
                </a:lnTo>
                <a:lnTo>
                  <a:pt x="176783" y="208787"/>
                </a:lnTo>
                <a:lnTo>
                  <a:pt x="170687" y="204216"/>
                </a:lnTo>
                <a:lnTo>
                  <a:pt x="169163" y="204216"/>
                </a:lnTo>
                <a:lnTo>
                  <a:pt x="164591" y="198119"/>
                </a:lnTo>
                <a:lnTo>
                  <a:pt x="156971" y="193548"/>
                </a:lnTo>
                <a:lnTo>
                  <a:pt x="141731" y="181356"/>
                </a:lnTo>
                <a:lnTo>
                  <a:pt x="134111" y="173735"/>
                </a:lnTo>
                <a:lnTo>
                  <a:pt x="132587" y="173735"/>
                </a:lnTo>
                <a:lnTo>
                  <a:pt x="124967" y="166116"/>
                </a:lnTo>
                <a:lnTo>
                  <a:pt x="126491" y="166116"/>
                </a:lnTo>
                <a:lnTo>
                  <a:pt x="117347" y="158496"/>
                </a:lnTo>
                <a:lnTo>
                  <a:pt x="94487" y="135635"/>
                </a:lnTo>
                <a:lnTo>
                  <a:pt x="88391" y="128016"/>
                </a:lnTo>
                <a:lnTo>
                  <a:pt x="117347" y="128016"/>
                </a:lnTo>
                <a:lnTo>
                  <a:pt x="132587" y="143256"/>
                </a:lnTo>
                <a:lnTo>
                  <a:pt x="140208" y="149351"/>
                </a:lnTo>
                <a:lnTo>
                  <a:pt x="140208" y="150876"/>
                </a:lnTo>
                <a:lnTo>
                  <a:pt x="147827" y="158496"/>
                </a:lnTo>
                <a:lnTo>
                  <a:pt x="149352" y="158496"/>
                </a:lnTo>
                <a:lnTo>
                  <a:pt x="155447" y="164592"/>
                </a:lnTo>
                <a:lnTo>
                  <a:pt x="157353" y="164592"/>
                </a:lnTo>
                <a:lnTo>
                  <a:pt x="178308" y="181356"/>
                </a:lnTo>
                <a:lnTo>
                  <a:pt x="178308" y="182880"/>
                </a:lnTo>
                <a:lnTo>
                  <a:pt x="184403" y="187451"/>
                </a:lnTo>
                <a:lnTo>
                  <a:pt x="182879" y="187451"/>
                </a:lnTo>
                <a:lnTo>
                  <a:pt x="190500" y="192024"/>
                </a:lnTo>
                <a:lnTo>
                  <a:pt x="196595" y="198119"/>
                </a:lnTo>
                <a:lnTo>
                  <a:pt x="198627" y="198119"/>
                </a:lnTo>
                <a:lnTo>
                  <a:pt x="202691" y="201167"/>
                </a:lnTo>
                <a:lnTo>
                  <a:pt x="208787" y="204216"/>
                </a:lnTo>
                <a:lnTo>
                  <a:pt x="211836" y="207264"/>
                </a:lnTo>
                <a:lnTo>
                  <a:pt x="213359" y="208787"/>
                </a:lnTo>
                <a:lnTo>
                  <a:pt x="216408" y="208787"/>
                </a:lnTo>
                <a:lnTo>
                  <a:pt x="225551" y="214883"/>
                </a:lnTo>
                <a:lnTo>
                  <a:pt x="227584" y="215900"/>
                </a:lnTo>
                <a:lnTo>
                  <a:pt x="227075" y="216408"/>
                </a:lnTo>
                <a:lnTo>
                  <a:pt x="256031" y="216408"/>
                </a:lnTo>
                <a:lnTo>
                  <a:pt x="252983" y="220980"/>
                </a:lnTo>
                <a:lnTo>
                  <a:pt x="251459" y="224028"/>
                </a:lnTo>
                <a:lnTo>
                  <a:pt x="245363" y="230124"/>
                </a:lnTo>
                <a:lnTo>
                  <a:pt x="210311" y="230124"/>
                </a:lnTo>
                <a:lnTo>
                  <a:pt x="210311" y="231648"/>
                </a:lnTo>
                <a:close/>
              </a:path>
              <a:path w="281939" h="238125">
                <a:moveTo>
                  <a:pt x="149352" y="158496"/>
                </a:moveTo>
                <a:lnTo>
                  <a:pt x="147827" y="158496"/>
                </a:lnTo>
                <a:lnTo>
                  <a:pt x="147827" y="156971"/>
                </a:lnTo>
                <a:lnTo>
                  <a:pt x="149352" y="158496"/>
                </a:lnTo>
                <a:close/>
              </a:path>
              <a:path w="281939" h="238125">
                <a:moveTo>
                  <a:pt x="157353" y="164592"/>
                </a:moveTo>
                <a:lnTo>
                  <a:pt x="155447" y="164592"/>
                </a:lnTo>
                <a:lnTo>
                  <a:pt x="155447" y="163067"/>
                </a:lnTo>
                <a:lnTo>
                  <a:pt x="157353" y="164592"/>
                </a:lnTo>
                <a:close/>
              </a:path>
              <a:path w="281939" h="238125">
                <a:moveTo>
                  <a:pt x="240791" y="185928"/>
                </a:moveTo>
                <a:lnTo>
                  <a:pt x="243839" y="176783"/>
                </a:lnTo>
                <a:lnTo>
                  <a:pt x="245363" y="166116"/>
                </a:lnTo>
                <a:lnTo>
                  <a:pt x="245363" y="167640"/>
                </a:lnTo>
                <a:lnTo>
                  <a:pt x="270400" y="167640"/>
                </a:lnTo>
                <a:lnTo>
                  <a:pt x="269747" y="172212"/>
                </a:lnTo>
                <a:lnTo>
                  <a:pt x="266700" y="181356"/>
                </a:lnTo>
                <a:lnTo>
                  <a:pt x="266264" y="184403"/>
                </a:lnTo>
                <a:lnTo>
                  <a:pt x="242316" y="184403"/>
                </a:lnTo>
                <a:lnTo>
                  <a:pt x="240791" y="185928"/>
                </a:lnTo>
                <a:close/>
              </a:path>
              <a:path w="281939" h="238125">
                <a:moveTo>
                  <a:pt x="262127" y="201167"/>
                </a:moveTo>
                <a:lnTo>
                  <a:pt x="236219" y="201167"/>
                </a:lnTo>
                <a:lnTo>
                  <a:pt x="239267" y="193548"/>
                </a:lnTo>
                <a:lnTo>
                  <a:pt x="242316" y="184403"/>
                </a:lnTo>
                <a:lnTo>
                  <a:pt x="266264" y="184403"/>
                </a:lnTo>
                <a:lnTo>
                  <a:pt x="265175" y="192024"/>
                </a:lnTo>
                <a:lnTo>
                  <a:pt x="262127" y="201167"/>
                </a:lnTo>
                <a:close/>
              </a:path>
              <a:path w="281939" h="238125">
                <a:moveTo>
                  <a:pt x="198627" y="198119"/>
                </a:moveTo>
                <a:lnTo>
                  <a:pt x="196595" y="198119"/>
                </a:lnTo>
                <a:lnTo>
                  <a:pt x="196595" y="196596"/>
                </a:lnTo>
                <a:lnTo>
                  <a:pt x="198627" y="198119"/>
                </a:lnTo>
                <a:close/>
              </a:path>
              <a:path w="281939" h="238125">
                <a:moveTo>
                  <a:pt x="231647" y="210312"/>
                </a:moveTo>
                <a:lnTo>
                  <a:pt x="234695" y="205740"/>
                </a:lnTo>
                <a:lnTo>
                  <a:pt x="236219" y="199644"/>
                </a:lnTo>
                <a:lnTo>
                  <a:pt x="236219" y="201167"/>
                </a:lnTo>
                <a:lnTo>
                  <a:pt x="262127" y="201167"/>
                </a:lnTo>
                <a:lnTo>
                  <a:pt x="259079" y="208787"/>
                </a:lnTo>
                <a:lnTo>
                  <a:pt x="233171" y="208787"/>
                </a:lnTo>
                <a:lnTo>
                  <a:pt x="231647" y="210312"/>
                </a:lnTo>
                <a:close/>
              </a:path>
              <a:path w="281939" h="238125">
                <a:moveTo>
                  <a:pt x="216408" y="208787"/>
                </a:moveTo>
                <a:lnTo>
                  <a:pt x="213359" y="208787"/>
                </a:lnTo>
                <a:lnTo>
                  <a:pt x="211836" y="207264"/>
                </a:lnTo>
                <a:lnTo>
                  <a:pt x="216408" y="208787"/>
                </a:lnTo>
                <a:close/>
              </a:path>
              <a:path w="281939" h="238125">
                <a:moveTo>
                  <a:pt x="229361" y="214122"/>
                </a:moveTo>
                <a:lnTo>
                  <a:pt x="230123" y="211835"/>
                </a:lnTo>
                <a:lnTo>
                  <a:pt x="231647" y="211835"/>
                </a:lnTo>
                <a:lnTo>
                  <a:pt x="233171" y="208787"/>
                </a:lnTo>
                <a:lnTo>
                  <a:pt x="259079" y="208787"/>
                </a:lnTo>
                <a:lnTo>
                  <a:pt x="256793" y="213360"/>
                </a:lnTo>
                <a:lnTo>
                  <a:pt x="230123" y="213360"/>
                </a:lnTo>
                <a:lnTo>
                  <a:pt x="229361" y="214122"/>
                </a:lnTo>
                <a:close/>
              </a:path>
              <a:path w="281939" h="238125">
                <a:moveTo>
                  <a:pt x="227584" y="215900"/>
                </a:moveTo>
                <a:lnTo>
                  <a:pt x="225551" y="214883"/>
                </a:lnTo>
                <a:lnTo>
                  <a:pt x="224027" y="213360"/>
                </a:lnTo>
                <a:lnTo>
                  <a:pt x="227685" y="215798"/>
                </a:lnTo>
                <a:close/>
              </a:path>
              <a:path w="281939" h="238125">
                <a:moveTo>
                  <a:pt x="228904" y="215493"/>
                </a:moveTo>
                <a:lnTo>
                  <a:pt x="229361" y="214122"/>
                </a:lnTo>
                <a:lnTo>
                  <a:pt x="230123" y="213360"/>
                </a:lnTo>
                <a:lnTo>
                  <a:pt x="229108" y="215391"/>
                </a:lnTo>
                <a:lnTo>
                  <a:pt x="228904" y="215493"/>
                </a:lnTo>
                <a:close/>
              </a:path>
              <a:path w="281939" h="238125">
                <a:moveTo>
                  <a:pt x="229108" y="215391"/>
                </a:moveTo>
                <a:lnTo>
                  <a:pt x="230123" y="213360"/>
                </a:lnTo>
                <a:lnTo>
                  <a:pt x="256793" y="213360"/>
                </a:lnTo>
                <a:lnTo>
                  <a:pt x="256031" y="214883"/>
                </a:lnTo>
                <a:lnTo>
                  <a:pt x="230123" y="214883"/>
                </a:lnTo>
                <a:lnTo>
                  <a:pt x="229108" y="215391"/>
                </a:lnTo>
                <a:close/>
              </a:path>
              <a:path w="281939" h="238125">
                <a:moveTo>
                  <a:pt x="227946" y="215972"/>
                </a:moveTo>
                <a:lnTo>
                  <a:pt x="227685" y="215798"/>
                </a:lnTo>
                <a:lnTo>
                  <a:pt x="229361" y="214122"/>
                </a:lnTo>
                <a:lnTo>
                  <a:pt x="228904" y="215493"/>
                </a:lnTo>
                <a:lnTo>
                  <a:pt x="227946" y="215972"/>
                </a:lnTo>
                <a:close/>
              </a:path>
              <a:path w="281939" h="238125">
                <a:moveTo>
                  <a:pt x="227685" y="215798"/>
                </a:moveTo>
                <a:lnTo>
                  <a:pt x="226313" y="214883"/>
                </a:lnTo>
                <a:lnTo>
                  <a:pt x="228600" y="214883"/>
                </a:lnTo>
                <a:lnTo>
                  <a:pt x="227685" y="215798"/>
                </a:lnTo>
                <a:close/>
              </a:path>
              <a:path w="281939" h="238125">
                <a:moveTo>
                  <a:pt x="256031" y="216408"/>
                </a:moveTo>
                <a:lnTo>
                  <a:pt x="228600" y="216408"/>
                </a:lnTo>
                <a:lnTo>
                  <a:pt x="229108" y="215391"/>
                </a:lnTo>
                <a:lnTo>
                  <a:pt x="230123" y="214883"/>
                </a:lnTo>
                <a:lnTo>
                  <a:pt x="256031" y="214883"/>
                </a:lnTo>
                <a:lnTo>
                  <a:pt x="256031" y="216408"/>
                </a:lnTo>
                <a:close/>
              </a:path>
              <a:path w="281939" h="238125">
                <a:moveTo>
                  <a:pt x="228600" y="216408"/>
                </a:moveTo>
                <a:lnTo>
                  <a:pt x="228904" y="215493"/>
                </a:lnTo>
                <a:lnTo>
                  <a:pt x="229108" y="215391"/>
                </a:lnTo>
                <a:lnTo>
                  <a:pt x="228600" y="216408"/>
                </a:lnTo>
                <a:close/>
              </a:path>
              <a:path w="281939" h="238125">
                <a:moveTo>
                  <a:pt x="228600" y="216408"/>
                </a:moveTo>
                <a:lnTo>
                  <a:pt x="227946" y="215972"/>
                </a:lnTo>
                <a:lnTo>
                  <a:pt x="228904" y="215493"/>
                </a:lnTo>
                <a:lnTo>
                  <a:pt x="228600" y="216408"/>
                </a:lnTo>
                <a:close/>
              </a:path>
              <a:path w="281939" h="238125">
                <a:moveTo>
                  <a:pt x="227837" y="216027"/>
                </a:moveTo>
                <a:lnTo>
                  <a:pt x="227685" y="215798"/>
                </a:lnTo>
                <a:lnTo>
                  <a:pt x="227837" y="215900"/>
                </a:lnTo>
                <a:close/>
              </a:path>
              <a:path w="281939" h="238125">
                <a:moveTo>
                  <a:pt x="227075" y="216408"/>
                </a:moveTo>
                <a:lnTo>
                  <a:pt x="227584" y="215900"/>
                </a:lnTo>
                <a:lnTo>
                  <a:pt x="227837" y="216027"/>
                </a:lnTo>
                <a:lnTo>
                  <a:pt x="227075" y="216408"/>
                </a:lnTo>
                <a:close/>
              </a:path>
              <a:path w="281939" h="238125">
                <a:moveTo>
                  <a:pt x="228600" y="216408"/>
                </a:moveTo>
                <a:lnTo>
                  <a:pt x="227837" y="216027"/>
                </a:lnTo>
                <a:lnTo>
                  <a:pt x="228600" y="216408"/>
                </a:lnTo>
                <a:close/>
              </a:path>
              <a:path w="281939" h="238125">
                <a:moveTo>
                  <a:pt x="228600" y="216408"/>
                </a:moveTo>
                <a:lnTo>
                  <a:pt x="227075" y="216408"/>
                </a:lnTo>
                <a:lnTo>
                  <a:pt x="227837" y="216027"/>
                </a:lnTo>
                <a:lnTo>
                  <a:pt x="228600" y="216408"/>
                </a:lnTo>
                <a:close/>
              </a:path>
              <a:path w="281939" h="238125">
                <a:moveTo>
                  <a:pt x="248411" y="227076"/>
                </a:moveTo>
                <a:lnTo>
                  <a:pt x="249935" y="225551"/>
                </a:lnTo>
                <a:lnTo>
                  <a:pt x="248411" y="227076"/>
                </a:lnTo>
                <a:close/>
              </a:path>
              <a:path w="281939" h="238125">
                <a:moveTo>
                  <a:pt x="233171" y="237744"/>
                </a:moveTo>
                <a:lnTo>
                  <a:pt x="222503" y="237744"/>
                </a:lnTo>
                <a:lnTo>
                  <a:pt x="219455" y="236219"/>
                </a:lnTo>
                <a:lnTo>
                  <a:pt x="217931" y="234696"/>
                </a:lnTo>
                <a:lnTo>
                  <a:pt x="214883" y="233171"/>
                </a:lnTo>
                <a:lnTo>
                  <a:pt x="213359" y="233171"/>
                </a:lnTo>
                <a:lnTo>
                  <a:pt x="210311" y="230124"/>
                </a:lnTo>
                <a:lnTo>
                  <a:pt x="245363" y="230124"/>
                </a:lnTo>
                <a:lnTo>
                  <a:pt x="240791" y="234696"/>
                </a:lnTo>
                <a:lnTo>
                  <a:pt x="239267" y="234696"/>
                </a:lnTo>
                <a:lnTo>
                  <a:pt x="233171" y="2377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84932" y="5594603"/>
            <a:ext cx="105155" cy="144780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3127248" y="5556503"/>
            <a:ext cx="70485" cy="588645"/>
          </a:xfrm>
          <a:custGeom>
            <a:avLst/>
            <a:gdLst/>
            <a:ahLst/>
            <a:cxnLst/>
            <a:rect l="l" t="t" r="r" b="b"/>
            <a:pathLst>
              <a:path w="70485" h="588645">
                <a:moveTo>
                  <a:pt x="44196" y="144780"/>
                </a:moveTo>
                <a:lnTo>
                  <a:pt x="24384" y="144780"/>
                </a:lnTo>
                <a:lnTo>
                  <a:pt x="24384" y="126492"/>
                </a:lnTo>
                <a:lnTo>
                  <a:pt x="25908" y="109728"/>
                </a:lnTo>
                <a:lnTo>
                  <a:pt x="27432" y="94488"/>
                </a:lnTo>
                <a:lnTo>
                  <a:pt x="28956" y="80772"/>
                </a:lnTo>
                <a:lnTo>
                  <a:pt x="28956" y="67056"/>
                </a:lnTo>
                <a:lnTo>
                  <a:pt x="30480" y="56388"/>
                </a:lnTo>
                <a:lnTo>
                  <a:pt x="32004" y="47244"/>
                </a:lnTo>
                <a:lnTo>
                  <a:pt x="32004" y="45720"/>
                </a:lnTo>
                <a:lnTo>
                  <a:pt x="33528" y="38100"/>
                </a:lnTo>
                <a:lnTo>
                  <a:pt x="33528" y="36576"/>
                </a:lnTo>
                <a:lnTo>
                  <a:pt x="35052" y="28956"/>
                </a:lnTo>
                <a:lnTo>
                  <a:pt x="36576" y="27432"/>
                </a:lnTo>
                <a:lnTo>
                  <a:pt x="38100" y="22860"/>
                </a:lnTo>
                <a:lnTo>
                  <a:pt x="38100" y="21336"/>
                </a:lnTo>
                <a:lnTo>
                  <a:pt x="41148" y="16764"/>
                </a:lnTo>
                <a:lnTo>
                  <a:pt x="41148" y="15240"/>
                </a:lnTo>
                <a:lnTo>
                  <a:pt x="44196" y="12192"/>
                </a:lnTo>
                <a:lnTo>
                  <a:pt x="45720" y="9144"/>
                </a:lnTo>
                <a:lnTo>
                  <a:pt x="47244" y="7620"/>
                </a:lnTo>
                <a:lnTo>
                  <a:pt x="48768" y="4572"/>
                </a:lnTo>
                <a:lnTo>
                  <a:pt x="50292" y="4572"/>
                </a:lnTo>
                <a:lnTo>
                  <a:pt x="51816" y="3048"/>
                </a:lnTo>
                <a:lnTo>
                  <a:pt x="53340" y="3048"/>
                </a:lnTo>
                <a:lnTo>
                  <a:pt x="59436" y="0"/>
                </a:lnTo>
                <a:lnTo>
                  <a:pt x="62484" y="0"/>
                </a:lnTo>
                <a:lnTo>
                  <a:pt x="67056" y="1524"/>
                </a:lnTo>
                <a:lnTo>
                  <a:pt x="68580" y="4572"/>
                </a:lnTo>
                <a:lnTo>
                  <a:pt x="70104" y="6096"/>
                </a:lnTo>
                <a:lnTo>
                  <a:pt x="70104" y="10668"/>
                </a:lnTo>
                <a:lnTo>
                  <a:pt x="68580" y="12192"/>
                </a:lnTo>
                <a:lnTo>
                  <a:pt x="67056" y="15240"/>
                </a:lnTo>
                <a:lnTo>
                  <a:pt x="65532" y="16764"/>
                </a:lnTo>
                <a:lnTo>
                  <a:pt x="64008" y="16764"/>
                </a:lnTo>
                <a:lnTo>
                  <a:pt x="62484" y="18288"/>
                </a:lnTo>
                <a:lnTo>
                  <a:pt x="60960" y="22860"/>
                </a:lnTo>
                <a:lnTo>
                  <a:pt x="59436" y="25908"/>
                </a:lnTo>
                <a:lnTo>
                  <a:pt x="56388" y="30480"/>
                </a:lnTo>
                <a:lnTo>
                  <a:pt x="57150" y="30480"/>
                </a:lnTo>
                <a:lnTo>
                  <a:pt x="55626" y="33528"/>
                </a:lnTo>
                <a:lnTo>
                  <a:pt x="54864" y="33528"/>
                </a:lnTo>
                <a:lnTo>
                  <a:pt x="51816" y="48768"/>
                </a:lnTo>
                <a:lnTo>
                  <a:pt x="51816" y="59436"/>
                </a:lnTo>
                <a:lnTo>
                  <a:pt x="50509" y="68580"/>
                </a:lnTo>
                <a:lnTo>
                  <a:pt x="50292" y="68580"/>
                </a:lnTo>
                <a:lnTo>
                  <a:pt x="48768" y="80772"/>
                </a:lnTo>
                <a:lnTo>
                  <a:pt x="48768" y="96012"/>
                </a:lnTo>
                <a:lnTo>
                  <a:pt x="47244" y="111252"/>
                </a:lnTo>
                <a:lnTo>
                  <a:pt x="44196" y="144780"/>
                </a:lnTo>
                <a:close/>
              </a:path>
              <a:path w="70485" h="588645">
                <a:moveTo>
                  <a:pt x="62484" y="18288"/>
                </a:moveTo>
                <a:lnTo>
                  <a:pt x="64008" y="16764"/>
                </a:lnTo>
                <a:lnTo>
                  <a:pt x="63500" y="17780"/>
                </a:lnTo>
                <a:lnTo>
                  <a:pt x="62484" y="18288"/>
                </a:lnTo>
                <a:close/>
              </a:path>
              <a:path w="70485" h="588645">
                <a:moveTo>
                  <a:pt x="63500" y="17780"/>
                </a:moveTo>
                <a:lnTo>
                  <a:pt x="64008" y="16764"/>
                </a:lnTo>
                <a:lnTo>
                  <a:pt x="65532" y="16764"/>
                </a:lnTo>
                <a:lnTo>
                  <a:pt x="63500" y="17780"/>
                </a:lnTo>
                <a:close/>
              </a:path>
              <a:path w="70485" h="588645">
                <a:moveTo>
                  <a:pt x="62484" y="19812"/>
                </a:moveTo>
                <a:lnTo>
                  <a:pt x="62484" y="18288"/>
                </a:lnTo>
                <a:lnTo>
                  <a:pt x="63500" y="17780"/>
                </a:lnTo>
                <a:lnTo>
                  <a:pt x="62484" y="19812"/>
                </a:lnTo>
                <a:close/>
              </a:path>
              <a:path w="70485" h="588645">
                <a:moveTo>
                  <a:pt x="57150" y="30480"/>
                </a:moveTo>
                <a:lnTo>
                  <a:pt x="56388" y="30480"/>
                </a:lnTo>
                <a:lnTo>
                  <a:pt x="57912" y="28956"/>
                </a:lnTo>
                <a:lnTo>
                  <a:pt x="57150" y="30480"/>
                </a:lnTo>
                <a:close/>
              </a:path>
              <a:path w="70485" h="588645">
                <a:moveTo>
                  <a:pt x="54864" y="35052"/>
                </a:moveTo>
                <a:lnTo>
                  <a:pt x="54864" y="33528"/>
                </a:lnTo>
                <a:lnTo>
                  <a:pt x="55626" y="33528"/>
                </a:lnTo>
                <a:lnTo>
                  <a:pt x="54864" y="35052"/>
                </a:lnTo>
                <a:close/>
              </a:path>
              <a:path w="70485" h="588645">
                <a:moveTo>
                  <a:pt x="50292" y="70104"/>
                </a:moveTo>
                <a:lnTo>
                  <a:pt x="50292" y="68580"/>
                </a:lnTo>
                <a:lnTo>
                  <a:pt x="50509" y="68580"/>
                </a:lnTo>
                <a:lnTo>
                  <a:pt x="50292" y="70104"/>
                </a:lnTo>
                <a:close/>
              </a:path>
              <a:path w="70485" h="588645">
                <a:moveTo>
                  <a:pt x="38201" y="225552"/>
                </a:moveTo>
                <a:lnTo>
                  <a:pt x="18288" y="225552"/>
                </a:lnTo>
                <a:lnTo>
                  <a:pt x="19812" y="202692"/>
                </a:lnTo>
                <a:lnTo>
                  <a:pt x="21336" y="181356"/>
                </a:lnTo>
                <a:lnTo>
                  <a:pt x="22860" y="161543"/>
                </a:lnTo>
                <a:lnTo>
                  <a:pt x="24384" y="143256"/>
                </a:lnTo>
                <a:lnTo>
                  <a:pt x="24384" y="144780"/>
                </a:lnTo>
                <a:lnTo>
                  <a:pt x="44196" y="144780"/>
                </a:lnTo>
                <a:lnTo>
                  <a:pt x="42672" y="163068"/>
                </a:lnTo>
                <a:lnTo>
                  <a:pt x="41148" y="182880"/>
                </a:lnTo>
                <a:lnTo>
                  <a:pt x="39624" y="204216"/>
                </a:lnTo>
                <a:lnTo>
                  <a:pt x="38201" y="225552"/>
                </a:lnTo>
                <a:close/>
              </a:path>
              <a:path w="70485" h="588645">
                <a:moveTo>
                  <a:pt x="32004" y="475487"/>
                </a:moveTo>
                <a:lnTo>
                  <a:pt x="10668" y="475487"/>
                </a:lnTo>
                <a:lnTo>
                  <a:pt x="10668" y="458724"/>
                </a:lnTo>
                <a:lnTo>
                  <a:pt x="12192" y="440436"/>
                </a:lnTo>
                <a:lnTo>
                  <a:pt x="12192" y="359663"/>
                </a:lnTo>
                <a:lnTo>
                  <a:pt x="13716" y="338328"/>
                </a:lnTo>
                <a:lnTo>
                  <a:pt x="13716" y="292607"/>
                </a:lnTo>
                <a:lnTo>
                  <a:pt x="15240" y="269748"/>
                </a:lnTo>
                <a:lnTo>
                  <a:pt x="15240" y="246888"/>
                </a:lnTo>
                <a:lnTo>
                  <a:pt x="18288" y="224028"/>
                </a:lnTo>
                <a:lnTo>
                  <a:pt x="18288" y="225552"/>
                </a:lnTo>
                <a:lnTo>
                  <a:pt x="38201" y="225552"/>
                </a:lnTo>
                <a:lnTo>
                  <a:pt x="36576" y="248412"/>
                </a:lnTo>
                <a:lnTo>
                  <a:pt x="33629" y="292607"/>
                </a:lnTo>
                <a:lnTo>
                  <a:pt x="33528" y="420624"/>
                </a:lnTo>
                <a:lnTo>
                  <a:pt x="32004" y="440436"/>
                </a:lnTo>
                <a:lnTo>
                  <a:pt x="32004" y="475487"/>
                </a:lnTo>
                <a:close/>
              </a:path>
              <a:path w="70485" h="588645">
                <a:moveTo>
                  <a:pt x="15240" y="588263"/>
                </a:moveTo>
                <a:lnTo>
                  <a:pt x="9144" y="586739"/>
                </a:lnTo>
                <a:lnTo>
                  <a:pt x="3048" y="583692"/>
                </a:lnTo>
                <a:lnTo>
                  <a:pt x="0" y="579120"/>
                </a:lnTo>
                <a:lnTo>
                  <a:pt x="1524" y="573024"/>
                </a:lnTo>
                <a:lnTo>
                  <a:pt x="1524" y="571500"/>
                </a:lnTo>
                <a:lnTo>
                  <a:pt x="3048" y="565404"/>
                </a:lnTo>
                <a:lnTo>
                  <a:pt x="3048" y="559308"/>
                </a:lnTo>
                <a:lnTo>
                  <a:pt x="4572" y="551687"/>
                </a:lnTo>
                <a:lnTo>
                  <a:pt x="6096" y="542544"/>
                </a:lnTo>
                <a:lnTo>
                  <a:pt x="6096" y="531876"/>
                </a:lnTo>
                <a:lnTo>
                  <a:pt x="7620" y="519684"/>
                </a:lnTo>
                <a:lnTo>
                  <a:pt x="7620" y="504444"/>
                </a:lnTo>
                <a:lnTo>
                  <a:pt x="10668" y="473963"/>
                </a:lnTo>
                <a:lnTo>
                  <a:pt x="10668" y="475487"/>
                </a:lnTo>
                <a:lnTo>
                  <a:pt x="32004" y="475487"/>
                </a:lnTo>
                <a:lnTo>
                  <a:pt x="28956" y="505968"/>
                </a:lnTo>
                <a:lnTo>
                  <a:pt x="28956" y="521208"/>
                </a:lnTo>
                <a:lnTo>
                  <a:pt x="27432" y="533400"/>
                </a:lnTo>
                <a:lnTo>
                  <a:pt x="27432" y="544068"/>
                </a:lnTo>
                <a:lnTo>
                  <a:pt x="25908" y="553212"/>
                </a:lnTo>
                <a:lnTo>
                  <a:pt x="25908" y="554736"/>
                </a:lnTo>
                <a:lnTo>
                  <a:pt x="24384" y="562356"/>
                </a:lnTo>
                <a:lnTo>
                  <a:pt x="24384" y="568452"/>
                </a:lnTo>
                <a:lnTo>
                  <a:pt x="22860" y="573024"/>
                </a:lnTo>
                <a:lnTo>
                  <a:pt x="22860" y="579120"/>
                </a:lnTo>
                <a:lnTo>
                  <a:pt x="21336" y="583692"/>
                </a:lnTo>
                <a:lnTo>
                  <a:pt x="15240" y="5882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50692" y="5687567"/>
            <a:ext cx="652272" cy="329183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137660" y="5827776"/>
            <a:ext cx="127000" cy="100965"/>
          </a:xfrm>
          <a:custGeom>
            <a:avLst/>
            <a:gdLst/>
            <a:ahLst/>
            <a:cxnLst/>
            <a:rect l="l" t="t" r="r" b="b"/>
            <a:pathLst>
              <a:path w="127000" h="100964">
                <a:moveTo>
                  <a:pt x="102108" y="9144"/>
                </a:moveTo>
                <a:lnTo>
                  <a:pt x="101346" y="7620"/>
                </a:lnTo>
                <a:lnTo>
                  <a:pt x="100584" y="6096"/>
                </a:lnTo>
                <a:lnTo>
                  <a:pt x="100584" y="4572"/>
                </a:lnTo>
                <a:lnTo>
                  <a:pt x="97536" y="3048"/>
                </a:lnTo>
                <a:lnTo>
                  <a:pt x="96012" y="1524"/>
                </a:lnTo>
                <a:lnTo>
                  <a:pt x="89916" y="0"/>
                </a:lnTo>
                <a:lnTo>
                  <a:pt x="85344" y="0"/>
                </a:lnTo>
                <a:lnTo>
                  <a:pt x="79248" y="1524"/>
                </a:lnTo>
                <a:lnTo>
                  <a:pt x="71628" y="3048"/>
                </a:lnTo>
                <a:lnTo>
                  <a:pt x="65532" y="3048"/>
                </a:lnTo>
                <a:lnTo>
                  <a:pt x="57912" y="4572"/>
                </a:lnTo>
                <a:lnTo>
                  <a:pt x="36576" y="4572"/>
                </a:lnTo>
                <a:lnTo>
                  <a:pt x="30480" y="6096"/>
                </a:lnTo>
                <a:lnTo>
                  <a:pt x="25908" y="6096"/>
                </a:lnTo>
                <a:lnTo>
                  <a:pt x="21336" y="7620"/>
                </a:lnTo>
                <a:lnTo>
                  <a:pt x="18288" y="7620"/>
                </a:lnTo>
                <a:lnTo>
                  <a:pt x="13716" y="6096"/>
                </a:lnTo>
                <a:lnTo>
                  <a:pt x="10668" y="4572"/>
                </a:lnTo>
                <a:lnTo>
                  <a:pt x="6096" y="3048"/>
                </a:lnTo>
                <a:lnTo>
                  <a:pt x="4572" y="3048"/>
                </a:lnTo>
                <a:lnTo>
                  <a:pt x="1524" y="4572"/>
                </a:lnTo>
                <a:lnTo>
                  <a:pt x="0" y="6096"/>
                </a:lnTo>
                <a:lnTo>
                  <a:pt x="0" y="9144"/>
                </a:lnTo>
                <a:lnTo>
                  <a:pt x="3048" y="12192"/>
                </a:lnTo>
                <a:lnTo>
                  <a:pt x="7620" y="13716"/>
                </a:lnTo>
                <a:lnTo>
                  <a:pt x="12192" y="13716"/>
                </a:lnTo>
                <a:lnTo>
                  <a:pt x="16764" y="15240"/>
                </a:lnTo>
                <a:lnTo>
                  <a:pt x="15240" y="15240"/>
                </a:lnTo>
                <a:lnTo>
                  <a:pt x="19812" y="16764"/>
                </a:lnTo>
                <a:lnTo>
                  <a:pt x="19812" y="18288"/>
                </a:lnTo>
                <a:lnTo>
                  <a:pt x="28956" y="21336"/>
                </a:lnTo>
                <a:lnTo>
                  <a:pt x="28956" y="22860"/>
                </a:lnTo>
                <a:lnTo>
                  <a:pt x="35052" y="24384"/>
                </a:lnTo>
                <a:lnTo>
                  <a:pt x="38100" y="25908"/>
                </a:lnTo>
                <a:lnTo>
                  <a:pt x="68580" y="25908"/>
                </a:lnTo>
                <a:lnTo>
                  <a:pt x="74676" y="24384"/>
                </a:lnTo>
                <a:lnTo>
                  <a:pt x="76200" y="24384"/>
                </a:lnTo>
                <a:lnTo>
                  <a:pt x="83820" y="21336"/>
                </a:lnTo>
                <a:lnTo>
                  <a:pt x="89916" y="19812"/>
                </a:lnTo>
                <a:lnTo>
                  <a:pt x="91440" y="19812"/>
                </a:lnTo>
                <a:lnTo>
                  <a:pt x="92964" y="18288"/>
                </a:lnTo>
                <a:lnTo>
                  <a:pt x="94488" y="18288"/>
                </a:lnTo>
                <a:lnTo>
                  <a:pt x="100584" y="12192"/>
                </a:lnTo>
                <a:lnTo>
                  <a:pt x="102108" y="9144"/>
                </a:lnTo>
                <a:close/>
              </a:path>
              <a:path w="127000" h="100964">
                <a:moveTo>
                  <a:pt x="126479" y="77736"/>
                </a:moveTo>
                <a:lnTo>
                  <a:pt x="124955" y="74688"/>
                </a:lnTo>
                <a:lnTo>
                  <a:pt x="124955" y="71640"/>
                </a:lnTo>
                <a:lnTo>
                  <a:pt x="121907" y="70116"/>
                </a:lnTo>
                <a:lnTo>
                  <a:pt x="118859" y="71640"/>
                </a:lnTo>
                <a:lnTo>
                  <a:pt x="108191" y="73164"/>
                </a:lnTo>
                <a:lnTo>
                  <a:pt x="97523" y="73164"/>
                </a:lnTo>
                <a:lnTo>
                  <a:pt x="94475" y="74688"/>
                </a:lnTo>
                <a:lnTo>
                  <a:pt x="83807" y="76212"/>
                </a:lnTo>
                <a:lnTo>
                  <a:pt x="85331" y="76212"/>
                </a:lnTo>
                <a:lnTo>
                  <a:pt x="74663" y="77736"/>
                </a:lnTo>
                <a:lnTo>
                  <a:pt x="59423" y="77736"/>
                </a:lnTo>
                <a:lnTo>
                  <a:pt x="53327" y="76212"/>
                </a:lnTo>
                <a:lnTo>
                  <a:pt x="50279" y="74688"/>
                </a:lnTo>
                <a:lnTo>
                  <a:pt x="48755" y="74688"/>
                </a:lnTo>
                <a:lnTo>
                  <a:pt x="44183" y="73164"/>
                </a:lnTo>
                <a:lnTo>
                  <a:pt x="45707" y="73164"/>
                </a:lnTo>
                <a:lnTo>
                  <a:pt x="41135" y="71640"/>
                </a:lnTo>
                <a:lnTo>
                  <a:pt x="38087" y="70116"/>
                </a:lnTo>
                <a:lnTo>
                  <a:pt x="36182" y="68211"/>
                </a:lnTo>
                <a:lnTo>
                  <a:pt x="36563" y="67068"/>
                </a:lnTo>
                <a:lnTo>
                  <a:pt x="36563" y="65544"/>
                </a:lnTo>
                <a:lnTo>
                  <a:pt x="38087" y="60972"/>
                </a:lnTo>
                <a:lnTo>
                  <a:pt x="36563" y="57924"/>
                </a:lnTo>
                <a:lnTo>
                  <a:pt x="30467" y="54876"/>
                </a:lnTo>
                <a:lnTo>
                  <a:pt x="25895" y="56400"/>
                </a:lnTo>
                <a:lnTo>
                  <a:pt x="21323" y="65544"/>
                </a:lnTo>
                <a:lnTo>
                  <a:pt x="21323" y="71640"/>
                </a:lnTo>
                <a:lnTo>
                  <a:pt x="25895" y="80784"/>
                </a:lnTo>
                <a:lnTo>
                  <a:pt x="25895" y="82308"/>
                </a:lnTo>
                <a:lnTo>
                  <a:pt x="33515" y="89928"/>
                </a:lnTo>
                <a:lnTo>
                  <a:pt x="36563" y="91452"/>
                </a:lnTo>
                <a:lnTo>
                  <a:pt x="41135" y="94500"/>
                </a:lnTo>
                <a:lnTo>
                  <a:pt x="47231" y="97548"/>
                </a:lnTo>
                <a:lnTo>
                  <a:pt x="50279" y="97548"/>
                </a:lnTo>
                <a:lnTo>
                  <a:pt x="65519" y="100596"/>
                </a:lnTo>
                <a:lnTo>
                  <a:pt x="76187" y="100596"/>
                </a:lnTo>
                <a:lnTo>
                  <a:pt x="77711" y="99072"/>
                </a:lnTo>
                <a:lnTo>
                  <a:pt x="88379" y="97548"/>
                </a:lnTo>
                <a:lnTo>
                  <a:pt x="89903" y="97548"/>
                </a:lnTo>
                <a:lnTo>
                  <a:pt x="100571" y="94500"/>
                </a:lnTo>
                <a:lnTo>
                  <a:pt x="103619" y="94500"/>
                </a:lnTo>
                <a:lnTo>
                  <a:pt x="112763" y="88404"/>
                </a:lnTo>
                <a:lnTo>
                  <a:pt x="114287" y="88404"/>
                </a:lnTo>
                <a:lnTo>
                  <a:pt x="123431" y="80784"/>
                </a:lnTo>
                <a:lnTo>
                  <a:pt x="126479" y="777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68255" y="5024627"/>
            <a:ext cx="222885" cy="96520"/>
          </a:xfrm>
          <a:custGeom>
            <a:avLst/>
            <a:gdLst/>
            <a:ahLst/>
            <a:cxnLst/>
            <a:rect l="l" t="t" r="r" b="b"/>
            <a:pathLst>
              <a:path w="222885" h="96520">
                <a:moveTo>
                  <a:pt x="164592" y="6096"/>
                </a:moveTo>
                <a:lnTo>
                  <a:pt x="160020" y="1524"/>
                </a:lnTo>
                <a:lnTo>
                  <a:pt x="153924" y="0"/>
                </a:lnTo>
                <a:lnTo>
                  <a:pt x="143256" y="0"/>
                </a:lnTo>
                <a:lnTo>
                  <a:pt x="134112" y="1524"/>
                </a:lnTo>
                <a:lnTo>
                  <a:pt x="124968" y="1524"/>
                </a:lnTo>
                <a:lnTo>
                  <a:pt x="115824" y="3048"/>
                </a:lnTo>
                <a:lnTo>
                  <a:pt x="74676" y="3048"/>
                </a:lnTo>
                <a:lnTo>
                  <a:pt x="64008" y="4572"/>
                </a:lnTo>
                <a:lnTo>
                  <a:pt x="38100" y="4572"/>
                </a:lnTo>
                <a:lnTo>
                  <a:pt x="32004" y="6096"/>
                </a:lnTo>
                <a:lnTo>
                  <a:pt x="7620" y="6096"/>
                </a:lnTo>
                <a:lnTo>
                  <a:pt x="6096" y="9144"/>
                </a:lnTo>
                <a:lnTo>
                  <a:pt x="4572" y="10668"/>
                </a:lnTo>
                <a:lnTo>
                  <a:pt x="1524" y="12192"/>
                </a:lnTo>
                <a:lnTo>
                  <a:pt x="1524" y="13716"/>
                </a:lnTo>
                <a:lnTo>
                  <a:pt x="0" y="16764"/>
                </a:lnTo>
                <a:lnTo>
                  <a:pt x="0" y="25908"/>
                </a:lnTo>
                <a:lnTo>
                  <a:pt x="1524" y="27432"/>
                </a:lnTo>
                <a:lnTo>
                  <a:pt x="1524" y="28956"/>
                </a:lnTo>
                <a:lnTo>
                  <a:pt x="3048" y="28956"/>
                </a:lnTo>
                <a:lnTo>
                  <a:pt x="6096" y="30480"/>
                </a:lnTo>
                <a:lnTo>
                  <a:pt x="7620" y="30480"/>
                </a:lnTo>
                <a:lnTo>
                  <a:pt x="9144" y="28956"/>
                </a:lnTo>
                <a:lnTo>
                  <a:pt x="13716" y="25908"/>
                </a:lnTo>
                <a:lnTo>
                  <a:pt x="15240" y="25908"/>
                </a:lnTo>
                <a:lnTo>
                  <a:pt x="47244" y="25908"/>
                </a:lnTo>
                <a:lnTo>
                  <a:pt x="56388" y="24384"/>
                </a:lnTo>
                <a:lnTo>
                  <a:pt x="108204" y="24384"/>
                </a:lnTo>
                <a:lnTo>
                  <a:pt x="126492" y="21336"/>
                </a:lnTo>
                <a:lnTo>
                  <a:pt x="137160" y="21336"/>
                </a:lnTo>
                <a:lnTo>
                  <a:pt x="144780" y="19812"/>
                </a:lnTo>
                <a:lnTo>
                  <a:pt x="153924" y="16764"/>
                </a:lnTo>
                <a:lnTo>
                  <a:pt x="156972" y="16764"/>
                </a:lnTo>
                <a:lnTo>
                  <a:pt x="164592" y="9144"/>
                </a:lnTo>
                <a:lnTo>
                  <a:pt x="164592" y="6096"/>
                </a:lnTo>
                <a:close/>
              </a:path>
              <a:path w="222885" h="96520">
                <a:moveTo>
                  <a:pt x="222504" y="79248"/>
                </a:moveTo>
                <a:lnTo>
                  <a:pt x="221996" y="77724"/>
                </a:lnTo>
                <a:lnTo>
                  <a:pt x="220980" y="74676"/>
                </a:lnTo>
                <a:lnTo>
                  <a:pt x="220980" y="70104"/>
                </a:lnTo>
                <a:lnTo>
                  <a:pt x="216408" y="65532"/>
                </a:lnTo>
                <a:lnTo>
                  <a:pt x="211836" y="65532"/>
                </a:lnTo>
                <a:lnTo>
                  <a:pt x="198120" y="67056"/>
                </a:lnTo>
                <a:lnTo>
                  <a:pt x="184404" y="67056"/>
                </a:lnTo>
                <a:lnTo>
                  <a:pt x="170688" y="68580"/>
                </a:lnTo>
                <a:lnTo>
                  <a:pt x="155448" y="68580"/>
                </a:lnTo>
                <a:lnTo>
                  <a:pt x="141732" y="70104"/>
                </a:lnTo>
                <a:lnTo>
                  <a:pt x="140208" y="70104"/>
                </a:lnTo>
                <a:lnTo>
                  <a:pt x="128016" y="71628"/>
                </a:lnTo>
                <a:lnTo>
                  <a:pt x="115824" y="71628"/>
                </a:lnTo>
                <a:lnTo>
                  <a:pt x="105156" y="73152"/>
                </a:lnTo>
                <a:lnTo>
                  <a:pt x="97536" y="74676"/>
                </a:lnTo>
                <a:lnTo>
                  <a:pt x="82296" y="74676"/>
                </a:lnTo>
                <a:lnTo>
                  <a:pt x="80264" y="73660"/>
                </a:lnTo>
                <a:lnTo>
                  <a:pt x="79248" y="71628"/>
                </a:lnTo>
                <a:lnTo>
                  <a:pt x="76200" y="68580"/>
                </a:lnTo>
                <a:lnTo>
                  <a:pt x="67056" y="68580"/>
                </a:lnTo>
                <a:lnTo>
                  <a:pt x="64008" y="71628"/>
                </a:lnTo>
                <a:lnTo>
                  <a:pt x="62484" y="74676"/>
                </a:lnTo>
                <a:lnTo>
                  <a:pt x="62484" y="83820"/>
                </a:lnTo>
                <a:lnTo>
                  <a:pt x="70104" y="91440"/>
                </a:lnTo>
                <a:lnTo>
                  <a:pt x="74676" y="92964"/>
                </a:lnTo>
                <a:lnTo>
                  <a:pt x="77724" y="94488"/>
                </a:lnTo>
                <a:lnTo>
                  <a:pt x="82296" y="94488"/>
                </a:lnTo>
                <a:lnTo>
                  <a:pt x="88392" y="96012"/>
                </a:lnTo>
                <a:lnTo>
                  <a:pt x="91440" y="96012"/>
                </a:lnTo>
                <a:lnTo>
                  <a:pt x="99060" y="94488"/>
                </a:lnTo>
                <a:lnTo>
                  <a:pt x="108204" y="94488"/>
                </a:lnTo>
                <a:lnTo>
                  <a:pt x="118872" y="92964"/>
                </a:lnTo>
                <a:lnTo>
                  <a:pt x="129540" y="92964"/>
                </a:lnTo>
                <a:lnTo>
                  <a:pt x="156972" y="89916"/>
                </a:lnTo>
                <a:lnTo>
                  <a:pt x="172212" y="89916"/>
                </a:lnTo>
                <a:lnTo>
                  <a:pt x="172212" y="88392"/>
                </a:lnTo>
                <a:lnTo>
                  <a:pt x="185928" y="86868"/>
                </a:lnTo>
                <a:lnTo>
                  <a:pt x="199644" y="86868"/>
                </a:lnTo>
                <a:lnTo>
                  <a:pt x="213360" y="83820"/>
                </a:lnTo>
                <a:lnTo>
                  <a:pt x="217932" y="83820"/>
                </a:lnTo>
                <a:lnTo>
                  <a:pt x="222504" y="792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7328" y="1098803"/>
            <a:ext cx="550163" cy="2499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9540" y="1078991"/>
            <a:ext cx="9168765" cy="1892300"/>
            <a:chOff x="129540" y="1078991"/>
            <a:chExt cx="9168765" cy="18923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4548" y="1078991"/>
              <a:ext cx="621791" cy="2606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" y="1150620"/>
              <a:ext cx="9168384" cy="1652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6348" y="2778252"/>
              <a:ext cx="214884" cy="19304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304788" y="2732532"/>
            <a:ext cx="840105" cy="565785"/>
            <a:chOff x="6304788" y="2732532"/>
            <a:chExt cx="840105" cy="56578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4788" y="3080003"/>
              <a:ext cx="184404" cy="1478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9464" y="2732532"/>
              <a:ext cx="765048" cy="5105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33972" y="3206495"/>
              <a:ext cx="41275" cy="91440"/>
            </a:xfrm>
            <a:custGeom>
              <a:avLst/>
              <a:gdLst/>
              <a:ahLst/>
              <a:cxnLst/>
              <a:rect l="l" t="t" r="r" b="b"/>
              <a:pathLst>
                <a:path w="41275" h="91439">
                  <a:moveTo>
                    <a:pt x="18288" y="24384"/>
                  </a:moveTo>
                  <a:lnTo>
                    <a:pt x="15240" y="22860"/>
                  </a:lnTo>
                  <a:lnTo>
                    <a:pt x="13716" y="19812"/>
                  </a:lnTo>
                  <a:lnTo>
                    <a:pt x="12192" y="15240"/>
                  </a:lnTo>
                  <a:lnTo>
                    <a:pt x="12192" y="12192"/>
                  </a:lnTo>
                  <a:lnTo>
                    <a:pt x="15240" y="9144"/>
                  </a:lnTo>
                  <a:lnTo>
                    <a:pt x="21336" y="6096"/>
                  </a:lnTo>
                  <a:lnTo>
                    <a:pt x="19812" y="6096"/>
                  </a:lnTo>
                  <a:lnTo>
                    <a:pt x="22860" y="4572"/>
                  </a:lnTo>
                  <a:lnTo>
                    <a:pt x="24384" y="1524"/>
                  </a:lnTo>
                  <a:lnTo>
                    <a:pt x="27432" y="0"/>
                  </a:lnTo>
                  <a:lnTo>
                    <a:pt x="32004" y="0"/>
                  </a:lnTo>
                  <a:lnTo>
                    <a:pt x="38100" y="3048"/>
                  </a:lnTo>
                  <a:lnTo>
                    <a:pt x="41148" y="9144"/>
                  </a:lnTo>
                  <a:lnTo>
                    <a:pt x="41148" y="13716"/>
                  </a:lnTo>
                  <a:lnTo>
                    <a:pt x="19812" y="13716"/>
                  </a:lnTo>
                  <a:lnTo>
                    <a:pt x="21336" y="16764"/>
                  </a:lnTo>
                  <a:lnTo>
                    <a:pt x="21336" y="18288"/>
                  </a:lnTo>
                  <a:lnTo>
                    <a:pt x="19431" y="24003"/>
                  </a:lnTo>
                  <a:lnTo>
                    <a:pt x="18288" y="24384"/>
                  </a:lnTo>
                  <a:close/>
                </a:path>
                <a:path w="41275" h="91439">
                  <a:moveTo>
                    <a:pt x="21336" y="16764"/>
                  </a:moveTo>
                  <a:lnTo>
                    <a:pt x="19812" y="13716"/>
                  </a:lnTo>
                  <a:lnTo>
                    <a:pt x="21336" y="14986"/>
                  </a:lnTo>
                  <a:lnTo>
                    <a:pt x="21336" y="16764"/>
                  </a:lnTo>
                  <a:close/>
                </a:path>
                <a:path w="41275" h="91439">
                  <a:moveTo>
                    <a:pt x="21336" y="14986"/>
                  </a:moveTo>
                  <a:lnTo>
                    <a:pt x="19812" y="13716"/>
                  </a:lnTo>
                  <a:lnTo>
                    <a:pt x="21336" y="13716"/>
                  </a:lnTo>
                  <a:lnTo>
                    <a:pt x="21336" y="14986"/>
                  </a:lnTo>
                  <a:close/>
                </a:path>
                <a:path w="41275" h="91439">
                  <a:moveTo>
                    <a:pt x="28520" y="20973"/>
                  </a:moveTo>
                  <a:lnTo>
                    <a:pt x="21336" y="14986"/>
                  </a:lnTo>
                  <a:lnTo>
                    <a:pt x="21336" y="13716"/>
                  </a:lnTo>
                  <a:lnTo>
                    <a:pt x="41148" y="13716"/>
                  </a:lnTo>
                  <a:lnTo>
                    <a:pt x="41148" y="19812"/>
                  </a:lnTo>
                  <a:lnTo>
                    <a:pt x="32004" y="19812"/>
                  </a:lnTo>
                  <a:lnTo>
                    <a:pt x="28520" y="20973"/>
                  </a:lnTo>
                  <a:close/>
                </a:path>
                <a:path w="41275" h="91439">
                  <a:moveTo>
                    <a:pt x="27127" y="19812"/>
                  </a:moveTo>
                  <a:lnTo>
                    <a:pt x="21336" y="19812"/>
                  </a:lnTo>
                  <a:lnTo>
                    <a:pt x="21336" y="14986"/>
                  </a:lnTo>
                  <a:lnTo>
                    <a:pt x="27127" y="19812"/>
                  </a:lnTo>
                  <a:close/>
                </a:path>
                <a:path w="41275" h="91439">
                  <a:moveTo>
                    <a:pt x="19431" y="24003"/>
                  </a:moveTo>
                  <a:lnTo>
                    <a:pt x="21336" y="18288"/>
                  </a:lnTo>
                  <a:lnTo>
                    <a:pt x="21336" y="19812"/>
                  </a:lnTo>
                  <a:lnTo>
                    <a:pt x="27127" y="19812"/>
                  </a:lnTo>
                  <a:lnTo>
                    <a:pt x="28520" y="20973"/>
                  </a:lnTo>
                  <a:lnTo>
                    <a:pt x="27432" y="21336"/>
                  </a:lnTo>
                  <a:lnTo>
                    <a:pt x="25908" y="22860"/>
                  </a:lnTo>
                  <a:lnTo>
                    <a:pt x="22860" y="22860"/>
                  </a:lnTo>
                  <a:lnTo>
                    <a:pt x="19431" y="24003"/>
                  </a:lnTo>
                  <a:close/>
                </a:path>
                <a:path w="41275" h="91439">
                  <a:moveTo>
                    <a:pt x="28956" y="21336"/>
                  </a:moveTo>
                  <a:lnTo>
                    <a:pt x="28520" y="20973"/>
                  </a:lnTo>
                  <a:lnTo>
                    <a:pt x="32004" y="19812"/>
                  </a:lnTo>
                  <a:lnTo>
                    <a:pt x="28956" y="21336"/>
                  </a:lnTo>
                  <a:close/>
                </a:path>
                <a:path w="41275" h="91439">
                  <a:moveTo>
                    <a:pt x="41148" y="21336"/>
                  </a:moveTo>
                  <a:lnTo>
                    <a:pt x="28956" y="21336"/>
                  </a:lnTo>
                  <a:lnTo>
                    <a:pt x="32004" y="19812"/>
                  </a:lnTo>
                  <a:lnTo>
                    <a:pt x="41148" y="19812"/>
                  </a:lnTo>
                  <a:lnTo>
                    <a:pt x="41148" y="21336"/>
                  </a:lnTo>
                  <a:close/>
                </a:path>
                <a:path w="41275" h="91439">
                  <a:moveTo>
                    <a:pt x="35052" y="44196"/>
                  </a:moveTo>
                  <a:lnTo>
                    <a:pt x="13716" y="44196"/>
                  </a:lnTo>
                  <a:lnTo>
                    <a:pt x="16764" y="32004"/>
                  </a:lnTo>
                  <a:lnTo>
                    <a:pt x="19431" y="24003"/>
                  </a:lnTo>
                  <a:lnTo>
                    <a:pt x="22860" y="22860"/>
                  </a:lnTo>
                  <a:lnTo>
                    <a:pt x="25908" y="22860"/>
                  </a:lnTo>
                  <a:lnTo>
                    <a:pt x="27432" y="21336"/>
                  </a:lnTo>
                  <a:lnTo>
                    <a:pt x="28520" y="20973"/>
                  </a:lnTo>
                  <a:lnTo>
                    <a:pt x="28956" y="21336"/>
                  </a:lnTo>
                  <a:lnTo>
                    <a:pt x="41148" y="21336"/>
                  </a:lnTo>
                  <a:lnTo>
                    <a:pt x="41148" y="22860"/>
                  </a:lnTo>
                  <a:lnTo>
                    <a:pt x="39624" y="27432"/>
                  </a:lnTo>
                  <a:lnTo>
                    <a:pt x="36576" y="39624"/>
                  </a:lnTo>
                  <a:lnTo>
                    <a:pt x="35052" y="44196"/>
                  </a:lnTo>
                  <a:close/>
                </a:path>
                <a:path w="41275" h="91439">
                  <a:moveTo>
                    <a:pt x="9144" y="54864"/>
                  </a:moveTo>
                  <a:lnTo>
                    <a:pt x="10668" y="48768"/>
                  </a:lnTo>
                  <a:lnTo>
                    <a:pt x="10668" y="47244"/>
                  </a:lnTo>
                  <a:lnTo>
                    <a:pt x="13716" y="42672"/>
                  </a:lnTo>
                  <a:lnTo>
                    <a:pt x="13716" y="44196"/>
                  </a:lnTo>
                  <a:lnTo>
                    <a:pt x="35052" y="44196"/>
                  </a:lnTo>
                  <a:lnTo>
                    <a:pt x="33528" y="48768"/>
                  </a:lnTo>
                  <a:lnTo>
                    <a:pt x="33528" y="50292"/>
                  </a:lnTo>
                  <a:lnTo>
                    <a:pt x="31496" y="53340"/>
                  </a:lnTo>
                  <a:lnTo>
                    <a:pt x="10668" y="53340"/>
                  </a:lnTo>
                  <a:lnTo>
                    <a:pt x="9144" y="54864"/>
                  </a:lnTo>
                  <a:close/>
                </a:path>
                <a:path w="41275" h="91439">
                  <a:moveTo>
                    <a:pt x="13716" y="91440"/>
                  </a:moveTo>
                  <a:lnTo>
                    <a:pt x="7620" y="89916"/>
                  </a:lnTo>
                  <a:lnTo>
                    <a:pt x="3048" y="88392"/>
                  </a:lnTo>
                  <a:lnTo>
                    <a:pt x="0" y="82296"/>
                  </a:lnTo>
                  <a:lnTo>
                    <a:pt x="1524" y="77724"/>
                  </a:lnTo>
                  <a:lnTo>
                    <a:pt x="1524" y="74676"/>
                  </a:lnTo>
                  <a:lnTo>
                    <a:pt x="3048" y="70104"/>
                  </a:lnTo>
                  <a:lnTo>
                    <a:pt x="4572" y="67056"/>
                  </a:lnTo>
                  <a:lnTo>
                    <a:pt x="7620" y="57912"/>
                  </a:lnTo>
                  <a:lnTo>
                    <a:pt x="10668" y="53340"/>
                  </a:lnTo>
                  <a:lnTo>
                    <a:pt x="31496" y="53340"/>
                  </a:lnTo>
                  <a:lnTo>
                    <a:pt x="30480" y="54864"/>
                  </a:lnTo>
                  <a:lnTo>
                    <a:pt x="32004" y="54864"/>
                  </a:lnTo>
                  <a:lnTo>
                    <a:pt x="30480" y="59436"/>
                  </a:lnTo>
                  <a:lnTo>
                    <a:pt x="28956" y="62484"/>
                  </a:lnTo>
                  <a:lnTo>
                    <a:pt x="27940" y="65532"/>
                  </a:lnTo>
                  <a:lnTo>
                    <a:pt x="27432" y="65532"/>
                  </a:lnTo>
                  <a:lnTo>
                    <a:pt x="24892" y="73152"/>
                  </a:lnTo>
                  <a:lnTo>
                    <a:pt x="24384" y="73152"/>
                  </a:lnTo>
                  <a:lnTo>
                    <a:pt x="23368" y="76200"/>
                  </a:lnTo>
                  <a:lnTo>
                    <a:pt x="22860" y="76200"/>
                  </a:lnTo>
                  <a:lnTo>
                    <a:pt x="22860" y="80772"/>
                  </a:lnTo>
                  <a:lnTo>
                    <a:pt x="21336" y="80772"/>
                  </a:lnTo>
                  <a:lnTo>
                    <a:pt x="21336" y="83820"/>
                  </a:lnTo>
                  <a:lnTo>
                    <a:pt x="19812" y="88392"/>
                  </a:lnTo>
                  <a:lnTo>
                    <a:pt x="13716" y="91440"/>
                  </a:lnTo>
                  <a:close/>
                </a:path>
                <a:path w="41275" h="91439">
                  <a:moveTo>
                    <a:pt x="27432" y="67056"/>
                  </a:moveTo>
                  <a:lnTo>
                    <a:pt x="27432" y="65532"/>
                  </a:lnTo>
                  <a:lnTo>
                    <a:pt x="27940" y="65532"/>
                  </a:lnTo>
                  <a:lnTo>
                    <a:pt x="27432" y="67056"/>
                  </a:lnTo>
                  <a:close/>
                </a:path>
                <a:path w="41275" h="91439">
                  <a:moveTo>
                    <a:pt x="24384" y="74676"/>
                  </a:moveTo>
                  <a:lnTo>
                    <a:pt x="24384" y="73152"/>
                  </a:lnTo>
                  <a:lnTo>
                    <a:pt x="24892" y="73152"/>
                  </a:lnTo>
                  <a:lnTo>
                    <a:pt x="24384" y="74676"/>
                  </a:lnTo>
                  <a:close/>
                </a:path>
                <a:path w="41275" h="91439">
                  <a:moveTo>
                    <a:pt x="22860" y="77724"/>
                  </a:moveTo>
                  <a:lnTo>
                    <a:pt x="22860" y="76200"/>
                  </a:lnTo>
                  <a:lnTo>
                    <a:pt x="23368" y="76200"/>
                  </a:lnTo>
                  <a:lnTo>
                    <a:pt x="22860" y="777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902195" y="3182111"/>
            <a:ext cx="238125" cy="281940"/>
          </a:xfrm>
          <a:custGeom>
            <a:avLst/>
            <a:gdLst/>
            <a:ahLst/>
            <a:cxnLst/>
            <a:rect l="l" t="t" r="r" b="b"/>
            <a:pathLst>
              <a:path w="238125" h="281939">
                <a:moveTo>
                  <a:pt x="22860" y="6096"/>
                </a:moveTo>
                <a:lnTo>
                  <a:pt x="19812" y="4572"/>
                </a:lnTo>
                <a:lnTo>
                  <a:pt x="18288" y="4572"/>
                </a:lnTo>
                <a:lnTo>
                  <a:pt x="22860" y="6096"/>
                </a:lnTo>
                <a:close/>
              </a:path>
              <a:path w="238125" h="281939">
                <a:moveTo>
                  <a:pt x="237756" y="266700"/>
                </a:moveTo>
                <a:lnTo>
                  <a:pt x="236232" y="266700"/>
                </a:lnTo>
                <a:lnTo>
                  <a:pt x="230136" y="263652"/>
                </a:lnTo>
                <a:lnTo>
                  <a:pt x="228612" y="262128"/>
                </a:lnTo>
                <a:lnTo>
                  <a:pt x="224040" y="262128"/>
                </a:lnTo>
                <a:lnTo>
                  <a:pt x="219468" y="263652"/>
                </a:lnTo>
                <a:lnTo>
                  <a:pt x="222516" y="262128"/>
                </a:lnTo>
                <a:lnTo>
                  <a:pt x="207276" y="262128"/>
                </a:lnTo>
                <a:lnTo>
                  <a:pt x="204228" y="260604"/>
                </a:lnTo>
                <a:lnTo>
                  <a:pt x="193560" y="260604"/>
                </a:lnTo>
                <a:lnTo>
                  <a:pt x="188988" y="259080"/>
                </a:lnTo>
                <a:lnTo>
                  <a:pt x="165366" y="259080"/>
                </a:lnTo>
                <a:lnTo>
                  <a:pt x="163080" y="254508"/>
                </a:lnTo>
                <a:lnTo>
                  <a:pt x="164604" y="256032"/>
                </a:lnTo>
                <a:lnTo>
                  <a:pt x="163842" y="254508"/>
                </a:lnTo>
                <a:lnTo>
                  <a:pt x="163080" y="252984"/>
                </a:lnTo>
                <a:lnTo>
                  <a:pt x="163080" y="248412"/>
                </a:lnTo>
                <a:lnTo>
                  <a:pt x="161556" y="243840"/>
                </a:lnTo>
                <a:lnTo>
                  <a:pt x="161556" y="233172"/>
                </a:lnTo>
                <a:lnTo>
                  <a:pt x="160337" y="227076"/>
                </a:lnTo>
                <a:lnTo>
                  <a:pt x="160032" y="225552"/>
                </a:lnTo>
                <a:lnTo>
                  <a:pt x="160032" y="219456"/>
                </a:lnTo>
                <a:lnTo>
                  <a:pt x="158813" y="213360"/>
                </a:lnTo>
                <a:lnTo>
                  <a:pt x="158508" y="211836"/>
                </a:lnTo>
                <a:lnTo>
                  <a:pt x="158508" y="198120"/>
                </a:lnTo>
                <a:lnTo>
                  <a:pt x="158508" y="196596"/>
                </a:lnTo>
                <a:lnTo>
                  <a:pt x="157289" y="190500"/>
                </a:lnTo>
                <a:lnTo>
                  <a:pt x="156984" y="188976"/>
                </a:lnTo>
                <a:lnTo>
                  <a:pt x="156984" y="181356"/>
                </a:lnTo>
                <a:lnTo>
                  <a:pt x="155460" y="172212"/>
                </a:lnTo>
                <a:lnTo>
                  <a:pt x="155460" y="164592"/>
                </a:lnTo>
                <a:lnTo>
                  <a:pt x="153936" y="153924"/>
                </a:lnTo>
                <a:lnTo>
                  <a:pt x="153936" y="124968"/>
                </a:lnTo>
                <a:lnTo>
                  <a:pt x="152412" y="115824"/>
                </a:lnTo>
                <a:lnTo>
                  <a:pt x="152412" y="73152"/>
                </a:lnTo>
                <a:lnTo>
                  <a:pt x="150888" y="65532"/>
                </a:lnTo>
                <a:lnTo>
                  <a:pt x="150888" y="53340"/>
                </a:lnTo>
                <a:lnTo>
                  <a:pt x="149364" y="50292"/>
                </a:lnTo>
                <a:lnTo>
                  <a:pt x="149364" y="47244"/>
                </a:lnTo>
                <a:lnTo>
                  <a:pt x="149364" y="45720"/>
                </a:lnTo>
                <a:lnTo>
                  <a:pt x="147840" y="44196"/>
                </a:lnTo>
                <a:lnTo>
                  <a:pt x="147840" y="254508"/>
                </a:lnTo>
                <a:lnTo>
                  <a:pt x="147840" y="256032"/>
                </a:lnTo>
                <a:lnTo>
                  <a:pt x="147231" y="256336"/>
                </a:lnTo>
                <a:lnTo>
                  <a:pt x="147840" y="254508"/>
                </a:lnTo>
                <a:lnTo>
                  <a:pt x="147840" y="44196"/>
                </a:lnTo>
                <a:lnTo>
                  <a:pt x="147840" y="41148"/>
                </a:lnTo>
                <a:lnTo>
                  <a:pt x="146316" y="39624"/>
                </a:lnTo>
                <a:lnTo>
                  <a:pt x="144792" y="36576"/>
                </a:lnTo>
                <a:lnTo>
                  <a:pt x="144792" y="35052"/>
                </a:lnTo>
                <a:lnTo>
                  <a:pt x="142506" y="30492"/>
                </a:lnTo>
                <a:lnTo>
                  <a:pt x="158496" y="30492"/>
                </a:lnTo>
                <a:lnTo>
                  <a:pt x="163068" y="32016"/>
                </a:lnTo>
                <a:lnTo>
                  <a:pt x="173736" y="32016"/>
                </a:lnTo>
                <a:lnTo>
                  <a:pt x="175260" y="30492"/>
                </a:lnTo>
                <a:lnTo>
                  <a:pt x="179832" y="30492"/>
                </a:lnTo>
                <a:lnTo>
                  <a:pt x="185928" y="27444"/>
                </a:lnTo>
                <a:lnTo>
                  <a:pt x="190500" y="22872"/>
                </a:lnTo>
                <a:lnTo>
                  <a:pt x="192024" y="19824"/>
                </a:lnTo>
                <a:lnTo>
                  <a:pt x="192024" y="13716"/>
                </a:lnTo>
                <a:lnTo>
                  <a:pt x="190500" y="9144"/>
                </a:lnTo>
                <a:lnTo>
                  <a:pt x="188976" y="7620"/>
                </a:lnTo>
                <a:lnTo>
                  <a:pt x="187452" y="6096"/>
                </a:lnTo>
                <a:lnTo>
                  <a:pt x="182880" y="6096"/>
                </a:lnTo>
                <a:lnTo>
                  <a:pt x="179832" y="4572"/>
                </a:lnTo>
                <a:lnTo>
                  <a:pt x="175260" y="7620"/>
                </a:lnTo>
                <a:lnTo>
                  <a:pt x="174244" y="9664"/>
                </a:lnTo>
                <a:lnTo>
                  <a:pt x="172212" y="10668"/>
                </a:lnTo>
                <a:lnTo>
                  <a:pt x="173736" y="9144"/>
                </a:lnTo>
                <a:lnTo>
                  <a:pt x="170688" y="10668"/>
                </a:lnTo>
                <a:lnTo>
                  <a:pt x="80772" y="10668"/>
                </a:lnTo>
                <a:lnTo>
                  <a:pt x="74676" y="9144"/>
                </a:lnTo>
                <a:lnTo>
                  <a:pt x="50292" y="9144"/>
                </a:lnTo>
                <a:lnTo>
                  <a:pt x="44196" y="7620"/>
                </a:lnTo>
                <a:lnTo>
                  <a:pt x="30480" y="7620"/>
                </a:lnTo>
                <a:lnTo>
                  <a:pt x="25908" y="6096"/>
                </a:lnTo>
                <a:lnTo>
                  <a:pt x="22860" y="6096"/>
                </a:lnTo>
                <a:lnTo>
                  <a:pt x="21336" y="6096"/>
                </a:lnTo>
                <a:lnTo>
                  <a:pt x="18288" y="4572"/>
                </a:lnTo>
                <a:lnTo>
                  <a:pt x="15240" y="3048"/>
                </a:lnTo>
                <a:lnTo>
                  <a:pt x="10668" y="0"/>
                </a:lnTo>
                <a:lnTo>
                  <a:pt x="4572" y="3048"/>
                </a:lnTo>
                <a:lnTo>
                  <a:pt x="3048" y="6096"/>
                </a:lnTo>
                <a:lnTo>
                  <a:pt x="0" y="10668"/>
                </a:lnTo>
                <a:lnTo>
                  <a:pt x="3048" y="16764"/>
                </a:lnTo>
                <a:lnTo>
                  <a:pt x="7620" y="18288"/>
                </a:lnTo>
                <a:lnTo>
                  <a:pt x="9144" y="19824"/>
                </a:lnTo>
                <a:lnTo>
                  <a:pt x="12192" y="21348"/>
                </a:lnTo>
                <a:lnTo>
                  <a:pt x="13716" y="22872"/>
                </a:lnTo>
                <a:lnTo>
                  <a:pt x="16764" y="22872"/>
                </a:lnTo>
                <a:lnTo>
                  <a:pt x="19812" y="24396"/>
                </a:lnTo>
                <a:lnTo>
                  <a:pt x="24384" y="24396"/>
                </a:lnTo>
                <a:lnTo>
                  <a:pt x="27432" y="25920"/>
                </a:lnTo>
                <a:lnTo>
                  <a:pt x="33528" y="25920"/>
                </a:lnTo>
                <a:lnTo>
                  <a:pt x="38100" y="27444"/>
                </a:lnTo>
                <a:lnTo>
                  <a:pt x="65532" y="27444"/>
                </a:lnTo>
                <a:lnTo>
                  <a:pt x="71628" y="28968"/>
                </a:lnTo>
                <a:lnTo>
                  <a:pt x="70104" y="27444"/>
                </a:lnTo>
                <a:lnTo>
                  <a:pt x="76200" y="28968"/>
                </a:lnTo>
                <a:lnTo>
                  <a:pt x="77724" y="30492"/>
                </a:lnTo>
                <a:lnTo>
                  <a:pt x="118122" y="30492"/>
                </a:lnTo>
                <a:lnTo>
                  <a:pt x="118884" y="32004"/>
                </a:lnTo>
                <a:lnTo>
                  <a:pt x="120408" y="36576"/>
                </a:lnTo>
                <a:lnTo>
                  <a:pt x="123456" y="39624"/>
                </a:lnTo>
                <a:lnTo>
                  <a:pt x="121932" y="39624"/>
                </a:lnTo>
                <a:lnTo>
                  <a:pt x="124980" y="42672"/>
                </a:lnTo>
                <a:lnTo>
                  <a:pt x="126504" y="45720"/>
                </a:lnTo>
                <a:lnTo>
                  <a:pt x="124980" y="44196"/>
                </a:lnTo>
                <a:lnTo>
                  <a:pt x="126504" y="48768"/>
                </a:lnTo>
                <a:lnTo>
                  <a:pt x="126504" y="47244"/>
                </a:lnTo>
                <a:lnTo>
                  <a:pt x="128028" y="51816"/>
                </a:lnTo>
                <a:lnTo>
                  <a:pt x="128028" y="56388"/>
                </a:lnTo>
                <a:lnTo>
                  <a:pt x="129552" y="62484"/>
                </a:lnTo>
                <a:lnTo>
                  <a:pt x="129552" y="106680"/>
                </a:lnTo>
                <a:lnTo>
                  <a:pt x="131076" y="117348"/>
                </a:lnTo>
                <a:lnTo>
                  <a:pt x="131076" y="155448"/>
                </a:lnTo>
                <a:lnTo>
                  <a:pt x="132600" y="166116"/>
                </a:lnTo>
                <a:lnTo>
                  <a:pt x="132600" y="175260"/>
                </a:lnTo>
                <a:lnTo>
                  <a:pt x="134124" y="182880"/>
                </a:lnTo>
                <a:lnTo>
                  <a:pt x="134124" y="192024"/>
                </a:lnTo>
                <a:lnTo>
                  <a:pt x="135648" y="199644"/>
                </a:lnTo>
                <a:lnTo>
                  <a:pt x="135648" y="213360"/>
                </a:lnTo>
                <a:lnTo>
                  <a:pt x="137172" y="220980"/>
                </a:lnTo>
                <a:lnTo>
                  <a:pt x="137172" y="228600"/>
                </a:lnTo>
                <a:lnTo>
                  <a:pt x="138696" y="236220"/>
                </a:lnTo>
                <a:lnTo>
                  <a:pt x="138696" y="242316"/>
                </a:lnTo>
                <a:lnTo>
                  <a:pt x="140220" y="248412"/>
                </a:lnTo>
                <a:lnTo>
                  <a:pt x="140322" y="256336"/>
                </a:lnTo>
                <a:lnTo>
                  <a:pt x="140728" y="257556"/>
                </a:lnTo>
                <a:lnTo>
                  <a:pt x="129552" y="257556"/>
                </a:lnTo>
                <a:lnTo>
                  <a:pt x="124980" y="256032"/>
                </a:lnTo>
                <a:lnTo>
                  <a:pt x="108216" y="256032"/>
                </a:lnTo>
                <a:lnTo>
                  <a:pt x="102120" y="254508"/>
                </a:lnTo>
                <a:lnTo>
                  <a:pt x="94500" y="254508"/>
                </a:lnTo>
                <a:lnTo>
                  <a:pt x="91452" y="252984"/>
                </a:lnTo>
                <a:lnTo>
                  <a:pt x="85356" y="252984"/>
                </a:lnTo>
                <a:lnTo>
                  <a:pt x="80784" y="251460"/>
                </a:lnTo>
                <a:lnTo>
                  <a:pt x="78955" y="252069"/>
                </a:lnTo>
                <a:lnTo>
                  <a:pt x="77736" y="251460"/>
                </a:lnTo>
                <a:lnTo>
                  <a:pt x="73164" y="252984"/>
                </a:lnTo>
                <a:lnTo>
                  <a:pt x="72555" y="254203"/>
                </a:lnTo>
                <a:lnTo>
                  <a:pt x="71640" y="254508"/>
                </a:lnTo>
                <a:lnTo>
                  <a:pt x="68592" y="257556"/>
                </a:lnTo>
                <a:lnTo>
                  <a:pt x="68592" y="259080"/>
                </a:lnTo>
                <a:lnTo>
                  <a:pt x="68592" y="263652"/>
                </a:lnTo>
                <a:lnTo>
                  <a:pt x="68592" y="266700"/>
                </a:lnTo>
                <a:lnTo>
                  <a:pt x="71640" y="269748"/>
                </a:lnTo>
                <a:lnTo>
                  <a:pt x="74688" y="271272"/>
                </a:lnTo>
                <a:lnTo>
                  <a:pt x="76212" y="271272"/>
                </a:lnTo>
                <a:lnTo>
                  <a:pt x="79260" y="272796"/>
                </a:lnTo>
                <a:lnTo>
                  <a:pt x="88404" y="272796"/>
                </a:lnTo>
                <a:lnTo>
                  <a:pt x="91452" y="274320"/>
                </a:lnTo>
                <a:lnTo>
                  <a:pt x="96024" y="274320"/>
                </a:lnTo>
                <a:lnTo>
                  <a:pt x="100596" y="275844"/>
                </a:lnTo>
                <a:lnTo>
                  <a:pt x="111264" y="275844"/>
                </a:lnTo>
                <a:lnTo>
                  <a:pt x="117360" y="277368"/>
                </a:lnTo>
                <a:lnTo>
                  <a:pt x="128028" y="277368"/>
                </a:lnTo>
                <a:lnTo>
                  <a:pt x="134124" y="278892"/>
                </a:lnTo>
                <a:lnTo>
                  <a:pt x="144792" y="278892"/>
                </a:lnTo>
                <a:lnTo>
                  <a:pt x="150888" y="280416"/>
                </a:lnTo>
                <a:lnTo>
                  <a:pt x="185940" y="280416"/>
                </a:lnTo>
                <a:lnTo>
                  <a:pt x="192036" y="281940"/>
                </a:lnTo>
                <a:lnTo>
                  <a:pt x="224040" y="281940"/>
                </a:lnTo>
                <a:lnTo>
                  <a:pt x="228612" y="280416"/>
                </a:lnTo>
                <a:lnTo>
                  <a:pt x="231660" y="278892"/>
                </a:lnTo>
                <a:lnTo>
                  <a:pt x="237756" y="272796"/>
                </a:lnTo>
                <a:lnTo>
                  <a:pt x="237756" y="271272"/>
                </a:lnTo>
                <a:lnTo>
                  <a:pt x="237756" y="266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64919" y="3012948"/>
            <a:ext cx="33655" cy="111760"/>
          </a:xfrm>
          <a:custGeom>
            <a:avLst/>
            <a:gdLst/>
            <a:ahLst/>
            <a:cxnLst/>
            <a:rect l="l" t="t" r="r" b="b"/>
            <a:pathLst>
              <a:path w="33655" h="111760">
                <a:moveTo>
                  <a:pt x="4572" y="12192"/>
                </a:moveTo>
                <a:lnTo>
                  <a:pt x="1524" y="12192"/>
                </a:lnTo>
                <a:lnTo>
                  <a:pt x="1524" y="10668"/>
                </a:lnTo>
                <a:lnTo>
                  <a:pt x="0" y="9144"/>
                </a:lnTo>
                <a:lnTo>
                  <a:pt x="3048" y="6096"/>
                </a:lnTo>
                <a:lnTo>
                  <a:pt x="3048" y="3048"/>
                </a:lnTo>
                <a:lnTo>
                  <a:pt x="6096" y="3048"/>
                </a:lnTo>
                <a:lnTo>
                  <a:pt x="7620" y="1524"/>
                </a:lnTo>
                <a:lnTo>
                  <a:pt x="10668" y="0"/>
                </a:lnTo>
                <a:lnTo>
                  <a:pt x="16764" y="0"/>
                </a:lnTo>
                <a:lnTo>
                  <a:pt x="19812" y="1524"/>
                </a:lnTo>
                <a:lnTo>
                  <a:pt x="21336" y="3048"/>
                </a:lnTo>
                <a:lnTo>
                  <a:pt x="24384" y="4572"/>
                </a:lnTo>
                <a:lnTo>
                  <a:pt x="25908" y="6096"/>
                </a:lnTo>
                <a:lnTo>
                  <a:pt x="27432" y="9144"/>
                </a:lnTo>
                <a:lnTo>
                  <a:pt x="28956" y="9144"/>
                </a:lnTo>
                <a:lnTo>
                  <a:pt x="29718" y="10668"/>
                </a:lnTo>
                <a:lnTo>
                  <a:pt x="3048" y="10668"/>
                </a:lnTo>
                <a:lnTo>
                  <a:pt x="4572" y="12192"/>
                </a:lnTo>
                <a:close/>
              </a:path>
              <a:path w="33655" h="111760">
                <a:moveTo>
                  <a:pt x="12192" y="15240"/>
                </a:moveTo>
                <a:lnTo>
                  <a:pt x="7620" y="15240"/>
                </a:lnTo>
                <a:lnTo>
                  <a:pt x="3048" y="10668"/>
                </a:lnTo>
                <a:lnTo>
                  <a:pt x="6096" y="12192"/>
                </a:lnTo>
                <a:lnTo>
                  <a:pt x="30480" y="12192"/>
                </a:lnTo>
                <a:lnTo>
                  <a:pt x="30480" y="13716"/>
                </a:lnTo>
                <a:lnTo>
                  <a:pt x="9144" y="13716"/>
                </a:lnTo>
                <a:lnTo>
                  <a:pt x="12192" y="15240"/>
                </a:lnTo>
                <a:close/>
              </a:path>
              <a:path w="33655" h="111760">
                <a:moveTo>
                  <a:pt x="30480" y="12192"/>
                </a:moveTo>
                <a:lnTo>
                  <a:pt x="6096" y="12192"/>
                </a:lnTo>
                <a:lnTo>
                  <a:pt x="3048" y="10668"/>
                </a:lnTo>
                <a:lnTo>
                  <a:pt x="29718" y="10668"/>
                </a:lnTo>
                <a:lnTo>
                  <a:pt x="30480" y="12192"/>
                </a:lnTo>
                <a:close/>
              </a:path>
              <a:path w="33655" h="111760">
                <a:moveTo>
                  <a:pt x="13716" y="15240"/>
                </a:moveTo>
                <a:lnTo>
                  <a:pt x="12192" y="15240"/>
                </a:lnTo>
                <a:lnTo>
                  <a:pt x="9144" y="13716"/>
                </a:lnTo>
                <a:lnTo>
                  <a:pt x="13716" y="15240"/>
                </a:lnTo>
                <a:close/>
              </a:path>
              <a:path w="33655" h="111760">
                <a:moveTo>
                  <a:pt x="30480" y="68580"/>
                </a:moveTo>
                <a:lnTo>
                  <a:pt x="10668" y="68580"/>
                </a:lnTo>
                <a:lnTo>
                  <a:pt x="12192" y="62484"/>
                </a:lnTo>
                <a:lnTo>
                  <a:pt x="12192" y="56388"/>
                </a:lnTo>
                <a:lnTo>
                  <a:pt x="13716" y="50292"/>
                </a:lnTo>
                <a:lnTo>
                  <a:pt x="13716" y="44196"/>
                </a:lnTo>
                <a:lnTo>
                  <a:pt x="15240" y="39624"/>
                </a:lnTo>
                <a:lnTo>
                  <a:pt x="15240" y="19812"/>
                </a:lnTo>
                <a:lnTo>
                  <a:pt x="10668" y="15240"/>
                </a:lnTo>
                <a:lnTo>
                  <a:pt x="13716" y="15240"/>
                </a:lnTo>
                <a:lnTo>
                  <a:pt x="9144" y="13716"/>
                </a:lnTo>
                <a:lnTo>
                  <a:pt x="30480" y="13716"/>
                </a:lnTo>
                <a:lnTo>
                  <a:pt x="32004" y="18288"/>
                </a:lnTo>
                <a:lnTo>
                  <a:pt x="32004" y="19812"/>
                </a:lnTo>
                <a:lnTo>
                  <a:pt x="33528" y="24384"/>
                </a:lnTo>
                <a:lnTo>
                  <a:pt x="33528" y="47244"/>
                </a:lnTo>
                <a:lnTo>
                  <a:pt x="32385" y="51816"/>
                </a:lnTo>
                <a:lnTo>
                  <a:pt x="32004" y="51816"/>
                </a:lnTo>
                <a:lnTo>
                  <a:pt x="32004" y="59436"/>
                </a:lnTo>
                <a:lnTo>
                  <a:pt x="30480" y="65532"/>
                </a:lnTo>
                <a:lnTo>
                  <a:pt x="30480" y="68580"/>
                </a:lnTo>
                <a:close/>
              </a:path>
              <a:path w="33655" h="111760">
                <a:moveTo>
                  <a:pt x="15240" y="21336"/>
                </a:moveTo>
                <a:lnTo>
                  <a:pt x="13716" y="18288"/>
                </a:lnTo>
                <a:lnTo>
                  <a:pt x="15240" y="19812"/>
                </a:lnTo>
                <a:lnTo>
                  <a:pt x="15240" y="21336"/>
                </a:lnTo>
                <a:close/>
              </a:path>
              <a:path w="33655" h="111760">
                <a:moveTo>
                  <a:pt x="32004" y="53340"/>
                </a:moveTo>
                <a:lnTo>
                  <a:pt x="32004" y="51816"/>
                </a:lnTo>
                <a:lnTo>
                  <a:pt x="32385" y="51816"/>
                </a:lnTo>
                <a:lnTo>
                  <a:pt x="32004" y="53340"/>
                </a:lnTo>
                <a:close/>
              </a:path>
              <a:path w="33655" h="111760">
                <a:moveTo>
                  <a:pt x="30099" y="73152"/>
                </a:moveTo>
                <a:lnTo>
                  <a:pt x="9144" y="73152"/>
                </a:lnTo>
                <a:lnTo>
                  <a:pt x="10668" y="67056"/>
                </a:lnTo>
                <a:lnTo>
                  <a:pt x="10668" y="68580"/>
                </a:lnTo>
                <a:lnTo>
                  <a:pt x="30480" y="68580"/>
                </a:lnTo>
                <a:lnTo>
                  <a:pt x="30480" y="71628"/>
                </a:lnTo>
                <a:lnTo>
                  <a:pt x="30099" y="73152"/>
                </a:lnTo>
                <a:close/>
              </a:path>
              <a:path w="33655" h="111760">
                <a:moveTo>
                  <a:pt x="10668" y="111252"/>
                </a:moveTo>
                <a:lnTo>
                  <a:pt x="6096" y="111252"/>
                </a:lnTo>
                <a:lnTo>
                  <a:pt x="4572" y="109728"/>
                </a:lnTo>
                <a:lnTo>
                  <a:pt x="4572" y="108204"/>
                </a:lnTo>
                <a:lnTo>
                  <a:pt x="3048" y="106680"/>
                </a:lnTo>
                <a:lnTo>
                  <a:pt x="3048" y="103632"/>
                </a:lnTo>
                <a:lnTo>
                  <a:pt x="1524" y="99060"/>
                </a:lnTo>
                <a:lnTo>
                  <a:pt x="1524" y="96012"/>
                </a:lnTo>
                <a:lnTo>
                  <a:pt x="6096" y="82296"/>
                </a:lnTo>
                <a:lnTo>
                  <a:pt x="6096" y="80772"/>
                </a:lnTo>
                <a:lnTo>
                  <a:pt x="9144" y="71628"/>
                </a:lnTo>
                <a:lnTo>
                  <a:pt x="9144" y="73152"/>
                </a:lnTo>
                <a:lnTo>
                  <a:pt x="30099" y="73152"/>
                </a:lnTo>
                <a:lnTo>
                  <a:pt x="27432" y="83820"/>
                </a:lnTo>
                <a:lnTo>
                  <a:pt x="24384" y="88392"/>
                </a:lnTo>
                <a:lnTo>
                  <a:pt x="25908" y="88392"/>
                </a:lnTo>
                <a:lnTo>
                  <a:pt x="24892" y="91440"/>
                </a:lnTo>
                <a:lnTo>
                  <a:pt x="24384" y="91440"/>
                </a:lnTo>
                <a:lnTo>
                  <a:pt x="22860" y="96012"/>
                </a:lnTo>
                <a:lnTo>
                  <a:pt x="22860" y="97536"/>
                </a:lnTo>
                <a:lnTo>
                  <a:pt x="21336" y="102108"/>
                </a:lnTo>
                <a:lnTo>
                  <a:pt x="15240" y="108204"/>
                </a:lnTo>
                <a:lnTo>
                  <a:pt x="13716" y="108204"/>
                </a:lnTo>
                <a:lnTo>
                  <a:pt x="10668" y="109728"/>
                </a:lnTo>
                <a:lnTo>
                  <a:pt x="10668" y="111252"/>
                </a:lnTo>
                <a:close/>
              </a:path>
              <a:path w="33655" h="111760">
                <a:moveTo>
                  <a:pt x="24384" y="92964"/>
                </a:moveTo>
                <a:lnTo>
                  <a:pt x="24384" y="91440"/>
                </a:lnTo>
                <a:lnTo>
                  <a:pt x="24892" y="91440"/>
                </a:lnTo>
                <a:lnTo>
                  <a:pt x="24384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66075" y="3294887"/>
            <a:ext cx="161925" cy="111760"/>
          </a:xfrm>
          <a:custGeom>
            <a:avLst/>
            <a:gdLst/>
            <a:ahLst/>
            <a:cxnLst/>
            <a:rect l="l" t="t" r="r" b="b"/>
            <a:pathLst>
              <a:path w="161925" h="111760">
                <a:moveTo>
                  <a:pt x="132600" y="6096"/>
                </a:moveTo>
                <a:lnTo>
                  <a:pt x="131076" y="3048"/>
                </a:lnTo>
                <a:lnTo>
                  <a:pt x="128028" y="1524"/>
                </a:lnTo>
                <a:lnTo>
                  <a:pt x="126504" y="0"/>
                </a:lnTo>
                <a:lnTo>
                  <a:pt x="115836" y="0"/>
                </a:lnTo>
                <a:lnTo>
                  <a:pt x="112788" y="1524"/>
                </a:lnTo>
                <a:lnTo>
                  <a:pt x="108216" y="3048"/>
                </a:lnTo>
                <a:lnTo>
                  <a:pt x="111264" y="1524"/>
                </a:lnTo>
                <a:lnTo>
                  <a:pt x="106692" y="1524"/>
                </a:lnTo>
                <a:lnTo>
                  <a:pt x="103644" y="3048"/>
                </a:lnTo>
                <a:lnTo>
                  <a:pt x="99072" y="3048"/>
                </a:lnTo>
                <a:lnTo>
                  <a:pt x="94500" y="4572"/>
                </a:lnTo>
                <a:lnTo>
                  <a:pt x="88404" y="6096"/>
                </a:lnTo>
                <a:lnTo>
                  <a:pt x="83832" y="6096"/>
                </a:lnTo>
                <a:lnTo>
                  <a:pt x="77736" y="7620"/>
                </a:lnTo>
                <a:lnTo>
                  <a:pt x="59448" y="7620"/>
                </a:lnTo>
                <a:lnTo>
                  <a:pt x="53352" y="9144"/>
                </a:lnTo>
                <a:lnTo>
                  <a:pt x="27444" y="9144"/>
                </a:lnTo>
                <a:lnTo>
                  <a:pt x="22872" y="7620"/>
                </a:lnTo>
                <a:lnTo>
                  <a:pt x="6096" y="7620"/>
                </a:lnTo>
                <a:lnTo>
                  <a:pt x="3048" y="10668"/>
                </a:lnTo>
                <a:lnTo>
                  <a:pt x="0" y="19812"/>
                </a:lnTo>
                <a:lnTo>
                  <a:pt x="1524" y="22872"/>
                </a:lnTo>
                <a:lnTo>
                  <a:pt x="6096" y="25920"/>
                </a:lnTo>
                <a:lnTo>
                  <a:pt x="7620" y="28968"/>
                </a:lnTo>
                <a:lnTo>
                  <a:pt x="12192" y="32016"/>
                </a:lnTo>
                <a:lnTo>
                  <a:pt x="15240" y="30492"/>
                </a:lnTo>
                <a:lnTo>
                  <a:pt x="19824" y="28968"/>
                </a:lnTo>
                <a:lnTo>
                  <a:pt x="20129" y="28054"/>
                </a:lnTo>
                <a:lnTo>
                  <a:pt x="27444" y="30492"/>
                </a:lnTo>
                <a:lnTo>
                  <a:pt x="67068" y="30492"/>
                </a:lnTo>
                <a:lnTo>
                  <a:pt x="73164" y="28968"/>
                </a:lnTo>
                <a:lnTo>
                  <a:pt x="86880" y="28968"/>
                </a:lnTo>
                <a:lnTo>
                  <a:pt x="91452" y="27444"/>
                </a:lnTo>
                <a:lnTo>
                  <a:pt x="92976" y="27444"/>
                </a:lnTo>
                <a:lnTo>
                  <a:pt x="99072" y="25920"/>
                </a:lnTo>
                <a:lnTo>
                  <a:pt x="103644" y="24396"/>
                </a:lnTo>
                <a:lnTo>
                  <a:pt x="105168" y="24396"/>
                </a:lnTo>
                <a:lnTo>
                  <a:pt x="109740" y="22872"/>
                </a:lnTo>
                <a:lnTo>
                  <a:pt x="108216" y="24396"/>
                </a:lnTo>
                <a:lnTo>
                  <a:pt x="112788" y="22872"/>
                </a:lnTo>
                <a:lnTo>
                  <a:pt x="114312" y="22872"/>
                </a:lnTo>
                <a:lnTo>
                  <a:pt x="118884" y="21348"/>
                </a:lnTo>
                <a:lnTo>
                  <a:pt x="117360" y="21348"/>
                </a:lnTo>
                <a:lnTo>
                  <a:pt x="121932" y="19812"/>
                </a:lnTo>
                <a:lnTo>
                  <a:pt x="126504" y="19812"/>
                </a:lnTo>
                <a:lnTo>
                  <a:pt x="128028" y="18288"/>
                </a:lnTo>
                <a:lnTo>
                  <a:pt x="129552" y="15240"/>
                </a:lnTo>
                <a:lnTo>
                  <a:pt x="131076" y="13716"/>
                </a:lnTo>
                <a:lnTo>
                  <a:pt x="132600" y="10668"/>
                </a:lnTo>
                <a:lnTo>
                  <a:pt x="132600" y="9144"/>
                </a:lnTo>
                <a:lnTo>
                  <a:pt x="132600" y="6096"/>
                </a:lnTo>
                <a:close/>
              </a:path>
              <a:path w="161925" h="111760">
                <a:moveTo>
                  <a:pt x="161556" y="80784"/>
                </a:moveTo>
                <a:lnTo>
                  <a:pt x="160032" y="79260"/>
                </a:lnTo>
                <a:lnTo>
                  <a:pt x="160032" y="77736"/>
                </a:lnTo>
                <a:lnTo>
                  <a:pt x="158508" y="76212"/>
                </a:lnTo>
                <a:lnTo>
                  <a:pt x="143268" y="76212"/>
                </a:lnTo>
                <a:lnTo>
                  <a:pt x="137172" y="77736"/>
                </a:lnTo>
                <a:lnTo>
                  <a:pt x="131076" y="80784"/>
                </a:lnTo>
                <a:lnTo>
                  <a:pt x="124980" y="82308"/>
                </a:lnTo>
                <a:lnTo>
                  <a:pt x="126504" y="82308"/>
                </a:lnTo>
                <a:lnTo>
                  <a:pt x="111264" y="85356"/>
                </a:lnTo>
                <a:lnTo>
                  <a:pt x="112788" y="83832"/>
                </a:lnTo>
                <a:lnTo>
                  <a:pt x="105168" y="85356"/>
                </a:lnTo>
                <a:lnTo>
                  <a:pt x="99072" y="85356"/>
                </a:lnTo>
                <a:lnTo>
                  <a:pt x="97548" y="86880"/>
                </a:lnTo>
                <a:lnTo>
                  <a:pt x="91452" y="86880"/>
                </a:lnTo>
                <a:lnTo>
                  <a:pt x="85356" y="88404"/>
                </a:lnTo>
                <a:lnTo>
                  <a:pt x="62496" y="88404"/>
                </a:lnTo>
                <a:lnTo>
                  <a:pt x="57924" y="86880"/>
                </a:lnTo>
                <a:lnTo>
                  <a:pt x="53352" y="85356"/>
                </a:lnTo>
                <a:lnTo>
                  <a:pt x="51828" y="85356"/>
                </a:lnTo>
                <a:lnTo>
                  <a:pt x="51066" y="84975"/>
                </a:lnTo>
                <a:lnTo>
                  <a:pt x="53352" y="83832"/>
                </a:lnTo>
                <a:lnTo>
                  <a:pt x="54876" y="82308"/>
                </a:lnTo>
                <a:lnTo>
                  <a:pt x="56400" y="80784"/>
                </a:lnTo>
                <a:lnTo>
                  <a:pt x="57924" y="77736"/>
                </a:lnTo>
                <a:lnTo>
                  <a:pt x="54876" y="74688"/>
                </a:lnTo>
                <a:lnTo>
                  <a:pt x="53352" y="74688"/>
                </a:lnTo>
                <a:lnTo>
                  <a:pt x="51828" y="76212"/>
                </a:lnTo>
                <a:lnTo>
                  <a:pt x="50114" y="77076"/>
                </a:lnTo>
                <a:lnTo>
                  <a:pt x="50114" y="84975"/>
                </a:lnTo>
                <a:lnTo>
                  <a:pt x="49923" y="84594"/>
                </a:lnTo>
                <a:lnTo>
                  <a:pt x="49796" y="84340"/>
                </a:lnTo>
                <a:lnTo>
                  <a:pt x="49999" y="84442"/>
                </a:lnTo>
                <a:lnTo>
                  <a:pt x="50114" y="84975"/>
                </a:lnTo>
                <a:lnTo>
                  <a:pt x="50114" y="77076"/>
                </a:lnTo>
                <a:lnTo>
                  <a:pt x="48780" y="77736"/>
                </a:lnTo>
                <a:lnTo>
                  <a:pt x="48018" y="78498"/>
                </a:lnTo>
                <a:lnTo>
                  <a:pt x="47256" y="77736"/>
                </a:lnTo>
                <a:lnTo>
                  <a:pt x="44208" y="77736"/>
                </a:lnTo>
                <a:lnTo>
                  <a:pt x="39636" y="76212"/>
                </a:lnTo>
                <a:lnTo>
                  <a:pt x="36588" y="76212"/>
                </a:lnTo>
                <a:lnTo>
                  <a:pt x="30492" y="82308"/>
                </a:lnTo>
                <a:lnTo>
                  <a:pt x="28968" y="85356"/>
                </a:lnTo>
                <a:lnTo>
                  <a:pt x="30492" y="89928"/>
                </a:lnTo>
                <a:lnTo>
                  <a:pt x="32016" y="92976"/>
                </a:lnTo>
                <a:lnTo>
                  <a:pt x="32016" y="94500"/>
                </a:lnTo>
                <a:lnTo>
                  <a:pt x="35064" y="97548"/>
                </a:lnTo>
                <a:lnTo>
                  <a:pt x="35064" y="99072"/>
                </a:lnTo>
                <a:lnTo>
                  <a:pt x="36588" y="100596"/>
                </a:lnTo>
                <a:lnTo>
                  <a:pt x="38112" y="100596"/>
                </a:lnTo>
                <a:lnTo>
                  <a:pt x="42684" y="105168"/>
                </a:lnTo>
                <a:lnTo>
                  <a:pt x="56400" y="109740"/>
                </a:lnTo>
                <a:lnTo>
                  <a:pt x="62496" y="109740"/>
                </a:lnTo>
                <a:lnTo>
                  <a:pt x="62496" y="111264"/>
                </a:lnTo>
                <a:lnTo>
                  <a:pt x="88404" y="111264"/>
                </a:lnTo>
                <a:lnTo>
                  <a:pt x="94500" y="109740"/>
                </a:lnTo>
                <a:lnTo>
                  <a:pt x="102120" y="108216"/>
                </a:lnTo>
                <a:lnTo>
                  <a:pt x="108216" y="108216"/>
                </a:lnTo>
                <a:lnTo>
                  <a:pt x="114312" y="106692"/>
                </a:lnTo>
                <a:lnTo>
                  <a:pt x="123456" y="106692"/>
                </a:lnTo>
                <a:lnTo>
                  <a:pt x="123456" y="105168"/>
                </a:lnTo>
                <a:lnTo>
                  <a:pt x="131076" y="103644"/>
                </a:lnTo>
                <a:lnTo>
                  <a:pt x="132600" y="103644"/>
                </a:lnTo>
                <a:lnTo>
                  <a:pt x="138696" y="100596"/>
                </a:lnTo>
                <a:lnTo>
                  <a:pt x="144792" y="99072"/>
                </a:lnTo>
                <a:lnTo>
                  <a:pt x="150888" y="96024"/>
                </a:lnTo>
                <a:lnTo>
                  <a:pt x="152412" y="96024"/>
                </a:lnTo>
                <a:lnTo>
                  <a:pt x="155460" y="92976"/>
                </a:lnTo>
                <a:lnTo>
                  <a:pt x="158508" y="88404"/>
                </a:lnTo>
                <a:lnTo>
                  <a:pt x="160032" y="86880"/>
                </a:lnTo>
                <a:lnTo>
                  <a:pt x="160032" y="83832"/>
                </a:lnTo>
                <a:lnTo>
                  <a:pt x="161556" y="82308"/>
                </a:lnTo>
                <a:lnTo>
                  <a:pt x="161556" y="80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52600" y="3299460"/>
            <a:ext cx="167640" cy="43180"/>
          </a:xfrm>
          <a:custGeom>
            <a:avLst/>
            <a:gdLst/>
            <a:ahLst/>
            <a:cxnLst/>
            <a:rect l="l" t="t" r="r" b="b"/>
            <a:pathLst>
              <a:path w="167639" h="43179">
                <a:moveTo>
                  <a:pt x="10668" y="25908"/>
                </a:moveTo>
                <a:lnTo>
                  <a:pt x="3810" y="23622"/>
                </a:lnTo>
                <a:lnTo>
                  <a:pt x="1524" y="21336"/>
                </a:lnTo>
                <a:lnTo>
                  <a:pt x="0" y="18288"/>
                </a:lnTo>
                <a:lnTo>
                  <a:pt x="0" y="13716"/>
                </a:lnTo>
                <a:lnTo>
                  <a:pt x="1524" y="9144"/>
                </a:lnTo>
                <a:lnTo>
                  <a:pt x="10668" y="4572"/>
                </a:lnTo>
                <a:lnTo>
                  <a:pt x="12192" y="1524"/>
                </a:lnTo>
                <a:lnTo>
                  <a:pt x="16764" y="0"/>
                </a:lnTo>
                <a:lnTo>
                  <a:pt x="19812" y="3048"/>
                </a:lnTo>
                <a:lnTo>
                  <a:pt x="22860" y="4572"/>
                </a:lnTo>
                <a:lnTo>
                  <a:pt x="23368" y="6096"/>
                </a:lnTo>
                <a:lnTo>
                  <a:pt x="13716" y="6096"/>
                </a:lnTo>
                <a:lnTo>
                  <a:pt x="15240" y="7620"/>
                </a:lnTo>
                <a:lnTo>
                  <a:pt x="22860" y="7620"/>
                </a:lnTo>
                <a:lnTo>
                  <a:pt x="24079" y="8229"/>
                </a:lnTo>
                <a:lnTo>
                  <a:pt x="24384" y="9144"/>
                </a:lnTo>
                <a:lnTo>
                  <a:pt x="21336" y="12192"/>
                </a:lnTo>
                <a:lnTo>
                  <a:pt x="19812" y="15240"/>
                </a:lnTo>
                <a:lnTo>
                  <a:pt x="20574" y="15240"/>
                </a:lnTo>
                <a:lnTo>
                  <a:pt x="19812" y="16764"/>
                </a:lnTo>
                <a:lnTo>
                  <a:pt x="19812" y="18288"/>
                </a:lnTo>
                <a:lnTo>
                  <a:pt x="18288" y="21336"/>
                </a:lnTo>
                <a:lnTo>
                  <a:pt x="15240" y="24384"/>
                </a:lnTo>
                <a:lnTo>
                  <a:pt x="10668" y="25908"/>
                </a:lnTo>
                <a:close/>
              </a:path>
              <a:path w="167639" h="43179">
                <a:moveTo>
                  <a:pt x="1524" y="9144"/>
                </a:moveTo>
                <a:lnTo>
                  <a:pt x="6096" y="6096"/>
                </a:lnTo>
                <a:lnTo>
                  <a:pt x="7620" y="6096"/>
                </a:lnTo>
                <a:lnTo>
                  <a:pt x="1524" y="9144"/>
                </a:lnTo>
                <a:close/>
              </a:path>
              <a:path w="167639" h="43179">
                <a:moveTo>
                  <a:pt x="24079" y="8229"/>
                </a:moveTo>
                <a:lnTo>
                  <a:pt x="22860" y="7620"/>
                </a:lnTo>
                <a:lnTo>
                  <a:pt x="15240" y="7620"/>
                </a:lnTo>
                <a:lnTo>
                  <a:pt x="13716" y="6096"/>
                </a:lnTo>
                <a:lnTo>
                  <a:pt x="23368" y="6096"/>
                </a:lnTo>
                <a:lnTo>
                  <a:pt x="24079" y="8229"/>
                </a:lnTo>
                <a:close/>
              </a:path>
              <a:path w="167639" h="43179">
                <a:moveTo>
                  <a:pt x="19812" y="15240"/>
                </a:moveTo>
                <a:lnTo>
                  <a:pt x="21336" y="12192"/>
                </a:lnTo>
                <a:lnTo>
                  <a:pt x="24384" y="9144"/>
                </a:lnTo>
                <a:lnTo>
                  <a:pt x="24079" y="8229"/>
                </a:lnTo>
                <a:lnTo>
                  <a:pt x="25908" y="9144"/>
                </a:lnTo>
                <a:lnTo>
                  <a:pt x="28956" y="9144"/>
                </a:lnTo>
                <a:lnTo>
                  <a:pt x="38100" y="12192"/>
                </a:lnTo>
                <a:lnTo>
                  <a:pt x="47244" y="12192"/>
                </a:lnTo>
                <a:lnTo>
                  <a:pt x="53340" y="13716"/>
                </a:lnTo>
                <a:lnTo>
                  <a:pt x="21336" y="13716"/>
                </a:lnTo>
                <a:lnTo>
                  <a:pt x="19812" y="15240"/>
                </a:lnTo>
                <a:close/>
              </a:path>
              <a:path w="167639" h="43179">
                <a:moveTo>
                  <a:pt x="20574" y="15240"/>
                </a:moveTo>
                <a:lnTo>
                  <a:pt x="19812" y="15240"/>
                </a:lnTo>
                <a:lnTo>
                  <a:pt x="21336" y="13716"/>
                </a:lnTo>
                <a:lnTo>
                  <a:pt x="20574" y="15240"/>
                </a:lnTo>
                <a:close/>
              </a:path>
              <a:path w="167639" h="43179">
                <a:moveTo>
                  <a:pt x="160020" y="39624"/>
                </a:moveTo>
                <a:lnTo>
                  <a:pt x="82296" y="39624"/>
                </a:lnTo>
                <a:lnTo>
                  <a:pt x="76200" y="38100"/>
                </a:lnTo>
                <a:lnTo>
                  <a:pt x="70104" y="38100"/>
                </a:lnTo>
                <a:lnTo>
                  <a:pt x="68580" y="36576"/>
                </a:lnTo>
                <a:lnTo>
                  <a:pt x="62484" y="36576"/>
                </a:lnTo>
                <a:lnTo>
                  <a:pt x="44196" y="32004"/>
                </a:lnTo>
                <a:lnTo>
                  <a:pt x="39624" y="32004"/>
                </a:lnTo>
                <a:lnTo>
                  <a:pt x="33528" y="30480"/>
                </a:lnTo>
                <a:lnTo>
                  <a:pt x="28956" y="28956"/>
                </a:lnTo>
                <a:lnTo>
                  <a:pt x="21336" y="28956"/>
                </a:lnTo>
                <a:lnTo>
                  <a:pt x="21336" y="27432"/>
                </a:lnTo>
                <a:lnTo>
                  <a:pt x="18288" y="27432"/>
                </a:lnTo>
                <a:lnTo>
                  <a:pt x="15240" y="25908"/>
                </a:lnTo>
                <a:lnTo>
                  <a:pt x="10668" y="25908"/>
                </a:lnTo>
                <a:lnTo>
                  <a:pt x="15240" y="24384"/>
                </a:lnTo>
                <a:lnTo>
                  <a:pt x="18288" y="21336"/>
                </a:lnTo>
                <a:lnTo>
                  <a:pt x="19812" y="18288"/>
                </a:lnTo>
                <a:lnTo>
                  <a:pt x="19812" y="16764"/>
                </a:lnTo>
                <a:lnTo>
                  <a:pt x="21336" y="13716"/>
                </a:lnTo>
                <a:lnTo>
                  <a:pt x="53340" y="13716"/>
                </a:lnTo>
                <a:lnTo>
                  <a:pt x="59436" y="15240"/>
                </a:lnTo>
                <a:lnTo>
                  <a:pt x="65532" y="15240"/>
                </a:lnTo>
                <a:lnTo>
                  <a:pt x="71628" y="16764"/>
                </a:lnTo>
                <a:lnTo>
                  <a:pt x="77724" y="16764"/>
                </a:lnTo>
                <a:lnTo>
                  <a:pt x="85344" y="18288"/>
                </a:lnTo>
                <a:lnTo>
                  <a:pt x="99060" y="18288"/>
                </a:lnTo>
                <a:lnTo>
                  <a:pt x="105156" y="19812"/>
                </a:lnTo>
                <a:lnTo>
                  <a:pt x="163830" y="19812"/>
                </a:lnTo>
                <a:lnTo>
                  <a:pt x="164592" y="21336"/>
                </a:lnTo>
                <a:lnTo>
                  <a:pt x="167640" y="25908"/>
                </a:lnTo>
                <a:lnTo>
                  <a:pt x="167640" y="28956"/>
                </a:lnTo>
                <a:lnTo>
                  <a:pt x="166116" y="33528"/>
                </a:lnTo>
                <a:lnTo>
                  <a:pt x="164592" y="36576"/>
                </a:lnTo>
                <a:lnTo>
                  <a:pt x="160020" y="39624"/>
                </a:lnTo>
                <a:close/>
              </a:path>
              <a:path w="167639" h="43179">
                <a:moveTo>
                  <a:pt x="163830" y="19812"/>
                </a:moveTo>
                <a:lnTo>
                  <a:pt x="140208" y="19812"/>
                </a:lnTo>
                <a:lnTo>
                  <a:pt x="144780" y="18288"/>
                </a:lnTo>
                <a:lnTo>
                  <a:pt x="149352" y="18288"/>
                </a:lnTo>
                <a:lnTo>
                  <a:pt x="150876" y="16764"/>
                </a:lnTo>
                <a:lnTo>
                  <a:pt x="158496" y="16764"/>
                </a:lnTo>
                <a:lnTo>
                  <a:pt x="163068" y="18288"/>
                </a:lnTo>
                <a:lnTo>
                  <a:pt x="163830" y="19812"/>
                </a:lnTo>
                <a:close/>
              </a:path>
              <a:path w="167639" h="43179">
                <a:moveTo>
                  <a:pt x="3810" y="23622"/>
                </a:moveTo>
                <a:lnTo>
                  <a:pt x="1524" y="22860"/>
                </a:lnTo>
                <a:lnTo>
                  <a:pt x="0" y="18288"/>
                </a:lnTo>
                <a:lnTo>
                  <a:pt x="1524" y="21336"/>
                </a:lnTo>
                <a:lnTo>
                  <a:pt x="3810" y="23622"/>
                </a:lnTo>
                <a:close/>
              </a:path>
              <a:path w="167639" h="43179">
                <a:moveTo>
                  <a:pt x="10668" y="25908"/>
                </a:moveTo>
                <a:lnTo>
                  <a:pt x="9144" y="25908"/>
                </a:lnTo>
                <a:lnTo>
                  <a:pt x="4572" y="24384"/>
                </a:lnTo>
                <a:lnTo>
                  <a:pt x="3810" y="23622"/>
                </a:lnTo>
                <a:lnTo>
                  <a:pt x="10668" y="25908"/>
                </a:lnTo>
                <a:close/>
              </a:path>
              <a:path w="167639" h="43179">
                <a:moveTo>
                  <a:pt x="30480" y="30480"/>
                </a:moveTo>
                <a:lnTo>
                  <a:pt x="25908" y="28956"/>
                </a:lnTo>
                <a:lnTo>
                  <a:pt x="28956" y="28956"/>
                </a:lnTo>
                <a:lnTo>
                  <a:pt x="30480" y="30480"/>
                </a:lnTo>
                <a:close/>
              </a:path>
              <a:path w="167639" h="43179">
                <a:moveTo>
                  <a:pt x="152400" y="41148"/>
                </a:moveTo>
                <a:lnTo>
                  <a:pt x="102108" y="41148"/>
                </a:lnTo>
                <a:lnTo>
                  <a:pt x="96012" y="39624"/>
                </a:lnTo>
                <a:lnTo>
                  <a:pt x="155448" y="39624"/>
                </a:lnTo>
                <a:lnTo>
                  <a:pt x="152400" y="41148"/>
                </a:lnTo>
                <a:close/>
              </a:path>
              <a:path w="167639" h="43179">
                <a:moveTo>
                  <a:pt x="153924" y="41148"/>
                </a:moveTo>
                <a:lnTo>
                  <a:pt x="155448" y="39624"/>
                </a:lnTo>
                <a:lnTo>
                  <a:pt x="156972" y="39624"/>
                </a:lnTo>
                <a:lnTo>
                  <a:pt x="153924" y="41148"/>
                </a:lnTo>
                <a:close/>
              </a:path>
              <a:path w="167639" h="43179">
                <a:moveTo>
                  <a:pt x="140208" y="42672"/>
                </a:moveTo>
                <a:lnTo>
                  <a:pt x="120396" y="42672"/>
                </a:lnTo>
                <a:lnTo>
                  <a:pt x="114300" y="41148"/>
                </a:lnTo>
                <a:lnTo>
                  <a:pt x="144780" y="41148"/>
                </a:lnTo>
                <a:lnTo>
                  <a:pt x="140208" y="42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2107692" y="2947416"/>
            <a:ext cx="1915795" cy="826135"/>
            <a:chOff x="2107692" y="2947416"/>
            <a:chExt cx="1915795" cy="82613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2968" y="2947416"/>
              <a:ext cx="530351" cy="3535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7692" y="3037332"/>
              <a:ext cx="1915668" cy="736091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4081272" y="2944367"/>
            <a:ext cx="233679" cy="696595"/>
          </a:xfrm>
          <a:custGeom>
            <a:avLst/>
            <a:gdLst/>
            <a:ahLst/>
            <a:cxnLst/>
            <a:rect l="l" t="t" r="r" b="b"/>
            <a:pathLst>
              <a:path w="233679" h="696595">
                <a:moveTo>
                  <a:pt x="9143" y="25908"/>
                </a:moveTo>
                <a:lnTo>
                  <a:pt x="7619" y="21335"/>
                </a:lnTo>
                <a:lnTo>
                  <a:pt x="4571" y="19812"/>
                </a:lnTo>
                <a:lnTo>
                  <a:pt x="4571" y="18288"/>
                </a:lnTo>
                <a:lnTo>
                  <a:pt x="3047" y="16764"/>
                </a:lnTo>
                <a:lnTo>
                  <a:pt x="0" y="12191"/>
                </a:lnTo>
                <a:lnTo>
                  <a:pt x="1524" y="6096"/>
                </a:lnTo>
                <a:lnTo>
                  <a:pt x="4571" y="3048"/>
                </a:lnTo>
                <a:lnTo>
                  <a:pt x="9143" y="0"/>
                </a:lnTo>
                <a:lnTo>
                  <a:pt x="15239" y="1524"/>
                </a:lnTo>
                <a:lnTo>
                  <a:pt x="18287" y="6096"/>
                </a:lnTo>
                <a:lnTo>
                  <a:pt x="19811" y="7620"/>
                </a:lnTo>
                <a:lnTo>
                  <a:pt x="21335" y="10667"/>
                </a:lnTo>
                <a:lnTo>
                  <a:pt x="24383" y="13716"/>
                </a:lnTo>
                <a:lnTo>
                  <a:pt x="27431" y="18288"/>
                </a:lnTo>
                <a:lnTo>
                  <a:pt x="28447" y="18288"/>
                </a:lnTo>
                <a:lnTo>
                  <a:pt x="30479" y="21335"/>
                </a:lnTo>
                <a:lnTo>
                  <a:pt x="32003" y="21335"/>
                </a:lnTo>
                <a:lnTo>
                  <a:pt x="34035" y="24383"/>
                </a:lnTo>
                <a:lnTo>
                  <a:pt x="9143" y="24383"/>
                </a:lnTo>
                <a:lnTo>
                  <a:pt x="9143" y="25908"/>
                </a:lnTo>
                <a:close/>
              </a:path>
              <a:path w="233679" h="696595">
                <a:moveTo>
                  <a:pt x="28447" y="18288"/>
                </a:moveTo>
                <a:lnTo>
                  <a:pt x="27431" y="18288"/>
                </a:lnTo>
                <a:lnTo>
                  <a:pt x="27431" y="16764"/>
                </a:lnTo>
                <a:lnTo>
                  <a:pt x="28447" y="18288"/>
                </a:lnTo>
                <a:close/>
              </a:path>
              <a:path w="233679" h="696595">
                <a:moveTo>
                  <a:pt x="33527" y="51816"/>
                </a:moveTo>
                <a:lnTo>
                  <a:pt x="16763" y="35051"/>
                </a:lnTo>
                <a:lnTo>
                  <a:pt x="13716" y="30480"/>
                </a:lnTo>
                <a:lnTo>
                  <a:pt x="12191" y="28956"/>
                </a:lnTo>
                <a:lnTo>
                  <a:pt x="9143" y="24383"/>
                </a:lnTo>
                <a:lnTo>
                  <a:pt x="34035" y="24383"/>
                </a:lnTo>
                <a:lnTo>
                  <a:pt x="35051" y="25908"/>
                </a:lnTo>
                <a:lnTo>
                  <a:pt x="41147" y="30480"/>
                </a:lnTo>
                <a:lnTo>
                  <a:pt x="39624" y="30480"/>
                </a:lnTo>
                <a:lnTo>
                  <a:pt x="47243" y="36575"/>
                </a:lnTo>
                <a:lnTo>
                  <a:pt x="60959" y="50291"/>
                </a:lnTo>
                <a:lnTo>
                  <a:pt x="33527" y="50291"/>
                </a:lnTo>
                <a:lnTo>
                  <a:pt x="33527" y="51816"/>
                </a:lnTo>
                <a:close/>
              </a:path>
              <a:path w="233679" h="696595">
                <a:moveTo>
                  <a:pt x="119960" y="112775"/>
                </a:moveTo>
                <a:lnTo>
                  <a:pt x="94487" y="112775"/>
                </a:lnTo>
                <a:lnTo>
                  <a:pt x="74675" y="92964"/>
                </a:lnTo>
                <a:lnTo>
                  <a:pt x="76200" y="92964"/>
                </a:lnTo>
                <a:lnTo>
                  <a:pt x="65531" y="83820"/>
                </a:lnTo>
                <a:lnTo>
                  <a:pt x="67055" y="83820"/>
                </a:lnTo>
                <a:lnTo>
                  <a:pt x="56387" y="74675"/>
                </a:lnTo>
                <a:lnTo>
                  <a:pt x="48767" y="65532"/>
                </a:lnTo>
                <a:lnTo>
                  <a:pt x="33527" y="50291"/>
                </a:lnTo>
                <a:lnTo>
                  <a:pt x="60959" y="50291"/>
                </a:lnTo>
                <a:lnTo>
                  <a:pt x="62483" y="51816"/>
                </a:lnTo>
                <a:lnTo>
                  <a:pt x="71627" y="59435"/>
                </a:lnTo>
                <a:lnTo>
                  <a:pt x="70103" y="59435"/>
                </a:lnTo>
                <a:lnTo>
                  <a:pt x="80771" y="68580"/>
                </a:lnTo>
                <a:lnTo>
                  <a:pt x="89916" y="77724"/>
                </a:lnTo>
                <a:lnTo>
                  <a:pt x="108203" y="99059"/>
                </a:lnTo>
                <a:lnTo>
                  <a:pt x="109727" y="99059"/>
                </a:lnTo>
                <a:lnTo>
                  <a:pt x="117347" y="109728"/>
                </a:lnTo>
                <a:lnTo>
                  <a:pt x="119960" y="112775"/>
                </a:lnTo>
                <a:close/>
              </a:path>
              <a:path w="233679" h="696595">
                <a:moveTo>
                  <a:pt x="111251" y="134112"/>
                </a:moveTo>
                <a:lnTo>
                  <a:pt x="102108" y="121920"/>
                </a:lnTo>
                <a:lnTo>
                  <a:pt x="92963" y="111251"/>
                </a:lnTo>
                <a:lnTo>
                  <a:pt x="94487" y="112775"/>
                </a:lnTo>
                <a:lnTo>
                  <a:pt x="119960" y="112775"/>
                </a:lnTo>
                <a:lnTo>
                  <a:pt x="126491" y="120396"/>
                </a:lnTo>
                <a:lnTo>
                  <a:pt x="135636" y="132588"/>
                </a:lnTo>
                <a:lnTo>
                  <a:pt x="111251" y="132588"/>
                </a:lnTo>
                <a:lnTo>
                  <a:pt x="111251" y="134112"/>
                </a:lnTo>
                <a:close/>
              </a:path>
              <a:path w="233679" h="696595">
                <a:moveTo>
                  <a:pt x="231647" y="475488"/>
                </a:moveTo>
                <a:lnTo>
                  <a:pt x="210311" y="475488"/>
                </a:lnTo>
                <a:lnTo>
                  <a:pt x="211835" y="460248"/>
                </a:lnTo>
                <a:lnTo>
                  <a:pt x="211835" y="428243"/>
                </a:lnTo>
                <a:lnTo>
                  <a:pt x="213359" y="411480"/>
                </a:lnTo>
                <a:lnTo>
                  <a:pt x="213359" y="396240"/>
                </a:lnTo>
                <a:lnTo>
                  <a:pt x="208787" y="345948"/>
                </a:lnTo>
                <a:lnTo>
                  <a:pt x="202691" y="315467"/>
                </a:lnTo>
                <a:lnTo>
                  <a:pt x="198119" y="300228"/>
                </a:lnTo>
                <a:lnTo>
                  <a:pt x="199643" y="300228"/>
                </a:lnTo>
                <a:lnTo>
                  <a:pt x="193547" y="284988"/>
                </a:lnTo>
                <a:lnTo>
                  <a:pt x="187451" y="268224"/>
                </a:lnTo>
                <a:lnTo>
                  <a:pt x="169163" y="222504"/>
                </a:lnTo>
                <a:lnTo>
                  <a:pt x="146303" y="181356"/>
                </a:lnTo>
                <a:lnTo>
                  <a:pt x="118871" y="144780"/>
                </a:lnTo>
                <a:lnTo>
                  <a:pt x="111251" y="132588"/>
                </a:lnTo>
                <a:lnTo>
                  <a:pt x="135636" y="132588"/>
                </a:lnTo>
                <a:lnTo>
                  <a:pt x="153924" y="156972"/>
                </a:lnTo>
                <a:lnTo>
                  <a:pt x="163067" y="170688"/>
                </a:lnTo>
                <a:lnTo>
                  <a:pt x="170687" y="184404"/>
                </a:lnTo>
                <a:lnTo>
                  <a:pt x="172211" y="185928"/>
                </a:lnTo>
                <a:lnTo>
                  <a:pt x="187451" y="213359"/>
                </a:lnTo>
                <a:lnTo>
                  <a:pt x="187451" y="214883"/>
                </a:lnTo>
                <a:lnTo>
                  <a:pt x="193547" y="230124"/>
                </a:lnTo>
                <a:lnTo>
                  <a:pt x="201167" y="245364"/>
                </a:lnTo>
                <a:lnTo>
                  <a:pt x="207263" y="262128"/>
                </a:lnTo>
                <a:lnTo>
                  <a:pt x="213359" y="277367"/>
                </a:lnTo>
                <a:lnTo>
                  <a:pt x="213359" y="278891"/>
                </a:lnTo>
                <a:lnTo>
                  <a:pt x="222503" y="309372"/>
                </a:lnTo>
                <a:lnTo>
                  <a:pt x="222503" y="310896"/>
                </a:lnTo>
                <a:lnTo>
                  <a:pt x="225551" y="326135"/>
                </a:lnTo>
                <a:lnTo>
                  <a:pt x="225551" y="327659"/>
                </a:lnTo>
                <a:lnTo>
                  <a:pt x="228600" y="342900"/>
                </a:lnTo>
                <a:lnTo>
                  <a:pt x="230124" y="359664"/>
                </a:lnTo>
                <a:lnTo>
                  <a:pt x="233171" y="377951"/>
                </a:lnTo>
                <a:lnTo>
                  <a:pt x="233171" y="460248"/>
                </a:lnTo>
                <a:lnTo>
                  <a:pt x="231647" y="475488"/>
                </a:lnTo>
                <a:close/>
              </a:path>
              <a:path w="233679" h="696595">
                <a:moveTo>
                  <a:pt x="231647" y="490728"/>
                </a:moveTo>
                <a:lnTo>
                  <a:pt x="208787" y="490728"/>
                </a:lnTo>
                <a:lnTo>
                  <a:pt x="210311" y="473964"/>
                </a:lnTo>
                <a:lnTo>
                  <a:pt x="210311" y="475488"/>
                </a:lnTo>
                <a:lnTo>
                  <a:pt x="231647" y="475488"/>
                </a:lnTo>
                <a:lnTo>
                  <a:pt x="231647" y="490728"/>
                </a:lnTo>
                <a:close/>
              </a:path>
              <a:path w="233679" h="696595">
                <a:moveTo>
                  <a:pt x="219238" y="554735"/>
                </a:moveTo>
                <a:lnTo>
                  <a:pt x="196595" y="554735"/>
                </a:lnTo>
                <a:lnTo>
                  <a:pt x="202691" y="530351"/>
                </a:lnTo>
                <a:lnTo>
                  <a:pt x="204216" y="518159"/>
                </a:lnTo>
                <a:lnTo>
                  <a:pt x="207263" y="504443"/>
                </a:lnTo>
                <a:lnTo>
                  <a:pt x="208787" y="489204"/>
                </a:lnTo>
                <a:lnTo>
                  <a:pt x="208787" y="490728"/>
                </a:lnTo>
                <a:lnTo>
                  <a:pt x="231647" y="490728"/>
                </a:lnTo>
                <a:lnTo>
                  <a:pt x="231647" y="492251"/>
                </a:lnTo>
                <a:lnTo>
                  <a:pt x="228600" y="507492"/>
                </a:lnTo>
                <a:lnTo>
                  <a:pt x="227075" y="521208"/>
                </a:lnTo>
                <a:lnTo>
                  <a:pt x="224027" y="534924"/>
                </a:lnTo>
                <a:lnTo>
                  <a:pt x="220979" y="547116"/>
                </a:lnTo>
                <a:lnTo>
                  <a:pt x="220979" y="548640"/>
                </a:lnTo>
                <a:lnTo>
                  <a:pt x="219238" y="554735"/>
                </a:lnTo>
                <a:close/>
              </a:path>
              <a:path w="233679" h="696595">
                <a:moveTo>
                  <a:pt x="196595" y="638556"/>
                </a:moveTo>
                <a:lnTo>
                  <a:pt x="172211" y="638556"/>
                </a:lnTo>
                <a:lnTo>
                  <a:pt x="173735" y="632459"/>
                </a:lnTo>
                <a:lnTo>
                  <a:pt x="173735" y="630935"/>
                </a:lnTo>
                <a:lnTo>
                  <a:pt x="176783" y="624840"/>
                </a:lnTo>
                <a:lnTo>
                  <a:pt x="178308" y="618743"/>
                </a:lnTo>
                <a:lnTo>
                  <a:pt x="178308" y="617220"/>
                </a:lnTo>
                <a:lnTo>
                  <a:pt x="181355" y="609600"/>
                </a:lnTo>
                <a:lnTo>
                  <a:pt x="182879" y="601980"/>
                </a:lnTo>
                <a:lnTo>
                  <a:pt x="185927" y="592835"/>
                </a:lnTo>
                <a:lnTo>
                  <a:pt x="187451" y="583692"/>
                </a:lnTo>
                <a:lnTo>
                  <a:pt x="190500" y="574548"/>
                </a:lnTo>
                <a:lnTo>
                  <a:pt x="196595" y="553212"/>
                </a:lnTo>
                <a:lnTo>
                  <a:pt x="196595" y="554735"/>
                </a:lnTo>
                <a:lnTo>
                  <a:pt x="219238" y="554735"/>
                </a:lnTo>
                <a:lnTo>
                  <a:pt x="217931" y="559308"/>
                </a:lnTo>
                <a:lnTo>
                  <a:pt x="217931" y="560832"/>
                </a:lnTo>
                <a:lnTo>
                  <a:pt x="214883" y="569975"/>
                </a:lnTo>
                <a:lnTo>
                  <a:pt x="211835" y="580643"/>
                </a:lnTo>
                <a:lnTo>
                  <a:pt x="210311" y="589788"/>
                </a:lnTo>
                <a:lnTo>
                  <a:pt x="207263" y="598932"/>
                </a:lnTo>
                <a:lnTo>
                  <a:pt x="205739" y="608075"/>
                </a:lnTo>
                <a:lnTo>
                  <a:pt x="202691" y="615696"/>
                </a:lnTo>
                <a:lnTo>
                  <a:pt x="202691" y="617220"/>
                </a:lnTo>
                <a:lnTo>
                  <a:pt x="201167" y="624840"/>
                </a:lnTo>
                <a:lnTo>
                  <a:pt x="198119" y="632459"/>
                </a:lnTo>
                <a:lnTo>
                  <a:pt x="196595" y="638556"/>
                </a:lnTo>
                <a:close/>
              </a:path>
              <a:path w="233679" h="696595">
                <a:moveTo>
                  <a:pt x="195071" y="644651"/>
                </a:moveTo>
                <a:lnTo>
                  <a:pt x="170687" y="644651"/>
                </a:lnTo>
                <a:lnTo>
                  <a:pt x="172211" y="637032"/>
                </a:lnTo>
                <a:lnTo>
                  <a:pt x="172211" y="638556"/>
                </a:lnTo>
                <a:lnTo>
                  <a:pt x="196595" y="638556"/>
                </a:lnTo>
                <a:lnTo>
                  <a:pt x="195071" y="644651"/>
                </a:lnTo>
                <a:close/>
              </a:path>
              <a:path w="233679" h="696595">
                <a:moveTo>
                  <a:pt x="192785" y="649224"/>
                </a:moveTo>
                <a:lnTo>
                  <a:pt x="169163" y="649224"/>
                </a:lnTo>
                <a:lnTo>
                  <a:pt x="170687" y="643128"/>
                </a:lnTo>
                <a:lnTo>
                  <a:pt x="170687" y="644651"/>
                </a:lnTo>
                <a:lnTo>
                  <a:pt x="195071" y="644651"/>
                </a:lnTo>
                <a:lnTo>
                  <a:pt x="192785" y="649224"/>
                </a:lnTo>
                <a:close/>
              </a:path>
              <a:path w="233679" h="696595">
                <a:moveTo>
                  <a:pt x="189737" y="658367"/>
                </a:moveTo>
                <a:lnTo>
                  <a:pt x="164591" y="658367"/>
                </a:lnTo>
                <a:lnTo>
                  <a:pt x="166116" y="653796"/>
                </a:lnTo>
                <a:lnTo>
                  <a:pt x="166116" y="652272"/>
                </a:lnTo>
                <a:lnTo>
                  <a:pt x="169163" y="647700"/>
                </a:lnTo>
                <a:lnTo>
                  <a:pt x="169163" y="649224"/>
                </a:lnTo>
                <a:lnTo>
                  <a:pt x="192785" y="649224"/>
                </a:lnTo>
                <a:lnTo>
                  <a:pt x="192024" y="650748"/>
                </a:lnTo>
                <a:lnTo>
                  <a:pt x="192024" y="652272"/>
                </a:lnTo>
                <a:lnTo>
                  <a:pt x="190500" y="656843"/>
                </a:lnTo>
                <a:lnTo>
                  <a:pt x="189737" y="658367"/>
                </a:lnTo>
                <a:close/>
              </a:path>
              <a:path w="233679" h="696595">
                <a:moveTo>
                  <a:pt x="183895" y="672084"/>
                </a:moveTo>
                <a:lnTo>
                  <a:pt x="160019" y="672084"/>
                </a:lnTo>
                <a:lnTo>
                  <a:pt x="163067" y="662940"/>
                </a:lnTo>
                <a:lnTo>
                  <a:pt x="163067" y="661416"/>
                </a:lnTo>
                <a:lnTo>
                  <a:pt x="164591" y="656843"/>
                </a:lnTo>
                <a:lnTo>
                  <a:pt x="164591" y="658367"/>
                </a:lnTo>
                <a:lnTo>
                  <a:pt x="189737" y="658367"/>
                </a:lnTo>
                <a:lnTo>
                  <a:pt x="187451" y="662940"/>
                </a:lnTo>
                <a:lnTo>
                  <a:pt x="187959" y="662940"/>
                </a:lnTo>
                <a:lnTo>
                  <a:pt x="185927" y="665988"/>
                </a:lnTo>
                <a:lnTo>
                  <a:pt x="185927" y="667512"/>
                </a:lnTo>
                <a:lnTo>
                  <a:pt x="184911" y="670559"/>
                </a:lnTo>
                <a:lnTo>
                  <a:pt x="184403" y="670559"/>
                </a:lnTo>
                <a:lnTo>
                  <a:pt x="183895" y="672084"/>
                </a:lnTo>
                <a:close/>
              </a:path>
              <a:path w="233679" h="696595">
                <a:moveTo>
                  <a:pt x="187959" y="662940"/>
                </a:moveTo>
                <a:lnTo>
                  <a:pt x="187451" y="662940"/>
                </a:lnTo>
                <a:lnTo>
                  <a:pt x="188975" y="661416"/>
                </a:lnTo>
                <a:lnTo>
                  <a:pt x="187959" y="662940"/>
                </a:lnTo>
                <a:close/>
              </a:path>
              <a:path w="233679" h="696595">
                <a:moveTo>
                  <a:pt x="169163" y="696467"/>
                </a:moveTo>
                <a:lnTo>
                  <a:pt x="163067" y="694943"/>
                </a:lnTo>
                <a:lnTo>
                  <a:pt x="158495" y="691896"/>
                </a:lnTo>
                <a:lnTo>
                  <a:pt x="155447" y="687324"/>
                </a:lnTo>
                <a:lnTo>
                  <a:pt x="156971" y="681228"/>
                </a:lnTo>
                <a:lnTo>
                  <a:pt x="156971" y="676656"/>
                </a:lnTo>
                <a:lnTo>
                  <a:pt x="160019" y="670559"/>
                </a:lnTo>
                <a:lnTo>
                  <a:pt x="160019" y="672084"/>
                </a:lnTo>
                <a:lnTo>
                  <a:pt x="183895" y="672084"/>
                </a:lnTo>
                <a:lnTo>
                  <a:pt x="183387" y="673608"/>
                </a:lnTo>
                <a:lnTo>
                  <a:pt x="182879" y="673608"/>
                </a:lnTo>
                <a:lnTo>
                  <a:pt x="181355" y="679704"/>
                </a:lnTo>
                <a:lnTo>
                  <a:pt x="176783" y="688848"/>
                </a:lnTo>
                <a:lnTo>
                  <a:pt x="175259" y="693420"/>
                </a:lnTo>
                <a:lnTo>
                  <a:pt x="169163" y="696467"/>
                </a:lnTo>
                <a:close/>
              </a:path>
              <a:path w="233679" h="696595">
                <a:moveTo>
                  <a:pt x="184403" y="672084"/>
                </a:moveTo>
                <a:lnTo>
                  <a:pt x="184403" y="670559"/>
                </a:lnTo>
                <a:lnTo>
                  <a:pt x="184911" y="670559"/>
                </a:lnTo>
                <a:lnTo>
                  <a:pt x="184403" y="672084"/>
                </a:lnTo>
                <a:close/>
              </a:path>
              <a:path w="233679" h="696595">
                <a:moveTo>
                  <a:pt x="182879" y="675132"/>
                </a:moveTo>
                <a:lnTo>
                  <a:pt x="182879" y="673608"/>
                </a:lnTo>
                <a:lnTo>
                  <a:pt x="183387" y="673608"/>
                </a:lnTo>
                <a:lnTo>
                  <a:pt x="182879" y="6751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60748" y="3006852"/>
            <a:ext cx="556259" cy="413003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266700" y="4213859"/>
            <a:ext cx="494030" cy="327660"/>
          </a:xfrm>
          <a:custGeom>
            <a:avLst/>
            <a:gdLst/>
            <a:ahLst/>
            <a:cxnLst/>
            <a:rect l="l" t="t" r="r" b="b"/>
            <a:pathLst>
              <a:path w="494030" h="327660">
                <a:moveTo>
                  <a:pt x="438912" y="128028"/>
                </a:moveTo>
                <a:lnTo>
                  <a:pt x="438137" y="124980"/>
                </a:lnTo>
                <a:lnTo>
                  <a:pt x="437756" y="123444"/>
                </a:lnTo>
                <a:lnTo>
                  <a:pt x="437388" y="121932"/>
                </a:lnTo>
                <a:lnTo>
                  <a:pt x="434340" y="120408"/>
                </a:lnTo>
                <a:lnTo>
                  <a:pt x="429768" y="117360"/>
                </a:lnTo>
                <a:lnTo>
                  <a:pt x="425196" y="118884"/>
                </a:lnTo>
                <a:lnTo>
                  <a:pt x="422148" y="121932"/>
                </a:lnTo>
                <a:lnTo>
                  <a:pt x="420116" y="124980"/>
                </a:lnTo>
                <a:lnTo>
                  <a:pt x="417563" y="124980"/>
                </a:lnTo>
                <a:lnTo>
                  <a:pt x="414515" y="126504"/>
                </a:lnTo>
                <a:lnTo>
                  <a:pt x="409956" y="126504"/>
                </a:lnTo>
                <a:lnTo>
                  <a:pt x="405384" y="128028"/>
                </a:lnTo>
                <a:lnTo>
                  <a:pt x="368808" y="128028"/>
                </a:lnTo>
                <a:lnTo>
                  <a:pt x="359664" y="126504"/>
                </a:lnTo>
                <a:lnTo>
                  <a:pt x="339852" y="126504"/>
                </a:lnTo>
                <a:lnTo>
                  <a:pt x="329184" y="124980"/>
                </a:lnTo>
                <a:lnTo>
                  <a:pt x="306324" y="124980"/>
                </a:lnTo>
                <a:lnTo>
                  <a:pt x="295656" y="126504"/>
                </a:lnTo>
                <a:lnTo>
                  <a:pt x="222504" y="126504"/>
                </a:lnTo>
                <a:lnTo>
                  <a:pt x="210312" y="128028"/>
                </a:lnTo>
                <a:lnTo>
                  <a:pt x="144780" y="128028"/>
                </a:lnTo>
                <a:lnTo>
                  <a:pt x="146304" y="129552"/>
                </a:lnTo>
                <a:lnTo>
                  <a:pt x="114300" y="124980"/>
                </a:lnTo>
                <a:lnTo>
                  <a:pt x="105156" y="124980"/>
                </a:lnTo>
                <a:lnTo>
                  <a:pt x="96012" y="123444"/>
                </a:lnTo>
                <a:lnTo>
                  <a:pt x="97536" y="124980"/>
                </a:lnTo>
                <a:lnTo>
                  <a:pt x="88392" y="123444"/>
                </a:lnTo>
                <a:lnTo>
                  <a:pt x="80772" y="121932"/>
                </a:lnTo>
                <a:lnTo>
                  <a:pt x="62484" y="117360"/>
                </a:lnTo>
                <a:lnTo>
                  <a:pt x="60960" y="117360"/>
                </a:lnTo>
                <a:lnTo>
                  <a:pt x="48755" y="114312"/>
                </a:lnTo>
                <a:lnTo>
                  <a:pt x="50279" y="114312"/>
                </a:lnTo>
                <a:lnTo>
                  <a:pt x="44183" y="112788"/>
                </a:lnTo>
                <a:lnTo>
                  <a:pt x="38100" y="112788"/>
                </a:lnTo>
                <a:lnTo>
                  <a:pt x="28956" y="109740"/>
                </a:lnTo>
                <a:lnTo>
                  <a:pt x="24371" y="109740"/>
                </a:lnTo>
                <a:lnTo>
                  <a:pt x="19812" y="108216"/>
                </a:lnTo>
                <a:lnTo>
                  <a:pt x="17272" y="108216"/>
                </a:lnTo>
                <a:lnTo>
                  <a:pt x="16764" y="106692"/>
                </a:lnTo>
                <a:lnTo>
                  <a:pt x="12192" y="105168"/>
                </a:lnTo>
                <a:lnTo>
                  <a:pt x="9906" y="105930"/>
                </a:lnTo>
                <a:lnTo>
                  <a:pt x="7607" y="105168"/>
                </a:lnTo>
                <a:lnTo>
                  <a:pt x="3048" y="108216"/>
                </a:lnTo>
                <a:lnTo>
                  <a:pt x="2286" y="110502"/>
                </a:lnTo>
                <a:lnTo>
                  <a:pt x="1524" y="111264"/>
                </a:lnTo>
                <a:lnTo>
                  <a:pt x="1524" y="112788"/>
                </a:lnTo>
                <a:lnTo>
                  <a:pt x="0" y="115836"/>
                </a:lnTo>
                <a:lnTo>
                  <a:pt x="1524" y="121932"/>
                </a:lnTo>
                <a:lnTo>
                  <a:pt x="4127" y="122796"/>
                </a:lnTo>
                <a:lnTo>
                  <a:pt x="4572" y="123444"/>
                </a:lnTo>
                <a:lnTo>
                  <a:pt x="6083" y="123444"/>
                </a:lnTo>
                <a:lnTo>
                  <a:pt x="9131" y="126504"/>
                </a:lnTo>
                <a:lnTo>
                  <a:pt x="12192" y="128028"/>
                </a:lnTo>
                <a:lnTo>
                  <a:pt x="13716" y="128028"/>
                </a:lnTo>
                <a:lnTo>
                  <a:pt x="16764" y="129552"/>
                </a:lnTo>
                <a:lnTo>
                  <a:pt x="19812" y="129552"/>
                </a:lnTo>
                <a:lnTo>
                  <a:pt x="21336" y="128028"/>
                </a:lnTo>
                <a:lnTo>
                  <a:pt x="22860" y="128028"/>
                </a:lnTo>
                <a:lnTo>
                  <a:pt x="24371" y="128028"/>
                </a:lnTo>
                <a:lnTo>
                  <a:pt x="33528" y="131076"/>
                </a:lnTo>
                <a:lnTo>
                  <a:pt x="39624" y="132600"/>
                </a:lnTo>
                <a:lnTo>
                  <a:pt x="44183" y="134124"/>
                </a:lnTo>
                <a:lnTo>
                  <a:pt x="45707" y="134124"/>
                </a:lnTo>
                <a:lnTo>
                  <a:pt x="64008" y="138696"/>
                </a:lnTo>
                <a:lnTo>
                  <a:pt x="62484" y="138696"/>
                </a:lnTo>
                <a:lnTo>
                  <a:pt x="92951" y="144792"/>
                </a:lnTo>
                <a:lnTo>
                  <a:pt x="94475" y="144792"/>
                </a:lnTo>
                <a:lnTo>
                  <a:pt x="102108" y="146316"/>
                </a:lnTo>
                <a:lnTo>
                  <a:pt x="112776" y="146316"/>
                </a:lnTo>
                <a:lnTo>
                  <a:pt x="121920" y="147840"/>
                </a:lnTo>
                <a:lnTo>
                  <a:pt x="132575" y="149364"/>
                </a:lnTo>
                <a:lnTo>
                  <a:pt x="211836" y="149364"/>
                </a:lnTo>
                <a:lnTo>
                  <a:pt x="224028" y="147840"/>
                </a:lnTo>
                <a:lnTo>
                  <a:pt x="236220" y="147840"/>
                </a:lnTo>
                <a:lnTo>
                  <a:pt x="248412" y="146316"/>
                </a:lnTo>
                <a:lnTo>
                  <a:pt x="260604" y="146316"/>
                </a:lnTo>
                <a:lnTo>
                  <a:pt x="272796" y="147840"/>
                </a:lnTo>
                <a:lnTo>
                  <a:pt x="284975" y="147840"/>
                </a:lnTo>
                <a:lnTo>
                  <a:pt x="297180" y="146316"/>
                </a:lnTo>
                <a:lnTo>
                  <a:pt x="327660" y="146316"/>
                </a:lnTo>
                <a:lnTo>
                  <a:pt x="338328" y="147840"/>
                </a:lnTo>
                <a:lnTo>
                  <a:pt x="359664" y="147840"/>
                </a:lnTo>
                <a:lnTo>
                  <a:pt x="367271" y="149364"/>
                </a:lnTo>
                <a:lnTo>
                  <a:pt x="382524" y="149364"/>
                </a:lnTo>
                <a:lnTo>
                  <a:pt x="390144" y="150888"/>
                </a:lnTo>
                <a:lnTo>
                  <a:pt x="397764" y="150888"/>
                </a:lnTo>
                <a:lnTo>
                  <a:pt x="402336" y="149364"/>
                </a:lnTo>
                <a:lnTo>
                  <a:pt x="408419" y="149364"/>
                </a:lnTo>
                <a:lnTo>
                  <a:pt x="413004" y="147840"/>
                </a:lnTo>
                <a:lnTo>
                  <a:pt x="417563" y="147840"/>
                </a:lnTo>
                <a:lnTo>
                  <a:pt x="422148" y="146316"/>
                </a:lnTo>
                <a:lnTo>
                  <a:pt x="428244" y="143268"/>
                </a:lnTo>
                <a:lnTo>
                  <a:pt x="432816" y="140220"/>
                </a:lnTo>
                <a:lnTo>
                  <a:pt x="434340" y="137172"/>
                </a:lnTo>
                <a:lnTo>
                  <a:pt x="435864" y="135648"/>
                </a:lnTo>
                <a:lnTo>
                  <a:pt x="437388" y="131076"/>
                </a:lnTo>
                <a:lnTo>
                  <a:pt x="438150" y="129552"/>
                </a:lnTo>
                <a:lnTo>
                  <a:pt x="438912" y="128028"/>
                </a:lnTo>
                <a:close/>
              </a:path>
              <a:path w="494030" h="327660">
                <a:moveTo>
                  <a:pt x="493776" y="120408"/>
                </a:moveTo>
                <a:lnTo>
                  <a:pt x="492252" y="117360"/>
                </a:lnTo>
                <a:lnTo>
                  <a:pt x="492252" y="115836"/>
                </a:lnTo>
                <a:lnTo>
                  <a:pt x="490728" y="112788"/>
                </a:lnTo>
                <a:lnTo>
                  <a:pt x="490728" y="111264"/>
                </a:lnTo>
                <a:lnTo>
                  <a:pt x="489204" y="109740"/>
                </a:lnTo>
                <a:lnTo>
                  <a:pt x="487680" y="106692"/>
                </a:lnTo>
                <a:lnTo>
                  <a:pt x="486156" y="105168"/>
                </a:lnTo>
                <a:lnTo>
                  <a:pt x="484632" y="102120"/>
                </a:lnTo>
                <a:lnTo>
                  <a:pt x="481584" y="99072"/>
                </a:lnTo>
                <a:lnTo>
                  <a:pt x="480060" y="96024"/>
                </a:lnTo>
                <a:lnTo>
                  <a:pt x="473964" y="89928"/>
                </a:lnTo>
                <a:lnTo>
                  <a:pt x="467868" y="83832"/>
                </a:lnTo>
                <a:lnTo>
                  <a:pt x="463296" y="80784"/>
                </a:lnTo>
                <a:lnTo>
                  <a:pt x="463296" y="79260"/>
                </a:lnTo>
                <a:lnTo>
                  <a:pt x="460248" y="77736"/>
                </a:lnTo>
                <a:lnTo>
                  <a:pt x="457200" y="76212"/>
                </a:lnTo>
                <a:lnTo>
                  <a:pt x="454152" y="73164"/>
                </a:lnTo>
                <a:lnTo>
                  <a:pt x="452628" y="73164"/>
                </a:lnTo>
                <a:lnTo>
                  <a:pt x="448056" y="70116"/>
                </a:lnTo>
                <a:lnTo>
                  <a:pt x="443484" y="65544"/>
                </a:lnTo>
                <a:lnTo>
                  <a:pt x="437388" y="62496"/>
                </a:lnTo>
                <a:lnTo>
                  <a:pt x="434340" y="59448"/>
                </a:lnTo>
                <a:lnTo>
                  <a:pt x="428244" y="54876"/>
                </a:lnTo>
                <a:lnTo>
                  <a:pt x="421386" y="50304"/>
                </a:lnTo>
                <a:lnTo>
                  <a:pt x="420014" y="49390"/>
                </a:lnTo>
                <a:lnTo>
                  <a:pt x="419608" y="48780"/>
                </a:lnTo>
                <a:lnTo>
                  <a:pt x="418592" y="47256"/>
                </a:lnTo>
                <a:lnTo>
                  <a:pt x="417576" y="45732"/>
                </a:lnTo>
                <a:lnTo>
                  <a:pt x="417576" y="47256"/>
                </a:lnTo>
                <a:lnTo>
                  <a:pt x="414528" y="42684"/>
                </a:lnTo>
                <a:lnTo>
                  <a:pt x="414528" y="41160"/>
                </a:lnTo>
                <a:lnTo>
                  <a:pt x="411480" y="38112"/>
                </a:lnTo>
                <a:lnTo>
                  <a:pt x="409194" y="36588"/>
                </a:lnTo>
                <a:lnTo>
                  <a:pt x="408203" y="35928"/>
                </a:lnTo>
                <a:lnTo>
                  <a:pt x="407924" y="35064"/>
                </a:lnTo>
                <a:lnTo>
                  <a:pt x="406908" y="32016"/>
                </a:lnTo>
                <a:lnTo>
                  <a:pt x="405384" y="32016"/>
                </a:lnTo>
                <a:lnTo>
                  <a:pt x="403860" y="28968"/>
                </a:lnTo>
                <a:lnTo>
                  <a:pt x="405384" y="30492"/>
                </a:lnTo>
                <a:lnTo>
                  <a:pt x="404368" y="28968"/>
                </a:lnTo>
                <a:lnTo>
                  <a:pt x="399288" y="21348"/>
                </a:lnTo>
                <a:lnTo>
                  <a:pt x="397764" y="19824"/>
                </a:lnTo>
                <a:lnTo>
                  <a:pt x="396240" y="15240"/>
                </a:lnTo>
                <a:lnTo>
                  <a:pt x="396240" y="13716"/>
                </a:lnTo>
                <a:lnTo>
                  <a:pt x="394716" y="10668"/>
                </a:lnTo>
                <a:lnTo>
                  <a:pt x="393192" y="4572"/>
                </a:lnTo>
                <a:lnTo>
                  <a:pt x="387096" y="0"/>
                </a:lnTo>
                <a:lnTo>
                  <a:pt x="374904" y="3048"/>
                </a:lnTo>
                <a:lnTo>
                  <a:pt x="370332" y="9144"/>
                </a:lnTo>
                <a:lnTo>
                  <a:pt x="371856" y="15240"/>
                </a:lnTo>
                <a:lnTo>
                  <a:pt x="373380" y="19824"/>
                </a:lnTo>
                <a:lnTo>
                  <a:pt x="373380" y="21348"/>
                </a:lnTo>
                <a:lnTo>
                  <a:pt x="374904" y="22872"/>
                </a:lnTo>
                <a:lnTo>
                  <a:pt x="374904" y="25920"/>
                </a:lnTo>
                <a:lnTo>
                  <a:pt x="377952" y="32016"/>
                </a:lnTo>
                <a:lnTo>
                  <a:pt x="379476" y="33540"/>
                </a:lnTo>
                <a:lnTo>
                  <a:pt x="381000" y="36588"/>
                </a:lnTo>
                <a:lnTo>
                  <a:pt x="381000" y="35064"/>
                </a:lnTo>
                <a:lnTo>
                  <a:pt x="384048" y="41160"/>
                </a:lnTo>
                <a:lnTo>
                  <a:pt x="385572" y="42684"/>
                </a:lnTo>
                <a:lnTo>
                  <a:pt x="387096" y="45732"/>
                </a:lnTo>
                <a:lnTo>
                  <a:pt x="397764" y="56400"/>
                </a:lnTo>
                <a:lnTo>
                  <a:pt x="396240" y="56400"/>
                </a:lnTo>
                <a:lnTo>
                  <a:pt x="406908" y="67068"/>
                </a:lnTo>
                <a:lnTo>
                  <a:pt x="425196" y="79260"/>
                </a:lnTo>
                <a:lnTo>
                  <a:pt x="431292" y="83832"/>
                </a:lnTo>
                <a:lnTo>
                  <a:pt x="429768" y="83832"/>
                </a:lnTo>
                <a:lnTo>
                  <a:pt x="435864" y="86880"/>
                </a:lnTo>
                <a:lnTo>
                  <a:pt x="441960" y="91452"/>
                </a:lnTo>
                <a:lnTo>
                  <a:pt x="445008" y="94500"/>
                </a:lnTo>
                <a:lnTo>
                  <a:pt x="451104" y="97548"/>
                </a:lnTo>
                <a:lnTo>
                  <a:pt x="449580" y="97548"/>
                </a:lnTo>
                <a:lnTo>
                  <a:pt x="454152" y="100596"/>
                </a:lnTo>
                <a:lnTo>
                  <a:pt x="464820" y="111264"/>
                </a:lnTo>
                <a:lnTo>
                  <a:pt x="467868" y="117360"/>
                </a:lnTo>
                <a:lnTo>
                  <a:pt x="470916" y="120408"/>
                </a:lnTo>
                <a:lnTo>
                  <a:pt x="469392" y="120408"/>
                </a:lnTo>
                <a:lnTo>
                  <a:pt x="470916" y="121932"/>
                </a:lnTo>
                <a:lnTo>
                  <a:pt x="470916" y="129552"/>
                </a:lnTo>
                <a:lnTo>
                  <a:pt x="469392" y="132600"/>
                </a:lnTo>
                <a:lnTo>
                  <a:pt x="469392" y="135648"/>
                </a:lnTo>
                <a:lnTo>
                  <a:pt x="467868" y="140220"/>
                </a:lnTo>
                <a:lnTo>
                  <a:pt x="467868" y="138696"/>
                </a:lnTo>
                <a:lnTo>
                  <a:pt x="461772" y="156984"/>
                </a:lnTo>
                <a:lnTo>
                  <a:pt x="461772" y="155460"/>
                </a:lnTo>
                <a:lnTo>
                  <a:pt x="458724" y="161556"/>
                </a:lnTo>
                <a:lnTo>
                  <a:pt x="455676" y="169176"/>
                </a:lnTo>
                <a:lnTo>
                  <a:pt x="455676" y="167652"/>
                </a:lnTo>
                <a:lnTo>
                  <a:pt x="452628" y="173736"/>
                </a:lnTo>
                <a:lnTo>
                  <a:pt x="451104" y="175260"/>
                </a:lnTo>
                <a:lnTo>
                  <a:pt x="437388" y="202704"/>
                </a:lnTo>
                <a:lnTo>
                  <a:pt x="431292" y="213360"/>
                </a:lnTo>
                <a:lnTo>
                  <a:pt x="431292" y="214884"/>
                </a:lnTo>
                <a:lnTo>
                  <a:pt x="422148" y="236232"/>
                </a:lnTo>
                <a:lnTo>
                  <a:pt x="417576" y="248424"/>
                </a:lnTo>
                <a:lnTo>
                  <a:pt x="413004" y="259092"/>
                </a:lnTo>
                <a:lnTo>
                  <a:pt x="413004" y="260616"/>
                </a:lnTo>
                <a:lnTo>
                  <a:pt x="409956" y="272808"/>
                </a:lnTo>
                <a:lnTo>
                  <a:pt x="409956" y="271272"/>
                </a:lnTo>
                <a:lnTo>
                  <a:pt x="406908" y="281952"/>
                </a:lnTo>
                <a:lnTo>
                  <a:pt x="405384" y="281952"/>
                </a:lnTo>
                <a:lnTo>
                  <a:pt x="403860" y="292620"/>
                </a:lnTo>
                <a:lnTo>
                  <a:pt x="403860" y="294144"/>
                </a:lnTo>
                <a:lnTo>
                  <a:pt x="402336" y="303288"/>
                </a:lnTo>
                <a:lnTo>
                  <a:pt x="402336" y="321576"/>
                </a:lnTo>
                <a:lnTo>
                  <a:pt x="406908" y="326136"/>
                </a:lnTo>
                <a:lnTo>
                  <a:pt x="411480" y="326136"/>
                </a:lnTo>
                <a:lnTo>
                  <a:pt x="416052" y="327660"/>
                </a:lnTo>
                <a:lnTo>
                  <a:pt x="420624" y="324624"/>
                </a:lnTo>
                <a:lnTo>
                  <a:pt x="420624" y="318528"/>
                </a:lnTo>
                <a:lnTo>
                  <a:pt x="422148" y="313956"/>
                </a:lnTo>
                <a:lnTo>
                  <a:pt x="422148" y="312432"/>
                </a:lnTo>
                <a:lnTo>
                  <a:pt x="423672" y="306324"/>
                </a:lnTo>
                <a:lnTo>
                  <a:pt x="425196" y="297192"/>
                </a:lnTo>
                <a:lnTo>
                  <a:pt x="428244" y="288036"/>
                </a:lnTo>
                <a:lnTo>
                  <a:pt x="426720" y="288036"/>
                </a:lnTo>
                <a:lnTo>
                  <a:pt x="431292" y="278904"/>
                </a:lnTo>
                <a:lnTo>
                  <a:pt x="432816" y="272808"/>
                </a:lnTo>
                <a:lnTo>
                  <a:pt x="434340" y="266712"/>
                </a:lnTo>
                <a:lnTo>
                  <a:pt x="434340" y="268224"/>
                </a:lnTo>
                <a:lnTo>
                  <a:pt x="434911" y="266712"/>
                </a:lnTo>
                <a:lnTo>
                  <a:pt x="438912" y="256044"/>
                </a:lnTo>
                <a:lnTo>
                  <a:pt x="457200" y="213360"/>
                </a:lnTo>
                <a:lnTo>
                  <a:pt x="461772" y="204228"/>
                </a:lnTo>
                <a:lnTo>
                  <a:pt x="463296" y="204228"/>
                </a:lnTo>
                <a:lnTo>
                  <a:pt x="471678" y="187464"/>
                </a:lnTo>
                <a:lnTo>
                  <a:pt x="472440" y="185940"/>
                </a:lnTo>
                <a:lnTo>
                  <a:pt x="470916" y="187464"/>
                </a:lnTo>
                <a:lnTo>
                  <a:pt x="475488" y="179844"/>
                </a:lnTo>
                <a:lnTo>
                  <a:pt x="477012" y="178320"/>
                </a:lnTo>
                <a:lnTo>
                  <a:pt x="480060" y="170700"/>
                </a:lnTo>
                <a:lnTo>
                  <a:pt x="480060" y="172224"/>
                </a:lnTo>
                <a:lnTo>
                  <a:pt x="480822" y="170700"/>
                </a:lnTo>
                <a:lnTo>
                  <a:pt x="481584" y="169176"/>
                </a:lnTo>
                <a:lnTo>
                  <a:pt x="483108" y="166128"/>
                </a:lnTo>
                <a:lnTo>
                  <a:pt x="483108" y="164604"/>
                </a:lnTo>
                <a:lnTo>
                  <a:pt x="485648" y="156984"/>
                </a:lnTo>
                <a:lnTo>
                  <a:pt x="486156" y="155460"/>
                </a:lnTo>
                <a:lnTo>
                  <a:pt x="489204" y="150888"/>
                </a:lnTo>
                <a:lnTo>
                  <a:pt x="490728" y="147840"/>
                </a:lnTo>
                <a:lnTo>
                  <a:pt x="490728" y="143268"/>
                </a:lnTo>
                <a:lnTo>
                  <a:pt x="492252" y="141744"/>
                </a:lnTo>
                <a:lnTo>
                  <a:pt x="492252" y="140220"/>
                </a:lnTo>
                <a:lnTo>
                  <a:pt x="492252" y="137172"/>
                </a:lnTo>
                <a:lnTo>
                  <a:pt x="492252" y="135648"/>
                </a:lnTo>
                <a:lnTo>
                  <a:pt x="493776" y="134124"/>
                </a:lnTo>
                <a:lnTo>
                  <a:pt x="493776" y="131076"/>
                </a:lnTo>
                <a:lnTo>
                  <a:pt x="493776" y="1204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9827" y="4218432"/>
            <a:ext cx="381000" cy="326390"/>
          </a:xfrm>
          <a:custGeom>
            <a:avLst/>
            <a:gdLst/>
            <a:ahLst/>
            <a:cxnLst/>
            <a:rect l="l" t="t" r="r" b="b"/>
            <a:pathLst>
              <a:path w="381000" h="326389">
                <a:moveTo>
                  <a:pt x="4064" y="3386"/>
                </a:moveTo>
                <a:lnTo>
                  <a:pt x="4572" y="2540"/>
                </a:lnTo>
                <a:lnTo>
                  <a:pt x="9144" y="0"/>
                </a:lnTo>
                <a:lnTo>
                  <a:pt x="10160" y="282"/>
                </a:lnTo>
                <a:lnTo>
                  <a:pt x="6096" y="2540"/>
                </a:lnTo>
                <a:lnTo>
                  <a:pt x="4064" y="3386"/>
                </a:lnTo>
                <a:close/>
              </a:path>
              <a:path w="381000" h="326389">
                <a:moveTo>
                  <a:pt x="15881" y="1871"/>
                </a:moveTo>
                <a:lnTo>
                  <a:pt x="10160" y="282"/>
                </a:lnTo>
                <a:lnTo>
                  <a:pt x="10668" y="0"/>
                </a:lnTo>
                <a:lnTo>
                  <a:pt x="15240" y="1270"/>
                </a:lnTo>
                <a:lnTo>
                  <a:pt x="15881" y="1871"/>
                </a:lnTo>
                <a:close/>
              </a:path>
              <a:path w="381000" h="326389">
                <a:moveTo>
                  <a:pt x="12192" y="20320"/>
                </a:moveTo>
                <a:lnTo>
                  <a:pt x="7620" y="20320"/>
                </a:lnTo>
                <a:lnTo>
                  <a:pt x="6705" y="19812"/>
                </a:lnTo>
                <a:lnTo>
                  <a:pt x="4572" y="17780"/>
                </a:lnTo>
                <a:lnTo>
                  <a:pt x="1524" y="12700"/>
                </a:lnTo>
                <a:lnTo>
                  <a:pt x="0" y="8890"/>
                </a:lnTo>
                <a:lnTo>
                  <a:pt x="3047" y="5080"/>
                </a:lnTo>
                <a:lnTo>
                  <a:pt x="4064" y="3386"/>
                </a:lnTo>
                <a:lnTo>
                  <a:pt x="6096" y="2540"/>
                </a:lnTo>
                <a:lnTo>
                  <a:pt x="10160" y="282"/>
                </a:lnTo>
                <a:lnTo>
                  <a:pt x="15881" y="1871"/>
                </a:lnTo>
                <a:lnTo>
                  <a:pt x="21336" y="6984"/>
                </a:lnTo>
                <a:lnTo>
                  <a:pt x="21336" y="12700"/>
                </a:lnTo>
                <a:lnTo>
                  <a:pt x="19812" y="12700"/>
                </a:lnTo>
                <a:lnTo>
                  <a:pt x="21336" y="16510"/>
                </a:lnTo>
                <a:lnTo>
                  <a:pt x="25908" y="16510"/>
                </a:lnTo>
                <a:lnTo>
                  <a:pt x="27432" y="19050"/>
                </a:lnTo>
                <a:lnTo>
                  <a:pt x="15240" y="19050"/>
                </a:lnTo>
                <a:lnTo>
                  <a:pt x="15849" y="19303"/>
                </a:lnTo>
                <a:lnTo>
                  <a:pt x="12192" y="20320"/>
                </a:lnTo>
                <a:close/>
              </a:path>
              <a:path w="381000" h="326389">
                <a:moveTo>
                  <a:pt x="21336" y="6984"/>
                </a:moveTo>
                <a:lnTo>
                  <a:pt x="15881" y="1871"/>
                </a:lnTo>
                <a:lnTo>
                  <a:pt x="18288" y="2540"/>
                </a:lnTo>
                <a:lnTo>
                  <a:pt x="21336" y="5080"/>
                </a:lnTo>
                <a:lnTo>
                  <a:pt x="21336" y="6984"/>
                </a:lnTo>
                <a:close/>
              </a:path>
              <a:path w="381000" h="326389">
                <a:moveTo>
                  <a:pt x="0" y="8890"/>
                </a:moveTo>
                <a:lnTo>
                  <a:pt x="3047" y="3810"/>
                </a:lnTo>
                <a:lnTo>
                  <a:pt x="4064" y="3386"/>
                </a:lnTo>
                <a:lnTo>
                  <a:pt x="3047" y="5080"/>
                </a:lnTo>
                <a:lnTo>
                  <a:pt x="0" y="8890"/>
                </a:lnTo>
                <a:close/>
              </a:path>
              <a:path w="381000" h="326389">
                <a:moveTo>
                  <a:pt x="30480" y="15240"/>
                </a:moveTo>
                <a:lnTo>
                  <a:pt x="22860" y="15240"/>
                </a:lnTo>
                <a:lnTo>
                  <a:pt x="21336" y="13970"/>
                </a:lnTo>
                <a:lnTo>
                  <a:pt x="21336" y="6984"/>
                </a:lnTo>
                <a:lnTo>
                  <a:pt x="27432" y="12700"/>
                </a:lnTo>
                <a:lnTo>
                  <a:pt x="28956" y="12700"/>
                </a:lnTo>
                <a:lnTo>
                  <a:pt x="30480" y="15240"/>
                </a:lnTo>
                <a:close/>
              </a:path>
              <a:path w="381000" h="326389">
                <a:moveTo>
                  <a:pt x="6705" y="19812"/>
                </a:moveTo>
                <a:lnTo>
                  <a:pt x="3047" y="17780"/>
                </a:lnTo>
                <a:lnTo>
                  <a:pt x="0" y="8890"/>
                </a:lnTo>
                <a:lnTo>
                  <a:pt x="1524" y="12700"/>
                </a:lnTo>
                <a:lnTo>
                  <a:pt x="4572" y="17780"/>
                </a:lnTo>
                <a:lnTo>
                  <a:pt x="6705" y="19812"/>
                </a:lnTo>
                <a:close/>
              </a:path>
              <a:path w="381000" h="326389">
                <a:moveTo>
                  <a:pt x="381000" y="31750"/>
                </a:moveTo>
                <a:lnTo>
                  <a:pt x="356616" y="31750"/>
                </a:lnTo>
                <a:lnTo>
                  <a:pt x="356616" y="26670"/>
                </a:lnTo>
                <a:lnTo>
                  <a:pt x="355092" y="26670"/>
                </a:lnTo>
                <a:lnTo>
                  <a:pt x="353568" y="20320"/>
                </a:lnTo>
                <a:lnTo>
                  <a:pt x="358139" y="15240"/>
                </a:lnTo>
                <a:lnTo>
                  <a:pt x="370331" y="11430"/>
                </a:lnTo>
                <a:lnTo>
                  <a:pt x="376427" y="15240"/>
                </a:lnTo>
                <a:lnTo>
                  <a:pt x="379476" y="20320"/>
                </a:lnTo>
                <a:lnTo>
                  <a:pt x="379476" y="21590"/>
                </a:lnTo>
                <a:lnTo>
                  <a:pt x="381000" y="24130"/>
                </a:lnTo>
                <a:lnTo>
                  <a:pt x="381000" y="26670"/>
                </a:lnTo>
                <a:lnTo>
                  <a:pt x="356616" y="26670"/>
                </a:lnTo>
                <a:lnTo>
                  <a:pt x="355854" y="27940"/>
                </a:lnTo>
                <a:lnTo>
                  <a:pt x="381000" y="27940"/>
                </a:lnTo>
                <a:lnTo>
                  <a:pt x="381000" y="31750"/>
                </a:lnTo>
                <a:close/>
              </a:path>
              <a:path w="381000" h="326389">
                <a:moveTo>
                  <a:pt x="21336" y="16510"/>
                </a:moveTo>
                <a:lnTo>
                  <a:pt x="19812" y="12700"/>
                </a:lnTo>
                <a:lnTo>
                  <a:pt x="21336" y="13970"/>
                </a:lnTo>
                <a:lnTo>
                  <a:pt x="21336" y="16510"/>
                </a:lnTo>
                <a:close/>
              </a:path>
              <a:path w="381000" h="326389">
                <a:moveTo>
                  <a:pt x="21336" y="13970"/>
                </a:moveTo>
                <a:lnTo>
                  <a:pt x="19812" y="12700"/>
                </a:lnTo>
                <a:lnTo>
                  <a:pt x="21336" y="12700"/>
                </a:lnTo>
                <a:lnTo>
                  <a:pt x="21336" y="13970"/>
                </a:lnTo>
                <a:close/>
              </a:path>
              <a:path w="381000" h="326389">
                <a:moveTo>
                  <a:pt x="41563" y="24130"/>
                </a:moveTo>
                <a:lnTo>
                  <a:pt x="22860" y="24130"/>
                </a:lnTo>
                <a:lnTo>
                  <a:pt x="25908" y="21590"/>
                </a:lnTo>
                <a:lnTo>
                  <a:pt x="25908" y="20320"/>
                </a:lnTo>
                <a:lnTo>
                  <a:pt x="27432" y="19050"/>
                </a:lnTo>
                <a:lnTo>
                  <a:pt x="25908" y="16510"/>
                </a:lnTo>
                <a:lnTo>
                  <a:pt x="24384" y="16510"/>
                </a:lnTo>
                <a:lnTo>
                  <a:pt x="21336" y="15240"/>
                </a:lnTo>
                <a:lnTo>
                  <a:pt x="21336" y="13970"/>
                </a:lnTo>
                <a:lnTo>
                  <a:pt x="22860" y="15240"/>
                </a:lnTo>
                <a:lnTo>
                  <a:pt x="30480" y="15240"/>
                </a:lnTo>
                <a:lnTo>
                  <a:pt x="32004" y="17780"/>
                </a:lnTo>
                <a:lnTo>
                  <a:pt x="33528" y="17780"/>
                </a:lnTo>
                <a:lnTo>
                  <a:pt x="36576" y="20320"/>
                </a:lnTo>
                <a:lnTo>
                  <a:pt x="41563" y="24130"/>
                </a:lnTo>
                <a:close/>
              </a:path>
              <a:path w="381000" h="326389">
                <a:moveTo>
                  <a:pt x="24384" y="16510"/>
                </a:moveTo>
                <a:lnTo>
                  <a:pt x="21336" y="16510"/>
                </a:lnTo>
                <a:lnTo>
                  <a:pt x="21336" y="15240"/>
                </a:lnTo>
                <a:lnTo>
                  <a:pt x="24384" y="16510"/>
                </a:lnTo>
                <a:close/>
              </a:path>
              <a:path w="381000" h="326389">
                <a:moveTo>
                  <a:pt x="33528" y="17780"/>
                </a:moveTo>
                <a:lnTo>
                  <a:pt x="32004" y="17780"/>
                </a:lnTo>
                <a:lnTo>
                  <a:pt x="32004" y="16510"/>
                </a:lnTo>
                <a:lnTo>
                  <a:pt x="33528" y="17780"/>
                </a:lnTo>
                <a:close/>
              </a:path>
              <a:path w="381000" h="326389">
                <a:moveTo>
                  <a:pt x="15849" y="19303"/>
                </a:moveTo>
                <a:lnTo>
                  <a:pt x="15240" y="19050"/>
                </a:lnTo>
                <a:lnTo>
                  <a:pt x="16764" y="19050"/>
                </a:lnTo>
                <a:lnTo>
                  <a:pt x="15849" y="19303"/>
                </a:lnTo>
                <a:close/>
              </a:path>
              <a:path w="381000" h="326389">
                <a:moveTo>
                  <a:pt x="22860" y="24130"/>
                </a:moveTo>
                <a:lnTo>
                  <a:pt x="21336" y="21590"/>
                </a:lnTo>
                <a:lnTo>
                  <a:pt x="18288" y="21590"/>
                </a:lnTo>
                <a:lnTo>
                  <a:pt x="18288" y="20320"/>
                </a:lnTo>
                <a:lnTo>
                  <a:pt x="15849" y="19303"/>
                </a:lnTo>
                <a:lnTo>
                  <a:pt x="16764" y="19050"/>
                </a:lnTo>
                <a:lnTo>
                  <a:pt x="27432" y="19050"/>
                </a:lnTo>
                <a:lnTo>
                  <a:pt x="25908" y="20320"/>
                </a:lnTo>
                <a:lnTo>
                  <a:pt x="25908" y="21590"/>
                </a:lnTo>
                <a:lnTo>
                  <a:pt x="22860" y="24130"/>
                </a:lnTo>
                <a:close/>
              </a:path>
              <a:path w="381000" h="326389">
                <a:moveTo>
                  <a:pt x="18288" y="20320"/>
                </a:moveTo>
                <a:lnTo>
                  <a:pt x="12192" y="20320"/>
                </a:lnTo>
                <a:lnTo>
                  <a:pt x="15849" y="19303"/>
                </a:lnTo>
                <a:lnTo>
                  <a:pt x="18288" y="20320"/>
                </a:lnTo>
                <a:close/>
              </a:path>
              <a:path w="381000" h="326389">
                <a:moveTo>
                  <a:pt x="102108" y="100330"/>
                </a:moveTo>
                <a:lnTo>
                  <a:pt x="94488" y="92710"/>
                </a:lnTo>
                <a:lnTo>
                  <a:pt x="86868" y="86360"/>
                </a:lnTo>
                <a:lnTo>
                  <a:pt x="86868" y="85090"/>
                </a:lnTo>
                <a:lnTo>
                  <a:pt x="64008" y="66040"/>
                </a:lnTo>
                <a:lnTo>
                  <a:pt x="57912" y="59690"/>
                </a:lnTo>
                <a:lnTo>
                  <a:pt x="50292" y="55880"/>
                </a:lnTo>
                <a:lnTo>
                  <a:pt x="42672" y="49530"/>
                </a:lnTo>
                <a:lnTo>
                  <a:pt x="24384" y="35560"/>
                </a:lnTo>
                <a:lnTo>
                  <a:pt x="15240" y="27940"/>
                </a:lnTo>
                <a:lnTo>
                  <a:pt x="6705" y="19812"/>
                </a:lnTo>
                <a:lnTo>
                  <a:pt x="7620" y="20320"/>
                </a:lnTo>
                <a:lnTo>
                  <a:pt x="18288" y="20320"/>
                </a:lnTo>
                <a:lnTo>
                  <a:pt x="18288" y="21590"/>
                </a:lnTo>
                <a:lnTo>
                  <a:pt x="21336" y="21590"/>
                </a:lnTo>
                <a:lnTo>
                  <a:pt x="22860" y="24130"/>
                </a:lnTo>
                <a:lnTo>
                  <a:pt x="41563" y="24130"/>
                </a:lnTo>
                <a:lnTo>
                  <a:pt x="54864" y="34290"/>
                </a:lnTo>
                <a:lnTo>
                  <a:pt x="70104" y="44450"/>
                </a:lnTo>
                <a:lnTo>
                  <a:pt x="76200" y="50800"/>
                </a:lnTo>
                <a:lnTo>
                  <a:pt x="77724" y="50800"/>
                </a:lnTo>
                <a:lnTo>
                  <a:pt x="85344" y="57150"/>
                </a:lnTo>
                <a:lnTo>
                  <a:pt x="83820" y="57150"/>
                </a:lnTo>
                <a:lnTo>
                  <a:pt x="91440" y="62230"/>
                </a:lnTo>
                <a:lnTo>
                  <a:pt x="100584" y="71120"/>
                </a:lnTo>
                <a:lnTo>
                  <a:pt x="101854" y="71120"/>
                </a:lnTo>
                <a:lnTo>
                  <a:pt x="108204" y="77470"/>
                </a:lnTo>
                <a:lnTo>
                  <a:pt x="115824" y="82550"/>
                </a:lnTo>
                <a:lnTo>
                  <a:pt x="123444" y="91440"/>
                </a:lnTo>
                <a:lnTo>
                  <a:pt x="132588" y="97790"/>
                </a:lnTo>
                <a:lnTo>
                  <a:pt x="102108" y="97790"/>
                </a:lnTo>
                <a:lnTo>
                  <a:pt x="102108" y="100330"/>
                </a:lnTo>
                <a:close/>
              </a:path>
              <a:path w="381000" h="326389">
                <a:moveTo>
                  <a:pt x="356616" y="29210"/>
                </a:moveTo>
                <a:lnTo>
                  <a:pt x="355854" y="27940"/>
                </a:lnTo>
                <a:lnTo>
                  <a:pt x="356616" y="26670"/>
                </a:lnTo>
                <a:lnTo>
                  <a:pt x="356616" y="29210"/>
                </a:lnTo>
                <a:close/>
              </a:path>
              <a:path w="381000" h="326389">
                <a:moveTo>
                  <a:pt x="356616" y="29210"/>
                </a:moveTo>
                <a:lnTo>
                  <a:pt x="355600" y="28363"/>
                </a:lnTo>
                <a:lnTo>
                  <a:pt x="355854" y="27940"/>
                </a:lnTo>
                <a:lnTo>
                  <a:pt x="356616" y="29210"/>
                </a:lnTo>
                <a:close/>
              </a:path>
              <a:path w="381000" h="326389">
                <a:moveTo>
                  <a:pt x="379476" y="43180"/>
                </a:moveTo>
                <a:lnTo>
                  <a:pt x="353568" y="43180"/>
                </a:lnTo>
                <a:lnTo>
                  <a:pt x="353568" y="35560"/>
                </a:lnTo>
                <a:lnTo>
                  <a:pt x="355092" y="33020"/>
                </a:lnTo>
                <a:lnTo>
                  <a:pt x="355092" y="29210"/>
                </a:lnTo>
                <a:lnTo>
                  <a:pt x="355600" y="28363"/>
                </a:lnTo>
                <a:lnTo>
                  <a:pt x="356616" y="29210"/>
                </a:lnTo>
                <a:lnTo>
                  <a:pt x="356616" y="31750"/>
                </a:lnTo>
                <a:lnTo>
                  <a:pt x="381000" y="31750"/>
                </a:lnTo>
                <a:lnTo>
                  <a:pt x="381000" y="34290"/>
                </a:lnTo>
                <a:lnTo>
                  <a:pt x="379476" y="38100"/>
                </a:lnTo>
                <a:lnTo>
                  <a:pt x="379476" y="43180"/>
                </a:lnTo>
                <a:close/>
              </a:path>
              <a:path w="381000" h="326389">
                <a:moveTo>
                  <a:pt x="379171" y="48260"/>
                </a:moveTo>
                <a:lnTo>
                  <a:pt x="352044" y="48260"/>
                </a:lnTo>
                <a:lnTo>
                  <a:pt x="353568" y="41910"/>
                </a:lnTo>
                <a:lnTo>
                  <a:pt x="353568" y="43180"/>
                </a:lnTo>
                <a:lnTo>
                  <a:pt x="379476" y="43180"/>
                </a:lnTo>
                <a:lnTo>
                  <a:pt x="379476" y="46990"/>
                </a:lnTo>
                <a:lnTo>
                  <a:pt x="379171" y="48260"/>
                </a:lnTo>
                <a:close/>
              </a:path>
              <a:path w="381000" h="326389">
                <a:moveTo>
                  <a:pt x="347810" y="176530"/>
                </a:moveTo>
                <a:lnTo>
                  <a:pt x="323088" y="176530"/>
                </a:lnTo>
                <a:lnTo>
                  <a:pt x="324612" y="162560"/>
                </a:lnTo>
                <a:lnTo>
                  <a:pt x="330708" y="138430"/>
                </a:lnTo>
                <a:lnTo>
                  <a:pt x="332231" y="125730"/>
                </a:lnTo>
                <a:lnTo>
                  <a:pt x="338327" y="102870"/>
                </a:lnTo>
                <a:lnTo>
                  <a:pt x="339852" y="92710"/>
                </a:lnTo>
                <a:lnTo>
                  <a:pt x="345948" y="73660"/>
                </a:lnTo>
                <a:lnTo>
                  <a:pt x="348996" y="58420"/>
                </a:lnTo>
                <a:lnTo>
                  <a:pt x="352044" y="53340"/>
                </a:lnTo>
                <a:lnTo>
                  <a:pt x="350520" y="53340"/>
                </a:lnTo>
                <a:lnTo>
                  <a:pt x="352044" y="46990"/>
                </a:lnTo>
                <a:lnTo>
                  <a:pt x="352044" y="48260"/>
                </a:lnTo>
                <a:lnTo>
                  <a:pt x="379171" y="48260"/>
                </a:lnTo>
                <a:lnTo>
                  <a:pt x="377952" y="53340"/>
                </a:lnTo>
                <a:lnTo>
                  <a:pt x="377952" y="54610"/>
                </a:lnTo>
                <a:lnTo>
                  <a:pt x="376427" y="58420"/>
                </a:lnTo>
                <a:lnTo>
                  <a:pt x="376427" y="59690"/>
                </a:lnTo>
                <a:lnTo>
                  <a:pt x="373989" y="64770"/>
                </a:lnTo>
                <a:lnTo>
                  <a:pt x="373380" y="64770"/>
                </a:lnTo>
                <a:lnTo>
                  <a:pt x="371856" y="72390"/>
                </a:lnTo>
                <a:lnTo>
                  <a:pt x="370331" y="81280"/>
                </a:lnTo>
                <a:lnTo>
                  <a:pt x="365048" y="97790"/>
                </a:lnTo>
                <a:lnTo>
                  <a:pt x="364235" y="97790"/>
                </a:lnTo>
                <a:lnTo>
                  <a:pt x="362712" y="109220"/>
                </a:lnTo>
                <a:lnTo>
                  <a:pt x="356616" y="130810"/>
                </a:lnTo>
                <a:lnTo>
                  <a:pt x="355092" y="142240"/>
                </a:lnTo>
                <a:lnTo>
                  <a:pt x="352321" y="154940"/>
                </a:lnTo>
                <a:lnTo>
                  <a:pt x="352044" y="154940"/>
                </a:lnTo>
                <a:lnTo>
                  <a:pt x="348996" y="167640"/>
                </a:lnTo>
                <a:lnTo>
                  <a:pt x="347810" y="176530"/>
                </a:lnTo>
                <a:close/>
              </a:path>
              <a:path w="381000" h="326389">
                <a:moveTo>
                  <a:pt x="373380" y="66040"/>
                </a:moveTo>
                <a:lnTo>
                  <a:pt x="373380" y="64770"/>
                </a:lnTo>
                <a:lnTo>
                  <a:pt x="373989" y="64770"/>
                </a:lnTo>
                <a:lnTo>
                  <a:pt x="373380" y="66040"/>
                </a:lnTo>
                <a:close/>
              </a:path>
              <a:path w="381000" h="326389">
                <a:moveTo>
                  <a:pt x="101854" y="71120"/>
                </a:moveTo>
                <a:lnTo>
                  <a:pt x="100584" y="71120"/>
                </a:lnTo>
                <a:lnTo>
                  <a:pt x="100584" y="69850"/>
                </a:lnTo>
                <a:lnTo>
                  <a:pt x="101854" y="71120"/>
                </a:lnTo>
                <a:close/>
              </a:path>
              <a:path w="381000" h="326389">
                <a:moveTo>
                  <a:pt x="209550" y="165100"/>
                </a:moveTo>
                <a:lnTo>
                  <a:pt x="176784" y="165100"/>
                </a:lnTo>
                <a:lnTo>
                  <a:pt x="167640" y="157480"/>
                </a:lnTo>
                <a:lnTo>
                  <a:pt x="158496" y="152400"/>
                </a:lnTo>
                <a:lnTo>
                  <a:pt x="158496" y="149860"/>
                </a:lnTo>
                <a:lnTo>
                  <a:pt x="149352" y="143510"/>
                </a:lnTo>
                <a:lnTo>
                  <a:pt x="134112" y="129540"/>
                </a:lnTo>
                <a:lnTo>
                  <a:pt x="124968" y="120650"/>
                </a:lnTo>
                <a:lnTo>
                  <a:pt x="126492" y="120650"/>
                </a:lnTo>
                <a:lnTo>
                  <a:pt x="117347" y="114300"/>
                </a:lnTo>
                <a:lnTo>
                  <a:pt x="102108" y="97790"/>
                </a:lnTo>
                <a:lnTo>
                  <a:pt x="131064" y="97790"/>
                </a:lnTo>
                <a:lnTo>
                  <a:pt x="140208" y="105410"/>
                </a:lnTo>
                <a:lnTo>
                  <a:pt x="147828" y="114300"/>
                </a:lnTo>
                <a:lnTo>
                  <a:pt x="155447" y="119380"/>
                </a:lnTo>
                <a:lnTo>
                  <a:pt x="164592" y="127000"/>
                </a:lnTo>
                <a:lnTo>
                  <a:pt x="172212" y="134620"/>
                </a:lnTo>
                <a:lnTo>
                  <a:pt x="173482" y="134620"/>
                </a:lnTo>
                <a:lnTo>
                  <a:pt x="179832" y="140970"/>
                </a:lnTo>
                <a:lnTo>
                  <a:pt x="198120" y="153670"/>
                </a:lnTo>
                <a:lnTo>
                  <a:pt x="198120" y="154940"/>
                </a:lnTo>
                <a:lnTo>
                  <a:pt x="205740" y="161290"/>
                </a:lnTo>
                <a:lnTo>
                  <a:pt x="209550" y="165100"/>
                </a:lnTo>
                <a:close/>
              </a:path>
              <a:path w="381000" h="326389">
                <a:moveTo>
                  <a:pt x="364235" y="100330"/>
                </a:moveTo>
                <a:lnTo>
                  <a:pt x="364235" y="97790"/>
                </a:lnTo>
                <a:lnTo>
                  <a:pt x="365048" y="97790"/>
                </a:lnTo>
                <a:lnTo>
                  <a:pt x="364235" y="100330"/>
                </a:lnTo>
                <a:close/>
              </a:path>
              <a:path w="381000" h="326389">
                <a:moveTo>
                  <a:pt x="173482" y="134620"/>
                </a:moveTo>
                <a:lnTo>
                  <a:pt x="172212" y="134620"/>
                </a:lnTo>
                <a:lnTo>
                  <a:pt x="172212" y="133350"/>
                </a:lnTo>
                <a:lnTo>
                  <a:pt x="173482" y="134620"/>
                </a:lnTo>
                <a:close/>
              </a:path>
              <a:path w="381000" h="326389">
                <a:moveTo>
                  <a:pt x="352044" y="156210"/>
                </a:moveTo>
                <a:lnTo>
                  <a:pt x="352044" y="154940"/>
                </a:lnTo>
                <a:lnTo>
                  <a:pt x="352321" y="154940"/>
                </a:lnTo>
                <a:lnTo>
                  <a:pt x="352044" y="156210"/>
                </a:lnTo>
                <a:close/>
              </a:path>
              <a:path w="381000" h="326389">
                <a:moveTo>
                  <a:pt x="217170" y="171450"/>
                </a:moveTo>
                <a:lnTo>
                  <a:pt x="184404" y="171450"/>
                </a:lnTo>
                <a:lnTo>
                  <a:pt x="175260" y="163830"/>
                </a:lnTo>
                <a:lnTo>
                  <a:pt x="176784" y="165100"/>
                </a:lnTo>
                <a:lnTo>
                  <a:pt x="209550" y="165100"/>
                </a:lnTo>
                <a:lnTo>
                  <a:pt x="213360" y="168910"/>
                </a:lnTo>
                <a:lnTo>
                  <a:pt x="217170" y="171450"/>
                </a:lnTo>
                <a:close/>
              </a:path>
              <a:path w="381000" h="326389">
                <a:moveTo>
                  <a:pt x="219456" y="205740"/>
                </a:moveTo>
                <a:lnTo>
                  <a:pt x="211836" y="199390"/>
                </a:lnTo>
                <a:lnTo>
                  <a:pt x="211836" y="196850"/>
                </a:lnTo>
                <a:lnTo>
                  <a:pt x="204216" y="191770"/>
                </a:lnTo>
                <a:lnTo>
                  <a:pt x="205740" y="191770"/>
                </a:lnTo>
                <a:lnTo>
                  <a:pt x="198120" y="185420"/>
                </a:lnTo>
                <a:lnTo>
                  <a:pt x="182880" y="170180"/>
                </a:lnTo>
                <a:lnTo>
                  <a:pt x="184404" y="171450"/>
                </a:lnTo>
                <a:lnTo>
                  <a:pt x="217170" y="171450"/>
                </a:lnTo>
                <a:lnTo>
                  <a:pt x="220980" y="173990"/>
                </a:lnTo>
                <a:lnTo>
                  <a:pt x="228600" y="181610"/>
                </a:lnTo>
                <a:lnTo>
                  <a:pt x="227076" y="181610"/>
                </a:lnTo>
                <a:lnTo>
                  <a:pt x="234696" y="187960"/>
                </a:lnTo>
                <a:lnTo>
                  <a:pt x="249803" y="203200"/>
                </a:lnTo>
                <a:lnTo>
                  <a:pt x="217932" y="203200"/>
                </a:lnTo>
                <a:lnTo>
                  <a:pt x="219456" y="205740"/>
                </a:lnTo>
                <a:close/>
              </a:path>
              <a:path w="381000" h="326389">
                <a:moveTo>
                  <a:pt x="336804" y="293370"/>
                </a:moveTo>
                <a:lnTo>
                  <a:pt x="316992" y="293370"/>
                </a:lnTo>
                <a:lnTo>
                  <a:pt x="315468" y="288290"/>
                </a:lnTo>
                <a:lnTo>
                  <a:pt x="313943" y="287020"/>
                </a:lnTo>
                <a:lnTo>
                  <a:pt x="312420" y="284480"/>
                </a:lnTo>
                <a:lnTo>
                  <a:pt x="312420" y="264160"/>
                </a:lnTo>
                <a:lnTo>
                  <a:pt x="313943" y="256540"/>
                </a:lnTo>
                <a:lnTo>
                  <a:pt x="313943" y="238760"/>
                </a:lnTo>
                <a:lnTo>
                  <a:pt x="315468" y="229870"/>
                </a:lnTo>
                <a:lnTo>
                  <a:pt x="315468" y="218440"/>
                </a:lnTo>
                <a:lnTo>
                  <a:pt x="316992" y="209550"/>
                </a:lnTo>
                <a:lnTo>
                  <a:pt x="318516" y="199390"/>
                </a:lnTo>
                <a:lnTo>
                  <a:pt x="318516" y="196850"/>
                </a:lnTo>
                <a:lnTo>
                  <a:pt x="320039" y="186690"/>
                </a:lnTo>
                <a:lnTo>
                  <a:pt x="321564" y="186690"/>
                </a:lnTo>
                <a:lnTo>
                  <a:pt x="323088" y="173990"/>
                </a:lnTo>
                <a:lnTo>
                  <a:pt x="323088" y="176530"/>
                </a:lnTo>
                <a:lnTo>
                  <a:pt x="347810" y="176530"/>
                </a:lnTo>
                <a:lnTo>
                  <a:pt x="347472" y="179070"/>
                </a:lnTo>
                <a:lnTo>
                  <a:pt x="347472" y="180340"/>
                </a:lnTo>
                <a:lnTo>
                  <a:pt x="345948" y="191770"/>
                </a:lnTo>
                <a:lnTo>
                  <a:pt x="342900" y="201930"/>
                </a:lnTo>
                <a:lnTo>
                  <a:pt x="341376" y="212090"/>
                </a:lnTo>
                <a:lnTo>
                  <a:pt x="341376" y="222250"/>
                </a:lnTo>
                <a:lnTo>
                  <a:pt x="340042" y="231140"/>
                </a:lnTo>
                <a:lnTo>
                  <a:pt x="339852" y="231140"/>
                </a:lnTo>
                <a:lnTo>
                  <a:pt x="339852" y="240030"/>
                </a:lnTo>
                <a:lnTo>
                  <a:pt x="338327" y="248920"/>
                </a:lnTo>
                <a:lnTo>
                  <a:pt x="338327" y="266700"/>
                </a:lnTo>
                <a:lnTo>
                  <a:pt x="336804" y="266700"/>
                </a:lnTo>
                <a:lnTo>
                  <a:pt x="336804" y="293370"/>
                </a:lnTo>
                <a:close/>
              </a:path>
              <a:path w="381000" h="326389">
                <a:moveTo>
                  <a:pt x="269747" y="223520"/>
                </a:moveTo>
                <a:lnTo>
                  <a:pt x="237744" y="223520"/>
                </a:lnTo>
                <a:lnTo>
                  <a:pt x="225552" y="210820"/>
                </a:lnTo>
                <a:lnTo>
                  <a:pt x="224028" y="210820"/>
                </a:lnTo>
                <a:lnTo>
                  <a:pt x="217932" y="203200"/>
                </a:lnTo>
                <a:lnTo>
                  <a:pt x="249803" y="203200"/>
                </a:lnTo>
                <a:lnTo>
                  <a:pt x="263652" y="217170"/>
                </a:lnTo>
                <a:lnTo>
                  <a:pt x="263652" y="218440"/>
                </a:lnTo>
                <a:lnTo>
                  <a:pt x="269747" y="223520"/>
                </a:lnTo>
                <a:close/>
              </a:path>
              <a:path w="381000" h="326389">
                <a:moveTo>
                  <a:pt x="297180" y="261620"/>
                </a:moveTo>
                <a:lnTo>
                  <a:pt x="269747" y="261620"/>
                </a:lnTo>
                <a:lnTo>
                  <a:pt x="265176" y="255270"/>
                </a:lnTo>
                <a:lnTo>
                  <a:pt x="263652" y="254000"/>
                </a:lnTo>
                <a:lnTo>
                  <a:pt x="260604" y="248920"/>
                </a:lnTo>
                <a:lnTo>
                  <a:pt x="256032" y="245110"/>
                </a:lnTo>
                <a:lnTo>
                  <a:pt x="251460" y="238760"/>
                </a:lnTo>
                <a:lnTo>
                  <a:pt x="252984" y="238760"/>
                </a:lnTo>
                <a:lnTo>
                  <a:pt x="246888" y="233680"/>
                </a:lnTo>
                <a:lnTo>
                  <a:pt x="248412" y="233680"/>
                </a:lnTo>
                <a:lnTo>
                  <a:pt x="236220" y="222250"/>
                </a:lnTo>
                <a:lnTo>
                  <a:pt x="237744" y="223520"/>
                </a:lnTo>
                <a:lnTo>
                  <a:pt x="269747" y="223520"/>
                </a:lnTo>
                <a:lnTo>
                  <a:pt x="269747" y="224790"/>
                </a:lnTo>
                <a:lnTo>
                  <a:pt x="274320" y="229870"/>
                </a:lnTo>
                <a:lnTo>
                  <a:pt x="283464" y="241300"/>
                </a:lnTo>
                <a:lnTo>
                  <a:pt x="281940" y="241300"/>
                </a:lnTo>
                <a:lnTo>
                  <a:pt x="288036" y="247650"/>
                </a:lnTo>
                <a:lnTo>
                  <a:pt x="289560" y="250190"/>
                </a:lnTo>
                <a:lnTo>
                  <a:pt x="291084" y="252730"/>
                </a:lnTo>
                <a:lnTo>
                  <a:pt x="291846" y="252730"/>
                </a:lnTo>
                <a:lnTo>
                  <a:pt x="294132" y="255270"/>
                </a:lnTo>
                <a:lnTo>
                  <a:pt x="294132" y="256540"/>
                </a:lnTo>
                <a:lnTo>
                  <a:pt x="297180" y="261620"/>
                </a:lnTo>
                <a:close/>
              </a:path>
              <a:path w="381000" h="326389">
                <a:moveTo>
                  <a:pt x="339852" y="232410"/>
                </a:moveTo>
                <a:lnTo>
                  <a:pt x="339852" y="231140"/>
                </a:lnTo>
                <a:lnTo>
                  <a:pt x="340042" y="231140"/>
                </a:lnTo>
                <a:lnTo>
                  <a:pt x="339852" y="232410"/>
                </a:lnTo>
                <a:close/>
              </a:path>
              <a:path w="381000" h="326389">
                <a:moveTo>
                  <a:pt x="291846" y="252730"/>
                </a:moveTo>
                <a:lnTo>
                  <a:pt x="291084" y="252730"/>
                </a:lnTo>
                <a:lnTo>
                  <a:pt x="289560" y="250190"/>
                </a:lnTo>
                <a:lnTo>
                  <a:pt x="291846" y="252730"/>
                </a:lnTo>
                <a:close/>
              </a:path>
              <a:path w="381000" h="326389">
                <a:moveTo>
                  <a:pt x="278892" y="275590"/>
                </a:moveTo>
                <a:lnTo>
                  <a:pt x="272796" y="266700"/>
                </a:lnTo>
                <a:lnTo>
                  <a:pt x="271272" y="264160"/>
                </a:lnTo>
                <a:lnTo>
                  <a:pt x="268224" y="260350"/>
                </a:lnTo>
                <a:lnTo>
                  <a:pt x="269747" y="261620"/>
                </a:lnTo>
                <a:lnTo>
                  <a:pt x="298704" y="261620"/>
                </a:lnTo>
                <a:lnTo>
                  <a:pt x="301752" y="266700"/>
                </a:lnTo>
                <a:lnTo>
                  <a:pt x="303276" y="270510"/>
                </a:lnTo>
                <a:lnTo>
                  <a:pt x="304938" y="273050"/>
                </a:lnTo>
                <a:lnTo>
                  <a:pt x="278892" y="273050"/>
                </a:lnTo>
                <a:lnTo>
                  <a:pt x="278892" y="275590"/>
                </a:lnTo>
                <a:close/>
              </a:path>
              <a:path w="381000" h="326389">
                <a:moveTo>
                  <a:pt x="289560" y="292100"/>
                </a:moveTo>
                <a:lnTo>
                  <a:pt x="288036" y="287020"/>
                </a:lnTo>
                <a:lnTo>
                  <a:pt x="286512" y="287020"/>
                </a:lnTo>
                <a:lnTo>
                  <a:pt x="284988" y="283210"/>
                </a:lnTo>
                <a:lnTo>
                  <a:pt x="278892" y="273050"/>
                </a:lnTo>
                <a:lnTo>
                  <a:pt x="304938" y="273050"/>
                </a:lnTo>
                <a:lnTo>
                  <a:pt x="312420" y="284480"/>
                </a:lnTo>
                <a:lnTo>
                  <a:pt x="312420" y="290830"/>
                </a:lnTo>
                <a:lnTo>
                  <a:pt x="289560" y="290830"/>
                </a:lnTo>
                <a:lnTo>
                  <a:pt x="289560" y="292100"/>
                </a:lnTo>
                <a:close/>
              </a:path>
              <a:path w="381000" h="326389">
                <a:moveTo>
                  <a:pt x="311331" y="305888"/>
                </a:moveTo>
                <a:lnTo>
                  <a:pt x="312420" y="302260"/>
                </a:lnTo>
                <a:lnTo>
                  <a:pt x="312420" y="284480"/>
                </a:lnTo>
                <a:lnTo>
                  <a:pt x="313943" y="287020"/>
                </a:lnTo>
                <a:lnTo>
                  <a:pt x="315468" y="288290"/>
                </a:lnTo>
                <a:lnTo>
                  <a:pt x="316611" y="292100"/>
                </a:lnTo>
                <a:lnTo>
                  <a:pt x="315468" y="292100"/>
                </a:lnTo>
                <a:lnTo>
                  <a:pt x="318516" y="295910"/>
                </a:lnTo>
                <a:lnTo>
                  <a:pt x="320039" y="299720"/>
                </a:lnTo>
                <a:lnTo>
                  <a:pt x="320421" y="300990"/>
                </a:lnTo>
                <a:lnTo>
                  <a:pt x="320039" y="300990"/>
                </a:lnTo>
                <a:lnTo>
                  <a:pt x="320548" y="302260"/>
                </a:lnTo>
                <a:lnTo>
                  <a:pt x="318516" y="302260"/>
                </a:lnTo>
                <a:lnTo>
                  <a:pt x="321564" y="304800"/>
                </a:lnTo>
                <a:lnTo>
                  <a:pt x="313943" y="304800"/>
                </a:lnTo>
                <a:lnTo>
                  <a:pt x="311331" y="305888"/>
                </a:lnTo>
                <a:close/>
              </a:path>
              <a:path w="381000" h="326389">
                <a:moveTo>
                  <a:pt x="294132" y="299720"/>
                </a:moveTo>
                <a:lnTo>
                  <a:pt x="292608" y="294640"/>
                </a:lnTo>
                <a:lnTo>
                  <a:pt x="291084" y="294640"/>
                </a:lnTo>
                <a:lnTo>
                  <a:pt x="289560" y="290830"/>
                </a:lnTo>
                <a:lnTo>
                  <a:pt x="312420" y="290830"/>
                </a:lnTo>
                <a:lnTo>
                  <a:pt x="312420" y="298450"/>
                </a:lnTo>
                <a:lnTo>
                  <a:pt x="294132" y="298450"/>
                </a:lnTo>
                <a:lnTo>
                  <a:pt x="294132" y="299720"/>
                </a:lnTo>
                <a:close/>
              </a:path>
              <a:path w="381000" h="326389">
                <a:moveTo>
                  <a:pt x="321564" y="304799"/>
                </a:moveTo>
                <a:lnTo>
                  <a:pt x="320039" y="299720"/>
                </a:lnTo>
                <a:lnTo>
                  <a:pt x="318516" y="295910"/>
                </a:lnTo>
                <a:lnTo>
                  <a:pt x="315468" y="292100"/>
                </a:lnTo>
                <a:lnTo>
                  <a:pt x="316992" y="293370"/>
                </a:lnTo>
                <a:lnTo>
                  <a:pt x="336804" y="293370"/>
                </a:lnTo>
                <a:lnTo>
                  <a:pt x="336804" y="298450"/>
                </a:lnTo>
                <a:lnTo>
                  <a:pt x="335889" y="302260"/>
                </a:lnTo>
                <a:lnTo>
                  <a:pt x="321564" y="302260"/>
                </a:lnTo>
                <a:lnTo>
                  <a:pt x="321564" y="304799"/>
                </a:lnTo>
                <a:close/>
              </a:path>
              <a:path w="381000" h="326389">
                <a:moveTo>
                  <a:pt x="316992" y="293370"/>
                </a:moveTo>
                <a:lnTo>
                  <a:pt x="315468" y="292100"/>
                </a:lnTo>
                <a:lnTo>
                  <a:pt x="316611" y="292100"/>
                </a:lnTo>
                <a:lnTo>
                  <a:pt x="316992" y="293370"/>
                </a:lnTo>
                <a:close/>
              </a:path>
              <a:path w="381000" h="326389">
                <a:moveTo>
                  <a:pt x="321564" y="326390"/>
                </a:moveTo>
                <a:lnTo>
                  <a:pt x="316992" y="326390"/>
                </a:lnTo>
                <a:lnTo>
                  <a:pt x="310896" y="323850"/>
                </a:lnTo>
                <a:lnTo>
                  <a:pt x="309372" y="323850"/>
                </a:lnTo>
                <a:lnTo>
                  <a:pt x="303276" y="317500"/>
                </a:lnTo>
                <a:lnTo>
                  <a:pt x="301752" y="314960"/>
                </a:lnTo>
                <a:lnTo>
                  <a:pt x="300228" y="313690"/>
                </a:lnTo>
                <a:lnTo>
                  <a:pt x="298704" y="308610"/>
                </a:lnTo>
                <a:lnTo>
                  <a:pt x="295656" y="302260"/>
                </a:lnTo>
                <a:lnTo>
                  <a:pt x="295656" y="300990"/>
                </a:lnTo>
                <a:lnTo>
                  <a:pt x="294132" y="298450"/>
                </a:lnTo>
                <a:lnTo>
                  <a:pt x="312420" y="298450"/>
                </a:lnTo>
                <a:lnTo>
                  <a:pt x="312420" y="300990"/>
                </a:lnTo>
                <a:lnTo>
                  <a:pt x="310896" y="306070"/>
                </a:lnTo>
                <a:lnTo>
                  <a:pt x="309372" y="308610"/>
                </a:lnTo>
                <a:lnTo>
                  <a:pt x="335280" y="308610"/>
                </a:lnTo>
                <a:lnTo>
                  <a:pt x="335280" y="309880"/>
                </a:lnTo>
                <a:lnTo>
                  <a:pt x="333756" y="311150"/>
                </a:lnTo>
                <a:lnTo>
                  <a:pt x="333756" y="314960"/>
                </a:lnTo>
                <a:lnTo>
                  <a:pt x="332231" y="316230"/>
                </a:lnTo>
                <a:lnTo>
                  <a:pt x="330708" y="320040"/>
                </a:lnTo>
                <a:lnTo>
                  <a:pt x="330708" y="321310"/>
                </a:lnTo>
                <a:lnTo>
                  <a:pt x="329184" y="322580"/>
                </a:lnTo>
                <a:lnTo>
                  <a:pt x="327660" y="322580"/>
                </a:lnTo>
                <a:lnTo>
                  <a:pt x="324612" y="323850"/>
                </a:lnTo>
                <a:lnTo>
                  <a:pt x="321564" y="326390"/>
                </a:lnTo>
                <a:close/>
              </a:path>
              <a:path w="381000" h="326389">
                <a:moveTo>
                  <a:pt x="310896" y="306070"/>
                </a:moveTo>
                <a:lnTo>
                  <a:pt x="312420" y="300990"/>
                </a:lnTo>
                <a:lnTo>
                  <a:pt x="312420" y="302260"/>
                </a:lnTo>
                <a:lnTo>
                  <a:pt x="310896" y="306070"/>
                </a:lnTo>
                <a:close/>
              </a:path>
              <a:path w="381000" h="326389">
                <a:moveTo>
                  <a:pt x="321564" y="304799"/>
                </a:moveTo>
                <a:lnTo>
                  <a:pt x="320039" y="300990"/>
                </a:lnTo>
                <a:lnTo>
                  <a:pt x="320421" y="300990"/>
                </a:lnTo>
                <a:lnTo>
                  <a:pt x="321564" y="304799"/>
                </a:lnTo>
                <a:close/>
              </a:path>
              <a:path w="381000" h="326389">
                <a:moveTo>
                  <a:pt x="310896" y="306070"/>
                </a:moveTo>
                <a:lnTo>
                  <a:pt x="312420" y="302260"/>
                </a:lnTo>
                <a:lnTo>
                  <a:pt x="311331" y="305888"/>
                </a:lnTo>
                <a:lnTo>
                  <a:pt x="310896" y="306070"/>
                </a:lnTo>
                <a:close/>
              </a:path>
              <a:path w="381000" h="326389">
                <a:moveTo>
                  <a:pt x="321564" y="304799"/>
                </a:moveTo>
                <a:lnTo>
                  <a:pt x="318516" y="302260"/>
                </a:lnTo>
                <a:lnTo>
                  <a:pt x="320548" y="302260"/>
                </a:lnTo>
                <a:lnTo>
                  <a:pt x="321564" y="304799"/>
                </a:lnTo>
                <a:close/>
              </a:path>
              <a:path w="381000" h="326389">
                <a:moveTo>
                  <a:pt x="323088" y="306070"/>
                </a:moveTo>
                <a:lnTo>
                  <a:pt x="321564" y="304800"/>
                </a:lnTo>
                <a:lnTo>
                  <a:pt x="321564" y="302260"/>
                </a:lnTo>
                <a:lnTo>
                  <a:pt x="323088" y="306070"/>
                </a:lnTo>
                <a:close/>
              </a:path>
              <a:path w="381000" h="326389">
                <a:moveTo>
                  <a:pt x="335280" y="306070"/>
                </a:moveTo>
                <a:lnTo>
                  <a:pt x="323088" y="306070"/>
                </a:lnTo>
                <a:lnTo>
                  <a:pt x="321564" y="302260"/>
                </a:lnTo>
                <a:lnTo>
                  <a:pt x="335889" y="302260"/>
                </a:lnTo>
                <a:lnTo>
                  <a:pt x="335280" y="304799"/>
                </a:lnTo>
                <a:lnTo>
                  <a:pt x="335280" y="306070"/>
                </a:lnTo>
                <a:close/>
              </a:path>
              <a:path w="381000" h="326389">
                <a:moveTo>
                  <a:pt x="335280" y="307340"/>
                </a:moveTo>
                <a:lnTo>
                  <a:pt x="310896" y="307340"/>
                </a:lnTo>
                <a:lnTo>
                  <a:pt x="312674" y="305858"/>
                </a:lnTo>
                <a:lnTo>
                  <a:pt x="321564" y="304800"/>
                </a:lnTo>
                <a:lnTo>
                  <a:pt x="323088" y="306070"/>
                </a:lnTo>
                <a:lnTo>
                  <a:pt x="335280" y="306070"/>
                </a:lnTo>
                <a:lnTo>
                  <a:pt x="335280" y="307340"/>
                </a:lnTo>
                <a:close/>
              </a:path>
              <a:path w="381000" h="326389">
                <a:moveTo>
                  <a:pt x="311291" y="306022"/>
                </a:moveTo>
                <a:lnTo>
                  <a:pt x="311404" y="305858"/>
                </a:lnTo>
                <a:lnTo>
                  <a:pt x="313943" y="304800"/>
                </a:lnTo>
                <a:lnTo>
                  <a:pt x="312674" y="305858"/>
                </a:lnTo>
                <a:lnTo>
                  <a:pt x="311291" y="306022"/>
                </a:lnTo>
                <a:close/>
              </a:path>
              <a:path w="381000" h="326389">
                <a:moveTo>
                  <a:pt x="312674" y="305858"/>
                </a:moveTo>
                <a:lnTo>
                  <a:pt x="313943" y="304800"/>
                </a:lnTo>
                <a:lnTo>
                  <a:pt x="321564" y="304800"/>
                </a:lnTo>
                <a:lnTo>
                  <a:pt x="312674" y="305858"/>
                </a:lnTo>
                <a:close/>
              </a:path>
              <a:path w="381000" h="326389">
                <a:moveTo>
                  <a:pt x="310896" y="307339"/>
                </a:moveTo>
                <a:lnTo>
                  <a:pt x="311291" y="306022"/>
                </a:lnTo>
                <a:lnTo>
                  <a:pt x="312674" y="305858"/>
                </a:lnTo>
                <a:lnTo>
                  <a:pt x="310896" y="307339"/>
                </a:lnTo>
                <a:close/>
              </a:path>
              <a:path w="381000" h="326389">
                <a:moveTo>
                  <a:pt x="310896" y="306070"/>
                </a:moveTo>
                <a:lnTo>
                  <a:pt x="311331" y="305888"/>
                </a:lnTo>
                <a:lnTo>
                  <a:pt x="311291" y="306022"/>
                </a:lnTo>
                <a:lnTo>
                  <a:pt x="310896" y="306070"/>
                </a:lnTo>
                <a:close/>
              </a:path>
              <a:path w="381000" h="326389">
                <a:moveTo>
                  <a:pt x="310896" y="307339"/>
                </a:moveTo>
                <a:lnTo>
                  <a:pt x="310896" y="306070"/>
                </a:lnTo>
                <a:lnTo>
                  <a:pt x="311291" y="306022"/>
                </a:lnTo>
                <a:lnTo>
                  <a:pt x="310896" y="307339"/>
                </a:lnTo>
                <a:close/>
              </a:path>
              <a:path w="381000" h="326389">
                <a:moveTo>
                  <a:pt x="309372" y="308610"/>
                </a:moveTo>
                <a:lnTo>
                  <a:pt x="310896" y="306070"/>
                </a:lnTo>
                <a:lnTo>
                  <a:pt x="310896" y="307340"/>
                </a:lnTo>
                <a:lnTo>
                  <a:pt x="309372" y="308610"/>
                </a:lnTo>
                <a:close/>
              </a:path>
              <a:path w="381000" h="326389">
                <a:moveTo>
                  <a:pt x="335280" y="308610"/>
                </a:moveTo>
                <a:lnTo>
                  <a:pt x="309372" y="308610"/>
                </a:lnTo>
                <a:lnTo>
                  <a:pt x="310896" y="307339"/>
                </a:lnTo>
                <a:lnTo>
                  <a:pt x="335280" y="307340"/>
                </a:lnTo>
                <a:lnTo>
                  <a:pt x="335280" y="3086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06639" y="4059948"/>
            <a:ext cx="109855" cy="170815"/>
          </a:xfrm>
          <a:custGeom>
            <a:avLst/>
            <a:gdLst/>
            <a:ahLst/>
            <a:cxnLst/>
            <a:rect l="l" t="t" r="r" b="b"/>
            <a:pathLst>
              <a:path w="109855" h="170814">
                <a:moveTo>
                  <a:pt x="45720" y="16764"/>
                </a:moveTo>
                <a:lnTo>
                  <a:pt x="44196" y="12192"/>
                </a:lnTo>
                <a:lnTo>
                  <a:pt x="44196" y="10668"/>
                </a:lnTo>
                <a:lnTo>
                  <a:pt x="41148" y="4572"/>
                </a:lnTo>
                <a:lnTo>
                  <a:pt x="35052" y="1524"/>
                </a:lnTo>
                <a:lnTo>
                  <a:pt x="32004" y="1524"/>
                </a:lnTo>
                <a:lnTo>
                  <a:pt x="28956" y="0"/>
                </a:lnTo>
                <a:lnTo>
                  <a:pt x="25908" y="0"/>
                </a:lnTo>
                <a:lnTo>
                  <a:pt x="24384" y="1524"/>
                </a:lnTo>
                <a:lnTo>
                  <a:pt x="21336" y="3048"/>
                </a:lnTo>
                <a:lnTo>
                  <a:pt x="16764" y="6096"/>
                </a:lnTo>
                <a:lnTo>
                  <a:pt x="15240" y="10668"/>
                </a:lnTo>
                <a:lnTo>
                  <a:pt x="18288" y="19812"/>
                </a:lnTo>
                <a:lnTo>
                  <a:pt x="22860" y="21336"/>
                </a:lnTo>
                <a:lnTo>
                  <a:pt x="25400" y="21336"/>
                </a:lnTo>
                <a:lnTo>
                  <a:pt x="25908" y="22860"/>
                </a:lnTo>
                <a:lnTo>
                  <a:pt x="24384" y="27432"/>
                </a:lnTo>
                <a:lnTo>
                  <a:pt x="24384" y="42672"/>
                </a:lnTo>
                <a:lnTo>
                  <a:pt x="22860" y="48768"/>
                </a:lnTo>
                <a:lnTo>
                  <a:pt x="22860" y="47244"/>
                </a:lnTo>
                <a:lnTo>
                  <a:pt x="18288" y="65532"/>
                </a:lnTo>
                <a:lnTo>
                  <a:pt x="18288" y="64008"/>
                </a:lnTo>
                <a:lnTo>
                  <a:pt x="16764" y="70104"/>
                </a:lnTo>
                <a:lnTo>
                  <a:pt x="16764" y="71628"/>
                </a:lnTo>
                <a:lnTo>
                  <a:pt x="15240" y="76200"/>
                </a:lnTo>
                <a:lnTo>
                  <a:pt x="12192" y="88392"/>
                </a:lnTo>
                <a:lnTo>
                  <a:pt x="10668" y="92964"/>
                </a:lnTo>
                <a:lnTo>
                  <a:pt x="9144" y="99060"/>
                </a:lnTo>
                <a:lnTo>
                  <a:pt x="7620" y="99060"/>
                </a:lnTo>
                <a:lnTo>
                  <a:pt x="6096" y="105156"/>
                </a:lnTo>
                <a:lnTo>
                  <a:pt x="4572" y="109728"/>
                </a:lnTo>
                <a:lnTo>
                  <a:pt x="4572" y="111252"/>
                </a:lnTo>
                <a:lnTo>
                  <a:pt x="3048" y="115824"/>
                </a:lnTo>
                <a:lnTo>
                  <a:pt x="3048" y="117348"/>
                </a:lnTo>
                <a:lnTo>
                  <a:pt x="1524" y="121920"/>
                </a:lnTo>
                <a:lnTo>
                  <a:pt x="1524" y="129540"/>
                </a:lnTo>
                <a:lnTo>
                  <a:pt x="0" y="134112"/>
                </a:lnTo>
                <a:lnTo>
                  <a:pt x="3048" y="137160"/>
                </a:lnTo>
                <a:lnTo>
                  <a:pt x="12192" y="140208"/>
                </a:lnTo>
                <a:lnTo>
                  <a:pt x="16764" y="138684"/>
                </a:lnTo>
                <a:lnTo>
                  <a:pt x="18288" y="134112"/>
                </a:lnTo>
                <a:lnTo>
                  <a:pt x="19812" y="131064"/>
                </a:lnTo>
                <a:lnTo>
                  <a:pt x="19812" y="129540"/>
                </a:lnTo>
                <a:lnTo>
                  <a:pt x="21336" y="124968"/>
                </a:lnTo>
                <a:lnTo>
                  <a:pt x="21336" y="126492"/>
                </a:lnTo>
                <a:lnTo>
                  <a:pt x="21844" y="124968"/>
                </a:lnTo>
                <a:lnTo>
                  <a:pt x="22860" y="121920"/>
                </a:lnTo>
                <a:lnTo>
                  <a:pt x="24003" y="117348"/>
                </a:lnTo>
                <a:lnTo>
                  <a:pt x="24384" y="115824"/>
                </a:lnTo>
                <a:lnTo>
                  <a:pt x="22860" y="117348"/>
                </a:lnTo>
                <a:lnTo>
                  <a:pt x="25908" y="111252"/>
                </a:lnTo>
                <a:lnTo>
                  <a:pt x="27432" y="105156"/>
                </a:lnTo>
                <a:lnTo>
                  <a:pt x="27432" y="106680"/>
                </a:lnTo>
                <a:lnTo>
                  <a:pt x="28448" y="105156"/>
                </a:lnTo>
                <a:lnTo>
                  <a:pt x="30480" y="102108"/>
                </a:lnTo>
                <a:lnTo>
                  <a:pt x="30480" y="100584"/>
                </a:lnTo>
                <a:lnTo>
                  <a:pt x="32004" y="94488"/>
                </a:lnTo>
                <a:lnTo>
                  <a:pt x="33528" y="86868"/>
                </a:lnTo>
                <a:lnTo>
                  <a:pt x="33528" y="88392"/>
                </a:lnTo>
                <a:lnTo>
                  <a:pt x="33909" y="86868"/>
                </a:lnTo>
                <a:lnTo>
                  <a:pt x="39243" y="65532"/>
                </a:lnTo>
                <a:lnTo>
                  <a:pt x="43434" y="48768"/>
                </a:lnTo>
                <a:lnTo>
                  <a:pt x="45720" y="39624"/>
                </a:lnTo>
                <a:lnTo>
                  <a:pt x="45720" y="24384"/>
                </a:lnTo>
                <a:lnTo>
                  <a:pt x="45720" y="21336"/>
                </a:lnTo>
                <a:lnTo>
                  <a:pt x="45720" y="16764"/>
                </a:lnTo>
                <a:close/>
              </a:path>
              <a:path w="109855" h="170814">
                <a:moveTo>
                  <a:pt x="105918" y="18275"/>
                </a:moveTo>
                <a:lnTo>
                  <a:pt x="105156" y="16751"/>
                </a:lnTo>
                <a:lnTo>
                  <a:pt x="105156" y="15227"/>
                </a:lnTo>
                <a:lnTo>
                  <a:pt x="104394" y="13703"/>
                </a:lnTo>
                <a:lnTo>
                  <a:pt x="103632" y="12179"/>
                </a:lnTo>
                <a:lnTo>
                  <a:pt x="100584" y="9131"/>
                </a:lnTo>
                <a:lnTo>
                  <a:pt x="97536" y="7607"/>
                </a:lnTo>
                <a:lnTo>
                  <a:pt x="89916" y="7607"/>
                </a:lnTo>
                <a:lnTo>
                  <a:pt x="86868" y="9131"/>
                </a:lnTo>
                <a:lnTo>
                  <a:pt x="84328" y="14211"/>
                </a:lnTo>
                <a:lnTo>
                  <a:pt x="82296" y="15227"/>
                </a:lnTo>
                <a:lnTo>
                  <a:pt x="82296" y="16751"/>
                </a:lnTo>
                <a:lnTo>
                  <a:pt x="80772" y="18275"/>
                </a:lnTo>
                <a:lnTo>
                  <a:pt x="82296" y="18275"/>
                </a:lnTo>
                <a:lnTo>
                  <a:pt x="105918" y="18275"/>
                </a:lnTo>
                <a:close/>
              </a:path>
              <a:path w="109855" h="170814">
                <a:moveTo>
                  <a:pt x="109728" y="141719"/>
                </a:moveTo>
                <a:lnTo>
                  <a:pt x="108204" y="137147"/>
                </a:lnTo>
                <a:lnTo>
                  <a:pt x="108204" y="128003"/>
                </a:lnTo>
                <a:lnTo>
                  <a:pt x="106680" y="121907"/>
                </a:lnTo>
                <a:lnTo>
                  <a:pt x="106680" y="115811"/>
                </a:lnTo>
                <a:lnTo>
                  <a:pt x="105156" y="109715"/>
                </a:lnTo>
                <a:lnTo>
                  <a:pt x="105156" y="103619"/>
                </a:lnTo>
                <a:lnTo>
                  <a:pt x="104013" y="99047"/>
                </a:lnTo>
                <a:lnTo>
                  <a:pt x="103632" y="97523"/>
                </a:lnTo>
                <a:lnTo>
                  <a:pt x="103632" y="56375"/>
                </a:lnTo>
                <a:lnTo>
                  <a:pt x="105156" y="51803"/>
                </a:lnTo>
                <a:lnTo>
                  <a:pt x="105156" y="45707"/>
                </a:lnTo>
                <a:lnTo>
                  <a:pt x="106680" y="41135"/>
                </a:lnTo>
                <a:lnTo>
                  <a:pt x="106680" y="28943"/>
                </a:lnTo>
                <a:lnTo>
                  <a:pt x="106680" y="19799"/>
                </a:lnTo>
                <a:lnTo>
                  <a:pt x="81788" y="19799"/>
                </a:lnTo>
                <a:lnTo>
                  <a:pt x="80772" y="19799"/>
                </a:lnTo>
                <a:lnTo>
                  <a:pt x="79248" y="21323"/>
                </a:lnTo>
                <a:lnTo>
                  <a:pt x="77724" y="24371"/>
                </a:lnTo>
                <a:lnTo>
                  <a:pt x="77724" y="28943"/>
                </a:lnTo>
                <a:lnTo>
                  <a:pt x="80772" y="30467"/>
                </a:lnTo>
                <a:lnTo>
                  <a:pt x="83820" y="33515"/>
                </a:lnTo>
                <a:lnTo>
                  <a:pt x="86868" y="32499"/>
                </a:lnTo>
                <a:lnTo>
                  <a:pt x="86868" y="38087"/>
                </a:lnTo>
                <a:lnTo>
                  <a:pt x="85344" y="42659"/>
                </a:lnTo>
                <a:lnTo>
                  <a:pt x="85344" y="48755"/>
                </a:lnTo>
                <a:lnTo>
                  <a:pt x="83820" y="53327"/>
                </a:lnTo>
                <a:lnTo>
                  <a:pt x="82296" y="59423"/>
                </a:lnTo>
                <a:lnTo>
                  <a:pt x="82296" y="100571"/>
                </a:lnTo>
                <a:lnTo>
                  <a:pt x="83820" y="106667"/>
                </a:lnTo>
                <a:lnTo>
                  <a:pt x="83820" y="111239"/>
                </a:lnTo>
                <a:lnTo>
                  <a:pt x="85344" y="118859"/>
                </a:lnTo>
                <a:lnTo>
                  <a:pt x="85344" y="124955"/>
                </a:lnTo>
                <a:lnTo>
                  <a:pt x="86868" y="129527"/>
                </a:lnTo>
                <a:lnTo>
                  <a:pt x="86868" y="138671"/>
                </a:lnTo>
                <a:lnTo>
                  <a:pt x="88392" y="143243"/>
                </a:lnTo>
                <a:lnTo>
                  <a:pt x="88392" y="160007"/>
                </a:lnTo>
                <a:lnTo>
                  <a:pt x="89916" y="163055"/>
                </a:lnTo>
                <a:lnTo>
                  <a:pt x="89916" y="167627"/>
                </a:lnTo>
                <a:lnTo>
                  <a:pt x="94488" y="170675"/>
                </a:lnTo>
                <a:lnTo>
                  <a:pt x="103632" y="170675"/>
                </a:lnTo>
                <a:lnTo>
                  <a:pt x="108204" y="167627"/>
                </a:lnTo>
                <a:lnTo>
                  <a:pt x="108204" y="163055"/>
                </a:lnTo>
                <a:lnTo>
                  <a:pt x="109728" y="160007"/>
                </a:lnTo>
                <a:lnTo>
                  <a:pt x="109728" y="141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88592" y="4357115"/>
            <a:ext cx="200025" cy="119380"/>
          </a:xfrm>
          <a:custGeom>
            <a:avLst/>
            <a:gdLst/>
            <a:ahLst/>
            <a:cxnLst/>
            <a:rect l="l" t="t" r="r" b="b"/>
            <a:pathLst>
              <a:path w="200025" h="119379">
                <a:moveTo>
                  <a:pt x="12192" y="41148"/>
                </a:moveTo>
                <a:lnTo>
                  <a:pt x="10668" y="41148"/>
                </a:lnTo>
                <a:lnTo>
                  <a:pt x="5334" y="41148"/>
                </a:lnTo>
                <a:lnTo>
                  <a:pt x="4572" y="41148"/>
                </a:lnTo>
                <a:lnTo>
                  <a:pt x="1524" y="44196"/>
                </a:lnTo>
                <a:lnTo>
                  <a:pt x="1524" y="45720"/>
                </a:lnTo>
                <a:lnTo>
                  <a:pt x="4572" y="48768"/>
                </a:lnTo>
                <a:lnTo>
                  <a:pt x="6096" y="48768"/>
                </a:lnTo>
                <a:lnTo>
                  <a:pt x="10668" y="44196"/>
                </a:lnTo>
                <a:lnTo>
                  <a:pt x="10668" y="42672"/>
                </a:lnTo>
                <a:lnTo>
                  <a:pt x="12192" y="41148"/>
                </a:lnTo>
                <a:close/>
              </a:path>
              <a:path w="200025" h="119379">
                <a:moveTo>
                  <a:pt x="196596" y="10668"/>
                </a:moveTo>
                <a:lnTo>
                  <a:pt x="195580" y="7620"/>
                </a:lnTo>
                <a:lnTo>
                  <a:pt x="195072" y="6096"/>
                </a:lnTo>
                <a:lnTo>
                  <a:pt x="192786" y="4572"/>
                </a:lnTo>
                <a:lnTo>
                  <a:pt x="190500" y="3048"/>
                </a:lnTo>
                <a:lnTo>
                  <a:pt x="187452" y="0"/>
                </a:lnTo>
                <a:lnTo>
                  <a:pt x="181356" y="0"/>
                </a:lnTo>
                <a:lnTo>
                  <a:pt x="176784" y="4572"/>
                </a:lnTo>
                <a:lnTo>
                  <a:pt x="175260" y="4572"/>
                </a:lnTo>
                <a:lnTo>
                  <a:pt x="175260" y="6096"/>
                </a:lnTo>
                <a:lnTo>
                  <a:pt x="170688" y="7620"/>
                </a:lnTo>
                <a:lnTo>
                  <a:pt x="173736" y="6096"/>
                </a:lnTo>
                <a:lnTo>
                  <a:pt x="169164" y="7620"/>
                </a:lnTo>
                <a:lnTo>
                  <a:pt x="166116" y="9144"/>
                </a:lnTo>
                <a:lnTo>
                  <a:pt x="164592" y="9144"/>
                </a:lnTo>
                <a:lnTo>
                  <a:pt x="160020" y="10668"/>
                </a:lnTo>
                <a:lnTo>
                  <a:pt x="163068" y="9144"/>
                </a:lnTo>
                <a:lnTo>
                  <a:pt x="158496" y="10668"/>
                </a:lnTo>
                <a:lnTo>
                  <a:pt x="156972" y="10668"/>
                </a:lnTo>
                <a:lnTo>
                  <a:pt x="150876" y="12192"/>
                </a:lnTo>
                <a:lnTo>
                  <a:pt x="152400" y="10668"/>
                </a:lnTo>
                <a:lnTo>
                  <a:pt x="146304" y="12192"/>
                </a:lnTo>
                <a:lnTo>
                  <a:pt x="140208" y="12192"/>
                </a:lnTo>
                <a:lnTo>
                  <a:pt x="134112" y="13716"/>
                </a:lnTo>
                <a:lnTo>
                  <a:pt x="106680" y="13716"/>
                </a:lnTo>
                <a:lnTo>
                  <a:pt x="99060" y="15240"/>
                </a:lnTo>
                <a:lnTo>
                  <a:pt x="56388" y="15240"/>
                </a:lnTo>
                <a:lnTo>
                  <a:pt x="48768" y="13716"/>
                </a:lnTo>
                <a:lnTo>
                  <a:pt x="38100" y="13716"/>
                </a:lnTo>
                <a:lnTo>
                  <a:pt x="33528" y="12192"/>
                </a:lnTo>
                <a:lnTo>
                  <a:pt x="13716" y="12192"/>
                </a:lnTo>
                <a:lnTo>
                  <a:pt x="9144" y="13716"/>
                </a:lnTo>
                <a:lnTo>
                  <a:pt x="6096" y="13716"/>
                </a:lnTo>
                <a:lnTo>
                  <a:pt x="4572" y="15240"/>
                </a:lnTo>
                <a:lnTo>
                  <a:pt x="1524" y="16764"/>
                </a:lnTo>
                <a:lnTo>
                  <a:pt x="1524" y="19812"/>
                </a:lnTo>
                <a:lnTo>
                  <a:pt x="0" y="21336"/>
                </a:lnTo>
                <a:lnTo>
                  <a:pt x="0" y="30480"/>
                </a:lnTo>
                <a:lnTo>
                  <a:pt x="1524" y="32004"/>
                </a:lnTo>
                <a:lnTo>
                  <a:pt x="1524" y="33528"/>
                </a:lnTo>
                <a:lnTo>
                  <a:pt x="3048" y="36576"/>
                </a:lnTo>
                <a:lnTo>
                  <a:pt x="3048" y="39624"/>
                </a:lnTo>
                <a:lnTo>
                  <a:pt x="4572" y="39624"/>
                </a:lnTo>
                <a:lnTo>
                  <a:pt x="13716" y="39624"/>
                </a:lnTo>
                <a:lnTo>
                  <a:pt x="13716" y="36576"/>
                </a:lnTo>
                <a:lnTo>
                  <a:pt x="14478" y="35052"/>
                </a:lnTo>
                <a:lnTo>
                  <a:pt x="15240" y="33528"/>
                </a:lnTo>
                <a:lnTo>
                  <a:pt x="22860" y="33528"/>
                </a:lnTo>
                <a:lnTo>
                  <a:pt x="27432" y="35052"/>
                </a:lnTo>
                <a:lnTo>
                  <a:pt x="35052" y="35052"/>
                </a:lnTo>
                <a:lnTo>
                  <a:pt x="41148" y="36576"/>
                </a:lnTo>
                <a:lnTo>
                  <a:pt x="47244" y="36576"/>
                </a:lnTo>
                <a:lnTo>
                  <a:pt x="53340" y="38100"/>
                </a:lnTo>
                <a:lnTo>
                  <a:pt x="121920" y="38100"/>
                </a:lnTo>
                <a:lnTo>
                  <a:pt x="129540" y="36576"/>
                </a:lnTo>
                <a:lnTo>
                  <a:pt x="143256" y="36576"/>
                </a:lnTo>
                <a:lnTo>
                  <a:pt x="149352" y="35052"/>
                </a:lnTo>
                <a:lnTo>
                  <a:pt x="156972" y="35052"/>
                </a:lnTo>
                <a:lnTo>
                  <a:pt x="161544" y="33528"/>
                </a:lnTo>
                <a:lnTo>
                  <a:pt x="164592" y="33528"/>
                </a:lnTo>
                <a:lnTo>
                  <a:pt x="167640" y="32004"/>
                </a:lnTo>
                <a:lnTo>
                  <a:pt x="172212" y="30480"/>
                </a:lnTo>
                <a:lnTo>
                  <a:pt x="175260" y="30480"/>
                </a:lnTo>
                <a:lnTo>
                  <a:pt x="176784" y="28956"/>
                </a:lnTo>
                <a:lnTo>
                  <a:pt x="179832" y="28956"/>
                </a:lnTo>
                <a:lnTo>
                  <a:pt x="185928" y="25908"/>
                </a:lnTo>
                <a:lnTo>
                  <a:pt x="185928" y="24384"/>
                </a:lnTo>
                <a:lnTo>
                  <a:pt x="188976" y="22860"/>
                </a:lnTo>
                <a:lnTo>
                  <a:pt x="193548" y="18288"/>
                </a:lnTo>
                <a:lnTo>
                  <a:pt x="193548" y="15240"/>
                </a:lnTo>
                <a:lnTo>
                  <a:pt x="196596" y="10668"/>
                </a:lnTo>
                <a:close/>
              </a:path>
              <a:path w="200025" h="119379">
                <a:moveTo>
                  <a:pt x="199631" y="97548"/>
                </a:moveTo>
                <a:lnTo>
                  <a:pt x="198869" y="96024"/>
                </a:lnTo>
                <a:lnTo>
                  <a:pt x="198107" y="94500"/>
                </a:lnTo>
                <a:lnTo>
                  <a:pt x="196583" y="89928"/>
                </a:lnTo>
                <a:lnTo>
                  <a:pt x="192011" y="86880"/>
                </a:lnTo>
                <a:lnTo>
                  <a:pt x="187439" y="88404"/>
                </a:lnTo>
                <a:lnTo>
                  <a:pt x="184391" y="88404"/>
                </a:lnTo>
                <a:lnTo>
                  <a:pt x="182867" y="89928"/>
                </a:lnTo>
                <a:lnTo>
                  <a:pt x="179819" y="89928"/>
                </a:lnTo>
                <a:lnTo>
                  <a:pt x="175247" y="91452"/>
                </a:lnTo>
                <a:lnTo>
                  <a:pt x="172199" y="91452"/>
                </a:lnTo>
                <a:lnTo>
                  <a:pt x="167627" y="92976"/>
                </a:lnTo>
                <a:lnTo>
                  <a:pt x="163055" y="92976"/>
                </a:lnTo>
                <a:lnTo>
                  <a:pt x="158483" y="94500"/>
                </a:lnTo>
                <a:lnTo>
                  <a:pt x="111239" y="94500"/>
                </a:lnTo>
                <a:lnTo>
                  <a:pt x="103619" y="96024"/>
                </a:lnTo>
                <a:lnTo>
                  <a:pt x="60947" y="96024"/>
                </a:lnTo>
                <a:lnTo>
                  <a:pt x="53327" y="94500"/>
                </a:lnTo>
                <a:lnTo>
                  <a:pt x="50279" y="94500"/>
                </a:lnTo>
                <a:lnTo>
                  <a:pt x="53327" y="92976"/>
                </a:lnTo>
                <a:lnTo>
                  <a:pt x="54851" y="92976"/>
                </a:lnTo>
                <a:lnTo>
                  <a:pt x="56375" y="91452"/>
                </a:lnTo>
                <a:lnTo>
                  <a:pt x="60947" y="89928"/>
                </a:lnTo>
                <a:lnTo>
                  <a:pt x="62471" y="85356"/>
                </a:lnTo>
                <a:lnTo>
                  <a:pt x="60947" y="82308"/>
                </a:lnTo>
                <a:lnTo>
                  <a:pt x="57899" y="77736"/>
                </a:lnTo>
                <a:lnTo>
                  <a:pt x="54851" y="76212"/>
                </a:lnTo>
                <a:lnTo>
                  <a:pt x="50279" y="79260"/>
                </a:lnTo>
                <a:lnTo>
                  <a:pt x="47231" y="80784"/>
                </a:lnTo>
                <a:lnTo>
                  <a:pt x="48755" y="79260"/>
                </a:lnTo>
                <a:lnTo>
                  <a:pt x="45707" y="80784"/>
                </a:lnTo>
                <a:lnTo>
                  <a:pt x="38087" y="80784"/>
                </a:lnTo>
                <a:lnTo>
                  <a:pt x="38087" y="82308"/>
                </a:lnTo>
                <a:lnTo>
                  <a:pt x="33515" y="82308"/>
                </a:lnTo>
                <a:lnTo>
                  <a:pt x="30467" y="85356"/>
                </a:lnTo>
                <a:lnTo>
                  <a:pt x="24371" y="88404"/>
                </a:lnTo>
                <a:lnTo>
                  <a:pt x="22847" y="92976"/>
                </a:lnTo>
                <a:lnTo>
                  <a:pt x="24371" y="96024"/>
                </a:lnTo>
                <a:lnTo>
                  <a:pt x="24371" y="99072"/>
                </a:lnTo>
                <a:lnTo>
                  <a:pt x="25895" y="102120"/>
                </a:lnTo>
                <a:lnTo>
                  <a:pt x="25895" y="103644"/>
                </a:lnTo>
                <a:lnTo>
                  <a:pt x="28943" y="106692"/>
                </a:lnTo>
                <a:lnTo>
                  <a:pt x="38087" y="112788"/>
                </a:lnTo>
                <a:lnTo>
                  <a:pt x="39611" y="112788"/>
                </a:lnTo>
                <a:lnTo>
                  <a:pt x="44183" y="114312"/>
                </a:lnTo>
                <a:lnTo>
                  <a:pt x="45707" y="114312"/>
                </a:lnTo>
                <a:lnTo>
                  <a:pt x="51803" y="115836"/>
                </a:lnTo>
                <a:lnTo>
                  <a:pt x="59423" y="117360"/>
                </a:lnTo>
                <a:lnTo>
                  <a:pt x="88379" y="117360"/>
                </a:lnTo>
                <a:lnTo>
                  <a:pt x="95999" y="118884"/>
                </a:lnTo>
                <a:lnTo>
                  <a:pt x="134099" y="118884"/>
                </a:lnTo>
                <a:lnTo>
                  <a:pt x="141719" y="117360"/>
                </a:lnTo>
                <a:lnTo>
                  <a:pt x="163055" y="117360"/>
                </a:lnTo>
                <a:lnTo>
                  <a:pt x="167627" y="115836"/>
                </a:lnTo>
                <a:lnTo>
                  <a:pt x="172199" y="115836"/>
                </a:lnTo>
                <a:lnTo>
                  <a:pt x="173723" y="114312"/>
                </a:lnTo>
                <a:lnTo>
                  <a:pt x="178295" y="112788"/>
                </a:lnTo>
                <a:lnTo>
                  <a:pt x="181343" y="111264"/>
                </a:lnTo>
                <a:lnTo>
                  <a:pt x="182867" y="111264"/>
                </a:lnTo>
                <a:lnTo>
                  <a:pt x="187439" y="109740"/>
                </a:lnTo>
                <a:lnTo>
                  <a:pt x="187439" y="108216"/>
                </a:lnTo>
                <a:lnTo>
                  <a:pt x="193535" y="105168"/>
                </a:lnTo>
                <a:lnTo>
                  <a:pt x="196583" y="102120"/>
                </a:lnTo>
                <a:lnTo>
                  <a:pt x="198615" y="99072"/>
                </a:lnTo>
                <a:lnTo>
                  <a:pt x="199631" y="975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71216" y="4020311"/>
            <a:ext cx="438911" cy="2921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16808" y="4180332"/>
            <a:ext cx="172211" cy="131064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2447544" y="4062984"/>
            <a:ext cx="1750060" cy="862965"/>
            <a:chOff x="2447544" y="4062984"/>
            <a:chExt cx="1750060" cy="862965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21280" y="4550664"/>
              <a:ext cx="469392" cy="2857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47544" y="4062984"/>
              <a:ext cx="1749552" cy="862583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2147316" y="4145279"/>
            <a:ext cx="224154" cy="562610"/>
          </a:xfrm>
          <a:custGeom>
            <a:avLst/>
            <a:gdLst/>
            <a:ahLst/>
            <a:cxnLst/>
            <a:rect l="l" t="t" r="r" b="b"/>
            <a:pathLst>
              <a:path w="224155" h="562610">
                <a:moveTo>
                  <a:pt x="217932" y="562356"/>
                </a:moveTo>
                <a:lnTo>
                  <a:pt x="216408" y="560832"/>
                </a:lnTo>
                <a:lnTo>
                  <a:pt x="196596" y="553212"/>
                </a:lnTo>
                <a:lnTo>
                  <a:pt x="178308" y="545592"/>
                </a:lnTo>
                <a:lnTo>
                  <a:pt x="176784" y="544068"/>
                </a:lnTo>
                <a:lnTo>
                  <a:pt x="163068" y="534924"/>
                </a:lnTo>
                <a:lnTo>
                  <a:pt x="161544" y="533400"/>
                </a:lnTo>
                <a:lnTo>
                  <a:pt x="147828" y="522732"/>
                </a:lnTo>
                <a:lnTo>
                  <a:pt x="135636" y="510540"/>
                </a:lnTo>
                <a:lnTo>
                  <a:pt x="121920" y="498348"/>
                </a:lnTo>
                <a:lnTo>
                  <a:pt x="109728" y="484632"/>
                </a:lnTo>
                <a:lnTo>
                  <a:pt x="99060" y="470916"/>
                </a:lnTo>
                <a:lnTo>
                  <a:pt x="77724" y="446532"/>
                </a:lnTo>
                <a:lnTo>
                  <a:pt x="67056" y="432816"/>
                </a:lnTo>
                <a:lnTo>
                  <a:pt x="65532" y="431292"/>
                </a:lnTo>
                <a:lnTo>
                  <a:pt x="56388" y="417576"/>
                </a:lnTo>
                <a:lnTo>
                  <a:pt x="47244" y="402336"/>
                </a:lnTo>
                <a:lnTo>
                  <a:pt x="38100" y="388620"/>
                </a:lnTo>
                <a:lnTo>
                  <a:pt x="38100" y="387096"/>
                </a:lnTo>
                <a:lnTo>
                  <a:pt x="30480" y="373379"/>
                </a:lnTo>
                <a:lnTo>
                  <a:pt x="30480" y="371856"/>
                </a:lnTo>
                <a:lnTo>
                  <a:pt x="24384" y="358140"/>
                </a:lnTo>
                <a:lnTo>
                  <a:pt x="24384" y="356616"/>
                </a:lnTo>
                <a:lnTo>
                  <a:pt x="18288" y="342900"/>
                </a:lnTo>
                <a:lnTo>
                  <a:pt x="18288" y="341376"/>
                </a:lnTo>
                <a:lnTo>
                  <a:pt x="13716" y="327660"/>
                </a:lnTo>
                <a:lnTo>
                  <a:pt x="13716" y="326136"/>
                </a:lnTo>
                <a:lnTo>
                  <a:pt x="9144" y="312420"/>
                </a:lnTo>
                <a:lnTo>
                  <a:pt x="3048" y="281940"/>
                </a:lnTo>
                <a:lnTo>
                  <a:pt x="0" y="251459"/>
                </a:lnTo>
                <a:lnTo>
                  <a:pt x="0" y="207264"/>
                </a:lnTo>
                <a:lnTo>
                  <a:pt x="1524" y="193547"/>
                </a:lnTo>
                <a:lnTo>
                  <a:pt x="1524" y="192023"/>
                </a:lnTo>
                <a:lnTo>
                  <a:pt x="3048" y="178308"/>
                </a:lnTo>
                <a:lnTo>
                  <a:pt x="3048" y="164592"/>
                </a:lnTo>
                <a:lnTo>
                  <a:pt x="4572" y="152400"/>
                </a:lnTo>
                <a:lnTo>
                  <a:pt x="4572" y="150876"/>
                </a:lnTo>
                <a:lnTo>
                  <a:pt x="7620" y="126492"/>
                </a:lnTo>
                <a:lnTo>
                  <a:pt x="10668" y="114300"/>
                </a:lnTo>
                <a:lnTo>
                  <a:pt x="12192" y="103632"/>
                </a:lnTo>
                <a:lnTo>
                  <a:pt x="15240" y="91440"/>
                </a:lnTo>
                <a:lnTo>
                  <a:pt x="18288" y="80772"/>
                </a:lnTo>
                <a:lnTo>
                  <a:pt x="21336" y="71628"/>
                </a:lnTo>
                <a:lnTo>
                  <a:pt x="21336" y="70104"/>
                </a:lnTo>
                <a:lnTo>
                  <a:pt x="25908" y="60960"/>
                </a:lnTo>
                <a:lnTo>
                  <a:pt x="28956" y="51816"/>
                </a:lnTo>
                <a:lnTo>
                  <a:pt x="28956" y="50292"/>
                </a:lnTo>
                <a:lnTo>
                  <a:pt x="35052" y="35052"/>
                </a:lnTo>
                <a:lnTo>
                  <a:pt x="39624" y="27432"/>
                </a:lnTo>
                <a:lnTo>
                  <a:pt x="44196" y="21336"/>
                </a:lnTo>
                <a:lnTo>
                  <a:pt x="44196" y="19812"/>
                </a:lnTo>
                <a:lnTo>
                  <a:pt x="50292" y="10668"/>
                </a:lnTo>
                <a:lnTo>
                  <a:pt x="54864" y="6096"/>
                </a:lnTo>
                <a:lnTo>
                  <a:pt x="57912" y="4572"/>
                </a:lnTo>
                <a:lnTo>
                  <a:pt x="59436" y="3048"/>
                </a:lnTo>
                <a:lnTo>
                  <a:pt x="64008" y="1524"/>
                </a:lnTo>
                <a:lnTo>
                  <a:pt x="67056" y="0"/>
                </a:lnTo>
                <a:lnTo>
                  <a:pt x="76200" y="0"/>
                </a:lnTo>
                <a:lnTo>
                  <a:pt x="80772" y="4572"/>
                </a:lnTo>
                <a:lnTo>
                  <a:pt x="80772" y="12192"/>
                </a:lnTo>
                <a:lnTo>
                  <a:pt x="82296" y="12192"/>
                </a:lnTo>
                <a:lnTo>
                  <a:pt x="82296" y="15240"/>
                </a:lnTo>
                <a:lnTo>
                  <a:pt x="82804" y="16764"/>
                </a:lnTo>
                <a:lnTo>
                  <a:pt x="64008" y="16764"/>
                </a:lnTo>
                <a:lnTo>
                  <a:pt x="65532" y="17526"/>
                </a:lnTo>
                <a:lnTo>
                  <a:pt x="65532" y="19812"/>
                </a:lnTo>
                <a:lnTo>
                  <a:pt x="66040" y="19812"/>
                </a:lnTo>
                <a:lnTo>
                  <a:pt x="67056" y="22860"/>
                </a:lnTo>
                <a:lnTo>
                  <a:pt x="65532" y="24384"/>
                </a:lnTo>
                <a:lnTo>
                  <a:pt x="66040" y="24384"/>
                </a:lnTo>
                <a:lnTo>
                  <a:pt x="60960" y="32004"/>
                </a:lnTo>
                <a:lnTo>
                  <a:pt x="56388" y="38100"/>
                </a:lnTo>
                <a:lnTo>
                  <a:pt x="56997" y="38100"/>
                </a:lnTo>
                <a:lnTo>
                  <a:pt x="53340" y="44196"/>
                </a:lnTo>
                <a:lnTo>
                  <a:pt x="53949" y="44196"/>
                </a:lnTo>
                <a:lnTo>
                  <a:pt x="50292" y="50292"/>
                </a:lnTo>
                <a:lnTo>
                  <a:pt x="50292" y="51816"/>
                </a:lnTo>
                <a:lnTo>
                  <a:pt x="47853" y="57912"/>
                </a:lnTo>
                <a:lnTo>
                  <a:pt x="47244" y="57912"/>
                </a:lnTo>
                <a:lnTo>
                  <a:pt x="44196" y="67056"/>
                </a:lnTo>
                <a:lnTo>
                  <a:pt x="41583" y="76200"/>
                </a:lnTo>
                <a:lnTo>
                  <a:pt x="41148" y="76200"/>
                </a:lnTo>
                <a:lnTo>
                  <a:pt x="35487" y="96012"/>
                </a:lnTo>
                <a:lnTo>
                  <a:pt x="35052" y="96012"/>
                </a:lnTo>
                <a:lnTo>
                  <a:pt x="33528" y="108204"/>
                </a:lnTo>
                <a:lnTo>
                  <a:pt x="30480" y="118872"/>
                </a:lnTo>
                <a:lnTo>
                  <a:pt x="27432" y="131064"/>
                </a:lnTo>
                <a:lnTo>
                  <a:pt x="28765" y="131064"/>
                </a:lnTo>
                <a:lnTo>
                  <a:pt x="25908" y="153924"/>
                </a:lnTo>
                <a:lnTo>
                  <a:pt x="24553" y="166116"/>
                </a:lnTo>
                <a:lnTo>
                  <a:pt x="24384" y="166116"/>
                </a:lnTo>
                <a:lnTo>
                  <a:pt x="22860" y="179832"/>
                </a:lnTo>
                <a:lnTo>
                  <a:pt x="21488" y="193547"/>
                </a:lnTo>
                <a:lnTo>
                  <a:pt x="21336" y="193547"/>
                </a:lnTo>
                <a:lnTo>
                  <a:pt x="21336" y="265176"/>
                </a:lnTo>
                <a:lnTo>
                  <a:pt x="21640" y="265176"/>
                </a:lnTo>
                <a:lnTo>
                  <a:pt x="24384" y="278892"/>
                </a:lnTo>
                <a:lnTo>
                  <a:pt x="25908" y="292608"/>
                </a:lnTo>
                <a:lnTo>
                  <a:pt x="30480" y="307847"/>
                </a:lnTo>
                <a:lnTo>
                  <a:pt x="30784" y="307847"/>
                </a:lnTo>
                <a:lnTo>
                  <a:pt x="33528" y="321564"/>
                </a:lnTo>
                <a:lnTo>
                  <a:pt x="33985" y="321564"/>
                </a:lnTo>
                <a:lnTo>
                  <a:pt x="38100" y="335279"/>
                </a:lnTo>
                <a:lnTo>
                  <a:pt x="44196" y="348996"/>
                </a:lnTo>
                <a:lnTo>
                  <a:pt x="50292" y="364236"/>
                </a:lnTo>
                <a:lnTo>
                  <a:pt x="51053" y="364236"/>
                </a:lnTo>
                <a:lnTo>
                  <a:pt x="57912" y="377952"/>
                </a:lnTo>
                <a:lnTo>
                  <a:pt x="58674" y="377952"/>
                </a:lnTo>
                <a:lnTo>
                  <a:pt x="65532" y="391668"/>
                </a:lnTo>
                <a:lnTo>
                  <a:pt x="83820" y="419100"/>
                </a:lnTo>
                <a:lnTo>
                  <a:pt x="94488" y="432816"/>
                </a:lnTo>
                <a:lnTo>
                  <a:pt x="115824" y="457200"/>
                </a:lnTo>
                <a:lnTo>
                  <a:pt x="126492" y="470916"/>
                </a:lnTo>
                <a:lnTo>
                  <a:pt x="138684" y="483108"/>
                </a:lnTo>
                <a:lnTo>
                  <a:pt x="137160" y="483108"/>
                </a:lnTo>
                <a:lnTo>
                  <a:pt x="150876" y="495300"/>
                </a:lnTo>
                <a:lnTo>
                  <a:pt x="149352" y="495300"/>
                </a:lnTo>
                <a:lnTo>
                  <a:pt x="163068" y="505968"/>
                </a:lnTo>
                <a:lnTo>
                  <a:pt x="161544" y="505968"/>
                </a:lnTo>
                <a:lnTo>
                  <a:pt x="175260" y="518160"/>
                </a:lnTo>
                <a:lnTo>
                  <a:pt x="177219" y="518160"/>
                </a:lnTo>
                <a:lnTo>
                  <a:pt x="188976" y="527303"/>
                </a:lnTo>
                <a:lnTo>
                  <a:pt x="204216" y="539496"/>
                </a:lnTo>
                <a:lnTo>
                  <a:pt x="220980" y="551688"/>
                </a:lnTo>
                <a:lnTo>
                  <a:pt x="222504" y="553212"/>
                </a:lnTo>
                <a:lnTo>
                  <a:pt x="224028" y="556260"/>
                </a:lnTo>
                <a:lnTo>
                  <a:pt x="222504" y="557784"/>
                </a:lnTo>
                <a:lnTo>
                  <a:pt x="220980" y="560832"/>
                </a:lnTo>
                <a:lnTo>
                  <a:pt x="217932" y="562356"/>
                </a:lnTo>
                <a:close/>
              </a:path>
              <a:path w="224155" h="562610">
                <a:moveTo>
                  <a:pt x="82296" y="12192"/>
                </a:moveTo>
                <a:lnTo>
                  <a:pt x="80772" y="12192"/>
                </a:lnTo>
                <a:lnTo>
                  <a:pt x="80772" y="10668"/>
                </a:lnTo>
                <a:lnTo>
                  <a:pt x="82296" y="12192"/>
                </a:lnTo>
                <a:close/>
              </a:path>
              <a:path w="224155" h="562610">
                <a:moveTo>
                  <a:pt x="65532" y="17526"/>
                </a:moveTo>
                <a:lnTo>
                  <a:pt x="64008" y="16764"/>
                </a:lnTo>
                <a:lnTo>
                  <a:pt x="65532" y="17373"/>
                </a:lnTo>
                <a:lnTo>
                  <a:pt x="65532" y="17526"/>
                </a:lnTo>
                <a:close/>
              </a:path>
              <a:path w="224155" h="562610">
                <a:moveTo>
                  <a:pt x="65532" y="17373"/>
                </a:moveTo>
                <a:lnTo>
                  <a:pt x="64008" y="16764"/>
                </a:lnTo>
                <a:lnTo>
                  <a:pt x="65532" y="16764"/>
                </a:lnTo>
                <a:lnTo>
                  <a:pt x="65532" y="17373"/>
                </a:lnTo>
                <a:close/>
              </a:path>
              <a:path w="224155" h="562610">
                <a:moveTo>
                  <a:pt x="66548" y="17780"/>
                </a:moveTo>
                <a:lnTo>
                  <a:pt x="65532" y="17373"/>
                </a:lnTo>
                <a:lnTo>
                  <a:pt x="65532" y="16764"/>
                </a:lnTo>
                <a:lnTo>
                  <a:pt x="66548" y="17780"/>
                </a:lnTo>
                <a:close/>
              </a:path>
              <a:path w="224155" h="562610">
                <a:moveTo>
                  <a:pt x="69934" y="19134"/>
                </a:moveTo>
                <a:lnTo>
                  <a:pt x="66548" y="17780"/>
                </a:lnTo>
                <a:lnTo>
                  <a:pt x="65532" y="16764"/>
                </a:lnTo>
                <a:lnTo>
                  <a:pt x="82804" y="16764"/>
                </a:lnTo>
                <a:lnTo>
                  <a:pt x="83312" y="18288"/>
                </a:lnTo>
                <a:lnTo>
                  <a:pt x="71628" y="18288"/>
                </a:lnTo>
                <a:lnTo>
                  <a:pt x="69934" y="19134"/>
                </a:lnTo>
                <a:close/>
              </a:path>
              <a:path w="224155" h="562610">
                <a:moveTo>
                  <a:pt x="67056" y="18288"/>
                </a:moveTo>
                <a:lnTo>
                  <a:pt x="65532" y="17526"/>
                </a:lnTo>
                <a:lnTo>
                  <a:pt x="65532" y="17373"/>
                </a:lnTo>
                <a:lnTo>
                  <a:pt x="66548" y="17780"/>
                </a:lnTo>
                <a:lnTo>
                  <a:pt x="67056" y="18288"/>
                </a:lnTo>
                <a:close/>
              </a:path>
              <a:path w="224155" h="562610">
                <a:moveTo>
                  <a:pt x="67056" y="22860"/>
                </a:moveTo>
                <a:lnTo>
                  <a:pt x="65532" y="18288"/>
                </a:lnTo>
                <a:lnTo>
                  <a:pt x="65532" y="17526"/>
                </a:lnTo>
                <a:lnTo>
                  <a:pt x="67056" y="18288"/>
                </a:lnTo>
                <a:lnTo>
                  <a:pt x="67818" y="18288"/>
                </a:lnTo>
                <a:lnTo>
                  <a:pt x="69934" y="19134"/>
                </a:lnTo>
                <a:lnTo>
                  <a:pt x="68580" y="19812"/>
                </a:lnTo>
                <a:lnTo>
                  <a:pt x="70104" y="19812"/>
                </a:lnTo>
                <a:lnTo>
                  <a:pt x="67056" y="22860"/>
                </a:lnTo>
                <a:close/>
              </a:path>
              <a:path w="224155" h="562610">
                <a:moveTo>
                  <a:pt x="67818" y="18288"/>
                </a:moveTo>
                <a:lnTo>
                  <a:pt x="67056" y="18288"/>
                </a:lnTo>
                <a:lnTo>
                  <a:pt x="66548" y="17780"/>
                </a:lnTo>
                <a:lnTo>
                  <a:pt x="67818" y="18288"/>
                </a:lnTo>
                <a:close/>
              </a:path>
              <a:path w="224155" h="562610">
                <a:moveTo>
                  <a:pt x="66040" y="19812"/>
                </a:moveTo>
                <a:lnTo>
                  <a:pt x="65532" y="19812"/>
                </a:lnTo>
                <a:lnTo>
                  <a:pt x="65532" y="18288"/>
                </a:lnTo>
                <a:lnTo>
                  <a:pt x="66040" y="19812"/>
                </a:lnTo>
                <a:close/>
              </a:path>
              <a:path w="224155" h="562610">
                <a:moveTo>
                  <a:pt x="70539" y="19376"/>
                </a:moveTo>
                <a:lnTo>
                  <a:pt x="69934" y="19134"/>
                </a:lnTo>
                <a:lnTo>
                  <a:pt x="71628" y="18288"/>
                </a:lnTo>
                <a:lnTo>
                  <a:pt x="70539" y="19376"/>
                </a:lnTo>
                <a:close/>
              </a:path>
              <a:path w="224155" h="562610">
                <a:moveTo>
                  <a:pt x="83820" y="19812"/>
                </a:moveTo>
                <a:lnTo>
                  <a:pt x="71628" y="19812"/>
                </a:lnTo>
                <a:lnTo>
                  <a:pt x="70539" y="19376"/>
                </a:lnTo>
                <a:lnTo>
                  <a:pt x="71628" y="18288"/>
                </a:lnTo>
                <a:lnTo>
                  <a:pt x="83312" y="18288"/>
                </a:lnTo>
                <a:lnTo>
                  <a:pt x="83820" y="19812"/>
                </a:lnTo>
                <a:close/>
              </a:path>
              <a:path w="224155" h="562610">
                <a:moveTo>
                  <a:pt x="70104" y="19812"/>
                </a:moveTo>
                <a:lnTo>
                  <a:pt x="68580" y="19812"/>
                </a:lnTo>
                <a:lnTo>
                  <a:pt x="69934" y="19134"/>
                </a:lnTo>
                <a:lnTo>
                  <a:pt x="70539" y="19376"/>
                </a:lnTo>
                <a:lnTo>
                  <a:pt x="70104" y="19812"/>
                </a:lnTo>
                <a:close/>
              </a:path>
              <a:path w="224155" h="562610">
                <a:moveTo>
                  <a:pt x="76200" y="25908"/>
                </a:moveTo>
                <a:lnTo>
                  <a:pt x="71628" y="25908"/>
                </a:lnTo>
                <a:lnTo>
                  <a:pt x="67056" y="22860"/>
                </a:lnTo>
                <a:lnTo>
                  <a:pt x="70539" y="19376"/>
                </a:lnTo>
                <a:lnTo>
                  <a:pt x="71628" y="19812"/>
                </a:lnTo>
                <a:lnTo>
                  <a:pt x="83820" y="19812"/>
                </a:lnTo>
                <a:lnTo>
                  <a:pt x="80772" y="24384"/>
                </a:lnTo>
                <a:lnTo>
                  <a:pt x="76200" y="25908"/>
                </a:lnTo>
                <a:close/>
              </a:path>
              <a:path w="224155" h="562610">
                <a:moveTo>
                  <a:pt x="66040" y="24384"/>
                </a:moveTo>
                <a:lnTo>
                  <a:pt x="65532" y="24384"/>
                </a:lnTo>
                <a:lnTo>
                  <a:pt x="67056" y="22860"/>
                </a:lnTo>
                <a:lnTo>
                  <a:pt x="66040" y="24384"/>
                </a:lnTo>
                <a:close/>
              </a:path>
              <a:path w="224155" h="562610">
                <a:moveTo>
                  <a:pt x="56997" y="38100"/>
                </a:moveTo>
                <a:lnTo>
                  <a:pt x="56388" y="38100"/>
                </a:lnTo>
                <a:lnTo>
                  <a:pt x="57912" y="36576"/>
                </a:lnTo>
                <a:lnTo>
                  <a:pt x="56997" y="38100"/>
                </a:lnTo>
                <a:close/>
              </a:path>
              <a:path w="224155" h="562610">
                <a:moveTo>
                  <a:pt x="53949" y="44196"/>
                </a:moveTo>
                <a:lnTo>
                  <a:pt x="53340" y="44196"/>
                </a:lnTo>
                <a:lnTo>
                  <a:pt x="54864" y="42672"/>
                </a:lnTo>
                <a:lnTo>
                  <a:pt x="53949" y="44196"/>
                </a:lnTo>
                <a:close/>
              </a:path>
              <a:path w="224155" h="562610">
                <a:moveTo>
                  <a:pt x="47244" y="59436"/>
                </a:moveTo>
                <a:lnTo>
                  <a:pt x="47244" y="57912"/>
                </a:lnTo>
                <a:lnTo>
                  <a:pt x="47853" y="57912"/>
                </a:lnTo>
                <a:lnTo>
                  <a:pt x="47244" y="59436"/>
                </a:lnTo>
                <a:close/>
              </a:path>
              <a:path w="224155" h="562610">
                <a:moveTo>
                  <a:pt x="41148" y="77724"/>
                </a:moveTo>
                <a:lnTo>
                  <a:pt x="41148" y="76200"/>
                </a:lnTo>
                <a:lnTo>
                  <a:pt x="41583" y="76200"/>
                </a:lnTo>
                <a:lnTo>
                  <a:pt x="41148" y="77724"/>
                </a:lnTo>
                <a:close/>
              </a:path>
              <a:path w="224155" h="562610">
                <a:moveTo>
                  <a:pt x="35052" y="97536"/>
                </a:moveTo>
                <a:lnTo>
                  <a:pt x="35052" y="96012"/>
                </a:lnTo>
                <a:lnTo>
                  <a:pt x="35487" y="96012"/>
                </a:lnTo>
                <a:lnTo>
                  <a:pt x="35052" y="97536"/>
                </a:lnTo>
                <a:close/>
              </a:path>
              <a:path w="224155" h="562610">
                <a:moveTo>
                  <a:pt x="28765" y="131064"/>
                </a:moveTo>
                <a:lnTo>
                  <a:pt x="27432" y="131064"/>
                </a:lnTo>
                <a:lnTo>
                  <a:pt x="28956" y="129540"/>
                </a:lnTo>
                <a:lnTo>
                  <a:pt x="28765" y="131064"/>
                </a:lnTo>
                <a:close/>
              </a:path>
              <a:path w="224155" h="562610">
                <a:moveTo>
                  <a:pt x="24384" y="167640"/>
                </a:moveTo>
                <a:lnTo>
                  <a:pt x="24384" y="166116"/>
                </a:lnTo>
                <a:lnTo>
                  <a:pt x="24553" y="166116"/>
                </a:lnTo>
                <a:lnTo>
                  <a:pt x="24384" y="167640"/>
                </a:lnTo>
                <a:close/>
              </a:path>
              <a:path w="224155" h="562610">
                <a:moveTo>
                  <a:pt x="21336" y="195071"/>
                </a:moveTo>
                <a:lnTo>
                  <a:pt x="21336" y="193547"/>
                </a:lnTo>
                <a:lnTo>
                  <a:pt x="21488" y="193547"/>
                </a:lnTo>
                <a:lnTo>
                  <a:pt x="21336" y="195071"/>
                </a:lnTo>
                <a:close/>
              </a:path>
              <a:path w="224155" h="562610">
                <a:moveTo>
                  <a:pt x="21640" y="265176"/>
                </a:moveTo>
                <a:lnTo>
                  <a:pt x="21336" y="265176"/>
                </a:lnTo>
                <a:lnTo>
                  <a:pt x="21336" y="263652"/>
                </a:lnTo>
                <a:lnTo>
                  <a:pt x="21640" y="265176"/>
                </a:lnTo>
                <a:close/>
              </a:path>
              <a:path w="224155" h="562610">
                <a:moveTo>
                  <a:pt x="30784" y="307847"/>
                </a:moveTo>
                <a:lnTo>
                  <a:pt x="30480" y="307847"/>
                </a:lnTo>
                <a:lnTo>
                  <a:pt x="30480" y="306323"/>
                </a:lnTo>
                <a:lnTo>
                  <a:pt x="30784" y="307847"/>
                </a:lnTo>
                <a:close/>
              </a:path>
              <a:path w="224155" h="562610">
                <a:moveTo>
                  <a:pt x="33985" y="321564"/>
                </a:moveTo>
                <a:lnTo>
                  <a:pt x="33528" y="321564"/>
                </a:lnTo>
                <a:lnTo>
                  <a:pt x="33528" y="320040"/>
                </a:lnTo>
                <a:lnTo>
                  <a:pt x="33985" y="321564"/>
                </a:lnTo>
                <a:close/>
              </a:path>
              <a:path w="224155" h="562610">
                <a:moveTo>
                  <a:pt x="51053" y="364236"/>
                </a:moveTo>
                <a:lnTo>
                  <a:pt x="50292" y="364236"/>
                </a:lnTo>
                <a:lnTo>
                  <a:pt x="50292" y="362712"/>
                </a:lnTo>
                <a:lnTo>
                  <a:pt x="51053" y="364236"/>
                </a:lnTo>
                <a:close/>
              </a:path>
              <a:path w="224155" h="562610">
                <a:moveTo>
                  <a:pt x="58674" y="377952"/>
                </a:moveTo>
                <a:lnTo>
                  <a:pt x="57912" y="377952"/>
                </a:lnTo>
                <a:lnTo>
                  <a:pt x="57912" y="376427"/>
                </a:lnTo>
                <a:lnTo>
                  <a:pt x="58674" y="377952"/>
                </a:lnTo>
                <a:close/>
              </a:path>
              <a:path w="224155" h="562610">
                <a:moveTo>
                  <a:pt x="177219" y="518160"/>
                </a:moveTo>
                <a:lnTo>
                  <a:pt x="175260" y="518160"/>
                </a:lnTo>
                <a:lnTo>
                  <a:pt x="175260" y="516636"/>
                </a:lnTo>
                <a:lnTo>
                  <a:pt x="177219" y="518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25639" y="5148071"/>
            <a:ext cx="305435" cy="361315"/>
          </a:xfrm>
          <a:custGeom>
            <a:avLst/>
            <a:gdLst/>
            <a:ahLst/>
            <a:cxnLst/>
            <a:rect l="l" t="t" r="r" b="b"/>
            <a:pathLst>
              <a:path w="305434" h="361314">
                <a:moveTo>
                  <a:pt x="304812" y="330708"/>
                </a:moveTo>
                <a:lnTo>
                  <a:pt x="301764" y="326136"/>
                </a:lnTo>
                <a:lnTo>
                  <a:pt x="292620" y="323088"/>
                </a:lnTo>
                <a:lnTo>
                  <a:pt x="288048" y="324612"/>
                </a:lnTo>
                <a:lnTo>
                  <a:pt x="285000" y="329184"/>
                </a:lnTo>
                <a:lnTo>
                  <a:pt x="283476" y="332232"/>
                </a:lnTo>
                <a:lnTo>
                  <a:pt x="283476" y="330708"/>
                </a:lnTo>
                <a:lnTo>
                  <a:pt x="282714" y="332232"/>
                </a:lnTo>
                <a:lnTo>
                  <a:pt x="281952" y="332232"/>
                </a:lnTo>
                <a:lnTo>
                  <a:pt x="278904" y="333756"/>
                </a:lnTo>
                <a:lnTo>
                  <a:pt x="277380" y="333756"/>
                </a:lnTo>
                <a:lnTo>
                  <a:pt x="272808" y="335280"/>
                </a:lnTo>
                <a:lnTo>
                  <a:pt x="263664" y="335280"/>
                </a:lnTo>
                <a:lnTo>
                  <a:pt x="256044" y="336804"/>
                </a:lnTo>
                <a:lnTo>
                  <a:pt x="204228" y="336804"/>
                </a:lnTo>
                <a:lnTo>
                  <a:pt x="196494" y="335521"/>
                </a:lnTo>
                <a:lnTo>
                  <a:pt x="196608" y="335292"/>
                </a:lnTo>
                <a:lnTo>
                  <a:pt x="196608" y="332244"/>
                </a:lnTo>
                <a:lnTo>
                  <a:pt x="198132" y="329196"/>
                </a:lnTo>
                <a:lnTo>
                  <a:pt x="198132" y="327660"/>
                </a:lnTo>
                <a:lnTo>
                  <a:pt x="198132" y="323100"/>
                </a:lnTo>
                <a:lnTo>
                  <a:pt x="198132" y="320052"/>
                </a:lnTo>
                <a:lnTo>
                  <a:pt x="199656" y="315480"/>
                </a:lnTo>
                <a:lnTo>
                  <a:pt x="199656" y="291096"/>
                </a:lnTo>
                <a:lnTo>
                  <a:pt x="199656" y="285000"/>
                </a:lnTo>
                <a:lnTo>
                  <a:pt x="199656" y="281952"/>
                </a:lnTo>
                <a:lnTo>
                  <a:pt x="195084" y="259092"/>
                </a:lnTo>
                <a:lnTo>
                  <a:pt x="194068" y="252996"/>
                </a:lnTo>
                <a:lnTo>
                  <a:pt x="193560" y="249936"/>
                </a:lnTo>
                <a:lnTo>
                  <a:pt x="193560" y="248412"/>
                </a:lnTo>
                <a:lnTo>
                  <a:pt x="190512" y="239280"/>
                </a:lnTo>
                <a:lnTo>
                  <a:pt x="187464" y="228612"/>
                </a:lnTo>
                <a:lnTo>
                  <a:pt x="184416" y="220992"/>
                </a:lnTo>
                <a:lnTo>
                  <a:pt x="178828" y="204228"/>
                </a:lnTo>
                <a:lnTo>
                  <a:pt x="178320" y="202704"/>
                </a:lnTo>
                <a:lnTo>
                  <a:pt x="178320" y="204228"/>
                </a:lnTo>
                <a:lnTo>
                  <a:pt x="175272" y="193548"/>
                </a:lnTo>
                <a:lnTo>
                  <a:pt x="173748" y="184416"/>
                </a:lnTo>
                <a:lnTo>
                  <a:pt x="172224" y="179844"/>
                </a:lnTo>
                <a:lnTo>
                  <a:pt x="167652" y="166128"/>
                </a:lnTo>
                <a:lnTo>
                  <a:pt x="166382" y="158508"/>
                </a:lnTo>
                <a:lnTo>
                  <a:pt x="166128" y="156984"/>
                </a:lnTo>
                <a:lnTo>
                  <a:pt x="166128" y="158508"/>
                </a:lnTo>
                <a:lnTo>
                  <a:pt x="163080" y="140220"/>
                </a:lnTo>
                <a:lnTo>
                  <a:pt x="160032" y="131076"/>
                </a:lnTo>
                <a:lnTo>
                  <a:pt x="155460" y="108216"/>
                </a:lnTo>
                <a:lnTo>
                  <a:pt x="152412" y="100596"/>
                </a:lnTo>
                <a:lnTo>
                  <a:pt x="153936" y="100596"/>
                </a:lnTo>
                <a:lnTo>
                  <a:pt x="150876" y="94500"/>
                </a:lnTo>
                <a:lnTo>
                  <a:pt x="147828" y="82308"/>
                </a:lnTo>
                <a:lnTo>
                  <a:pt x="146304" y="77736"/>
                </a:lnTo>
                <a:lnTo>
                  <a:pt x="144780" y="74688"/>
                </a:lnTo>
                <a:lnTo>
                  <a:pt x="144780" y="62496"/>
                </a:lnTo>
                <a:lnTo>
                  <a:pt x="144780" y="59448"/>
                </a:lnTo>
                <a:lnTo>
                  <a:pt x="145796" y="56400"/>
                </a:lnTo>
                <a:lnTo>
                  <a:pt x="146304" y="54876"/>
                </a:lnTo>
                <a:lnTo>
                  <a:pt x="146304" y="56400"/>
                </a:lnTo>
                <a:lnTo>
                  <a:pt x="147066" y="54876"/>
                </a:lnTo>
                <a:lnTo>
                  <a:pt x="147828" y="53352"/>
                </a:lnTo>
                <a:lnTo>
                  <a:pt x="150876" y="50304"/>
                </a:lnTo>
                <a:lnTo>
                  <a:pt x="149352" y="50304"/>
                </a:lnTo>
                <a:lnTo>
                  <a:pt x="152412" y="48780"/>
                </a:lnTo>
                <a:lnTo>
                  <a:pt x="155460" y="48780"/>
                </a:lnTo>
                <a:lnTo>
                  <a:pt x="158508" y="47256"/>
                </a:lnTo>
                <a:lnTo>
                  <a:pt x="160794" y="44970"/>
                </a:lnTo>
                <a:lnTo>
                  <a:pt x="166116" y="44208"/>
                </a:lnTo>
                <a:lnTo>
                  <a:pt x="167640" y="44208"/>
                </a:lnTo>
                <a:lnTo>
                  <a:pt x="185928" y="38112"/>
                </a:lnTo>
                <a:lnTo>
                  <a:pt x="185928" y="39636"/>
                </a:lnTo>
                <a:lnTo>
                  <a:pt x="195084" y="38112"/>
                </a:lnTo>
                <a:lnTo>
                  <a:pt x="205740" y="36588"/>
                </a:lnTo>
                <a:lnTo>
                  <a:pt x="214896" y="33528"/>
                </a:lnTo>
                <a:lnTo>
                  <a:pt x="213372" y="33528"/>
                </a:lnTo>
                <a:lnTo>
                  <a:pt x="222504" y="32004"/>
                </a:lnTo>
                <a:lnTo>
                  <a:pt x="231660" y="32004"/>
                </a:lnTo>
                <a:lnTo>
                  <a:pt x="231660" y="30480"/>
                </a:lnTo>
                <a:lnTo>
                  <a:pt x="239280" y="30480"/>
                </a:lnTo>
                <a:lnTo>
                  <a:pt x="240792" y="28956"/>
                </a:lnTo>
                <a:lnTo>
                  <a:pt x="248424" y="27432"/>
                </a:lnTo>
                <a:lnTo>
                  <a:pt x="254520" y="27432"/>
                </a:lnTo>
                <a:lnTo>
                  <a:pt x="260604" y="25908"/>
                </a:lnTo>
                <a:lnTo>
                  <a:pt x="265188" y="24384"/>
                </a:lnTo>
                <a:lnTo>
                  <a:pt x="266712" y="24384"/>
                </a:lnTo>
                <a:lnTo>
                  <a:pt x="269760" y="22860"/>
                </a:lnTo>
                <a:lnTo>
                  <a:pt x="272808" y="22860"/>
                </a:lnTo>
                <a:lnTo>
                  <a:pt x="277380" y="21336"/>
                </a:lnTo>
                <a:lnTo>
                  <a:pt x="281940" y="15240"/>
                </a:lnTo>
                <a:lnTo>
                  <a:pt x="280416" y="9144"/>
                </a:lnTo>
                <a:lnTo>
                  <a:pt x="278892" y="4572"/>
                </a:lnTo>
                <a:lnTo>
                  <a:pt x="274332" y="0"/>
                </a:lnTo>
                <a:lnTo>
                  <a:pt x="268236" y="1524"/>
                </a:lnTo>
                <a:lnTo>
                  <a:pt x="263664" y="1524"/>
                </a:lnTo>
                <a:lnTo>
                  <a:pt x="260604" y="3048"/>
                </a:lnTo>
                <a:lnTo>
                  <a:pt x="256044" y="3048"/>
                </a:lnTo>
                <a:lnTo>
                  <a:pt x="251472" y="4572"/>
                </a:lnTo>
                <a:lnTo>
                  <a:pt x="236232" y="7620"/>
                </a:lnTo>
                <a:lnTo>
                  <a:pt x="227088" y="9144"/>
                </a:lnTo>
                <a:lnTo>
                  <a:pt x="219468" y="9144"/>
                </a:lnTo>
                <a:lnTo>
                  <a:pt x="210324" y="10668"/>
                </a:lnTo>
                <a:lnTo>
                  <a:pt x="210324" y="12192"/>
                </a:lnTo>
                <a:lnTo>
                  <a:pt x="182880" y="16764"/>
                </a:lnTo>
                <a:lnTo>
                  <a:pt x="181368" y="16764"/>
                </a:lnTo>
                <a:lnTo>
                  <a:pt x="170700" y="18288"/>
                </a:lnTo>
                <a:lnTo>
                  <a:pt x="170700" y="19812"/>
                </a:lnTo>
                <a:lnTo>
                  <a:pt x="161556" y="21336"/>
                </a:lnTo>
                <a:lnTo>
                  <a:pt x="163080" y="21336"/>
                </a:lnTo>
                <a:lnTo>
                  <a:pt x="120408" y="27432"/>
                </a:lnTo>
                <a:lnTo>
                  <a:pt x="57924" y="27432"/>
                </a:lnTo>
                <a:lnTo>
                  <a:pt x="51828" y="25908"/>
                </a:lnTo>
                <a:lnTo>
                  <a:pt x="45732" y="25908"/>
                </a:lnTo>
                <a:lnTo>
                  <a:pt x="45732" y="24384"/>
                </a:lnTo>
                <a:lnTo>
                  <a:pt x="41160" y="24384"/>
                </a:lnTo>
                <a:lnTo>
                  <a:pt x="35064" y="22860"/>
                </a:lnTo>
                <a:lnTo>
                  <a:pt x="33540" y="22860"/>
                </a:lnTo>
                <a:lnTo>
                  <a:pt x="28968" y="21336"/>
                </a:lnTo>
                <a:lnTo>
                  <a:pt x="25920" y="19812"/>
                </a:lnTo>
                <a:lnTo>
                  <a:pt x="22872" y="18288"/>
                </a:lnTo>
                <a:lnTo>
                  <a:pt x="22872" y="19812"/>
                </a:lnTo>
                <a:lnTo>
                  <a:pt x="19824" y="16764"/>
                </a:lnTo>
                <a:lnTo>
                  <a:pt x="10680" y="13716"/>
                </a:lnTo>
                <a:lnTo>
                  <a:pt x="4572" y="15240"/>
                </a:lnTo>
                <a:lnTo>
                  <a:pt x="3048" y="19812"/>
                </a:lnTo>
                <a:lnTo>
                  <a:pt x="0" y="24384"/>
                </a:lnTo>
                <a:lnTo>
                  <a:pt x="1524" y="30480"/>
                </a:lnTo>
                <a:lnTo>
                  <a:pt x="6108" y="33528"/>
                </a:lnTo>
                <a:lnTo>
                  <a:pt x="10680" y="35064"/>
                </a:lnTo>
                <a:lnTo>
                  <a:pt x="13728" y="36588"/>
                </a:lnTo>
                <a:lnTo>
                  <a:pt x="15252" y="38112"/>
                </a:lnTo>
                <a:lnTo>
                  <a:pt x="21348" y="41160"/>
                </a:lnTo>
                <a:lnTo>
                  <a:pt x="25920" y="42684"/>
                </a:lnTo>
                <a:lnTo>
                  <a:pt x="27444" y="42684"/>
                </a:lnTo>
                <a:lnTo>
                  <a:pt x="30492" y="44208"/>
                </a:lnTo>
                <a:lnTo>
                  <a:pt x="35064" y="44208"/>
                </a:lnTo>
                <a:lnTo>
                  <a:pt x="36588" y="45732"/>
                </a:lnTo>
                <a:lnTo>
                  <a:pt x="42684" y="45732"/>
                </a:lnTo>
                <a:lnTo>
                  <a:pt x="48780" y="47256"/>
                </a:lnTo>
                <a:lnTo>
                  <a:pt x="56400" y="47256"/>
                </a:lnTo>
                <a:lnTo>
                  <a:pt x="64020" y="48780"/>
                </a:lnTo>
                <a:lnTo>
                  <a:pt x="82308" y="48780"/>
                </a:lnTo>
                <a:lnTo>
                  <a:pt x="91452" y="50304"/>
                </a:lnTo>
                <a:lnTo>
                  <a:pt x="112788" y="50304"/>
                </a:lnTo>
                <a:lnTo>
                  <a:pt x="129540" y="47917"/>
                </a:lnTo>
                <a:lnTo>
                  <a:pt x="129540" y="50304"/>
                </a:lnTo>
                <a:lnTo>
                  <a:pt x="128016" y="53352"/>
                </a:lnTo>
                <a:lnTo>
                  <a:pt x="128016" y="51828"/>
                </a:lnTo>
                <a:lnTo>
                  <a:pt x="124968" y="57924"/>
                </a:lnTo>
                <a:lnTo>
                  <a:pt x="124968" y="79260"/>
                </a:lnTo>
                <a:lnTo>
                  <a:pt x="129540" y="92976"/>
                </a:lnTo>
                <a:lnTo>
                  <a:pt x="131064" y="99072"/>
                </a:lnTo>
                <a:lnTo>
                  <a:pt x="132588" y="106692"/>
                </a:lnTo>
                <a:lnTo>
                  <a:pt x="134112" y="112788"/>
                </a:lnTo>
                <a:lnTo>
                  <a:pt x="138684" y="135648"/>
                </a:lnTo>
                <a:lnTo>
                  <a:pt x="140208" y="144792"/>
                </a:lnTo>
                <a:lnTo>
                  <a:pt x="143256" y="153936"/>
                </a:lnTo>
                <a:lnTo>
                  <a:pt x="144780" y="161556"/>
                </a:lnTo>
                <a:lnTo>
                  <a:pt x="144780" y="163080"/>
                </a:lnTo>
                <a:lnTo>
                  <a:pt x="146304" y="170700"/>
                </a:lnTo>
                <a:lnTo>
                  <a:pt x="149352" y="181368"/>
                </a:lnTo>
                <a:lnTo>
                  <a:pt x="149352" y="179844"/>
                </a:lnTo>
                <a:lnTo>
                  <a:pt x="150876" y="190512"/>
                </a:lnTo>
                <a:lnTo>
                  <a:pt x="153936" y="199656"/>
                </a:lnTo>
                <a:lnTo>
                  <a:pt x="156984" y="210312"/>
                </a:lnTo>
                <a:lnTo>
                  <a:pt x="160032" y="219468"/>
                </a:lnTo>
                <a:lnTo>
                  <a:pt x="161556" y="228612"/>
                </a:lnTo>
                <a:lnTo>
                  <a:pt x="163080" y="228612"/>
                </a:lnTo>
                <a:lnTo>
                  <a:pt x="164604" y="236232"/>
                </a:lnTo>
                <a:lnTo>
                  <a:pt x="170700" y="254520"/>
                </a:lnTo>
                <a:lnTo>
                  <a:pt x="170700" y="262140"/>
                </a:lnTo>
                <a:lnTo>
                  <a:pt x="172224" y="271272"/>
                </a:lnTo>
                <a:lnTo>
                  <a:pt x="175272" y="286512"/>
                </a:lnTo>
                <a:lnTo>
                  <a:pt x="175272" y="285000"/>
                </a:lnTo>
                <a:lnTo>
                  <a:pt x="176796" y="292620"/>
                </a:lnTo>
                <a:lnTo>
                  <a:pt x="176796" y="297192"/>
                </a:lnTo>
                <a:lnTo>
                  <a:pt x="175272" y="303288"/>
                </a:lnTo>
                <a:lnTo>
                  <a:pt x="175272" y="318528"/>
                </a:lnTo>
                <a:lnTo>
                  <a:pt x="173748" y="321576"/>
                </a:lnTo>
                <a:lnTo>
                  <a:pt x="173748" y="324612"/>
                </a:lnTo>
                <a:lnTo>
                  <a:pt x="170700" y="329196"/>
                </a:lnTo>
                <a:lnTo>
                  <a:pt x="170700" y="334264"/>
                </a:lnTo>
                <a:lnTo>
                  <a:pt x="167652" y="333756"/>
                </a:lnTo>
                <a:lnTo>
                  <a:pt x="158508" y="333756"/>
                </a:lnTo>
                <a:lnTo>
                  <a:pt x="149364" y="332232"/>
                </a:lnTo>
                <a:lnTo>
                  <a:pt x="141744" y="332232"/>
                </a:lnTo>
                <a:lnTo>
                  <a:pt x="126504" y="329184"/>
                </a:lnTo>
                <a:lnTo>
                  <a:pt x="120408" y="329184"/>
                </a:lnTo>
                <a:lnTo>
                  <a:pt x="114312" y="327660"/>
                </a:lnTo>
                <a:lnTo>
                  <a:pt x="85356" y="327660"/>
                </a:lnTo>
                <a:lnTo>
                  <a:pt x="79260" y="329184"/>
                </a:lnTo>
                <a:lnTo>
                  <a:pt x="70116" y="329184"/>
                </a:lnTo>
                <a:lnTo>
                  <a:pt x="67068" y="330200"/>
                </a:lnTo>
                <a:lnTo>
                  <a:pt x="64020" y="329184"/>
                </a:lnTo>
                <a:lnTo>
                  <a:pt x="59448" y="330708"/>
                </a:lnTo>
                <a:lnTo>
                  <a:pt x="57924" y="330708"/>
                </a:lnTo>
                <a:lnTo>
                  <a:pt x="53352" y="333756"/>
                </a:lnTo>
                <a:lnTo>
                  <a:pt x="53352" y="335788"/>
                </a:lnTo>
                <a:lnTo>
                  <a:pt x="51828" y="336804"/>
                </a:lnTo>
                <a:lnTo>
                  <a:pt x="51828" y="341376"/>
                </a:lnTo>
                <a:lnTo>
                  <a:pt x="52082" y="342138"/>
                </a:lnTo>
                <a:lnTo>
                  <a:pt x="51828" y="342900"/>
                </a:lnTo>
                <a:lnTo>
                  <a:pt x="53352" y="347472"/>
                </a:lnTo>
                <a:lnTo>
                  <a:pt x="54000" y="347916"/>
                </a:lnTo>
                <a:lnTo>
                  <a:pt x="54876" y="350520"/>
                </a:lnTo>
                <a:lnTo>
                  <a:pt x="59448" y="352044"/>
                </a:lnTo>
                <a:lnTo>
                  <a:pt x="60972" y="353568"/>
                </a:lnTo>
                <a:lnTo>
                  <a:pt x="67068" y="353568"/>
                </a:lnTo>
                <a:lnTo>
                  <a:pt x="68592" y="352044"/>
                </a:lnTo>
                <a:lnTo>
                  <a:pt x="70116" y="352044"/>
                </a:lnTo>
                <a:lnTo>
                  <a:pt x="73164" y="350520"/>
                </a:lnTo>
                <a:lnTo>
                  <a:pt x="86880" y="350520"/>
                </a:lnTo>
                <a:lnTo>
                  <a:pt x="91452" y="348996"/>
                </a:lnTo>
                <a:lnTo>
                  <a:pt x="100596" y="348996"/>
                </a:lnTo>
                <a:lnTo>
                  <a:pt x="106692" y="350520"/>
                </a:lnTo>
                <a:lnTo>
                  <a:pt x="105168" y="348996"/>
                </a:lnTo>
                <a:lnTo>
                  <a:pt x="111264" y="350520"/>
                </a:lnTo>
                <a:lnTo>
                  <a:pt x="117360" y="350520"/>
                </a:lnTo>
                <a:lnTo>
                  <a:pt x="123456" y="352044"/>
                </a:lnTo>
                <a:lnTo>
                  <a:pt x="138696" y="355092"/>
                </a:lnTo>
                <a:lnTo>
                  <a:pt x="146316" y="355092"/>
                </a:lnTo>
                <a:lnTo>
                  <a:pt x="164604" y="358140"/>
                </a:lnTo>
                <a:lnTo>
                  <a:pt x="175272" y="358140"/>
                </a:lnTo>
                <a:lnTo>
                  <a:pt x="184416" y="359664"/>
                </a:lnTo>
                <a:lnTo>
                  <a:pt x="202704" y="359664"/>
                </a:lnTo>
                <a:lnTo>
                  <a:pt x="211848" y="361188"/>
                </a:lnTo>
                <a:lnTo>
                  <a:pt x="251472" y="361188"/>
                </a:lnTo>
                <a:lnTo>
                  <a:pt x="259092" y="359664"/>
                </a:lnTo>
                <a:lnTo>
                  <a:pt x="275856" y="359664"/>
                </a:lnTo>
                <a:lnTo>
                  <a:pt x="277380" y="358140"/>
                </a:lnTo>
                <a:lnTo>
                  <a:pt x="281952" y="358140"/>
                </a:lnTo>
                <a:lnTo>
                  <a:pt x="283476" y="356616"/>
                </a:lnTo>
                <a:lnTo>
                  <a:pt x="286524" y="356616"/>
                </a:lnTo>
                <a:lnTo>
                  <a:pt x="289572" y="355092"/>
                </a:lnTo>
                <a:lnTo>
                  <a:pt x="291096" y="355092"/>
                </a:lnTo>
                <a:lnTo>
                  <a:pt x="294144" y="353568"/>
                </a:lnTo>
                <a:lnTo>
                  <a:pt x="297192" y="350520"/>
                </a:lnTo>
                <a:lnTo>
                  <a:pt x="300240" y="348996"/>
                </a:lnTo>
                <a:lnTo>
                  <a:pt x="301764" y="347472"/>
                </a:lnTo>
                <a:lnTo>
                  <a:pt x="301764" y="342900"/>
                </a:lnTo>
                <a:lnTo>
                  <a:pt x="303288" y="339852"/>
                </a:lnTo>
                <a:lnTo>
                  <a:pt x="303288" y="336804"/>
                </a:lnTo>
                <a:lnTo>
                  <a:pt x="303288" y="335280"/>
                </a:lnTo>
                <a:lnTo>
                  <a:pt x="304812" y="3307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66259" y="3855720"/>
            <a:ext cx="711708" cy="839724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429512" y="5018532"/>
            <a:ext cx="166370" cy="165100"/>
            <a:chOff x="1429512" y="5018532"/>
            <a:chExt cx="166370" cy="165100"/>
          </a:xfrm>
        </p:grpSpPr>
        <p:sp>
          <p:nvSpPr>
            <p:cNvPr id="33" name="object 33"/>
            <p:cNvSpPr/>
            <p:nvPr/>
          </p:nvSpPr>
          <p:spPr>
            <a:xfrm>
              <a:off x="1429512" y="5027676"/>
              <a:ext cx="48895" cy="142240"/>
            </a:xfrm>
            <a:custGeom>
              <a:avLst/>
              <a:gdLst/>
              <a:ahLst/>
              <a:cxnLst/>
              <a:rect l="l" t="t" r="r" b="b"/>
              <a:pathLst>
                <a:path w="48894" h="142239">
                  <a:moveTo>
                    <a:pt x="48768" y="19812"/>
                  </a:moveTo>
                  <a:lnTo>
                    <a:pt x="32004" y="19812"/>
                  </a:lnTo>
                  <a:lnTo>
                    <a:pt x="29391" y="19158"/>
                  </a:lnTo>
                  <a:lnTo>
                    <a:pt x="28956" y="18288"/>
                  </a:lnTo>
                  <a:lnTo>
                    <a:pt x="18288" y="18288"/>
                  </a:lnTo>
                  <a:lnTo>
                    <a:pt x="19812" y="13716"/>
                  </a:lnTo>
                  <a:lnTo>
                    <a:pt x="18288" y="13716"/>
                  </a:lnTo>
                  <a:lnTo>
                    <a:pt x="16764" y="10668"/>
                  </a:lnTo>
                  <a:lnTo>
                    <a:pt x="18288" y="9144"/>
                  </a:lnTo>
                  <a:lnTo>
                    <a:pt x="19812" y="6096"/>
                  </a:lnTo>
                  <a:lnTo>
                    <a:pt x="21336" y="4572"/>
                  </a:lnTo>
                  <a:lnTo>
                    <a:pt x="22860" y="1524"/>
                  </a:lnTo>
                  <a:lnTo>
                    <a:pt x="25908" y="0"/>
                  </a:lnTo>
                  <a:lnTo>
                    <a:pt x="36576" y="0"/>
                  </a:lnTo>
                  <a:lnTo>
                    <a:pt x="39624" y="1524"/>
                  </a:lnTo>
                  <a:lnTo>
                    <a:pt x="41148" y="4572"/>
                  </a:lnTo>
                  <a:lnTo>
                    <a:pt x="44196" y="6096"/>
                  </a:lnTo>
                  <a:lnTo>
                    <a:pt x="48006" y="13716"/>
                  </a:lnTo>
                  <a:lnTo>
                    <a:pt x="19812" y="13716"/>
                  </a:lnTo>
                  <a:lnTo>
                    <a:pt x="18288" y="15240"/>
                  </a:lnTo>
                  <a:lnTo>
                    <a:pt x="48768" y="15240"/>
                  </a:lnTo>
                  <a:lnTo>
                    <a:pt x="48768" y="19812"/>
                  </a:lnTo>
                  <a:close/>
                </a:path>
                <a:path w="48894" h="142239">
                  <a:moveTo>
                    <a:pt x="18288" y="18288"/>
                  </a:moveTo>
                  <a:lnTo>
                    <a:pt x="18288" y="15240"/>
                  </a:lnTo>
                  <a:lnTo>
                    <a:pt x="19812" y="13716"/>
                  </a:lnTo>
                  <a:lnTo>
                    <a:pt x="18288" y="18288"/>
                  </a:lnTo>
                  <a:close/>
                </a:path>
                <a:path w="48894" h="142239">
                  <a:moveTo>
                    <a:pt x="25908" y="24384"/>
                  </a:moveTo>
                  <a:lnTo>
                    <a:pt x="22860" y="24384"/>
                  </a:lnTo>
                  <a:lnTo>
                    <a:pt x="16764" y="21336"/>
                  </a:lnTo>
                  <a:lnTo>
                    <a:pt x="16764" y="18288"/>
                  </a:lnTo>
                  <a:lnTo>
                    <a:pt x="18288" y="15240"/>
                  </a:lnTo>
                  <a:lnTo>
                    <a:pt x="18288" y="18288"/>
                  </a:lnTo>
                  <a:lnTo>
                    <a:pt x="25908" y="18288"/>
                  </a:lnTo>
                  <a:lnTo>
                    <a:pt x="28956" y="19812"/>
                  </a:lnTo>
                  <a:lnTo>
                    <a:pt x="25908" y="21336"/>
                  </a:lnTo>
                  <a:lnTo>
                    <a:pt x="27432" y="21336"/>
                  </a:lnTo>
                  <a:lnTo>
                    <a:pt x="25908" y="24384"/>
                  </a:lnTo>
                  <a:close/>
                </a:path>
                <a:path w="48894" h="142239">
                  <a:moveTo>
                    <a:pt x="28956" y="19812"/>
                  </a:moveTo>
                  <a:lnTo>
                    <a:pt x="25908" y="18288"/>
                  </a:lnTo>
                  <a:lnTo>
                    <a:pt x="27940" y="18796"/>
                  </a:lnTo>
                  <a:lnTo>
                    <a:pt x="28956" y="19812"/>
                  </a:lnTo>
                  <a:close/>
                </a:path>
                <a:path w="48894" h="142239">
                  <a:moveTo>
                    <a:pt x="27940" y="18796"/>
                  </a:moveTo>
                  <a:lnTo>
                    <a:pt x="25908" y="18288"/>
                  </a:lnTo>
                  <a:lnTo>
                    <a:pt x="27432" y="18288"/>
                  </a:lnTo>
                  <a:lnTo>
                    <a:pt x="27940" y="18796"/>
                  </a:lnTo>
                  <a:close/>
                </a:path>
                <a:path w="48894" h="142239">
                  <a:moveTo>
                    <a:pt x="28956" y="19050"/>
                  </a:moveTo>
                  <a:lnTo>
                    <a:pt x="27940" y="18796"/>
                  </a:lnTo>
                  <a:lnTo>
                    <a:pt x="27432" y="18288"/>
                  </a:lnTo>
                  <a:lnTo>
                    <a:pt x="28956" y="18288"/>
                  </a:lnTo>
                  <a:lnTo>
                    <a:pt x="28956" y="19050"/>
                  </a:lnTo>
                  <a:close/>
                </a:path>
                <a:path w="48894" h="142239">
                  <a:moveTo>
                    <a:pt x="29391" y="19158"/>
                  </a:moveTo>
                  <a:lnTo>
                    <a:pt x="28956" y="19050"/>
                  </a:lnTo>
                  <a:lnTo>
                    <a:pt x="28956" y="18288"/>
                  </a:lnTo>
                  <a:lnTo>
                    <a:pt x="29391" y="19158"/>
                  </a:lnTo>
                  <a:close/>
                </a:path>
                <a:path w="48894" h="142239">
                  <a:moveTo>
                    <a:pt x="28956" y="19812"/>
                  </a:moveTo>
                  <a:lnTo>
                    <a:pt x="27940" y="18796"/>
                  </a:lnTo>
                  <a:lnTo>
                    <a:pt x="28956" y="19050"/>
                  </a:lnTo>
                  <a:lnTo>
                    <a:pt x="28956" y="19812"/>
                  </a:lnTo>
                  <a:close/>
                </a:path>
                <a:path w="48894" h="142239">
                  <a:moveTo>
                    <a:pt x="30480" y="21336"/>
                  </a:moveTo>
                  <a:lnTo>
                    <a:pt x="28956" y="19812"/>
                  </a:lnTo>
                  <a:lnTo>
                    <a:pt x="28956" y="19050"/>
                  </a:lnTo>
                  <a:lnTo>
                    <a:pt x="29391" y="19158"/>
                  </a:lnTo>
                  <a:lnTo>
                    <a:pt x="30480" y="21336"/>
                  </a:lnTo>
                  <a:close/>
                </a:path>
                <a:path w="48894" h="142239">
                  <a:moveTo>
                    <a:pt x="48768" y="21336"/>
                  </a:moveTo>
                  <a:lnTo>
                    <a:pt x="30480" y="21336"/>
                  </a:lnTo>
                  <a:lnTo>
                    <a:pt x="29391" y="19158"/>
                  </a:lnTo>
                  <a:lnTo>
                    <a:pt x="32004" y="19812"/>
                  </a:lnTo>
                  <a:lnTo>
                    <a:pt x="48768" y="19812"/>
                  </a:lnTo>
                  <a:lnTo>
                    <a:pt x="48768" y="21336"/>
                  </a:lnTo>
                  <a:close/>
                </a:path>
                <a:path w="48894" h="142239">
                  <a:moveTo>
                    <a:pt x="27432" y="21336"/>
                  </a:moveTo>
                  <a:lnTo>
                    <a:pt x="25908" y="21336"/>
                  </a:lnTo>
                  <a:lnTo>
                    <a:pt x="28956" y="19812"/>
                  </a:lnTo>
                  <a:lnTo>
                    <a:pt x="27432" y="21336"/>
                  </a:lnTo>
                  <a:close/>
                </a:path>
                <a:path w="48894" h="142239">
                  <a:moveTo>
                    <a:pt x="47625" y="36576"/>
                  </a:moveTo>
                  <a:lnTo>
                    <a:pt x="27432" y="36576"/>
                  </a:lnTo>
                  <a:lnTo>
                    <a:pt x="27432" y="30480"/>
                  </a:lnTo>
                  <a:lnTo>
                    <a:pt x="28956" y="25908"/>
                  </a:lnTo>
                  <a:lnTo>
                    <a:pt x="28956" y="19812"/>
                  </a:lnTo>
                  <a:lnTo>
                    <a:pt x="30480" y="21336"/>
                  </a:lnTo>
                  <a:lnTo>
                    <a:pt x="48768" y="21336"/>
                  </a:lnTo>
                  <a:lnTo>
                    <a:pt x="48768" y="32004"/>
                  </a:lnTo>
                  <a:lnTo>
                    <a:pt x="47625" y="36576"/>
                  </a:lnTo>
                  <a:close/>
                </a:path>
                <a:path w="48894" h="142239">
                  <a:moveTo>
                    <a:pt x="47244" y="42672"/>
                  </a:moveTo>
                  <a:lnTo>
                    <a:pt x="25908" y="42672"/>
                  </a:lnTo>
                  <a:lnTo>
                    <a:pt x="27432" y="35052"/>
                  </a:lnTo>
                  <a:lnTo>
                    <a:pt x="27432" y="36576"/>
                  </a:lnTo>
                  <a:lnTo>
                    <a:pt x="47625" y="36576"/>
                  </a:lnTo>
                  <a:lnTo>
                    <a:pt x="47244" y="38100"/>
                  </a:lnTo>
                  <a:lnTo>
                    <a:pt x="47244" y="42672"/>
                  </a:lnTo>
                  <a:close/>
                </a:path>
                <a:path w="48894" h="142239">
                  <a:moveTo>
                    <a:pt x="28575" y="111252"/>
                  </a:moveTo>
                  <a:lnTo>
                    <a:pt x="7620" y="111252"/>
                  </a:lnTo>
                  <a:lnTo>
                    <a:pt x="16764" y="74676"/>
                  </a:lnTo>
                  <a:lnTo>
                    <a:pt x="18288" y="67056"/>
                  </a:lnTo>
                  <a:lnTo>
                    <a:pt x="21336" y="60960"/>
                  </a:lnTo>
                  <a:lnTo>
                    <a:pt x="22860" y="53340"/>
                  </a:lnTo>
                  <a:lnTo>
                    <a:pt x="25908" y="41148"/>
                  </a:lnTo>
                  <a:lnTo>
                    <a:pt x="25908" y="42672"/>
                  </a:lnTo>
                  <a:lnTo>
                    <a:pt x="47244" y="42672"/>
                  </a:lnTo>
                  <a:lnTo>
                    <a:pt x="47244" y="45720"/>
                  </a:lnTo>
                  <a:lnTo>
                    <a:pt x="45720" y="47244"/>
                  </a:lnTo>
                  <a:lnTo>
                    <a:pt x="42672" y="59436"/>
                  </a:lnTo>
                  <a:lnTo>
                    <a:pt x="39624" y="67056"/>
                  </a:lnTo>
                  <a:lnTo>
                    <a:pt x="41148" y="67056"/>
                  </a:lnTo>
                  <a:lnTo>
                    <a:pt x="38100" y="73152"/>
                  </a:lnTo>
                  <a:lnTo>
                    <a:pt x="36880" y="79248"/>
                  </a:lnTo>
                  <a:lnTo>
                    <a:pt x="36576" y="79248"/>
                  </a:lnTo>
                  <a:lnTo>
                    <a:pt x="33528" y="91440"/>
                  </a:lnTo>
                  <a:lnTo>
                    <a:pt x="33528" y="92964"/>
                  </a:lnTo>
                  <a:lnTo>
                    <a:pt x="32385" y="97536"/>
                  </a:lnTo>
                  <a:lnTo>
                    <a:pt x="32004" y="97536"/>
                  </a:lnTo>
                  <a:lnTo>
                    <a:pt x="28575" y="111252"/>
                  </a:lnTo>
                  <a:close/>
                </a:path>
                <a:path w="48894" h="142239">
                  <a:moveTo>
                    <a:pt x="36576" y="80772"/>
                  </a:moveTo>
                  <a:lnTo>
                    <a:pt x="36576" y="79248"/>
                  </a:lnTo>
                  <a:lnTo>
                    <a:pt x="36880" y="79248"/>
                  </a:lnTo>
                  <a:lnTo>
                    <a:pt x="36576" y="80772"/>
                  </a:lnTo>
                  <a:close/>
                </a:path>
                <a:path w="48894" h="142239">
                  <a:moveTo>
                    <a:pt x="32004" y="99060"/>
                  </a:moveTo>
                  <a:lnTo>
                    <a:pt x="32004" y="97536"/>
                  </a:lnTo>
                  <a:lnTo>
                    <a:pt x="32385" y="97536"/>
                  </a:lnTo>
                  <a:lnTo>
                    <a:pt x="32004" y="99060"/>
                  </a:lnTo>
                  <a:close/>
                </a:path>
                <a:path w="48894" h="142239">
                  <a:moveTo>
                    <a:pt x="4572" y="118872"/>
                  </a:moveTo>
                  <a:lnTo>
                    <a:pt x="7620" y="109728"/>
                  </a:lnTo>
                  <a:lnTo>
                    <a:pt x="7620" y="111252"/>
                  </a:lnTo>
                  <a:lnTo>
                    <a:pt x="28575" y="111252"/>
                  </a:lnTo>
                  <a:lnTo>
                    <a:pt x="27432" y="115824"/>
                  </a:lnTo>
                  <a:lnTo>
                    <a:pt x="26924" y="117348"/>
                  </a:lnTo>
                  <a:lnTo>
                    <a:pt x="6096" y="117348"/>
                  </a:lnTo>
                  <a:lnTo>
                    <a:pt x="4572" y="118872"/>
                  </a:lnTo>
                  <a:close/>
                </a:path>
                <a:path w="48894" h="142239">
                  <a:moveTo>
                    <a:pt x="12192" y="141732"/>
                  </a:moveTo>
                  <a:lnTo>
                    <a:pt x="9144" y="141732"/>
                  </a:lnTo>
                  <a:lnTo>
                    <a:pt x="4572" y="140208"/>
                  </a:lnTo>
                  <a:lnTo>
                    <a:pt x="1524" y="138684"/>
                  </a:lnTo>
                  <a:lnTo>
                    <a:pt x="0" y="134112"/>
                  </a:lnTo>
                  <a:lnTo>
                    <a:pt x="1524" y="131064"/>
                  </a:lnTo>
                  <a:lnTo>
                    <a:pt x="1524" y="126492"/>
                  </a:lnTo>
                  <a:lnTo>
                    <a:pt x="3048" y="121920"/>
                  </a:lnTo>
                  <a:lnTo>
                    <a:pt x="6096" y="117348"/>
                  </a:lnTo>
                  <a:lnTo>
                    <a:pt x="26924" y="117348"/>
                  </a:lnTo>
                  <a:lnTo>
                    <a:pt x="24384" y="124968"/>
                  </a:lnTo>
                  <a:lnTo>
                    <a:pt x="24384" y="126492"/>
                  </a:lnTo>
                  <a:lnTo>
                    <a:pt x="22352" y="129540"/>
                  </a:lnTo>
                  <a:lnTo>
                    <a:pt x="21336" y="129540"/>
                  </a:lnTo>
                  <a:lnTo>
                    <a:pt x="19812" y="134112"/>
                  </a:lnTo>
                  <a:lnTo>
                    <a:pt x="19812" y="135636"/>
                  </a:lnTo>
                  <a:lnTo>
                    <a:pt x="18288" y="137160"/>
                  </a:lnTo>
                  <a:lnTo>
                    <a:pt x="15240" y="138684"/>
                  </a:lnTo>
                  <a:lnTo>
                    <a:pt x="12192" y="141732"/>
                  </a:lnTo>
                  <a:close/>
                </a:path>
                <a:path w="48894" h="142239">
                  <a:moveTo>
                    <a:pt x="21336" y="131064"/>
                  </a:moveTo>
                  <a:lnTo>
                    <a:pt x="21336" y="129540"/>
                  </a:lnTo>
                  <a:lnTo>
                    <a:pt x="22352" y="129540"/>
                  </a:lnTo>
                  <a:lnTo>
                    <a:pt x="21336" y="131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8091" y="5018532"/>
              <a:ext cx="97536" cy="164592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1772399" y="5341632"/>
            <a:ext cx="193675" cy="105410"/>
          </a:xfrm>
          <a:custGeom>
            <a:avLst/>
            <a:gdLst/>
            <a:ahLst/>
            <a:cxnLst/>
            <a:rect l="l" t="t" r="r" b="b"/>
            <a:pathLst>
              <a:path w="193675" h="105410">
                <a:moveTo>
                  <a:pt x="170688" y="79248"/>
                </a:moveTo>
                <a:lnTo>
                  <a:pt x="169164" y="77724"/>
                </a:lnTo>
                <a:lnTo>
                  <a:pt x="169164" y="74676"/>
                </a:lnTo>
                <a:lnTo>
                  <a:pt x="166116" y="73152"/>
                </a:lnTo>
                <a:lnTo>
                  <a:pt x="153924" y="73152"/>
                </a:lnTo>
                <a:lnTo>
                  <a:pt x="147828" y="74676"/>
                </a:lnTo>
                <a:lnTo>
                  <a:pt x="140208" y="77724"/>
                </a:lnTo>
                <a:lnTo>
                  <a:pt x="141732" y="76200"/>
                </a:lnTo>
                <a:lnTo>
                  <a:pt x="134112" y="77724"/>
                </a:lnTo>
                <a:lnTo>
                  <a:pt x="132588" y="79248"/>
                </a:lnTo>
                <a:lnTo>
                  <a:pt x="126492" y="80772"/>
                </a:lnTo>
                <a:lnTo>
                  <a:pt x="121920" y="80772"/>
                </a:lnTo>
                <a:lnTo>
                  <a:pt x="117348" y="82296"/>
                </a:lnTo>
                <a:lnTo>
                  <a:pt x="85344" y="82296"/>
                </a:lnTo>
                <a:lnTo>
                  <a:pt x="85344" y="80772"/>
                </a:lnTo>
                <a:lnTo>
                  <a:pt x="82296" y="80772"/>
                </a:lnTo>
                <a:lnTo>
                  <a:pt x="79248" y="79248"/>
                </a:lnTo>
                <a:lnTo>
                  <a:pt x="80772" y="80772"/>
                </a:lnTo>
                <a:lnTo>
                  <a:pt x="76200" y="79248"/>
                </a:lnTo>
                <a:lnTo>
                  <a:pt x="77724" y="79248"/>
                </a:lnTo>
                <a:lnTo>
                  <a:pt x="74676" y="77724"/>
                </a:lnTo>
                <a:lnTo>
                  <a:pt x="72644" y="76708"/>
                </a:lnTo>
                <a:lnTo>
                  <a:pt x="72390" y="76200"/>
                </a:lnTo>
                <a:lnTo>
                  <a:pt x="70104" y="71628"/>
                </a:lnTo>
                <a:lnTo>
                  <a:pt x="64008" y="70104"/>
                </a:lnTo>
                <a:lnTo>
                  <a:pt x="59436" y="71628"/>
                </a:lnTo>
                <a:lnTo>
                  <a:pt x="56388" y="73152"/>
                </a:lnTo>
                <a:lnTo>
                  <a:pt x="53340" y="77724"/>
                </a:lnTo>
                <a:lnTo>
                  <a:pt x="54864" y="82296"/>
                </a:lnTo>
                <a:lnTo>
                  <a:pt x="56388" y="85344"/>
                </a:lnTo>
                <a:lnTo>
                  <a:pt x="56388" y="89916"/>
                </a:lnTo>
                <a:lnTo>
                  <a:pt x="57912" y="91440"/>
                </a:lnTo>
                <a:lnTo>
                  <a:pt x="60960" y="92964"/>
                </a:lnTo>
                <a:lnTo>
                  <a:pt x="64008" y="96012"/>
                </a:lnTo>
                <a:lnTo>
                  <a:pt x="67056" y="97536"/>
                </a:lnTo>
                <a:lnTo>
                  <a:pt x="68580" y="97536"/>
                </a:lnTo>
                <a:lnTo>
                  <a:pt x="71628" y="99060"/>
                </a:lnTo>
                <a:lnTo>
                  <a:pt x="71628" y="100584"/>
                </a:lnTo>
                <a:lnTo>
                  <a:pt x="74676" y="100584"/>
                </a:lnTo>
                <a:lnTo>
                  <a:pt x="76200" y="102108"/>
                </a:lnTo>
                <a:lnTo>
                  <a:pt x="79248" y="102108"/>
                </a:lnTo>
                <a:lnTo>
                  <a:pt x="83820" y="103632"/>
                </a:lnTo>
                <a:lnTo>
                  <a:pt x="85344" y="103632"/>
                </a:lnTo>
                <a:lnTo>
                  <a:pt x="89916" y="105156"/>
                </a:lnTo>
                <a:lnTo>
                  <a:pt x="120396" y="105156"/>
                </a:lnTo>
                <a:lnTo>
                  <a:pt x="121920" y="103632"/>
                </a:lnTo>
                <a:lnTo>
                  <a:pt x="126492" y="103632"/>
                </a:lnTo>
                <a:lnTo>
                  <a:pt x="132588" y="102108"/>
                </a:lnTo>
                <a:lnTo>
                  <a:pt x="134112" y="102108"/>
                </a:lnTo>
                <a:lnTo>
                  <a:pt x="140208" y="99060"/>
                </a:lnTo>
                <a:lnTo>
                  <a:pt x="146304" y="97536"/>
                </a:lnTo>
                <a:lnTo>
                  <a:pt x="147828" y="96012"/>
                </a:lnTo>
                <a:lnTo>
                  <a:pt x="153924" y="94488"/>
                </a:lnTo>
                <a:lnTo>
                  <a:pt x="160020" y="91440"/>
                </a:lnTo>
                <a:lnTo>
                  <a:pt x="167640" y="83820"/>
                </a:lnTo>
                <a:lnTo>
                  <a:pt x="170688" y="82296"/>
                </a:lnTo>
                <a:lnTo>
                  <a:pt x="170688" y="79248"/>
                </a:lnTo>
                <a:close/>
              </a:path>
              <a:path w="193675" h="105410">
                <a:moveTo>
                  <a:pt x="193548" y="19812"/>
                </a:moveTo>
                <a:lnTo>
                  <a:pt x="192024" y="18288"/>
                </a:lnTo>
                <a:lnTo>
                  <a:pt x="190500" y="16764"/>
                </a:lnTo>
                <a:lnTo>
                  <a:pt x="188976" y="13716"/>
                </a:lnTo>
                <a:lnTo>
                  <a:pt x="184404" y="12192"/>
                </a:lnTo>
                <a:lnTo>
                  <a:pt x="181356" y="12192"/>
                </a:lnTo>
                <a:lnTo>
                  <a:pt x="178308" y="13716"/>
                </a:lnTo>
                <a:lnTo>
                  <a:pt x="176784" y="13716"/>
                </a:lnTo>
                <a:lnTo>
                  <a:pt x="173736" y="15240"/>
                </a:lnTo>
                <a:lnTo>
                  <a:pt x="172212" y="15240"/>
                </a:lnTo>
                <a:lnTo>
                  <a:pt x="166116" y="16764"/>
                </a:lnTo>
                <a:lnTo>
                  <a:pt x="167640" y="16764"/>
                </a:lnTo>
                <a:lnTo>
                  <a:pt x="162306" y="18097"/>
                </a:lnTo>
                <a:lnTo>
                  <a:pt x="156972" y="16764"/>
                </a:lnTo>
                <a:lnTo>
                  <a:pt x="124968" y="16764"/>
                </a:lnTo>
                <a:lnTo>
                  <a:pt x="116586" y="18161"/>
                </a:lnTo>
                <a:lnTo>
                  <a:pt x="108204" y="16764"/>
                </a:lnTo>
                <a:lnTo>
                  <a:pt x="91440" y="16764"/>
                </a:lnTo>
                <a:lnTo>
                  <a:pt x="82296" y="15240"/>
                </a:lnTo>
                <a:lnTo>
                  <a:pt x="67056" y="15240"/>
                </a:lnTo>
                <a:lnTo>
                  <a:pt x="59436" y="13716"/>
                </a:lnTo>
                <a:lnTo>
                  <a:pt x="51816" y="13716"/>
                </a:lnTo>
                <a:lnTo>
                  <a:pt x="45720" y="12192"/>
                </a:lnTo>
                <a:lnTo>
                  <a:pt x="39624" y="12192"/>
                </a:lnTo>
                <a:lnTo>
                  <a:pt x="33528" y="10668"/>
                </a:lnTo>
                <a:lnTo>
                  <a:pt x="28956" y="9144"/>
                </a:lnTo>
                <a:lnTo>
                  <a:pt x="30480" y="10668"/>
                </a:lnTo>
                <a:lnTo>
                  <a:pt x="28651" y="10058"/>
                </a:lnTo>
                <a:lnTo>
                  <a:pt x="27432" y="7620"/>
                </a:lnTo>
                <a:lnTo>
                  <a:pt x="25908" y="3048"/>
                </a:lnTo>
                <a:lnTo>
                  <a:pt x="21336" y="0"/>
                </a:lnTo>
                <a:lnTo>
                  <a:pt x="16764" y="1524"/>
                </a:lnTo>
                <a:lnTo>
                  <a:pt x="14224" y="2794"/>
                </a:lnTo>
                <a:lnTo>
                  <a:pt x="9144" y="1524"/>
                </a:lnTo>
                <a:lnTo>
                  <a:pt x="3048" y="4572"/>
                </a:lnTo>
                <a:lnTo>
                  <a:pt x="1524" y="9144"/>
                </a:lnTo>
                <a:lnTo>
                  <a:pt x="0" y="15240"/>
                </a:lnTo>
                <a:lnTo>
                  <a:pt x="1524" y="21336"/>
                </a:lnTo>
                <a:lnTo>
                  <a:pt x="7620" y="22860"/>
                </a:lnTo>
                <a:lnTo>
                  <a:pt x="10668" y="24384"/>
                </a:lnTo>
                <a:lnTo>
                  <a:pt x="9144" y="24384"/>
                </a:lnTo>
                <a:lnTo>
                  <a:pt x="12192" y="25908"/>
                </a:lnTo>
                <a:lnTo>
                  <a:pt x="13716" y="27432"/>
                </a:lnTo>
                <a:lnTo>
                  <a:pt x="22860" y="30480"/>
                </a:lnTo>
                <a:lnTo>
                  <a:pt x="24384" y="30480"/>
                </a:lnTo>
                <a:lnTo>
                  <a:pt x="28956" y="32004"/>
                </a:lnTo>
                <a:lnTo>
                  <a:pt x="36576" y="33528"/>
                </a:lnTo>
                <a:lnTo>
                  <a:pt x="42672" y="35052"/>
                </a:lnTo>
                <a:lnTo>
                  <a:pt x="48768" y="35052"/>
                </a:lnTo>
                <a:lnTo>
                  <a:pt x="56388" y="36576"/>
                </a:lnTo>
                <a:lnTo>
                  <a:pt x="65532" y="38100"/>
                </a:lnTo>
                <a:lnTo>
                  <a:pt x="82296" y="38100"/>
                </a:lnTo>
                <a:lnTo>
                  <a:pt x="89916" y="39624"/>
                </a:lnTo>
                <a:lnTo>
                  <a:pt x="97536" y="39624"/>
                </a:lnTo>
                <a:lnTo>
                  <a:pt x="106680" y="41148"/>
                </a:lnTo>
                <a:lnTo>
                  <a:pt x="156972" y="41148"/>
                </a:lnTo>
                <a:lnTo>
                  <a:pt x="163068" y="39624"/>
                </a:lnTo>
                <a:lnTo>
                  <a:pt x="166116" y="39624"/>
                </a:lnTo>
                <a:lnTo>
                  <a:pt x="172212" y="38100"/>
                </a:lnTo>
                <a:lnTo>
                  <a:pt x="176784" y="38100"/>
                </a:lnTo>
                <a:lnTo>
                  <a:pt x="178308" y="36576"/>
                </a:lnTo>
                <a:lnTo>
                  <a:pt x="181356" y="36576"/>
                </a:lnTo>
                <a:lnTo>
                  <a:pt x="182880" y="35052"/>
                </a:lnTo>
                <a:lnTo>
                  <a:pt x="185928" y="33528"/>
                </a:lnTo>
                <a:lnTo>
                  <a:pt x="187452" y="33528"/>
                </a:lnTo>
                <a:lnTo>
                  <a:pt x="190500" y="30480"/>
                </a:lnTo>
                <a:lnTo>
                  <a:pt x="193548" y="24384"/>
                </a:lnTo>
                <a:lnTo>
                  <a:pt x="193548" y="19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2144267" y="5018532"/>
            <a:ext cx="2165985" cy="919480"/>
            <a:chOff x="2144267" y="5018532"/>
            <a:chExt cx="2165985" cy="919480"/>
          </a:xfrm>
        </p:grpSpPr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267" y="5018532"/>
              <a:ext cx="1914143" cy="91897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093464" y="5038344"/>
              <a:ext cx="216535" cy="791210"/>
            </a:xfrm>
            <a:custGeom>
              <a:avLst/>
              <a:gdLst/>
              <a:ahLst/>
              <a:cxnLst/>
              <a:rect l="l" t="t" r="r" b="b"/>
              <a:pathLst>
                <a:path w="216535" h="791210">
                  <a:moveTo>
                    <a:pt x="41147" y="24383"/>
                  </a:moveTo>
                  <a:lnTo>
                    <a:pt x="12191" y="24383"/>
                  </a:lnTo>
                  <a:lnTo>
                    <a:pt x="9143" y="22859"/>
                  </a:lnTo>
                  <a:lnTo>
                    <a:pt x="7619" y="21335"/>
                  </a:lnTo>
                  <a:lnTo>
                    <a:pt x="4571" y="19811"/>
                  </a:lnTo>
                  <a:lnTo>
                    <a:pt x="4571" y="18287"/>
                  </a:lnTo>
                  <a:lnTo>
                    <a:pt x="1524" y="15239"/>
                  </a:lnTo>
                  <a:lnTo>
                    <a:pt x="0" y="10667"/>
                  </a:lnTo>
                  <a:lnTo>
                    <a:pt x="0" y="6095"/>
                  </a:lnTo>
                  <a:lnTo>
                    <a:pt x="3047" y="3048"/>
                  </a:lnTo>
                  <a:lnTo>
                    <a:pt x="7619" y="0"/>
                  </a:lnTo>
                  <a:lnTo>
                    <a:pt x="12191" y="0"/>
                  </a:lnTo>
                  <a:lnTo>
                    <a:pt x="15239" y="4571"/>
                  </a:lnTo>
                  <a:lnTo>
                    <a:pt x="18287" y="6095"/>
                  </a:lnTo>
                  <a:lnTo>
                    <a:pt x="19812" y="7619"/>
                  </a:lnTo>
                  <a:lnTo>
                    <a:pt x="22859" y="10667"/>
                  </a:lnTo>
                  <a:lnTo>
                    <a:pt x="27432" y="13716"/>
                  </a:lnTo>
                  <a:lnTo>
                    <a:pt x="28194" y="13716"/>
                  </a:lnTo>
                  <a:lnTo>
                    <a:pt x="30479" y="15239"/>
                  </a:lnTo>
                  <a:lnTo>
                    <a:pt x="35051" y="19811"/>
                  </a:lnTo>
                  <a:lnTo>
                    <a:pt x="41147" y="24383"/>
                  </a:lnTo>
                  <a:close/>
                </a:path>
                <a:path w="216535" h="791210">
                  <a:moveTo>
                    <a:pt x="28194" y="13716"/>
                  </a:moveTo>
                  <a:lnTo>
                    <a:pt x="27432" y="13716"/>
                  </a:lnTo>
                  <a:lnTo>
                    <a:pt x="25908" y="12191"/>
                  </a:lnTo>
                  <a:lnTo>
                    <a:pt x="28194" y="13716"/>
                  </a:lnTo>
                  <a:close/>
                </a:path>
                <a:path w="216535" h="791210">
                  <a:moveTo>
                    <a:pt x="19811" y="32003"/>
                  </a:moveTo>
                  <a:lnTo>
                    <a:pt x="15239" y="28955"/>
                  </a:lnTo>
                  <a:lnTo>
                    <a:pt x="10667" y="24383"/>
                  </a:lnTo>
                  <a:lnTo>
                    <a:pt x="42671" y="24383"/>
                  </a:lnTo>
                  <a:lnTo>
                    <a:pt x="48767" y="30479"/>
                  </a:lnTo>
                  <a:lnTo>
                    <a:pt x="19811" y="30479"/>
                  </a:lnTo>
                  <a:lnTo>
                    <a:pt x="19811" y="32003"/>
                  </a:lnTo>
                  <a:close/>
                </a:path>
                <a:path w="216535" h="791210">
                  <a:moveTo>
                    <a:pt x="30479" y="39623"/>
                  </a:moveTo>
                  <a:lnTo>
                    <a:pt x="24383" y="35051"/>
                  </a:lnTo>
                  <a:lnTo>
                    <a:pt x="19811" y="30479"/>
                  </a:lnTo>
                  <a:lnTo>
                    <a:pt x="47243" y="30479"/>
                  </a:lnTo>
                  <a:lnTo>
                    <a:pt x="54863" y="35051"/>
                  </a:lnTo>
                  <a:lnTo>
                    <a:pt x="58673" y="38100"/>
                  </a:lnTo>
                  <a:lnTo>
                    <a:pt x="28955" y="38100"/>
                  </a:lnTo>
                  <a:lnTo>
                    <a:pt x="30479" y="39623"/>
                  </a:lnTo>
                  <a:close/>
                </a:path>
                <a:path w="216535" h="791210">
                  <a:moveTo>
                    <a:pt x="60578" y="39623"/>
                  </a:moveTo>
                  <a:lnTo>
                    <a:pt x="30479" y="39623"/>
                  </a:lnTo>
                  <a:lnTo>
                    <a:pt x="28955" y="38100"/>
                  </a:lnTo>
                  <a:lnTo>
                    <a:pt x="58673" y="38100"/>
                  </a:lnTo>
                  <a:lnTo>
                    <a:pt x="60578" y="39623"/>
                  </a:lnTo>
                  <a:close/>
                </a:path>
                <a:path w="216535" h="791210">
                  <a:moveTo>
                    <a:pt x="80771" y="82295"/>
                  </a:moveTo>
                  <a:lnTo>
                    <a:pt x="65532" y="67055"/>
                  </a:lnTo>
                  <a:lnTo>
                    <a:pt x="50291" y="54863"/>
                  </a:lnTo>
                  <a:lnTo>
                    <a:pt x="42671" y="50291"/>
                  </a:lnTo>
                  <a:lnTo>
                    <a:pt x="44195" y="50291"/>
                  </a:lnTo>
                  <a:lnTo>
                    <a:pt x="36575" y="44195"/>
                  </a:lnTo>
                  <a:lnTo>
                    <a:pt x="35051" y="44195"/>
                  </a:lnTo>
                  <a:lnTo>
                    <a:pt x="30479" y="39623"/>
                  </a:lnTo>
                  <a:lnTo>
                    <a:pt x="60578" y="39623"/>
                  </a:lnTo>
                  <a:lnTo>
                    <a:pt x="77724" y="53339"/>
                  </a:lnTo>
                  <a:lnTo>
                    <a:pt x="85343" y="60959"/>
                  </a:lnTo>
                  <a:lnTo>
                    <a:pt x="94487" y="68579"/>
                  </a:lnTo>
                  <a:lnTo>
                    <a:pt x="96011" y="70103"/>
                  </a:lnTo>
                  <a:lnTo>
                    <a:pt x="102108" y="79248"/>
                  </a:lnTo>
                  <a:lnTo>
                    <a:pt x="103414" y="80771"/>
                  </a:lnTo>
                  <a:lnTo>
                    <a:pt x="80771" y="80771"/>
                  </a:lnTo>
                  <a:lnTo>
                    <a:pt x="80771" y="82295"/>
                  </a:lnTo>
                  <a:close/>
                </a:path>
                <a:path w="216535" h="791210">
                  <a:moveTo>
                    <a:pt x="170687" y="228600"/>
                  </a:moveTo>
                  <a:lnTo>
                    <a:pt x="164591" y="213359"/>
                  </a:lnTo>
                  <a:lnTo>
                    <a:pt x="158495" y="199643"/>
                  </a:lnTo>
                  <a:lnTo>
                    <a:pt x="150875" y="185927"/>
                  </a:lnTo>
                  <a:lnTo>
                    <a:pt x="144779" y="173735"/>
                  </a:lnTo>
                  <a:lnTo>
                    <a:pt x="137159" y="160019"/>
                  </a:lnTo>
                  <a:lnTo>
                    <a:pt x="128016" y="147827"/>
                  </a:lnTo>
                  <a:lnTo>
                    <a:pt x="112775" y="123443"/>
                  </a:lnTo>
                  <a:lnTo>
                    <a:pt x="103632" y="112775"/>
                  </a:lnTo>
                  <a:lnTo>
                    <a:pt x="96011" y="102107"/>
                  </a:lnTo>
                  <a:lnTo>
                    <a:pt x="86867" y="91439"/>
                  </a:lnTo>
                  <a:lnTo>
                    <a:pt x="80771" y="80771"/>
                  </a:lnTo>
                  <a:lnTo>
                    <a:pt x="103414" y="80771"/>
                  </a:lnTo>
                  <a:lnTo>
                    <a:pt x="111251" y="89916"/>
                  </a:lnTo>
                  <a:lnTo>
                    <a:pt x="118871" y="100583"/>
                  </a:lnTo>
                  <a:lnTo>
                    <a:pt x="137159" y="124967"/>
                  </a:lnTo>
                  <a:lnTo>
                    <a:pt x="144779" y="137159"/>
                  </a:lnTo>
                  <a:lnTo>
                    <a:pt x="153924" y="149351"/>
                  </a:lnTo>
                  <a:lnTo>
                    <a:pt x="153924" y="150875"/>
                  </a:lnTo>
                  <a:lnTo>
                    <a:pt x="161543" y="163067"/>
                  </a:lnTo>
                  <a:lnTo>
                    <a:pt x="176783" y="190500"/>
                  </a:lnTo>
                  <a:lnTo>
                    <a:pt x="182879" y="205739"/>
                  </a:lnTo>
                  <a:lnTo>
                    <a:pt x="188975" y="219455"/>
                  </a:lnTo>
                  <a:lnTo>
                    <a:pt x="190500" y="220979"/>
                  </a:lnTo>
                  <a:lnTo>
                    <a:pt x="192328" y="227075"/>
                  </a:lnTo>
                  <a:lnTo>
                    <a:pt x="170687" y="227075"/>
                  </a:lnTo>
                  <a:lnTo>
                    <a:pt x="170687" y="228600"/>
                  </a:lnTo>
                  <a:close/>
                </a:path>
                <a:path w="216535" h="791210">
                  <a:moveTo>
                    <a:pt x="202996" y="259079"/>
                  </a:moveTo>
                  <a:lnTo>
                    <a:pt x="181355" y="259079"/>
                  </a:lnTo>
                  <a:lnTo>
                    <a:pt x="175259" y="242316"/>
                  </a:lnTo>
                  <a:lnTo>
                    <a:pt x="170687" y="227075"/>
                  </a:lnTo>
                  <a:lnTo>
                    <a:pt x="192328" y="227075"/>
                  </a:lnTo>
                  <a:lnTo>
                    <a:pt x="195071" y="236219"/>
                  </a:lnTo>
                  <a:lnTo>
                    <a:pt x="201167" y="251459"/>
                  </a:lnTo>
                  <a:lnTo>
                    <a:pt x="201167" y="252983"/>
                  </a:lnTo>
                  <a:lnTo>
                    <a:pt x="202996" y="259079"/>
                  </a:lnTo>
                  <a:close/>
                </a:path>
                <a:path w="216535" h="791210">
                  <a:moveTo>
                    <a:pt x="206571" y="274319"/>
                  </a:moveTo>
                  <a:lnTo>
                    <a:pt x="185927" y="274319"/>
                  </a:lnTo>
                  <a:lnTo>
                    <a:pt x="179832" y="257555"/>
                  </a:lnTo>
                  <a:lnTo>
                    <a:pt x="181355" y="259079"/>
                  </a:lnTo>
                  <a:lnTo>
                    <a:pt x="202996" y="259079"/>
                  </a:lnTo>
                  <a:lnTo>
                    <a:pt x="205739" y="268223"/>
                  </a:lnTo>
                  <a:lnTo>
                    <a:pt x="205739" y="269748"/>
                  </a:lnTo>
                  <a:lnTo>
                    <a:pt x="206571" y="274319"/>
                  </a:lnTo>
                  <a:close/>
                </a:path>
                <a:path w="216535" h="791210">
                  <a:moveTo>
                    <a:pt x="192024" y="309371"/>
                  </a:moveTo>
                  <a:lnTo>
                    <a:pt x="188975" y="291083"/>
                  </a:lnTo>
                  <a:lnTo>
                    <a:pt x="184403" y="272795"/>
                  </a:lnTo>
                  <a:lnTo>
                    <a:pt x="185927" y="274319"/>
                  </a:lnTo>
                  <a:lnTo>
                    <a:pt x="206571" y="274319"/>
                  </a:lnTo>
                  <a:lnTo>
                    <a:pt x="208787" y="286511"/>
                  </a:lnTo>
                  <a:lnTo>
                    <a:pt x="213359" y="304800"/>
                  </a:lnTo>
                  <a:lnTo>
                    <a:pt x="213359" y="306323"/>
                  </a:lnTo>
                  <a:lnTo>
                    <a:pt x="213498" y="307848"/>
                  </a:lnTo>
                  <a:lnTo>
                    <a:pt x="192024" y="307848"/>
                  </a:lnTo>
                  <a:lnTo>
                    <a:pt x="192024" y="309371"/>
                  </a:lnTo>
                  <a:close/>
                </a:path>
                <a:path w="216535" h="791210">
                  <a:moveTo>
                    <a:pt x="216408" y="376427"/>
                  </a:moveTo>
                  <a:lnTo>
                    <a:pt x="195071" y="376427"/>
                  </a:lnTo>
                  <a:lnTo>
                    <a:pt x="195071" y="341375"/>
                  </a:lnTo>
                  <a:lnTo>
                    <a:pt x="192024" y="307848"/>
                  </a:lnTo>
                  <a:lnTo>
                    <a:pt x="213498" y="307848"/>
                  </a:lnTo>
                  <a:lnTo>
                    <a:pt x="216408" y="339851"/>
                  </a:lnTo>
                  <a:lnTo>
                    <a:pt x="216408" y="376427"/>
                  </a:lnTo>
                  <a:close/>
                </a:path>
                <a:path w="216535" h="791210">
                  <a:moveTo>
                    <a:pt x="212089" y="428243"/>
                  </a:moveTo>
                  <a:lnTo>
                    <a:pt x="190500" y="428243"/>
                  </a:lnTo>
                  <a:lnTo>
                    <a:pt x="192024" y="409955"/>
                  </a:lnTo>
                  <a:lnTo>
                    <a:pt x="193547" y="393191"/>
                  </a:lnTo>
                  <a:lnTo>
                    <a:pt x="195071" y="374903"/>
                  </a:lnTo>
                  <a:lnTo>
                    <a:pt x="195071" y="376427"/>
                  </a:lnTo>
                  <a:lnTo>
                    <a:pt x="216408" y="376427"/>
                  </a:lnTo>
                  <a:lnTo>
                    <a:pt x="214883" y="393191"/>
                  </a:lnTo>
                  <a:lnTo>
                    <a:pt x="214883" y="411479"/>
                  </a:lnTo>
                  <a:lnTo>
                    <a:pt x="213359" y="413003"/>
                  </a:lnTo>
                  <a:lnTo>
                    <a:pt x="212089" y="428243"/>
                  </a:lnTo>
                  <a:close/>
                </a:path>
                <a:path w="216535" h="791210">
                  <a:moveTo>
                    <a:pt x="185927" y="446532"/>
                  </a:moveTo>
                  <a:lnTo>
                    <a:pt x="190500" y="426719"/>
                  </a:lnTo>
                  <a:lnTo>
                    <a:pt x="190500" y="428243"/>
                  </a:lnTo>
                  <a:lnTo>
                    <a:pt x="212089" y="428243"/>
                  </a:lnTo>
                  <a:lnTo>
                    <a:pt x="211835" y="431291"/>
                  </a:lnTo>
                  <a:lnTo>
                    <a:pt x="209549" y="445007"/>
                  </a:lnTo>
                  <a:lnTo>
                    <a:pt x="187451" y="445007"/>
                  </a:lnTo>
                  <a:lnTo>
                    <a:pt x="185927" y="446532"/>
                  </a:lnTo>
                  <a:close/>
                </a:path>
                <a:path w="216535" h="791210">
                  <a:moveTo>
                    <a:pt x="176275" y="568451"/>
                  </a:moveTo>
                  <a:lnTo>
                    <a:pt x="152400" y="568451"/>
                  </a:lnTo>
                  <a:lnTo>
                    <a:pt x="160019" y="550163"/>
                  </a:lnTo>
                  <a:lnTo>
                    <a:pt x="166116" y="533400"/>
                  </a:lnTo>
                  <a:lnTo>
                    <a:pt x="164591" y="533400"/>
                  </a:lnTo>
                  <a:lnTo>
                    <a:pt x="170687" y="516635"/>
                  </a:lnTo>
                  <a:lnTo>
                    <a:pt x="175259" y="499871"/>
                  </a:lnTo>
                  <a:lnTo>
                    <a:pt x="178308" y="481583"/>
                  </a:lnTo>
                  <a:lnTo>
                    <a:pt x="187451" y="445007"/>
                  </a:lnTo>
                  <a:lnTo>
                    <a:pt x="209549" y="445007"/>
                  </a:lnTo>
                  <a:lnTo>
                    <a:pt x="208787" y="449579"/>
                  </a:lnTo>
                  <a:lnTo>
                    <a:pt x="208787" y="451103"/>
                  </a:lnTo>
                  <a:lnTo>
                    <a:pt x="204216" y="467867"/>
                  </a:lnTo>
                  <a:lnTo>
                    <a:pt x="201167" y="486155"/>
                  </a:lnTo>
                  <a:lnTo>
                    <a:pt x="201167" y="487679"/>
                  </a:lnTo>
                  <a:lnTo>
                    <a:pt x="196595" y="504443"/>
                  </a:lnTo>
                  <a:lnTo>
                    <a:pt x="192024" y="522732"/>
                  </a:lnTo>
                  <a:lnTo>
                    <a:pt x="185927" y="539495"/>
                  </a:lnTo>
                  <a:lnTo>
                    <a:pt x="185927" y="541019"/>
                  </a:lnTo>
                  <a:lnTo>
                    <a:pt x="179832" y="557783"/>
                  </a:lnTo>
                  <a:lnTo>
                    <a:pt x="176275" y="568451"/>
                  </a:lnTo>
                  <a:close/>
                </a:path>
                <a:path w="216535" h="791210">
                  <a:moveTo>
                    <a:pt x="161543" y="603503"/>
                  </a:moveTo>
                  <a:lnTo>
                    <a:pt x="137159" y="603503"/>
                  </a:lnTo>
                  <a:lnTo>
                    <a:pt x="146303" y="585216"/>
                  </a:lnTo>
                  <a:lnTo>
                    <a:pt x="144779" y="585216"/>
                  </a:lnTo>
                  <a:lnTo>
                    <a:pt x="152400" y="566927"/>
                  </a:lnTo>
                  <a:lnTo>
                    <a:pt x="152400" y="568451"/>
                  </a:lnTo>
                  <a:lnTo>
                    <a:pt x="176275" y="568451"/>
                  </a:lnTo>
                  <a:lnTo>
                    <a:pt x="173735" y="576071"/>
                  </a:lnTo>
                  <a:lnTo>
                    <a:pt x="166116" y="594359"/>
                  </a:lnTo>
                  <a:lnTo>
                    <a:pt x="161543" y="603503"/>
                  </a:lnTo>
                  <a:close/>
                </a:path>
                <a:path w="216535" h="791210">
                  <a:moveTo>
                    <a:pt x="80771" y="696467"/>
                  </a:moveTo>
                  <a:lnTo>
                    <a:pt x="91439" y="681227"/>
                  </a:lnTo>
                  <a:lnTo>
                    <a:pt x="109727" y="650748"/>
                  </a:lnTo>
                  <a:lnTo>
                    <a:pt x="120395" y="635507"/>
                  </a:lnTo>
                  <a:lnTo>
                    <a:pt x="118871" y="635507"/>
                  </a:lnTo>
                  <a:lnTo>
                    <a:pt x="137159" y="601979"/>
                  </a:lnTo>
                  <a:lnTo>
                    <a:pt x="137159" y="603503"/>
                  </a:lnTo>
                  <a:lnTo>
                    <a:pt x="161543" y="603503"/>
                  </a:lnTo>
                  <a:lnTo>
                    <a:pt x="156971" y="612648"/>
                  </a:lnTo>
                  <a:lnTo>
                    <a:pt x="129539" y="662939"/>
                  </a:lnTo>
                  <a:lnTo>
                    <a:pt x="118871" y="678179"/>
                  </a:lnTo>
                  <a:lnTo>
                    <a:pt x="108813" y="694943"/>
                  </a:lnTo>
                  <a:lnTo>
                    <a:pt x="82295" y="694943"/>
                  </a:lnTo>
                  <a:lnTo>
                    <a:pt x="80771" y="696467"/>
                  </a:lnTo>
                  <a:close/>
                </a:path>
                <a:path w="216535" h="791210">
                  <a:moveTo>
                    <a:pt x="25908" y="790955"/>
                  </a:moveTo>
                  <a:lnTo>
                    <a:pt x="22859" y="789432"/>
                  </a:lnTo>
                  <a:lnTo>
                    <a:pt x="18287" y="789432"/>
                  </a:lnTo>
                  <a:lnTo>
                    <a:pt x="16763" y="787907"/>
                  </a:lnTo>
                  <a:lnTo>
                    <a:pt x="13716" y="786384"/>
                  </a:lnTo>
                  <a:lnTo>
                    <a:pt x="12191" y="786384"/>
                  </a:lnTo>
                  <a:lnTo>
                    <a:pt x="10667" y="784859"/>
                  </a:lnTo>
                  <a:lnTo>
                    <a:pt x="10667" y="780287"/>
                  </a:lnTo>
                  <a:lnTo>
                    <a:pt x="12191" y="778763"/>
                  </a:lnTo>
                  <a:lnTo>
                    <a:pt x="13716" y="775716"/>
                  </a:lnTo>
                  <a:lnTo>
                    <a:pt x="16763" y="772667"/>
                  </a:lnTo>
                  <a:lnTo>
                    <a:pt x="16763" y="771143"/>
                  </a:lnTo>
                  <a:lnTo>
                    <a:pt x="21335" y="768095"/>
                  </a:lnTo>
                  <a:lnTo>
                    <a:pt x="22859" y="766571"/>
                  </a:lnTo>
                  <a:lnTo>
                    <a:pt x="27432" y="763523"/>
                  </a:lnTo>
                  <a:lnTo>
                    <a:pt x="25908" y="763523"/>
                  </a:lnTo>
                  <a:lnTo>
                    <a:pt x="38100" y="751332"/>
                  </a:lnTo>
                  <a:lnTo>
                    <a:pt x="38100" y="749807"/>
                  </a:lnTo>
                  <a:lnTo>
                    <a:pt x="47243" y="742187"/>
                  </a:lnTo>
                  <a:lnTo>
                    <a:pt x="45719" y="742187"/>
                  </a:lnTo>
                  <a:lnTo>
                    <a:pt x="53339" y="733043"/>
                  </a:lnTo>
                  <a:lnTo>
                    <a:pt x="71627" y="708659"/>
                  </a:lnTo>
                  <a:lnTo>
                    <a:pt x="82295" y="694943"/>
                  </a:lnTo>
                  <a:lnTo>
                    <a:pt x="108813" y="694943"/>
                  </a:lnTo>
                  <a:lnTo>
                    <a:pt x="100583" y="708659"/>
                  </a:lnTo>
                  <a:lnTo>
                    <a:pt x="99059" y="708659"/>
                  </a:lnTo>
                  <a:lnTo>
                    <a:pt x="89916" y="722375"/>
                  </a:lnTo>
                  <a:lnTo>
                    <a:pt x="71627" y="746759"/>
                  </a:lnTo>
                  <a:lnTo>
                    <a:pt x="64008" y="755903"/>
                  </a:lnTo>
                  <a:lnTo>
                    <a:pt x="54863" y="765048"/>
                  </a:lnTo>
                  <a:lnTo>
                    <a:pt x="48767" y="772667"/>
                  </a:lnTo>
                  <a:lnTo>
                    <a:pt x="41147" y="780287"/>
                  </a:lnTo>
                  <a:lnTo>
                    <a:pt x="37083" y="783335"/>
                  </a:lnTo>
                  <a:lnTo>
                    <a:pt x="35051" y="783335"/>
                  </a:lnTo>
                  <a:lnTo>
                    <a:pt x="28955" y="789432"/>
                  </a:lnTo>
                  <a:lnTo>
                    <a:pt x="25908" y="790955"/>
                  </a:lnTo>
                  <a:close/>
                </a:path>
                <a:path w="216535" h="791210">
                  <a:moveTo>
                    <a:pt x="35051" y="784859"/>
                  </a:moveTo>
                  <a:lnTo>
                    <a:pt x="35051" y="783335"/>
                  </a:lnTo>
                  <a:lnTo>
                    <a:pt x="37083" y="783335"/>
                  </a:lnTo>
                  <a:lnTo>
                    <a:pt x="35051" y="7848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9" name="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378452" y="5067300"/>
            <a:ext cx="498347" cy="393191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4300728" y="5777483"/>
            <a:ext cx="378460" cy="243840"/>
          </a:xfrm>
          <a:custGeom>
            <a:avLst/>
            <a:gdLst/>
            <a:ahLst/>
            <a:cxnLst/>
            <a:rect l="l" t="t" r="r" b="b"/>
            <a:pathLst>
              <a:path w="378460" h="243839">
                <a:moveTo>
                  <a:pt x="142646" y="225552"/>
                </a:moveTo>
                <a:lnTo>
                  <a:pt x="114300" y="225552"/>
                </a:lnTo>
                <a:lnTo>
                  <a:pt x="113690" y="225247"/>
                </a:lnTo>
                <a:lnTo>
                  <a:pt x="117348" y="224028"/>
                </a:lnTo>
                <a:lnTo>
                  <a:pt x="115824" y="224028"/>
                </a:lnTo>
                <a:lnTo>
                  <a:pt x="118872" y="222504"/>
                </a:lnTo>
                <a:lnTo>
                  <a:pt x="117348" y="222504"/>
                </a:lnTo>
                <a:lnTo>
                  <a:pt x="131064" y="208788"/>
                </a:lnTo>
                <a:lnTo>
                  <a:pt x="137160" y="199644"/>
                </a:lnTo>
                <a:lnTo>
                  <a:pt x="144780" y="190500"/>
                </a:lnTo>
                <a:lnTo>
                  <a:pt x="152400" y="179832"/>
                </a:lnTo>
                <a:lnTo>
                  <a:pt x="153924" y="179832"/>
                </a:lnTo>
                <a:lnTo>
                  <a:pt x="163067" y="169164"/>
                </a:lnTo>
                <a:lnTo>
                  <a:pt x="195072" y="132588"/>
                </a:lnTo>
                <a:lnTo>
                  <a:pt x="196596" y="132588"/>
                </a:lnTo>
                <a:lnTo>
                  <a:pt x="207264" y="120396"/>
                </a:lnTo>
                <a:lnTo>
                  <a:pt x="208788" y="120396"/>
                </a:lnTo>
                <a:lnTo>
                  <a:pt x="233172" y="96012"/>
                </a:lnTo>
                <a:lnTo>
                  <a:pt x="234696" y="96012"/>
                </a:lnTo>
                <a:lnTo>
                  <a:pt x="246888" y="83820"/>
                </a:lnTo>
                <a:lnTo>
                  <a:pt x="260603" y="73152"/>
                </a:lnTo>
                <a:lnTo>
                  <a:pt x="260603" y="71628"/>
                </a:lnTo>
                <a:lnTo>
                  <a:pt x="288036" y="50292"/>
                </a:lnTo>
                <a:lnTo>
                  <a:pt x="289560" y="50292"/>
                </a:lnTo>
                <a:lnTo>
                  <a:pt x="313944" y="32004"/>
                </a:lnTo>
                <a:lnTo>
                  <a:pt x="326135" y="24383"/>
                </a:lnTo>
                <a:lnTo>
                  <a:pt x="336804" y="16764"/>
                </a:lnTo>
                <a:lnTo>
                  <a:pt x="345948" y="10668"/>
                </a:lnTo>
                <a:lnTo>
                  <a:pt x="347472" y="10668"/>
                </a:lnTo>
                <a:lnTo>
                  <a:pt x="356616" y="6095"/>
                </a:lnTo>
                <a:lnTo>
                  <a:pt x="364235" y="1524"/>
                </a:lnTo>
                <a:lnTo>
                  <a:pt x="368808" y="0"/>
                </a:lnTo>
                <a:lnTo>
                  <a:pt x="373380" y="1524"/>
                </a:lnTo>
                <a:lnTo>
                  <a:pt x="376428" y="4571"/>
                </a:lnTo>
                <a:lnTo>
                  <a:pt x="377952" y="9144"/>
                </a:lnTo>
                <a:lnTo>
                  <a:pt x="377952" y="13716"/>
                </a:lnTo>
                <a:lnTo>
                  <a:pt x="373380" y="16764"/>
                </a:lnTo>
                <a:lnTo>
                  <a:pt x="365759" y="22860"/>
                </a:lnTo>
                <a:lnTo>
                  <a:pt x="356616" y="28956"/>
                </a:lnTo>
                <a:lnTo>
                  <a:pt x="347472" y="33528"/>
                </a:lnTo>
                <a:lnTo>
                  <a:pt x="326135" y="48768"/>
                </a:lnTo>
                <a:lnTo>
                  <a:pt x="301752" y="67056"/>
                </a:lnTo>
                <a:lnTo>
                  <a:pt x="274320" y="88392"/>
                </a:lnTo>
                <a:lnTo>
                  <a:pt x="260603" y="100584"/>
                </a:lnTo>
                <a:lnTo>
                  <a:pt x="248412" y="111252"/>
                </a:lnTo>
                <a:lnTo>
                  <a:pt x="234696" y="123444"/>
                </a:lnTo>
                <a:lnTo>
                  <a:pt x="236220" y="123444"/>
                </a:lnTo>
                <a:lnTo>
                  <a:pt x="222503" y="135636"/>
                </a:lnTo>
                <a:lnTo>
                  <a:pt x="211836" y="147828"/>
                </a:lnTo>
                <a:lnTo>
                  <a:pt x="199644" y="160020"/>
                </a:lnTo>
                <a:lnTo>
                  <a:pt x="188976" y="172212"/>
                </a:lnTo>
                <a:lnTo>
                  <a:pt x="178308" y="182880"/>
                </a:lnTo>
                <a:lnTo>
                  <a:pt x="160020" y="204216"/>
                </a:lnTo>
                <a:lnTo>
                  <a:pt x="152400" y="213360"/>
                </a:lnTo>
                <a:lnTo>
                  <a:pt x="142646" y="225552"/>
                </a:lnTo>
                <a:close/>
              </a:path>
              <a:path w="378460" h="243839">
                <a:moveTo>
                  <a:pt x="62484" y="190500"/>
                </a:moveTo>
                <a:lnTo>
                  <a:pt x="47244" y="190500"/>
                </a:lnTo>
                <a:lnTo>
                  <a:pt x="47244" y="188976"/>
                </a:lnTo>
                <a:lnTo>
                  <a:pt x="60960" y="188976"/>
                </a:lnTo>
                <a:lnTo>
                  <a:pt x="62484" y="190500"/>
                </a:lnTo>
                <a:close/>
              </a:path>
              <a:path w="378460" h="243839">
                <a:moveTo>
                  <a:pt x="74676" y="193548"/>
                </a:moveTo>
                <a:lnTo>
                  <a:pt x="32004" y="193548"/>
                </a:lnTo>
                <a:lnTo>
                  <a:pt x="35052" y="192024"/>
                </a:lnTo>
                <a:lnTo>
                  <a:pt x="39624" y="192024"/>
                </a:lnTo>
                <a:lnTo>
                  <a:pt x="42672" y="190500"/>
                </a:lnTo>
                <a:lnTo>
                  <a:pt x="67056" y="190500"/>
                </a:lnTo>
                <a:lnTo>
                  <a:pt x="70104" y="192024"/>
                </a:lnTo>
                <a:lnTo>
                  <a:pt x="74676" y="193548"/>
                </a:lnTo>
                <a:close/>
              </a:path>
              <a:path w="378460" h="243839">
                <a:moveTo>
                  <a:pt x="83820" y="199644"/>
                </a:moveTo>
                <a:lnTo>
                  <a:pt x="15240" y="199644"/>
                </a:lnTo>
                <a:lnTo>
                  <a:pt x="18288" y="196596"/>
                </a:lnTo>
                <a:lnTo>
                  <a:pt x="22860" y="196596"/>
                </a:lnTo>
                <a:lnTo>
                  <a:pt x="25908" y="195072"/>
                </a:lnTo>
                <a:lnTo>
                  <a:pt x="30480" y="193548"/>
                </a:lnTo>
                <a:lnTo>
                  <a:pt x="73152" y="193548"/>
                </a:lnTo>
                <a:lnTo>
                  <a:pt x="77724" y="195072"/>
                </a:lnTo>
                <a:lnTo>
                  <a:pt x="79248" y="195072"/>
                </a:lnTo>
                <a:lnTo>
                  <a:pt x="82296" y="196596"/>
                </a:lnTo>
                <a:lnTo>
                  <a:pt x="83820" y="199644"/>
                </a:lnTo>
                <a:close/>
              </a:path>
              <a:path w="378460" h="243839">
                <a:moveTo>
                  <a:pt x="18288" y="208788"/>
                </a:moveTo>
                <a:lnTo>
                  <a:pt x="1524" y="208788"/>
                </a:lnTo>
                <a:lnTo>
                  <a:pt x="0" y="205740"/>
                </a:lnTo>
                <a:lnTo>
                  <a:pt x="0" y="201168"/>
                </a:lnTo>
                <a:lnTo>
                  <a:pt x="3048" y="198120"/>
                </a:lnTo>
                <a:lnTo>
                  <a:pt x="6096" y="198120"/>
                </a:lnTo>
                <a:lnTo>
                  <a:pt x="9144" y="199644"/>
                </a:lnTo>
                <a:lnTo>
                  <a:pt x="83820" y="199644"/>
                </a:lnTo>
                <a:lnTo>
                  <a:pt x="86868" y="202692"/>
                </a:lnTo>
                <a:lnTo>
                  <a:pt x="87630" y="202692"/>
                </a:lnTo>
                <a:lnTo>
                  <a:pt x="89916" y="204216"/>
                </a:lnTo>
                <a:lnTo>
                  <a:pt x="42672" y="204216"/>
                </a:lnTo>
                <a:lnTo>
                  <a:pt x="39624" y="205740"/>
                </a:lnTo>
                <a:lnTo>
                  <a:pt x="32004" y="205740"/>
                </a:lnTo>
                <a:lnTo>
                  <a:pt x="28956" y="207264"/>
                </a:lnTo>
                <a:lnTo>
                  <a:pt x="22860" y="207264"/>
                </a:lnTo>
                <a:lnTo>
                  <a:pt x="18288" y="208788"/>
                </a:lnTo>
                <a:close/>
              </a:path>
              <a:path w="378460" h="243839">
                <a:moveTo>
                  <a:pt x="12192" y="199644"/>
                </a:moveTo>
                <a:lnTo>
                  <a:pt x="9144" y="199644"/>
                </a:lnTo>
                <a:lnTo>
                  <a:pt x="12192" y="198120"/>
                </a:lnTo>
                <a:lnTo>
                  <a:pt x="12192" y="199644"/>
                </a:lnTo>
                <a:close/>
              </a:path>
              <a:path w="378460" h="243839">
                <a:moveTo>
                  <a:pt x="15240" y="199644"/>
                </a:moveTo>
                <a:lnTo>
                  <a:pt x="12192" y="199644"/>
                </a:lnTo>
                <a:lnTo>
                  <a:pt x="16764" y="198120"/>
                </a:lnTo>
                <a:lnTo>
                  <a:pt x="15240" y="199644"/>
                </a:lnTo>
                <a:close/>
              </a:path>
              <a:path w="378460" h="243839">
                <a:moveTo>
                  <a:pt x="87630" y="202692"/>
                </a:moveTo>
                <a:lnTo>
                  <a:pt x="86868" y="202692"/>
                </a:lnTo>
                <a:lnTo>
                  <a:pt x="85344" y="201168"/>
                </a:lnTo>
                <a:lnTo>
                  <a:pt x="87630" y="202692"/>
                </a:lnTo>
                <a:close/>
              </a:path>
              <a:path w="378460" h="243839">
                <a:moveTo>
                  <a:pt x="97536" y="210312"/>
                </a:moveTo>
                <a:lnTo>
                  <a:pt x="74676" y="210312"/>
                </a:lnTo>
                <a:lnTo>
                  <a:pt x="71628" y="208788"/>
                </a:lnTo>
                <a:lnTo>
                  <a:pt x="68580" y="208788"/>
                </a:lnTo>
                <a:lnTo>
                  <a:pt x="62484" y="205740"/>
                </a:lnTo>
                <a:lnTo>
                  <a:pt x="57912" y="204216"/>
                </a:lnTo>
                <a:lnTo>
                  <a:pt x="89916" y="204216"/>
                </a:lnTo>
                <a:lnTo>
                  <a:pt x="92964" y="205740"/>
                </a:lnTo>
                <a:lnTo>
                  <a:pt x="97536" y="210312"/>
                </a:lnTo>
                <a:close/>
              </a:path>
              <a:path w="378460" h="243839">
                <a:moveTo>
                  <a:pt x="85344" y="220980"/>
                </a:moveTo>
                <a:lnTo>
                  <a:pt x="82296" y="217932"/>
                </a:lnTo>
                <a:lnTo>
                  <a:pt x="79248" y="216408"/>
                </a:lnTo>
                <a:lnTo>
                  <a:pt x="76200" y="213360"/>
                </a:lnTo>
                <a:lnTo>
                  <a:pt x="74676" y="213360"/>
                </a:lnTo>
                <a:lnTo>
                  <a:pt x="71628" y="208788"/>
                </a:lnTo>
                <a:lnTo>
                  <a:pt x="74676" y="210312"/>
                </a:lnTo>
                <a:lnTo>
                  <a:pt x="97536" y="210312"/>
                </a:lnTo>
                <a:lnTo>
                  <a:pt x="106680" y="219456"/>
                </a:lnTo>
                <a:lnTo>
                  <a:pt x="85344" y="219456"/>
                </a:lnTo>
                <a:lnTo>
                  <a:pt x="85344" y="220980"/>
                </a:lnTo>
                <a:close/>
              </a:path>
              <a:path w="378460" h="243839">
                <a:moveTo>
                  <a:pt x="137160" y="230124"/>
                </a:moveTo>
                <a:lnTo>
                  <a:pt x="94488" y="230124"/>
                </a:lnTo>
                <a:lnTo>
                  <a:pt x="88392" y="224028"/>
                </a:lnTo>
                <a:lnTo>
                  <a:pt x="85344" y="219456"/>
                </a:lnTo>
                <a:lnTo>
                  <a:pt x="106680" y="219456"/>
                </a:lnTo>
                <a:lnTo>
                  <a:pt x="108204" y="222504"/>
                </a:lnTo>
                <a:lnTo>
                  <a:pt x="109728" y="222504"/>
                </a:lnTo>
                <a:lnTo>
                  <a:pt x="112776" y="224028"/>
                </a:lnTo>
                <a:lnTo>
                  <a:pt x="111252" y="224028"/>
                </a:lnTo>
                <a:lnTo>
                  <a:pt x="113690" y="225247"/>
                </a:lnTo>
                <a:lnTo>
                  <a:pt x="112776" y="225552"/>
                </a:lnTo>
                <a:lnTo>
                  <a:pt x="142646" y="225552"/>
                </a:lnTo>
                <a:lnTo>
                  <a:pt x="140208" y="228600"/>
                </a:lnTo>
                <a:lnTo>
                  <a:pt x="138684" y="228600"/>
                </a:lnTo>
                <a:lnTo>
                  <a:pt x="137160" y="230124"/>
                </a:lnTo>
                <a:close/>
              </a:path>
              <a:path w="378460" h="243839">
                <a:moveTo>
                  <a:pt x="109728" y="222504"/>
                </a:moveTo>
                <a:lnTo>
                  <a:pt x="108204" y="222504"/>
                </a:lnTo>
                <a:lnTo>
                  <a:pt x="108204" y="220980"/>
                </a:lnTo>
                <a:lnTo>
                  <a:pt x="109728" y="222504"/>
                </a:lnTo>
                <a:close/>
              </a:path>
              <a:path w="378460" h="243839">
                <a:moveTo>
                  <a:pt x="114300" y="225552"/>
                </a:moveTo>
                <a:lnTo>
                  <a:pt x="112776" y="225552"/>
                </a:lnTo>
                <a:lnTo>
                  <a:pt x="113690" y="225247"/>
                </a:lnTo>
                <a:lnTo>
                  <a:pt x="114300" y="225552"/>
                </a:lnTo>
                <a:close/>
              </a:path>
              <a:path w="378460" h="243839">
                <a:moveTo>
                  <a:pt x="115824" y="243840"/>
                </a:moveTo>
                <a:lnTo>
                  <a:pt x="109728" y="243840"/>
                </a:lnTo>
                <a:lnTo>
                  <a:pt x="105156" y="239268"/>
                </a:lnTo>
                <a:lnTo>
                  <a:pt x="102108" y="239268"/>
                </a:lnTo>
                <a:lnTo>
                  <a:pt x="100584" y="237744"/>
                </a:lnTo>
                <a:lnTo>
                  <a:pt x="99060" y="234696"/>
                </a:lnTo>
                <a:lnTo>
                  <a:pt x="97536" y="233172"/>
                </a:lnTo>
                <a:lnTo>
                  <a:pt x="96012" y="233172"/>
                </a:lnTo>
                <a:lnTo>
                  <a:pt x="92964" y="228600"/>
                </a:lnTo>
                <a:lnTo>
                  <a:pt x="94488" y="230124"/>
                </a:lnTo>
                <a:lnTo>
                  <a:pt x="137160" y="230124"/>
                </a:lnTo>
                <a:lnTo>
                  <a:pt x="129540" y="237744"/>
                </a:lnTo>
                <a:lnTo>
                  <a:pt x="124968" y="239268"/>
                </a:lnTo>
                <a:lnTo>
                  <a:pt x="105156" y="239268"/>
                </a:lnTo>
                <a:lnTo>
                  <a:pt x="106680" y="240792"/>
                </a:lnTo>
                <a:lnTo>
                  <a:pt x="123444" y="240792"/>
                </a:lnTo>
                <a:lnTo>
                  <a:pt x="120396" y="242316"/>
                </a:lnTo>
                <a:lnTo>
                  <a:pt x="118872" y="242316"/>
                </a:lnTo>
                <a:lnTo>
                  <a:pt x="115824" y="243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171" y="1173480"/>
            <a:ext cx="886968" cy="4660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004" y="1117091"/>
            <a:ext cx="454151" cy="2933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5855" y="1199388"/>
            <a:ext cx="771144" cy="1803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3408" y="1135380"/>
            <a:ext cx="280415" cy="4089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31464" y="1133856"/>
            <a:ext cx="702563" cy="2921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1064" y="1100327"/>
            <a:ext cx="5979160" cy="506095"/>
            <a:chOff x="131064" y="1100327"/>
            <a:chExt cx="5979160" cy="50609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2608" y="1100327"/>
              <a:ext cx="1778508" cy="2804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1064" y="1406651"/>
              <a:ext cx="5979160" cy="199390"/>
            </a:xfrm>
            <a:custGeom>
              <a:avLst/>
              <a:gdLst/>
              <a:ahLst/>
              <a:cxnLst/>
              <a:rect l="l" t="t" r="r" b="b"/>
              <a:pathLst>
                <a:path w="5979160" h="199390">
                  <a:moveTo>
                    <a:pt x="5972556" y="1270"/>
                  </a:moveTo>
                  <a:lnTo>
                    <a:pt x="5916168" y="1270"/>
                  </a:lnTo>
                  <a:lnTo>
                    <a:pt x="5935980" y="0"/>
                  </a:lnTo>
                  <a:lnTo>
                    <a:pt x="5957316" y="0"/>
                  </a:lnTo>
                  <a:lnTo>
                    <a:pt x="5972556" y="1270"/>
                  </a:lnTo>
                  <a:close/>
                </a:path>
                <a:path w="5979160" h="199390">
                  <a:moveTo>
                    <a:pt x="5958840" y="15240"/>
                  </a:moveTo>
                  <a:lnTo>
                    <a:pt x="5654040" y="15240"/>
                  </a:lnTo>
                  <a:lnTo>
                    <a:pt x="5678424" y="12700"/>
                  </a:lnTo>
                  <a:lnTo>
                    <a:pt x="5676900" y="12700"/>
                  </a:lnTo>
                  <a:lnTo>
                    <a:pt x="5724143" y="10160"/>
                  </a:lnTo>
                  <a:lnTo>
                    <a:pt x="5748528" y="10160"/>
                  </a:lnTo>
                  <a:lnTo>
                    <a:pt x="5795772" y="7620"/>
                  </a:lnTo>
                  <a:lnTo>
                    <a:pt x="5817107" y="5080"/>
                  </a:lnTo>
                  <a:lnTo>
                    <a:pt x="5838443" y="5080"/>
                  </a:lnTo>
                  <a:lnTo>
                    <a:pt x="5878068" y="2540"/>
                  </a:lnTo>
                  <a:lnTo>
                    <a:pt x="5897880" y="2540"/>
                  </a:lnTo>
                  <a:lnTo>
                    <a:pt x="5917691" y="1270"/>
                  </a:lnTo>
                  <a:lnTo>
                    <a:pt x="5975604" y="1270"/>
                  </a:lnTo>
                  <a:lnTo>
                    <a:pt x="5978652" y="2540"/>
                  </a:lnTo>
                  <a:lnTo>
                    <a:pt x="5978652" y="8890"/>
                  </a:lnTo>
                  <a:lnTo>
                    <a:pt x="5977128" y="10160"/>
                  </a:lnTo>
                  <a:lnTo>
                    <a:pt x="5974080" y="11430"/>
                  </a:lnTo>
                  <a:lnTo>
                    <a:pt x="5958840" y="15240"/>
                  </a:lnTo>
                  <a:close/>
                </a:path>
                <a:path w="5979160" h="199390">
                  <a:moveTo>
                    <a:pt x="5750052" y="33020"/>
                  </a:moveTo>
                  <a:lnTo>
                    <a:pt x="5291328" y="33020"/>
                  </a:lnTo>
                  <a:lnTo>
                    <a:pt x="5346191" y="30480"/>
                  </a:lnTo>
                  <a:lnTo>
                    <a:pt x="5347716" y="30480"/>
                  </a:lnTo>
                  <a:lnTo>
                    <a:pt x="5376672" y="27940"/>
                  </a:lnTo>
                  <a:lnTo>
                    <a:pt x="5431536" y="27940"/>
                  </a:lnTo>
                  <a:lnTo>
                    <a:pt x="5462016" y="26670"/>
                  </a:lnTo>
                  <a:lnTo>
                    <a:pt x="5490972" y="24130"/>
                  </a:lnTo>
                  <a:lnTo>
                    <a:pt x="5545836" y="20320"/>
                  </a:lnTo>
                  <a:lnTo>
                    <a:pt x="5573268" y="17780"/>
                  </a:lnTo>
                  <a:lnTo>
                    <a:pt x="5628132" y="15240"/>
                  </a:lnTo>
                  <a:lnTo>
                    <a:pt x="5957316" y="15240"/>
                  </a:lnTo>
                  <a:lnTo>
                    <a:pt x="5940552" y="19050"/>
                  </a:lnTo>
                  <a:lnTo>
                    <a:pt x="5939028" y="19050"/>
                  </a:lnTo>
                  <a:lnTo>
                    <a:pt x="5919216" y="22860"/>
                  </a:lnTo>
                  <a:lnTo>
                    <a:pt x="5917691" y="22860"/>
                  </a:lnTo>
                  <a:lnTo>
                    <a:pt x="5879591" y="25400"/>
                  </a:lnTo>
                  <a:lnTo>
                    <a:pt x="5859780" y="25400"/>
                  </a:lnTo>
                  <a:lnTo>
                    <a:pt x="5818632" y="27940"/>
                  </a:lnTo>
                  <a:lnTo>
                    <a:pt x="5750052" y="33020"/>
                  </a:lnTo>
                  <a:close/>
                </a:path>
                <a:path w="5979160" h="199390">
                  <a:moveTo>
                    <a:pt x="5548884" y="43180"/>
                  </a:moveTo>
                  <a:lnTo>
                    <a:pt x="4966716" y="43180"/>
                  </a:lnTo>
                  <a:lnTo>
                    <a:pt x="5036820" y="39370"/>
                  </a:lnTo>
                  <a:lnTo>
                    <a:pt x="5134356" y="39370"/>
                  </a:lnTo>
                  <a:lnTo>
                    <a:pt x="5160264" y="38100"/>
                  </a:lnTo>
                  <a:lnTo>
                    <a:pt x="5184648" y="35560"/>
                  </a:lnTo>
                  <a:lnTo>
                    <a:pt x="5210556" y="34290"/>
                  </a:lnTo>
                  <a:lnTo>
                    <a:pt x="5236464" y="34290"/>
                  </a:lnTo>
                  <a:lnTo>
                    <a:pt x="5262372" y="33020"/>
                  </a:lnTo>
                  <a:lnTo>
                    <a:pt x="5725668" y="33020"/>
                  </a:lnTo>
                  <a:lnTo>
                    <a:pt x="5678424" y="35560"/>
                  </a:lnTo>
                  <a:lnTo>
                    <a:pt x="5654040" y="35560"/>
                  </a:lnTo>
                  <a:lnTo>
                    <a:pt x="5602224" y="39370"/>
                  </a:lnTo>
                  <a:lnTo>
                    <a:pt x="5574791" y="40640"/>
                  </a:lnTo>
                  <a:lnTo>
                    <a:pt x="5548884" y="43180"/>
                  </a:lnTo>
                  <a:close/>
                </a:path>
                <a:path w="5979160" h="199390">
                  <a:moveTo>
                    <a:pt x="5433059" y="50800"/>
                  </a:moveTo>
                  <a:lnTo>
                    <a:pt x="4777739" y="50800"/>
                  </a:lnTo>
                  <a:lnTo>
                    <a:pt x="4797552" y="49530"/>
                  </a:lnTo>
                  <a:lnTo>
                    <a:pt x="4818888" y="49530"/>
                  </a:lnTo>
                  <a:lnTo>
                    <a:pt x="4840223" y="48260"/>
                  </a:lnTo>
                  <a:lnTo>
                    <a:pt x="4860036" y="48260"/>
                  </a:lnTo>
                  <a:lnTo>
                    <a:pt x="4879848" y="46990"/>
                  </a:lnTo>
                  <a:lnTo>
                    <a:pt x="4922520" y="43180"/>
                  </a:lnTo>
                  <a:lnTo>
                    <a:pt x="5547359" y="43180"/>
                  </a:lnTo>
                  <a:lnTo>
                    <a:pt x="5492496" y="46990"/>
                  </a:lnTo>
                  <a:lnTo>
                    <a:pt x="5463540" y="48260"/>
                  </a:lnTo>
                  <a:lnTo>
                    <a:pt x="5433059" y="50800"/>
                  </a:lnTo>
                  <a:close/>
                </a:path>
                <a:path w="5979160" h="199390">
                  <a:moveTo>
                    <a:pt x="5320284" y="54610"/>
                  </a:moveTo>
                  <a:lnTo>
                    <a:pt x="4721352" y="54610"/>
                  </a:lnTo>
                  <a:lnTo>
                    <a:pt x="4757928" y="50800"/>
                  </a:lnTo>
                  <a:lnTo>
                    <a:pt x="5347716" y="50800"/>
                  </a:lnTo>
                  <a:lnTo>
                    <a:pt x="5320284" y="54610"/>
                  </a:lnTo>
                  <a:close/>
                </a:path>
                <a:path w="5979160" h="199390">
                  <a:moveTo>
                    <a:pt x="5263896" y="55880"/>
                  </a:moveTo>
                  <a:lnTo>
                    <a:pt x="4703064" y="55880"/>
                  </a:lnTo>
                  <a:lnTo>
                    <a:pt x="4703064" y="54610"/>
                  </a:lnTo>
                  <a:lnTo>
                    <a:pt x="5291328" y="54610"/>
                  </a:lnTo>
                  <a:lnTo>
                    <a:pt x="5263896" y="55880"/>
                  </a:lnTo>
                  <a:close/>
                </a:path>
                <a:path w="5979160" h="199390">
                  <a:moveTo>
                    <a:pt x="5161788" y="60960"/>
                  </a:moveTo>
                  <a:lnTo>
                    <a:pt x="4628388" y="60960"/>
                  </a:lnTo>
                  <a:lnTo>
                    <a:pt x="4664964" y="57150"/>
                  </a:lnTo>
                  <a:lnTo>
                    <a:pt x="4684776" y="55880"/>
                  </a:lnTo>
                  <a:lnTo>
                    <a:pt x="5236464" y="55880"/>
                  </a:lnTo>
                  <a:lnTo>
                    <a:pt x="5210556" y="57150"/>
                  </a:lnTo>
                  <a:lnTo>
                    <a:pt x="5186172" y="57150"/>
                  </a:lnTo>
                  <a:lnTo>
                    <a:pt x="5161788" y="60960"/>
                  </a:lnTo>
                  <a:close/>
                </a:path>
                <a:path w="5979160" h="199390">
                  <a:moveTo>
                    <a:pt x="5109972" y="62230"/>
                  </a:moveTo>
                  <a:lnTo>
                    <a:pt x="4593336" y="62230"/>
                  </a:lnTo>
                  <a:lnTo>
                    <a:pt x="4611624" y="60960"/>
                  </a:lnTo>
                  <a:lnTo>
                    <a:pt x="5135880" y="60960"/>
                  </a:lnTo>
                  <a:lnTo>
                    <a:pt x="5109972" y="62230"/>
                  </a:lnTo>
                  <a:close/>
                </a:path>
                <a:path w="5979160" h="199390">
                  <a:moveTo>
                    <a:pt x="4991100" y="64770"/>
                  </a:moveTo>
                  <a:lnTo>
                    <a:pt x="4521708" y="64770"/>
                  </a:lnTo>
                  <a:lnTo>
                    <a:pt x="4539996" y="63500"/>
                  </a:lnTo>
                  <a:lnTo>
                    <a:pt x="4558284" y="63500"/>
                  </a:lnTo>
                  <a:lnTo>
                    <a:pt x="4576572" y="62230"/>
                  </a:lnTo>
                  <a:lnTo>
                    <a:pt x="5036820" y="62230"/>
                  </a:lnTo>
                  <a:lnTo>
                    <a:pt x="4991100" y="64770"/>
                  </a:lnTo>
                  <a:close/>
                </a:path>
                <a:path w="5979160" h="199390">
                  <a:moveTo>
                    <a:pt x="4945380" y="66040"/>
                  </a:moveTo>
                  <a:lnTo>
                    <a:pt x="4483608" y="66040"/>
                  </a:lnTo>
                  <a:lnTo>
                    <a:pt x="4503420" y="64770"/>
                  </a:lnTo>
                  <a:lnTo>
                    <a:pt x="4968240" y="64770"/>
                  </a:lnTo>
                  <a:lnTo>
                    <a:pt x="4945380" y="66040"/>
                  </a:lnTo>
                  <a:close/>
                </a:path>
                <a:path w="5979160" h="199390">
                  <a:moveTo>
                    <a:pt x="4901184" y="68580"/>
                  </a:moveTo>
                  <a:lnTo>
                    <a:pt x="4410456" y="68580"/>
                  </a:lnTo>
                  <a:lnTo>
                    <a:pt x="4428744" y="66040"/>
                  </a:lnTo>
                  <a:lnTo>
                    <a:pt x="4924043" y="66040"/>
                  </a:lnTo>
                  <a:lnTo>
                    <a:pt x="4901184" y="68580"/>
                  </a:lnTo>
                  <a:close/>
                </a:path>
                <a:path w="5979160" h="199390">
                  <a:moveTo>
                    <a:pt x="4799075" y="72390"/>
                  </a:moveTo>
                  <a:lnTo>
                    <a:pt x="4337304" y="72390"/>
                  </a:lnTo>
                  <a:lnTo>
                    <a:pt x="4355592" y="69850"/>
                  </a:lnTo>
                  <a:lnTo>
                    <a:pt x="4373880" y="69850"/>
                  </a:lnTo>
                  <a:lnTo>
                    <a:pt x="4392168" y="68580"/>
                  </a:lnTo>
                  <a:lnTo>
                    <a:pt x="4902707" y="68580"/>
                  </a:lnTo>
                  <a:lnTo>
                    <a:pt x="4861559" y="71120"/>
                  </a:lnTo>
                  <a:lnTo>
                    <a:pt x="4820412" y="71120"/>
                  </a:lnTo>
                  <a:lnTo>
                    <a:pt x="4799075" y="72390"/>
                  </a:lnTo>
                  <a:close/>
                </a:path>
                <a:path w="5979160" h="199390">
                  <a:moveTo>
                    <a:pt x="4722876" y="77470"/>
                  </a:moveTo>
                  <a:lnTo>
                    <a:pt x="4207764" y="77470"/>
                  </a:lnTo>
                  <a:lnTo>
                    <a:pt x="4226052" y="76200"/>
                  </a:lnTo>
                  <a:lnTo>
                    <a:pt x="4280916" y="76200"/>
                  </a:lnTo>
                  <a:lnTo>
                    <a:pt x="4317492" y="72390"/>
                  </a:lnTo>
                  <a:lnTo>
                    <a:pt x="4779264" y="72390"/>
                  </a:lnTo>
                  <a:lnTo>
                    <a:pt x="4759452" y="73660"/>
                  </a:lnTo>
                  <a:lnTo>
                    <a:pt x="4722876" y="77470"/>
                  </a:lnTo>
                  <a:close/>
                </a:path>
                <a:path w="5979160" h="199390">
                  <a:moveTo>
                    <a:pt x="4666488" y="80010"/>
                  </a:moveTo>
                  <a:lnTo>
                    <a:pt x="4148328" y="80010"/>
                  </a:lnTo>
                  <a:lnTo>
                    <a:pt x="4169664" y="78740"/>
                  </a:lnTo>
                  <a:lnTo>
                    <a:pt x="4168139" y="78740"/>
                  </a:lnTo>
                  <a:lnTo>
                    <a:pt x="4187952" y="77470"/>
                  </a:lnTo>
                  <a:lnTo>
                    <a:pt x="4704588" y="77470"/>
                  </a:lnTo>
                  <a:lnTo>
                    <a:pt x="4666488" y="80010"/>
                  </a:lnTo>
                  <a:close/>
                </a:path>
                <a:path w="5979160" h="199390">
                  <a:moveTo>
                    <a:pt x="4648200" y="81280"/>
                  </a:moveTo>
                  <a:lnTo>
                    <a:pt x="4091939" y="81280"/>
                  </a:lnTo>
                  <a:lnTo>
                    <a:pt x="4110228" y="80010"/>
                  </a:lnTo>
                  <a:lnTo>
                    <a:pt x="4668012" y="80010"/>
                  </a:lnTo>
                  <a:lnTo>
                    <a:pt x="4648200" y="81280"/>
                  </a:lnTo>
                  <a:close/>
                </a:path>
                <a:path w="5979160" h="199390">
                  <a:moveTo>
                    <a:pt x="4613148" y="83820"/>
                  </a:moveTo>
                  <a:lnTo>
                    <a:pt x="4052316" y="83820"/>
                  </a:lnTo>
                  <a:lnTo>
                    <a:pt x="4072128" y="81280"/>
                  </a:lnTo>
                  <a:lnTo>
                    <a:pt x="4629912" y="81280"/>
                  </a:lnTo>
                  <a:lnTo>
                    <a:pt x="4613148" y="83820"/>
                  </a:lnTo>
                  <a:close/>
                </a:path>
                <a:path w="5979160" h="199390">
                  <a:moveTo>
                    <a:pt x="4559808" y="86360"/>
                  </a:moveTo>
                  <a:lnTo>
                    <a:pt x="3950208" y="86360"/>
                  </a:lnTo>
                  <a:lnTo>
                    <a:pt x="3970020" y="85090"/>
                  </a:lnTo>
                  <a:lnTo>
                    <a:pt x="4011168" y="85090"/>
                  </a:lnTo>
                  <a:lnTo>
                    <a:pt x="4032504" y="83820"/>
                  </a:lnTo>
                  <a:lnTo>
                    <a:pt x="4594860" y="83820"/>
                  </a:lnTo>
                  <a:lnTo>
                    <a:pt x="4559808" y="86360"/>
                  </a:lnTo>
                  <a:close/>
                </a:path>
                <a:path w="5979160" h="199390">
                  <a:moveTo>
                    <a:pt x="4465320" y="88900"/>
                  </a:moveTo>
                  <a:lnTo>
                    <a:pt x="3909060" y="88900"/>
                  </a:lnTo>
                  <a:lnTo>
                    <a:pt x="3948684" y="86360"/>
                  </a:lnTo>
                  <a:lnTo>
                    <a:pt x="4541520" y="86360"/>
                  </a:lnTo>
                  <a:lnTo>
                    <a:pt x="4523232" y="87630"/>
                  </a:lnTo>
                  <a:lnTo>
                    <a:pt x="4485132" y="87630"/>
                  </a:lnTo>
                  <a:lnTo>
                    <a:pt x="4465320" y="88900"/>
                  </a:lnTo>
                  <a:close/>
                </a:path>
                <a:path w="5979160" h="199390">
                  <a:moveTo>
                    <a:pt x="4375404" y="92710"/>
                  </a:moveTo>
                  <a:lnTo>
                    <a:pt x="3829812" y="92710"/>
                  </a:lnTo>
                  <a:lnTo>
                    <a:pt x="3849624" y="91440"/>
                  </a:lnTo>
                  <a:lnTo>
                    <a:pt x="3869436" y="91440"/>
                  </a:lnTo>
                  <a:lnTo>
                    <a:pt x="3889247" y="88900"/>
                  </a:lnTo>
                  <a:lnTo>
                    <a:pt x="4410456" y="88900"/>
                  </a:lnTo>
                  <a:lnTo>
                    <a:pt x="4393692" y="91440"/>
                  </a:lnTo>
                  <a:lnTo>
                    <a:pt x="4375404" y="92710"/>
                  </a:lnTo>
                  <a:close/>
                </a:path>
                <a:path w="5979160" h="199390">
                  <a:moveTo>
                    <a:pt x="4130039" y="102870"/>
                  </a:moveTo>
                  <a:lnTo>
                    <a:pt x="3648455" y="102870"/>
                  </a:lnTo>
                  <a:lnTo>
                    <a:pt x="3669792" y="101600"/>
                  </a:lnTo>
                  <a:lnTo>
                    <a:pt x="3729228" y="96520"/>
                  </a:lnTo>
                  <a:lnTo>
                    <a:pt x="3730752" y="96520"/>
                  </a:lnTo>
                  <a:lnTo>
                    <a:pt x="3768852" y="93980"/>
                  </a:lnTo>
                  <a:lnTo>
                    <a:pt x="3788664" y="93980"/>
                  </a:lnTo>
                  <a:lnTo>
                    <a:pt x="3808476" y="92710"/>
                  </a:lnTo>
                  <a:lnTo>
                    <a:pt x="4358639" y="92710"/>
                  </a:lnTo>
                  <a:lnTo>
                    <a:pt x="4319016" y="95250"/>
                  </a:lnTo>
                  <a:lnTo>
                    <a:pt x="4300728" y="95250"/>
                  </a:lnTo>
                  <a:lnTo>
                    <a:pt x="4264152" y="99060"/>
                  </a:lnTo>
                  <a:lnTo>
                    <a:pt x="4209288" y="99060"/>
                  </a:lnTo>
                  <a:lnTo>
                    <a:pt x="4169664" y="101600"/>
                  </a:lnTo>
                  <a:lnTo>
                    <a:pt x="4149852" y="101600"/>
                  </a:lnTo>
                  <a:lnTo>
                    <a:pt x="4130039" y="102870"/>
                  </a:lnTo>
                  <a:close/>
                </a:path>
                <a:path w="5979160" h="199390">
                  <a:moveTo>
                    <a:pt x="4012692" y="107950"/>
                  </a:moveTo>
                  <a:lnTo>
                    <a:pt x="3570732" y="107950"/>
                  </a:lnTo>
                  <a:lnTo>
                    <a:pt x="3590544" y="106680"/>
                  </a:lnTo>
                  <a:lnTo>
                    <a:pt x="3608832" y="104140"/>
                  </a:lnTo>
                  <a:lnTo>
                    <a:pt x="3610355" y="104140"/>
                  </a:lnTo>
                  <a:lnTo>
                    <a:pt x="3628644" y="102870"/>
                  </a:lnTo>
                  <a:lnTo>
                    <a:pt x="4091939" y="102870"/>
                  </a:lnTo>
                  <a:lnTo>
                    <a:pt x="4073652" y="104140"/>
                  </a:lnTo>
                  <a:lnTo>
                    <a:pt x="4053839" y="106680"/>
                  </a:lnTo>
                  <a:lnTo>
                    <a:pt x="4034028" y="106680"/>
                  </a:lnTo>
                  <a:lnTo>
                    <a:pt x="4012692" y="107950"/>
                  </a:lnTo>
                  <a:close/>
                </a:path>
                <a:path w="5979160" h="199390">
                  <a:moveTo>
                    <a:pt x="3950208" y="109220"/>
                  </a:moveTo>
                  <a:lnTo>
                    <a:pt x="3489960" y="109220"/>
                  </a:lnTo>
                  <a:lnTo>
                    <a:pt x="3509772" y="107950"/>
                  </a:lnTo>
                  <a:lnTo>
                    <a:pt x="3971544" y="107950"/>
                  </a:lnTo>
                  <a:lnTo>
                    <a:pt x="3950208" y="109220"/>
                  </a:lnTo>
                  <a:close/>
                </a:path>
                <a:path w="5979160" h="199390">
                  <a:moveTo>
                    <a:pt x="3912108" y="111760"/>
                  </a:moveTo>
                  <a:lnTo>
                    <a:pt x="3354324" y="111760"/>
                  </a:lnTo>
                  <a:lnTo>
                    <a:pt x="3374136" y="110490"/>
                  </a:lnTo>
                  <a:lnTo>
                    <a:pt x="3412236" y="110490"/>
                  </a:lnTo>
                  <a:lnTo>
                    <a:pt x="3432047" y="109220"/>
                  </a:lnTo>
                  <a:lnTo>
                    <a:pt x="3951732" y="109220"/>
                  </a:lnTo>
                  <a:lnTo>
                    <a:pt x="3912108" y="111760"/>
                  </a:lnTo>
                  <a:close/>
                </a:path>
                <a:path w="5979160" h="199390">
                  <a:moveTo>
                    <a:pt x="3870960" y="114300"/>
                  </a:moveTo>
                  <a:lnTo>
                    <a:pt x="3314700" y="114300"/>
                  </a:lnTo>
                  <a:lnTo>
                    <a:pt x="3334512" y="111760"/>
                  </a:lnTo>
                  <a:lnTo>
                    <a:pt x="3890772" y="111760"/>
                  </a:lnTo>
                  <a:lnTo>
                    <a:pt x="3870960" y="114300"/>
                  </a:lnTo>
                  <a:close/>
                </a:path>
                <a:path w="5979160" h="199390">
                  <a:moveTo>
                    <a:pt x="3829812" y="115570"/>
                  </a:moveTo>
                  <a:lnTo>
                    <a:pt x="3279647" y="115570"/>
                  </a:lnTo>
                  <a:lnTo>
                    <a:pt x="3297936" y="114300"/>
                  </a:lnTo>
                  <a:lnTo>
                    <a:pt x="3851147" y="114300"/>
                  </a:lnTo>
                  <a:lnTo>
                    <a:pt x="3829812" y="115570"/>
                  </a:lnTo>
                  <a:close/>
                </a:path>
                <a:path w="5979160" h="199390">
                  <a:moveTo>
                    <a:pt x="3790188" y="116840"/>
                  </a:moveTo>
                  <a:lnTo>
                    <a:pt x="3240024" y="116840"/>
                  </a:lnTo>
                  <a:lnTo>
                    <a:pt x="3259836" y="115570"/>
                  </a:lnTo>
                  <a:lnTo>
                    <a:pt x="3810000" y="115570"/>
                  </a:lnTo>
                  <a:lnTo>
                    <a:pt x="3790188" y="116840"/>
                  </a:lnTo>
                  <a:close/>
                </a:path>
                <a:path w="5979160" h="199390">
                  <a:moveTo>
                    <a:pt x="3730752" y="119380"/>
                  </a:moveTo>
                  <a:lnTo>
                    <a:pt x="3182112" y="119380"/>
                  </a:lnTo>
                  <a:lnTo>
                    <a:pt x="3221736" y="116840"/>
                  </a:lnTo>
                  <a:lnTo>
                    <a:pt x="3770376" y="116840"/>
                  </a:lnTo>
                  <a:lnTo>
                    <a:pt x="3730752" y="119380"/>
                  </a:lnTo>
                  <a:close/>
                </a:path>
                <a:path w="5979160" h="199390">
                  <a:moveTo>
                    <a:pt x="3671316" y="124460"/>
                  </a:moveTo>
                  <a:lnTo>
                    <a:pt x="3031236" y="124460"/>
                  </a:lnTo>
                  <a:lnTo>
                    <a:pt x="3051047" y="123190"/>
                  </a:lnTo>
                  <a:lnTo>
                    <a:pt x="3070860" y="123190"/>
                  </a:lnTo>
                  <a:lnTo>
                    <a:pt x="3089147" y="121920"/>
                  </a:lnTo>
                  <a:lnTo>
                    <a:pt x="3107436" y="121920"/>
                  </a:lnTo>
                  <a:lnTo>
                    <a:pt x="3125724" y="119380"/>
                  </a:lnTo>
                  <a:lnTo>
                    <a:pt x="3732276" y="119380"/>
                  </a:lnTo>
                  <a:lnTo>
                    <a:pt x="3710939" y="121920"/>
                  </a:lnTo>
                  <a:lnTo>
                    <a:pt x="3671316" y="124460"/>
                  </a:lnTo>
                  <a:close/>
                </a:path>
                <a:path w="5979160" h="199390">
                  <a:moveTo>
                    <a:pt x="3511296" y="130810"/>
                  </a:moveTo>
                  <a:lnTo>
                    <a:pt x="2919984" y="130810"/>
                  </a:lnTo>
                  <a:lnTo>
                    <a:pt x="2939796" y="129540"/>
                  </a:lnTo>
                  <a:lnTo>
                    <a:pt x="2958084" y="127000"/>
                  </a:lnTo>
                  <a:lnTo>
                    <a:pt x="2974847" y="127000"/>
                  </a:lnTo>
                  <a:lnTo>
                    <a:pt x="3012947" y="124460"/>
                  </a:lnTo>
                  <a:lnTo>
                    <a:pt x="3669792" y="124460"/>
                  </a:lnTo>
                  <a:lnTo>
                    <a:pt x="3649980" y="125730"/>
                  </a:lnTo>
                  <a:lnTo>
                    <a:pt x="3630168" y="125730"/>
                  </a:lnTo>
                  <a:lnTo>
                    <a:pt x="3611880" y="127000"/>
                  </a:lnTo>
                  <a:lnTo>
                    <a:pt x="3592068" y="129540"/>
                  </a:lnTo>
                  <a:lnTo>
                    <a:pt x="3531108" y="129540"/>
                  </a:lnTo>
                  <a:lnTo>
                    <a:pt x="3511296" y="130810"/>
                  </a:lnTo>
                  <a:close/>
                </a:path>
                <a:path w="5979160" h="199390">
                  <a:moveTo>
                    <a:pt x="3470147" y="132080"/>
                  </a:moveTo>
                  <a:lnTo>
                    <a:pt x="2884932" y="132080"/>
                  </a:lnTo>
                  <a:lnTo>
                    <a:pt x="2903220" y="130810"/>
                  </a:lnTo>
                  <a:lnTo>
                    <a:pt x="3489960" y="130810"/>
                  </a:lnTo>
                  <a:lnTo>
                    <a:pt x="3470147" y="132080"/>
                  </a:lnTo>
                  <a:close/>
                </a:path>
                <a:path w="5979160" h="199390">
                  <a:moveTo>
                    <a:pt x="3393947" y="133350"/>
                  </a:moveTo>
                  <a:lnTo>
                    <a:pt x="2761488" y="133350"/>
                  </a:lnTo>
                  <a:lnTo>
                    <a:pt x="2778252" y="132080"/>
                  </a:lnTo>
                  <a:lnTo>
                    <a:pt x="3413760" y="132080"/>
                  </a:lnTo>
                  <a:lnTo>
                    <a:pt x="3393947" y="133350"/>
                  </a:lnTo>
                  <a:close/>
                </a:path>
                <a:path w="5979160" h="199390">
                  <a:moveTo>
                    <a:pt x="3354324" y="134620"/>
                  </a:moveTo>
                  <a:lnTo>
                    <a:pt x="2670047" y="134620"/>
                  </a:lnTo>
                  <a:lnTo>
                    <a:pt x="2686812" y="133350"/>
                  </a:lnTo>
                  <a:lnTo>
                    <a:pt x="3374136" y="133350"/>
                  </a:lnTo>
                  <a:lnTo>
                    <a:pt x="3354324" y="134620"/>
                  </a:lnTo>
                  <a:close/>
                </a:path>
                <a:path w="5979160" h="199390">
                  <a:moveTo>
                    <a:pt x="3299460" y="137160"/>
                  </a:moveTo>
                  <a:lnTo>
                    <a:pt x="2634996" y="137160"/>
                  </a:lnTo>
                  <a:lnTo>
                    <a:pt x="2651760" y="134620"/>
                  </a:lnTo>
                  <a:lnTo>
                    <a:pt x="3316224" y="134620"/>
                  </a:lnTo>
                  <a:lnTo>
                    <a:pt x="3299460" y="137160"/>
                  </a:lnTo>
                  <a:close/>
                </a:path>
                <a:path w="5979160" h="199390">
                  <a:moveTo>
                    <a:pt x="3241547" y="139700"/>
                  </a:moveTo>
                  <a:lnTo>
                    <a:pt x="2581655" y="139700"/>
                  </a:lnTo>
                  <a:lnTo>
                    <a:pt x="2616708" y="137160"/>
                  </a:lnTo>
                  <a:lnTo>
                    <a:pt x="3297936" y="137160"/>
                  </a:lnTo>
                  <a:lnTo>
                    <a:pt x="3279647" y="138430"/>
                  </a:lnTo>
                  <a:lnTo>
                    <a:pt x="3261360" y="138430"/>
                  </a:lnTo>
                  <a:lnTo>
                    <a:pt x="3241547" y="139700"/>
                  </a:lnTo>
                  <a:close/>
                </a:path>
                <a:path w="5979160" h="199390">
                  <a:moveTo>
                    <a:pt x="3203447" y="140970"/>
                  </a:moveTo>
                  <a:lnTo>
                    <a:pt x="2528316" y="140970"/>
                  </a:lnTo>
                  <a:lnTo>
                    <a:pt x="2545079" y="139700"/>
                  </a:lnTo>
                  <a:lnTo>
                    <a:pt x="3223260" y="139700"/>
                  </a:lnTo>
                  <a:lnTo>
                    <a:pt x="3203447" y="140970"/>
                  </a:lnTo>
                  <a:close/>
                </a:path>
                <a:path w="5979160" h="199390">
                  <a:moveTo>
                    <a:pt x="3145536" y="142240"/>
                  </a:moveTo>
                  <a:lnTo>
                    <a:pt x="2476500" y="142240"/>
                  </a:lnTo>
                  <a:lnTo>
                    <a:pt x="2493263" y="140970"/>
                  </a:lnTo>
                  <a:lnTo>
                    <a:pt x="3163824" y="140970"/>
                  </a:lnTo>
                  <a:lnTo>
                    <a:pt x="3145536" y="142240"/>
                  </a:lnTo>
                  <a:close/>
                </a:path>
                <a:path w="5979160" h="199390">
                  <a:moveTo>
                    <a:pt x="3089147" y="144780"/>
                  </a:moveTo>
                  <a:lnTo>
                    <a:pt x="2357628" y="144780"/>
                  </a:lnTo>
                  <a:lnTo>
                    <a:pt x="2374392" y="142240"/>
                  </a:lnTo>
                  <a:lnTo>
                    <a:pt x="3108960" y="142240"/>
                  </a:lnTo>
                  <a:lnTo>
                    <a:pt x="3089147" y="144780"/>
                  </a:lnTo>
                  <a:close/>
                </a:path>
                <a:path w="5979160" h="199390">
                  <a:moveTo>
                    <a:pt x="3032760" y="147320"/>
                  </a:moveTo>
                  <a:lnTo>
                    <a:pt x="2241804" y="147320"/>
                  </a:lnTo>
                  <a:lnTo>
                    <a:pt x="2258568" y="146050"/>
                  </a:lnTo>
                  <a:lnTo>
                    <a:pt x="2292096" y="146050"/>
                  </a:lnTo>
                  <a:lnTo>
                    <a:pt x="2308860" y="144780"/>
                  </a:lnTo>
                  <a:lnTo>
                    <a:pt x="3070860" y="144780"/>
                  </a:lnTo>
                  <a:lnTo>
                    <a:pt x="3032760" y="147320"/>
                  </a:lnTo>
                  <a:close/>
                </a:path>
                <a:path w="5979160" h="199390">
                  <a:moveTo>
                    <a:pt x="2976371" y="149860"/>
                  </a:moveTo>
                  <a:lnTo>
                    <a:pt x="2139696" y="149860"/>
                  </a:lnTo>
                  <a:lnTo>
                    <a:pt x="2156460" y="148590"/>
                  </a:lnTo>
                  <a:lnTo>
                    <a:pt x="2206752" y="148590"/>
                  </a:lnTo>
                  <a:lnTo>
                    <a:pt x="2225040" y="147320"/>
                  </a:lnTo>
                  <a:lnTo>
                    <a:pt x="3014471" y="147320"/>
                  </a:lnTo>
                  <a:lnTo>
                    <a:pt x="2976371" y="149860"/>
                  </a:lnTo>
                  <a:close/>
                </a:path>
                <a:path w="5979160" h="199390">
                  <a:moveTo>
                    <a:pt x="2903220" y="153670"/>
                  </a:moveTo>
                  <a:lnTo>
                    <a:pt x="2068068" y="153670"/>
                  </a:lnTo>
                  <a:lnTo>
                    <a:pt x="2086356" y="152400"/>
                  </a:lnTo>
                  <a:lnTo>
                    <a:pt x="2103120" y="149860"/>
                  </a:lnTo>
                  <a:lnTo>
                    <a:pt x="2941320" y="149860"/>
                  </a:lnTo>
                  <a:lnTo>
                    <a:pt x="2921508" y="152400"/>
                  </a:lnTo>
                  <a:lnTo>
                    <a:pt x="2903220" y="153670"/>
                  </a:lnTo>
                  <a:close/>
                </a:path>
                <a:path w="5979160" h="199390">
                  <a:moveTo>
                    <a:pt x="2068068" y="153670"/>
                  </a:moveTo>
                  <a:lnTo>
                    <a:pt x="2016252" y="153670"/>
                  </a:lnTo>
                  <a:lnTo>
                    <a:pt x="2033016" y="152400"/>
                  </a:lnTo>
                  <a:lnTo>
                    <a:pt x="2051304" y="152400"/>
                  </a:lnTo>
                  <a:lnTo>
                    <a:pt x="2068068" y="153670"/>
                  </a:lnTo>
                  <a:close/>
                </a:path>
                <a:path w="5979160" h="199390">
                  <a:moveTo>
                    <a:pt x="2866644" y="154940"/>
                  </a:moveTo>
                  <a:lnTo>
                    <a:pt x="1946148" y="154940"/>
                  </a:lnTo>
                  <a:lnTo>
                    <a:pt x="1964436" y="153670"/>
                  </a:lnTo>
                  <a:lnTo>
                    <a:pt x="2884932" y="153670"/>
                  </a:lnTo>
                  <a:lnTo>
                    <a:pt x="2866644" y="154940"/>
                  </a:lnTo>
                  <a:close/>
                </a:path>
                <a:path w="5979160" h="199390">
                  <a:moveTo>
                    <a:pt x="786384" y="156210"/>
                  </a:moveTo>
                  <a:lnTo>
                    <a:pt x="754380" y="156210"/>
                  </a:lnTo>
                  <a:lnTo>
                    <a:pt x="769620" y="154940"/>
                  </a:lnTo>
                  <a:lnTo>
                    <a:pt x="771144" y="154940"/>
                  </a:lnTo>
                  <a:lnTo>
                    <a:pt x="786384" y="156210"/>
                  </a:lnTo>
                  <a:close/>
                </a:path>
                <a:path w="5979160" h="199390">
                  <a:moveTo>
                    <a:pt x="2688336" y="156210"/>
                  </a:moveTo>
                  <a:lnTo>
                    <a:pt x="1908048" y="156210"/>
                  </a:lnTo>
                  <a:lnTo>
                    <a:pt x="1927860" y="154940"/>
                  </a:lnTo>
                  <a:lnTo>
                    <a:pt x="2706624" y="154940"/>
                  </a:lnTo>
                  <a:lnTo>
                    <a:pt x="2688336" y="156210"/>
                  </a:lnTo>
                  <a:close/>
                </a:path>
                <a:path w="5979160" h="199390">
                  <a:moveTo>
                    <a:pt x="877824" y="157480"/>
                  </a:moveTo>
                  <a:lnTo>
                    <a:pt x="725424" y="157480"/>
                  </a:lnTo>
                  <a:lnTo>
                    <a:pt x="740663" y="156210"/>
                  </a:lnTo>
                  <a:lnTo>
                    <a:pt x="864108" y="156210"/>
                  </a:lnTo>
                  <a:lnTo>
                    <a:pt x="877824" y="157480"/>
                  </a:lnTo>
                  <a:close/>
                </a:path>
                <a:path w="5979160" h="199390">
                  <a:moveTo>
                    <a:pt x="2634996" y="157480"/>
                  </a:moveTo>
                  <a:lnTo>
                    <a:pt x="1831848" y="157480"/>
                  </a:lnTo>
                  <a:lnTo>
                    <a:pt x="1850136" y="156210"/>
                  </a:lnTo>
                  <a:lnTo>
                    <a:pt x="2653284" y="156210"/>
                  </a:lnTo>
                  <a:lnTo>
                    <a:pt x="2634996" y="157480"/>
                  </a:lnTo>
                  <a:close/>
                </a:path>
                <a:path w="5979160" h="199390">
                  <a:moveTo>
                    <a:pt x="908304" y="160020"/>
                  </a:moveTo>
                  <a:lnTo>
                    <a:pt x="696467" y="160020"/>
                  </a:lnTo>
                  <a:lnTo>
                    <a:pt x="710184" y="157480"/>
                  </a:lnTo>
                  <a:lnTo>
                    <a:pt x="908304" y="157480"/>
                  </a:lnTo>
                  <a:lnTo>
                    <a:pt x="908304" y="160020"/>
                  </a:lnTo>
                  <a:close/>
                </a:path>
                <a:path w="5979160" h="199390">
                  <a:moveTo>
                    <a:pt x="2618232" y="160020"/>
                  </a:moveTo>
                  <a:lnTo>
                    <a:pt x="1720595" y="160020"/>
                  </a:lnTo>
                  <a:lnTo>
                    <a:pt x="1740408" y="157480"/>
                  </a:lnTo>
                  <a:lnTo>
                    <a:pt x="2636520" y="157480"/>
                  </a:lnTo>
                  <a:lnTo>
                    <a:pt x="2618232" y="160020"/>
                  </a:lnTo>
                  <a:close/>
                </a:path>
                <a:path w="5979160" h="199390">
                  <a:moveTo>
                    <a:pt x="1048511" y="163830"/>
                  </a:moveTo>
                  <a:lnTo>
                    <a:pt x="649224" y="163830"/>
                  </a:lnTo>
                  <a:lnTo>
                    <a:pt x="665988" y="162560"/>
                  </a:lnTo>
                  <a:lnTo>
                    <a:pt x="694944" y="160020"/>
                  </a:lnTo>
                  <a:lnTo>
                    <a:pt x="923544" y="160020"/>
                  </a:lnTo>
                  <a:lnTo>
                    <a:pt x="938784" y="161290"/>
                  </a:lnTo>
                  <a:lnTo>
                    <a:pt x="954024" y="161290"/>
                  </a:lnTo>
                  <a:lnTo>
                    <a:pt x="969264" y="162560"/>
                  </a:lnTo>
                  <a:lnTo>
                    <a:pt x="1031748" y="162560"/>
                  </a:lnTo>
                  <a:lnTo>
                    <a:pt x="1048511" y="163830"/>
                  </a:lnTo>
                  <a:close/>
                </a:path>
                <a:path w="5979160" h="199390">
                  <a:moveTo>
                    <a:pt x="2583179" y="161290"/>
                  </a:moveTo>
                  <a:lnTo>
                    <a:pt x="1516380" y="161290"/>
                  </a:lnTo>
                  <a:lnTo>
                    <a:pt x="1533144" y="160020"/>
                  </a:lnTo>
                  <a:lnTo>
                    <a:pt x="2601468" y="160020"/>
                  </a:lnTo>
                  <a:lnTo>
                    <a:pt x="2583179" y="161290"/>
                  </a:lnTo>
                  <a:close/>
                </a:path>
                <a:path w="5979160" h="199390">
                  <a:moveTo>
                    <a:pt x="2293620" y="167640"/>
                  </a:moveTo>
                  <a:lnTo>
                    <a:pt x="1426464" y="167640"/>
                  </a:lnTo>
                  <a:lnTo>
                    <a:pt x="1481328" y="162560"/>
                  </a:lnTo>
                  <a:lnTo>
                    <a:pt x="1498091" y="161290"/>
                  </a:lnTo>
                  <a:lnTo>
                    <a:pt x="2564892" y="161290"/>
                  </a:lnTo>
                  <a:lnTo>
                    <a:pt x="2546604" y="162560"/>
                  </a:lnTo>
                  <a:lnTo>
                    <a:pt x="2511552" y="162560"/>
                  </a:lnTo>
                  <a:lnTo>
                    <a:pt x="2494788" y="163830"/>
                  </a:lnTo>
                  <a:lnTo>
                    <a:pt x="2444496" y="163830"/>
                  </a:lnTo>
                  <a:lnTo>
                    <a:pt x="2427732" y="165100"/>
                  </a:lnTo>
                  <a:lnTo>
                    <a:pt x="2308860" y="165100"/>
                  </a:lnTo>
                  <a:lnTo>
                    <a:pt x="2293620" y="167640"/>
                  </a:lnTo>
                  <a:close/>
                </a:path>
                <a:path w="5979160" h="199390">
                  <a:moveTo>
                    <a:pt x="1097280" y="165100"/>
                  </a:moveTo>
                  <a:lnTo>
                    <a:pt x="601980" y="165100"/>
                  </a:lnTo>
                  <a:lnTo>
                    <a:pt x="617219" y="163830"/>
                  </a:lnTo>
                  <a:lnTo>
                    <a:pt x="1080516" y="163830"/>
                  </a:lnTo>
                  <a:lnTo>
                    <a:pt x="1097280" y="165100"/>
                  </a:lnTo>
                  <a:close/>
                </a:path>
                <a:path w="5979160" h="199390">
                  <a:moveTo>
                    <a:pt x="1210056" y="167640"/>
                  </a:moveTo>
                  <a:lnTo>
                    <a:pt x="556260" y="167640"/>
                  </a:lnTo>
                  <a:lnTo>
                    <a:pt x="569975" y="165100"/>
                  </a:lnTo>
                  <a:lnTo>
                    <a:pt x="1193291" y="165100"/>
                  </a:lnTo>
                  <a:lnTo>
                    <a:pt x="1210056" y="167640"/>
                  </a:lnTo>
                  <a:close/>
                </a:path>
                <a:path w="5979160" h="199390">
                  <a:moveTo>
                    <a:pt x="1240536" y="168910"/>
                  </a:moveTo>
                  <a:lnTo>
                    <a:pt x="510540" y="168910"/>
                  </a:lnTo>
                  <a:lnTo>
                    <a:pt x="525780" y="167640"/>
                  </a:lnTo>
                  <a:lnTo>
                    <a:pt x="1225295" y="167640"/>
                  </a:lnTo>
                  <a:lnTo>
                    <a:pt x="1240536" y="168910"/>
                  </a:lnTo>
                  <a:close/>
                </a:path>
                <a:path w="5979160" h="199390">
                  <a:moveTo>
                    <a:pt x="2260092" y="168910"/>
                  </a:moveTo>
                  <a:lnTo>
                    <a:pt x="1389887" y="168910"/>
                  </a:lnTo>
                  <a:lnTo>
                    <a:pt x="1408176" y="167640"/>
                  </a:lnTo>
                  <a:lnTo>
                    <a:pt x="2276856" y="167640"/>
                  </a:lnTo>
                  <a:lnTo>
                    <a:pt x="2260092" y="168910"/>
                  </a:lnTo>
                  <a:close/>
                </a:path>
                <a:path w="5979160" h="199390">
                  <a:moveTo>
                    <a:pt x="2104644" y="172720"/>
                  </a:moveTo>
                  <a:lnTo>
                    <a:pt x="339852" y="172720"/>
                  </a:lnTo>
                  <a:lnTo>
                    <a:pt x="356616" y="170180"/>
                  </a:lnTo>
                  <a:lnTo>
                    <a:pt x="371856" y="168910"/>
                  </a:lnTo>
                  <a:lnTo>
                    <a:pt x="1255776" y="168910"/>
                  </a:lnTo>
                  <a:lnTo>
                    <a:pt x="1272540" y="170180"/>
                  </a:lnTo>
                  <a:lnTo>
                    <a:pt x="2157984" y="170180"/>
                  </a:lnTo>
                  <a:lnTo>
                    <a:pt x="2139696" y="171450"/>
                  </a:lnTo>
                  <a:lnTo>
                    <a:pt x="2122932" y="171450"/>
                  </a:lnTo>
                  <a:lnTo>
                    <a:pt x="2104644" y="172720"/>
                  </a:lnTo>
                  <a:close/>
                </a:path>
                <a:path w="5979160" h="199390">
                  <a:moveTo>
                    <a:pt x="2225040" y="170180"/>
                  </a:moveTo>
                  <a:lnTo>
                    <a:pt x="1338072" y="170180"/>
                  </a:lnTo>
                  <a:lnTo>
                    <a:pt x="1354836" y="168910"/>
                  </a:lnTo>
                  <a:lnTo>
                    <a:pt x="2241804" y="168910"/>
                  </a:lnTo>
                  <a:lnTo>
                    <a:pt x="2225040" y="170180"/>
                  </a:lnTo>
                  <a:close/>
                </a:path>
                <a:path w="5979160" h="199390">
                  <a:moveTo>
                    <a:pt x="275844" y="172720"/>
                  </a:moveTo>
                  <a:lnTo>
                    <a:pt x="245364" y="172720"/>
                  </a:lnTo>
                  <a:lnTo>
                    <a:pt x="260603" y="171450"/>
                  </a:lnTo>
                  <a:lnTo>
                    <a:pt x="275844" y="172720"/>
                  </a:lnTo>
                  <a:close/>
                </a:path>
                <a:path w="5979160" h="199390">
                  <a:moveTo>
                    <a:pt x="339852" y="172720"/>
                  </a:moveTo>
                  <a:lnTo>
                    <a:pt x="324612" y="172720"/>
                  </a:lnTo>
                  <a:lnTo>
                    <a:pt x="341375" y="171450"/>
                  </a:lnTo>
                  <a:lnTo>
                    <a:pt x="339852" y="172720"/>
                  </a:lnTo>
                  <a:close/>
                </a:path>
                <a:path w="5979160" h="199390">
                  <a:moveTo>
                    <a:pt x="2017776" y="175260"/>
                  </a:moveTo>
                  <a:lnTo>
                    <a:pt x="201168" y="175260"/>
                  </a:lnTo>
                  <a:lnTo>
                    <a:pt x="216408" y="172720"/>
                  </a:lnTo>
                  <a:lnTo>
                    <a:pt x="2034540" y="172720"/>
                  </a:lnTo>
                  <a:lnTo>
                    <a:pt x="2017776" y="175260"/>
                  </a:lnTo>
                  <a:close/>
                </a:path>
                <a:path w="5979160" h="199390">
                  <a:moveTo>
                    <a:pt x="2068068" y="175260"/>
                  </a:moveTo>
                  <a:lnTo>
                    <a:pt x="2049780" y="172720"/>
                  </a:lnTo>
                  <a:lnTo>
                    <a:pt x="2086356" y="172720"/>
                  </a:lnTo>
                  <a:lnTo>
                    <a:pt x="2068068" y="175260"/>
                  </a:lnTo>
                  <a:close/>
                </a:path>
                <a:path w="5979160" h="199390">
                  <a:moveTo>
                    <a:pt x="27431" y="176530"/>
                  </a:moveTo>
                  <a:lnTo>
                    <a:pt x="7620" y="176530"/>
                  </a:lnTo>
                  <a:lnTo>
                    <a:pt x="10668" y="175260"/>
                  </a:lnTo>
                  <a:lnTo>
                    <a:pt x="22860" y="175260"/>
                  </a:lnTo>
                  <a:lnTo>
                    <a:pt x="27431" y="176530"/>
                  </a:lnTo>
                  <a:close/>
                </a:path>
                <a:path w="5979160" h="199390">
                  <a:moveTo>
                    <a:pt x="1964436" y="176530"/>
                  </a:moveTo>
                  <a:lnTo>
                    <a:pt x="117348" y="176530"/>
                  </a:lnTo>
                  <a:lnTo>
                    <a:pt x="128016" y="175260"/>
                  </a:lnTo>
                  <a:lnTo>
                    <a:pt x="1982724" y="175260"/>
                  </a:lnTo>
                  <a:lnTo>
                    <a:pt x="1964436" y="176530"/>
                  </a:lnTo>
                  <a:close/>
                </a:path>
                <a:path w="5979160" h="199390">
                  <a:moveTo>
                    <a:pt x="8382" y="193040"/>
                  </a:moveTo>
                  <a:lnTo>
                    <a:pt x="3048" y="193040"/>
                  </a:lnTo>
                  <a:lnTo>
                    <a:pt x="0" y="190500"/>
                  </a:lnTo>
                  <a:lnTo>
                    <a:pt x="0" y="180340"/>
                  </a:lnTo>
                  <a:lnTo>
                    <a:pt x="3048" y="176530"/>
                  </a:lnTo>
                  <a:lnTo>
                    <a:pt x="33528" y="176530"/>
                  </a:lnTo>
                  <a:lnTo>
                    <a:pt x="38100" y="177800"/>
                  </a:lnTo>
                  <a:lnTo>
                    <a:pt x="44196" y="177800"/>
                  </a:lnTo>
                  <a:lnTo>
                    <a:pt x="48767" y="179070"/>
                  </a:lnTo>
                  <a:lnTo>
                    <a:pt x="711708" y="179070"/>
                  </a:lnTo>
                  <a:lnTo>
                    <a:pt x="697992" y="180340"/>
                  </a:lnTo>
                  <a:lnTo>
                    <a:pt x="667511" y="184150"/>
                  </a:lnTo>
                  <a:lnTo>
                    <a:pt x="16764" y="184150"/>
                  </a:lnTo>
                  <a:lnTo>
                    <a:pt x="16764" y="185420"/>
                  </a:lnTo>
                  <a:lnTo>
                    <a:pt x="10414" y="191770"/>
                  </a:lnTo>
                  <a:lnTo>
                    <a:pt x="7620" y="191770"/>
                  </a:lnTo>
                  <a:lnTo>
                    <a:pt x="8382" y="193040"/>
                  </a:lnTo>
                  <a:close/>
                </a:path>
                <a:path w="5979160" h="199390">
                  <a:moveTo>
                    <a:pt x="740663" y="177800"/>
                  </a:moveTo>
                  <a:lnTo>
                    <a:pt x="96012" y="177800"/>
                  </a:lnTo>
                  <a:lnTo>
                    <a:pt x="105155" y="176530"/>
                  </a:lnTo>
                  <a:lnTo>
                    <a:pt x="755904" y="176530"/>
                  </a:lnTo>
                  <a:lnTo>
                    <a:pt x="740663" y="177800"/>
                  </a:lnTo>
                  <a:close/>
                </a:path>
                <a:path w="5979160" h="199390">
                  <a:moveTo>
                    <a:pt x="1908048" y="177800"/>
                  </a:moveTo>
                  <a:lnTo>
                    <a:pt x="786384" y="177800"/>
                  </a:lnTo>
                  <a:lnTo>
                    <a:pt x="769620" y="176530"/>
                  </a:lnTo>
                  <a:lnTo>
                    <a:pt x="1927860" y="176530"/>
                  </a:lnTo>
                  <a:lnTo>
                    <a:pt x="1908048" y="177800"/>
                  </a:lnTo>
                  <a:close/>
                </a:path>
                <a:path w="5979160" h="199390">
                  <a:moveTo>
                    <a:pt x="726948" y="179070"/>
                  </a:moveTo>
                  <a:lnTo>
                    <a:pt x="79248" y="179070"/>
                  </a:lnTo>
                  <a:lnTo>
                    <a:pt x="86867" y="177800"/>
                  </a:lnTo>
                  <a:lnTo>
                    <a:pt x="742188" y="177800"/>
                  </a:lnTo>
                  <a:lnTo>
                    <a:pt x="726948" y="179070"/>
                  </a:lnTo>
                  <a:close/>
                </a:path>
                <a:path w="5979160" h="199390">
                  <a:moveTo>
                    <a:pt x="1833372" y="179070"/>
                  </a:moveTo>
                  <a:lnTo>
                    <a:pt x="891540" y="179070"/>
                  </a:lnTo>
                  <a:lnTo>
                    <a:pt x="877824" y="177800"/>
                  </a:lnTo>
                  <a:lnTo>
                    <a:pt x="1850136" y="177800"/>
                  </a:lnTo>
                  <a:lnTo>
                    <a:pt x="1833372" y="179070"/>
                  </a:lnTo>
                  <a:close/>
                </a:path>
                <a:path w="5979160" h="199390">
                  <a:moveTo>
                    <a:pt x="1516380" y="182880"/>
                  </a:moveTo>
                  <a:lnTo>
                    <a:pt x="937260" y="182880"/>
                  </a:lnTo>
                  <a:lnTo>
                    <a:pt x="906780" y="179070"/>
                  </a:lnTo>
                  <a:lnTo>
                    <a:pt x="1740408" y="179070"/>
                  </a:lnTo>
                  <a:lnTo>
                    <a:pt x="1722120" y="180340"/>
                  </a:lnTo>
                  <a:lnTo>
                    <a:pt x="1534668" y="180340"/>
                  </a:lnTo>
                  <a:lnTo>
                    <a:pt x="1516380" y="182880"/>
                  </a:lnTo>
                  <a:close/>
                </a:path>
                <a:path w="5979160" h="199390">
                  <a:moveTo>
                    <a:pt x="1482852" y="184150"/>
                  </a:moveTo>
                  <a:lnTo>
                    <a:pt x="969264" y="184150"/>
                  </a:lnTo>
                  <a:lnTo>
                    <a:pt x="952500" y="182880"/>
                  </a:lnTo>
                  <a:lnTo>
                    <a:pt x="1499616" y="182880"/>
                  </a:lnTo>
                  <a:lnTo>
                    <a:pt x="1482852" y="184150"/>
                  </a:lnTo>
                  <a:close/>
                </a:path>
                <a:path w="5979160" h="199390">
                  <a:moveTo>
                    <a:pt x="556260" y="187960"/>
                  </a:moveTo>
                  <a:lnTo>
                    <a:pt x="18288" y="187960"/>
                  </a:lnTo>
                  <a:lnTo>
                    <a:pt x="16764" y="185420"/>
                  </a:lnTo>
                  <a:lnTo>
                    <a:pt x="16764" y="184150"/>
                  </a:lnTo>
                  <a:lnTo>
                    <a:pt x="650748" y="184150"/>
                  </a:lnTo>
                  <a:lnTo>
                    <a:pt x="633984" y="185420"/>
                  </a:lnTo>
                  <a:lnTo>
                    <a:pt x="601980" y="185420"/>
                  </a:lnTo>
                  <a:lnTo>
                    <a:pt x="586740" y="186690"/>
                  </a:lnTo>
                  <a:lnTo>
                    <a:pt x="571500" y="186690"/>
                  </a:lnTo>
                  <a:lnTo>
                    <a:pt x="556260" y="187960"/>
                  </a:lnTo>
                  <a:close/>
                </a:path>
                <a:path w="5979160" h="199390">
                  <a:moveTo>
                    <a:pt x="1446276" y="186690"/>
                  </a:moveTo>
                  <a:lnTo>
                    <a:pt x="1112520" y="186690"/>
                  </a:lnTo>
                  <a:lnTo>
                    <a:pt x="1095756" y="185420"/>
                  </a:lnTo>
                  <a:lnTo>
                    <a:pt x="1063752" y="185420"/>
                  </a:lnTo>
                  <a:lnTo>
                    <a:pt x="1048511" y="184150"/>
                  </a:lnTo>
                  <a:lnTo>
                    <a:pt x="1464564" y="184150"/>
                  </a:lnTo>
                  <a:lnTo>
                    <a:pt x="1446276" y="186690"/>
                  </a:lnTo>
                  <a:close/>
                </a:path>
                <a:path w="5979160" h="199390">
                  <a:moveTo>
                    <a:pt x="13716" y="193040"/>
                  </a:moveTo>
                  <a:lnTo>
                    <a:pt x="10668" y="193040"/>
                  </a:lnTo>
                  <a:lnTo>
                    <a:pt x="9592" y="192591"/>
                  </a:lnTo>
                  <a:lnTo>
                    <a:pt x="16764" y="185420"/>
                  </a:lnTo>
                  <a:lnTo>
                    <a:pt x="16764" y="186690"/>
                  </a:lnTo>
                  <a:lnTo>
                    <a:pt x="18288" y="187960"/>
                  </a:lnTo>
                  <a:lnTo>
                    <a:pt x="19812" y="187960"/>
                  </a:lnTo>
                  <a:lnTo>
                    <a:pt x="22860" y="190500"/>
                  </a:lnTo>
                  <a:lnTo>
                    <a:pt x="22860" y="191770"/>
                  </a:lnTo>
                  <a:lnTo>
                    <a:pt x="18288" y="191770"/>
                  </a:lnTo>
                  <a:lnTo>
                    <a:pt x="13716" y="193040"/>
                  </a:lnTo>
                  <a:close/>
                </a:path>
                <a:path w="5979160" h="199390">
                  <a:moveTo>
                    <a:pt x="18288" y="187960"/>
                  </a:moveTo>
                  <a:lnTo>
                    <a:pt x="16764" y="186690"/>
                  </a:lnTo>
                  <a:lnTo>
                    <a:pt x="16764" y="185420"/>
                  </a:lnTo>
                  <a:lnTo>
                    <a:pt x="18288" y="187960"/>
                  </a:lnTo>
                  <a:close/>
                </a:path>
                <a:path w="5979160" h="199390">
                  <a:moveTo>
                    <a:pt x="1389887" y="190500"/>
                  </a:moveTo>
                  <a:lnTo>
                    <a:pt x="1239011" y="190500"/>
                  </a:lnTo>
                  <a:lnTo>
                    <a:pt x="1208532" y="186690"/>
                  </a:lnTo>
                  <a:lnTo>
                    <a:pt x="1427987" y="186690"/>
                  </a:lnTo>
                  <a:lnTo>
                    <a:pt x="1408176" y="187960"/>
                  </a:lnTo>
                  <a:lnTo>
                    <a:pt x="1389887" y="190500"/>
                  </a:lnTo>
                  <a:close/>
                </a:path>
                <a:path w="5979160" h="199390">
                  <a:moveTo>
                    <a:pt x="246888" y="193040"/>
                  </a:moveTo>
                  <a:lnTo>
                    <a:pt x="22860" y="193040"/>
                  </a:lnTo>
                  <a:lnTo>
                    <a:pt x="22860" y="190500"/>
                  </a:lnTo>
                  <a:lnTo>
                    <a:pt x="19812" y="187960"/>
                  </a:lnTo>
                  <a:lnTo>
                    <a:pt x="527304" y="187960"/>
                  </a:lnTo>
                  <a:lnTo>
                    <a:pt x="512063" y="190500"/>
                  </a:lnTo>
                  <a:lnTo>
                    <a:pt x="373380" y="190500"/>
                  </a:lnTo>
                  <a:lnTo>
                    <a:pt x="358139" y="191770"/>
                  </a:lnTo>
                  <a:lnTo>
                    <a:pt x="260603" y="191770"/>
                  </a:lnTo>
                  <a:lnTo>
                    <a:pt x="246888" y="193040"/>
                  </a:lnTo>
                  <a:close/>
                </a:path>
                <a:path w="5979160" h="199390">
                  <a:moveTo>
                    <a:pt x="1339595" y="191770"/>
                  </a:moveTo>
                  <a:lnTo>
                    <a:pt x="1271016" y="191770"/>
                  </a:lnTo>
                  <a:lnTo>
                    <a:pt x="1254252" y="190500"/>
                  </a:lnTo>
                  <a:lnTo>
                    <a:pt x="1356360" y="190500"/>
                  </a:lnTo>
                  <a:lnTo>
                    <a:pt x="1339595" y="191770"/>
                  </a:lnTo>
                  <a:close/>
                </a:path>
                <a:path w="5979160" h="199390">
                  <a:moveTo>
                    <a:pt x="19812" y="199390"/>
                  </a:moveTo>
                  <a:lnTo>
                    <a:pt x="16764" y="199390"/>
                  </a:lnTo>
                  <a:lnTo>
                    <a:pt x="13716" y="198120"/>
                  </a:lnTo>
                  <a:lnTo>
                    <a:pt x="12192" y="195580"/>
                  </a:lnTo>
                  <a:lnTo>
                    <a:pt x="9144" y="194310"/>
                  </a:lnTo>
                  <a:lnTo>
                    <a:pt x="7620" y="191770"/>
                  </a:lnTo>
                  <a:lnTo>
                    <a:pt x="9144" y="193040"/>
                  </a:lnTo>
                  <a:lnTo>
                    <a:pt x="22860" y="193040"/>
                  </a:lnTo>
                  <a:lnTo>
                    <a:pt x="22860" y="194310"/>
                  </a:lnTo>
                  <a:lnTo>
                    <a:pt x="21336" y="195580"/>
                  </a:lnTo>
                  <a:lnTo>
                    <a:pt x="19812" y="199390"/>
                  </a:lnTo>
                  <a:close/>
                </a:path>
                <a:path w="5979160" h="199390">
                  <a:moveTo>
                    <a:pt x="9144" y="193040"/>
                  </a:moveTo>
                  <a:lnTo>
                    <a:pt x="7620" y="191770"/>
                  </a:lnTo>
                  <a:lnTo>
                    <a:pt x="9592" y="192591"/>
                  </a:lnTo>
                  <a:lnTo>
                    <a:pt x="9144" y="193040"/>
                  </a:lnTo>
                  <a:close/>
                </a:path>
                <a:path w="5979160" h="199390">
                  <a:moveTo>
                    <a:pt x="9592" y="192591"/>
                  </a:moveTo>
                  <a:lnTo>
                    <a:pt x="7620" y="191770"/>
                  </a:lnTo>
                  <a:lnTo>
                    <a:pt x="10414" y="191770"/>
                  </a:lnTo>
                  <a:lnTo>
                    <a:pt x="9592" y="192591"/>
                  </a:lnTo>
                  <a:close/>
                </a:path>
                <a:path w="5979160" h="199390">
                  <a:moveTo>
                    <a:pt x="21336" y="193040"/>
                  </a:moveTo>
                  <a:lnTo>
                    <a:pt x="13716" y="193040"/>
                  </a:lnTo>
                  <a:lnTo>
                    <a:pt x="18288" y="191770"/>
                  </a:lnTo>
                  <a:lnTo>
                    <a:pt x="21336" y="193040"/>
                  </a:lnTo>
                  <a:close/>
                </a:path>
                <a:path w="5979160" h="199390">
                  <a:moveTo>
                    <a:pt x="22860" y="193040"/>
                  </a:moveTo>
                  <a:lnTo>
                    <a:pt x="21336" y="193040"/>
                  </a:lnTo>
                  <a:lnTo>
                    <a:pt x="18288" y="191770"/>
                  </a:lnTo>
                  <a:lnTo>
                    <a:pt x="22860" y="191770"/>
                  </a:lnTo>
                  <a:lnTo>
                    <a:pt x="22860" y="193040"/>
                  </a:lnTo>
                  <a:close/>
                </a:path>
                <a:path w="5979160" h="199390">
                  <a:moveTo>
                    <a:pt x="342899" y="193040"/>
                  </a:moveTo>
                  <a:lnTo>
                    <a:pt x="275844" y="193040"/>
                  </a:lnTo>
                  <a:lnTo>
                    <a:pt x="260603" y="191770"/>
                  </a:lnTo>
                  <a:lnTo>
                    <a:pt x="358139" y="191770"/>
                  </a:lnTo>
                  <a:lnTo>
                    <a:pt x="342899" y="193040"/>
                  </a:lnTo>
                  <a:close/>
                </a:path>
                <a:path w="5979160" h="199390">
                  <a:moveTo>
                    <a:pt x="10668" y="193040"/>
                  </a:moveTo>
                  <a:lnTo>
                    <a:pt x="9144" y="193040"/>
                  </a:lnTo>
                  <a:lnTo>
                    <a:pt x="9592" y="192591"/>
                  </a:lnTo>
                  <a:lnTo>
                    <a:pt x="10668" y="193040"/>
                  </a:lnTo>
                  <a:close/>
                </a:path>
                <a:path w="5979160" h="199390">
                  <a:moveTo>
                    <a:pt x="117348" y="194310"/>
                  </a:moveTo>
                  <a:lnTo>
                    <a:pt x="30479" y="194310"/>
                  </a:lnTo>
                  <a:lnTo>
                    <a:pt x="25908" y="193040"/>
                  </a:lnTo>
                  <a:lnTo>
                    <a:pt x="128016" y="193040"/>
                  </a:lnTo>
                  <a:lnTo>
                    <a:pt x="117348" y="194310"/>
                  </a:lnTo>
                  <a:close/>
                </a:path>
                <a:path w="5979160" h="199390">
                  <a:moveTo>
                    <a:pt x="187451" y="194310"/>
                  </a:moveTo>
                  <a:lnTo>
                    <a:pt x="169164" y="194310"/>
                  </a:lnTo>
                  <a:lnTo>
                    <a:pt x="149352" y="193040"/>
                  </a:lnTo>
                  <a:lnTo>
                    <a:pt x="202692" y="193040"/>
                  </a:lnTo>
                  <a:lnTo>
                    <a:pt x="187451" y="194310"/>
                  </a:lnTo>
                  <a:close/>
                </a:path>
                <a:path w="5979160" h="199390">
                  <a:moveTo>
                    <a:pt x="99060" y="195580"/>
                  </a:moveTo>
                  <a:lnTo>
                    <a:pt x="36576" y="195580"/>
                  </a:lnTo>
                  <a:lnTo>
                    <a:pt x="35052" y="194310"/>
                  </a:lnTo>
                  <a:lnTo>
                    <a:pt x="108204" y="194310"/>
                  </a:lnTo>
                  <a:lnTo>
                    <a:pt x="99060" y="195580"/>
                  </a:lnTo>
                  <a:close/>
                </a:path>
                <a:path w="5979160" h="199390">
                  <a:moveTo>
                    <a:pt x="74676" y="198120"/>
                  </a:moveTo>
                  <a:lnTo>
                    <a:pt x="53340" y="198120"/>
                  </a:lnTo>
                  <a:lnTo>
                    <a:pt x="47243" y="195580"/>
                  </a:lnTo>
                  <a:lnTo>
                    <a:pt x="80772" y="195580"/>
                  </a:lnTo>
                  <a:lnTo>
                    <a:pt x="74676" y="1981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1752" y="1973580"/>
            <a:ext cx="260604" cy="18415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46176" y="1969007"/>
            <a:ext cx="196850" cy="280670"/>
          </a:xfrm>
          <a:custGeom>
            <a:avLst/>
            <a:gdLst/>
            <a:ahLst/>
            <a:cxnLst/>
            <a:rect l="l" t="t" r="r" b="b"/>
            <a:pathLst>
              <a:path w="196850" h="280669">
                <a:moveTo>
                  <a:pt x="36576" y="1524"/>
                </a:moveTo>
                <a:lnTo>
                  <a:pt x="33528" y="1524"/>
                </a:lnTo>
                <a:lnTo>
                  <a:pt x="38100" y="0"/>
                </a:lnTo>
                <a:lnTo>
                  <a:pt x="36576" y="1524"/>
                </a:lnTo>
                <a:close/>
              </a:path>
              <a:path w="196850" h="280669">
                <a:moveTo>
                  <a:pt x="50292" y="1524"/>
                </a:moveTo>
                <a:lnTo>
                  <a:pt x="36576" y="1524"/>
                </a:lnTo>
                <a:lnTo>
                  <a:pt x="39624" y="0"/>
                </a:lnTo>
                <a:lnTo>
                  <a:pt x="45720" y="0"/>
                </a:lnTo>
                <a:lnTo>
                  <a:pt x="50292" y="1524"/>
                </a:lnTo>
                <a:close/>
              </a:path>
              <a:path w="196850" h="280669">
                <a:moveTo>
                  <a:pt x="6096" y="25908"/>
                </a:moveTo>
                <a:lnTo>
                  <a:pt x="7620" y="21336"/>
                </a:lnTo>
                <a:lnTo>
                  <a:pt x="13716" y="15240"/>
                </a:lnTo>
                <a:lnTo>
                  <a:pt x="13716" y="12192"/>
                </a:lnTo>
                <a:lnTo>
                  <a:pt x="16764" y="10668"/>
                </a:lnTo>
                <a:lnTo>
                  <a:pt x="18288" y="7620"/>
                </a:lnTo>
                <a:lnTo>
                  <a:pt x="21336" y="4572"/>
                </a:lnTo>
                <a:lnTo>
                  <a:pt x="27432" y="1524"/>
                </a:lnTo>
                <a:lnTo>
                  <a:pt x="53340" y="1524"/>
                </a:lnTo>
                <a:lnTo>
                  <a:pt x="57912" y="3048"/>
                </a:lnTo>
                <a:lnTo>
                  <a:pt x="62484" y="6096"/>
                </a:lnTo>
                <a:lnTo>
                  <a:pt x="64008" y="6096"/>
                </a:lnTo>
                <a:lnTo>
                  <a:pt x="68580" y="9144"/>
                </a:lnTo>
                <a:lnTo>
                  <a:pt x="80772" y="15240"/>
                </a:lnTo>
                <a:lnTo>
                  <a:pt x="82296" y="16764"/>
                </a:lnTo>
                <a:lnTo>
                  <a:pt x="86868" y="19812"/>
                </a:lnTo>
                <a:lnTo>
                  <a:pt x="32004" y="19812"/>
                </a:lnTo>
                <a:lnTo>
                  <a:pt x="28956" y="22860"/>
                </a:lnTo>
                <a:lnTo>
                  <a:pt x="28194" y="24384"/>
                </a:lnTo>
                <a:lnTo>
                  <a:pt x="7620" y="24384"/>
                </a:lnTo>
                <a:lnTo>
                  <a:pt x="6096" y="25908"/>
                </a:lnTo>
                <a:close/>
              </a:path>
              <a:path w="196850" h="280669">
                <a:moveTo>
                  <a:pt x="28956" y="22860"/>
                </a:moveTo>
                <a:lnTo>
                  <a:pt x="32004" y="19812"/>
                </a:lnTo>
                <a:lnTo>
                  <a:pt x="30988" y="21844"/>
                </a:lnTo>
                <a:lnTo>
                  <a:pt x="28956" y="22860"/>
                </a:lnTo>
                <a:close/>
              </a:path>
              <a:path w="196850" h="280669">
                <a:moveTo>
                  <a:pt x="30988" y="21844"/>
                </a:moveTo>
                <a:lnTo>
                  <a:pt x="32004" y="19812"/>
                </a:lnTo>
                <a:lnTo>
                  <a:pt x="86868" y="19812"/>
                </a:lnTo>
                <a:lnTo>
                  <a:pt x="88900" y="21336"/>
                </a:lnTo>
                <a:lnTo>
                  <a:pt x="32004" y="21336"/>
                </a:lnTo>
                <a:lnTo>
                  <a:pt x="30988" y="21844"/>
                </a:lnTo>
                <a:close/>
              </a:path>
              <a:path w="196850" h="280669">
                <a:moveTo>
                  <a:pt x="48768" y="22860"/>
                </a:moveTo>
                <a:lnTo>
                  <a:pt x="44196" y="21336"/>
                </a:lnTo>
                <a:lnTo>
                  <a:pt x="45720" y="21336"/>
                </a:lnTo>
                <a:lnTo>
                  <a:pt x="48768" y="22860"/>
                </a:lnTo>
                <a:close/>
              </a:path>
              <a:path w="196850" h="280669">
                <a:moveTo>
                  <a:pt x="53340" y="25908"/>
                </a:moveTo>
                <a:lnTo>
                  <a:pt x="48768" y="22860"/>
                </a:lnTo>
                <a:lnTo>
                  <a:pt x="45720" y="21336"/>
                </a:lnTo>
                <a:lnTo>
                  <a:pt x="88900" y="21336"/>
                </a:lnTo>
                <a:lnTo>
                  <a:pt x="92964" y="24384"/>
                </a:lnTo>
                <a:lnTo>
                  <a:pt x="53340" y="24384"/>
                </a:lnTo>
                <a:lnTo>
                  <a:pt x="53340" y="25908"/>
                </a:lnTo>
                <a:close/>
              </a:path>
              <a:path w="196850" h="280669">
                <a:moveTo>
                  <a:pt x="30480" y="22860"/>
                </a:moveTo>
                <a:lnTo>
                  <a:pt x="28956" y="22860"/>
                </a:lnTo>
                <a:lnTo>
                  <a:pt x="30988" y="21844"/>
                </a:lnTo>
                <a:lnTo>
                  <a:pt x="30480" y="22860"/>
                </a:lnTo>
                <a:close/>
              </a:path>
              <a:path w="196850" h="280669">
                <a:moveTo>
                  <a:pt x="10668" y="48768"/>
                </a:moveTo>
                <a:lnTo>
                  <a:pt x="3048" y="48768"/>
                </a:lnTo>
                <a:lnTo>
                  <a:pt x="0" y="44196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7432"/>
                </a:lnTo>
                <a:lnTo>
                  <a:pt x="4572" y="27432"/>
                </a:lnTo>
                <a:lnTo>
                  <a:pt x="7620" y="24384"/>
                </a:lnTo>
                <a:lnTo>
                  <a:pt x="28194" y="24384"/>
                </a:lnTo>
                <a:lnTo>
                  <a:pt x="27432" y="25908"/>
                </a:lnTo>
                <a:lnTo>
                  <a:pt x="25908" y="27432"/>
                </a:lnTo>
                <a:lnTo>
                  <a:pt x="25908" y="28956"/>
                </a:lnTo>
                <a:lnTo>
                  <a:pt x="21336" y="33528"/>
                </a:lnTo>
                <a:lnTo>
                  <a:pt x="21336" y="35052"/>
                </a:lnTo>
                <a:lnTo>
                  <a:pt x="18288" y="38100"/>
                </a:lnTo>
                <a:lnTo>
                  <a:pt x="17272" y="39624"/>
                </a:lnTo>
                <a:lnTo>
                  <a:pt x="16764" y="39624"/>
                </a:lnTo>
                <a:lnTo>
                  <a:pt x="15240" y="42672"/>
                </a:lnTo>
                <a:lnTo>
                  <a:pt x="13716" y="47244"/>
                </a:lnTo>
                <a:lnTo>
                  <a:pt x="10668" y="48768"/>
                </a:lnTo>
                <a:close/>
              </a:path>
              <a:path w="196850" h="280669">
                <a:moveTo>
                  <a:pt x="70104" y="35052"/>
                </a:moveTo>
                <a:lnTo>
                  <a:pt x="64008" y="30480"/>
                </a:lnTo>
                <a:lnTo>
                  <a:pt x="57912" y="27432"/>
                </a:lnTo>
                <a:lnTo>
                  <a:pt x="53340" y="24384"/>
                </a:lnTo>
                <a:lnTo>
                  <a:pt x="94488" y="24384"/>
                </a:lnTo>
                <a:lnTo>
                  <a:pt x="100584" y="28956"/>
                </a:lnTo>
                <a:lnTo>
                  <a:pt x="106299" y="33528"/>
                </a:lnTo>
                <a:lnTo>
                  <a:pt x="68580" y="33528"/>
                </a:lnTo>
                <a:lnTo>
                  <a:pt x="70104" y="35052"/>
                </a:lnTo>
                <a:close/>
              </a:path>
              <a:path w="196850" h="280669">
                <a:moveTo>
                  <a:pt x="102108" y="59436"/>
                </a:moveTo>
                <a:lnTo>
                  <a:pt x="86868" y="47244"/>
                </a:lnTo>
                <a:lnTo>
                  <a:pt x="68580" y="33528"/>
                </a:lnTo>
                <a:lnTo>
                  <a:pt x="106299" y="33528"/>
                </a:lnTo>
                <a:lnTo>
                  <a:pt x="123444" y="47244"/>
                </a:lnTo>
                <a:lnTo>
                  <a:pt x="124968" y="47244"/>
                </a:lnTo>
                <a:lnTo>
                  <a:pt x="132588" y="54864"/>
                </a:lnTo>
                <a:lnTo>
                  <a:pt x="136398" y="57912"/>
                </a:lnTo>
                <a:lnTo>
                  <a:pt x="102108" y="57912"/>
                </a:lnTo>
                <a:lnTo>
                  <a:pt x="102108" y="59436"/>
                </a:lnTo>
                <a:close/>
              </a:path>
              <a:path w="196850" h="280669">
                <a:moveTo>
                  <a:pt x="15240" y="42672"/>
                </a:moveTo>
                <a:lnTo>
                  <a:pt x="16764" y="39624"/>
                </a:lnTo>
                <a:lnTo>
                  <a:pt x="17272" y="39624"/>
                </a:lnTo>
                <a:lnTo>
                  <a:pt x="15240" y="42672"/>
                </a:lnTo>
                <a:close/>
              </a:path>
              <a:path w="196850" h="280669">
                <a:moveTo>
                  <a:pt x="111252" y="65532"/>
                </a:moveTo>
                <a:lnTo>
                  <a:pt x="102108" y="57912"/>
                </a:lnTo>
                <a:lnTo>
                  <a:pt x="136398" y="57912"/>
                </a:lnTo>
                <a:lnTo>
                  <a:pt x="140208" y="60960"/>
                </a:lnTo>
                <a:lnTo>
                  <a:pt x="143865" y="64008"/>
                </a:lnTo>
                <a:lnTo>
                  <a:pt x="109728" y="64008"/>
                </a:lnTo>
                <a:lnTo>
                  <a:pt x="111252" y="65532"/>
                </a:lnTo>
                <a:close/>
              </a:path>
              <a:path w="196850" h="280669">
                <a:moveTo>
                  <a:pt x="133023" y="84473"/>
                </a:moveTo>
                <a:lnTo>
                  <a:pt x="126492" y="79248"/>
                </a:lnTo>
                <a:lnTo>
                  <a:pt x="126492" y="77724"/>
                </a:lnTo>
                <a:lnTo>
                  <a:pt x="117348" y="71628"/>
                </a:lnTo>
                <a:lnTo>
                  <a:pt x="109728" y="64008"/>
                </a:lnTo>
                <a:lnTo>
                  <a:pt x="143865" y="64008"/>
                </a:lnTo>
                <a:lnTo>
                  <a:pt x="149352" y="68580"/>
                </a:lnTo>
                <a:lnTo>
                  <a:pt x="150876" y="70104"/>
                </a:lnTo>
                <a:lnTo>
                  <a:pt x="161848" y="83820"/>
                </a:lnTo>
                <a:lnTo>
                  <a:pt x="132588" y="83820"/>
                </a:lnTo>
                <a:lnTo>
                  <a:pt x="133023" y="84473"/>
                </a:lnTo>
                <a:close/>
              </a:path>
              <a:path w="196850" h="280669">
                <a:moveTo>
                  <a:pt x="134112" y="85344"/>
                </a:moveTo>
                <a:lnTo>
                  <a:pt x="133023" y="84473"/>
                </a:lnTo>
                <a:lnTo>
                  <a:pt x="132588" y="83820"/>
                </a:lnTo>
                <a:lnTo>
                  <a:pt x="134112" y="85344"/>
                </a:lnTo>
                <a:close/>
              </a:path>
              <a:path w="196850" h="280669">
                <a:moveTo>
                  <a:pt x="163068" y="85344"/>
                </a:moveTo>
                <a:lnTo>
                  <a:pt x="134112" y="85344"/>
                </a:lnTo>
                <a:lnTo>
                  <a:pt x="132588" y="83820"/>
                </a:lnTo>
                <a:lnTo>
                  <a:pt x="161848" y="83820"/>
                </a:lnTo>
                <a:lnTo>
                  <a:pt x="163068" y="85344"/>
                </a:lnTo>
                <a:close/>
              </a:path>
              <a:path w="196850" h="280669">
                <a:moveTo>
                  <a:pt x="138684" y="92964"/>
                </a:moveTo>
                <a:lnTo>
                  <a:pt x="133023" y="84473"/>
                </a:lnTo>
                <a:lnTo>
                  <a:pt x="134112" y="85344"/>
                </a:lnTo>
                <a:lnTo>
                  <a:pt x="163068" y="85344"/>
                </a:lnTo>
                <a:lnTo>
                  <a:pt x="164592" y="86868"/>
                </a:lnTo>
                <a:lnTo>
                  <a:pt x="167640" y="91440"/>
                </a:lnTo>
                <a:lnTo>
                  <a:pt x="138684" y="91440"/>
                </a:lnTo>
                <a:lnTo>
                  <a:pt x="138684" y="92964"/>
                </a:lnTo>
                <a:close/>
              </a:path>
              <a:path w="196850" h="280669">
                <a:moveTo>
                  <a:pt x="144780" y="100584"/>
                </a:moveTo>
                <a:lnTo>
                  <a:pt x="138684" y="91440"/>
                </a:lnTo>
                <a:lnTo>
                  <a:pt x="167640" y="91440"/>
                </a:lnTo>
                <a:lnTo>
                  <a:pt x="170688" y="96012"/>
                </a:lnTo>
                <a:lnTo>
                  <a:pt x="173126" y="99060"/>
                </a:lnTo>
                <a:lnTo>
                  <a:pt x="144780" y="99060"/>
                </a:lnTo>
                <a:lnTo>
                  <a:pt x="144780" y="100584"/>
                </a:lnTo>
                <a:close/>
              </a:path>
              <a:path w="196850" h="280669">
                <a:moveTo>
                  <a:pt x="161544" y="126492"/>
                </a:moveTo>
                <a:lnTo>
                  <a:pt x="156972" y="117348"/>
                </a:lnTo>
                <a:lnTo>
                  <a:pt x="144780" y="99060"/>
                </a:lnTo>
                <a:lnTo>
                  <a:pt x="173126" y="99060"/>
                </a:lnTo>
                <a:lnTo>
                  <a:pt x="176783" y="103632"/>
                </a:lnTo>
                <a:lnTo>
                  <a:pt x="176783" y="105156"/>
                </a:lnTo>
                <a:lnTo>
                  <a:pt x="182880" y="114300"/>
                </a:lnTo>
                <a:lnTo>
                  <a:pt x="182880" y="115824"/>
                </a:lnTo>
                <a:lnTo>
                  <a:pt x="187452" y="123444"/>
                </a:lnTo>
                <a:lnTo>
                  <a:pt x="187452" y="124968"/>
                </a:lnTo>
                <a:lnTo>
                  <a:pt x="161544" y="124968"/>
                </a:lnTo>
                <a:lnTo>
                  <a:pt x="161544" y="126492"/>
                </a:lnTo>
                <a:close/>
              </a:path>
              <a:path w="196850" h="280669">
                <a:moveTo>
                  <a:pt x="166116" y="134112"/>
                </a:moveTo>
                <a:lnTo>
                  <a:pt x="161544" y="124968"/>
                </a:lnTo>
                <a:lnTo>
                  <a:pt x="187452" y="124968"/>
                </a:lnTo>
                <a:lnTo>
                  <a:pt x="189992" y="132588"/>
                </a:lnTo>
                <a:lnTo>
                  <a:pt x="166116" y="132588"/>
                </a:lnTo>
                <a:lnTo>
                  <a:pt x="166116" y="134112"/>
                </a:lnTo>
                <a:close/>
              </a:path>
              <a:path w="196850" h="280669">
                <a:moveTo>
                  <a:pt x="169164" y="143256"/>
                </a:moveTo>
                <a:lnTo>
                  <a:pt x="166116" y="132588"/>
                </a:lnTo>
                <a:lnTo>
                  <a:pt x="189992" y="132588"/>
                </a:lnTo>
                <a:lnTo>
                  <a:pt x="190500" y="134112"/>
                </a:lnTo>
                <a:lnTo>
                  <a:pt x="192023" y="135636"/>
                </a:lnTo>
                <a:lnTo>
                  <a:pt x="192894" y="141732"/>
                </a:lnTo>
                <a:lnTo>
                  <a:pt x="169164" y="141732"/>
                </a:lnTo>
                <a:lnTo>
                  <a:pt x="169164" y="143256"/>
                </a:lnTo>
                <a:close/>
              </a:path>
              <a:path w="196850" h="280669">
                <a:moveTo>
                  <a:pt x="170688" y="152400"/>
                </a:moveTo>
                <a:lnTo>
                  <a:pt x="169164" y="141732"/>
                </a:lnTo>
                <a:lnTo>
                  <a:pt x="192894" y="141732"/>
                </a:lnTo>
                <a:lnTo>
                  <a:pt x="193547" y="146304"/>
                </a:lnTo>
                <a:lnTo>
                  <a:pt x="193547" y="147828"/>
                </a:lnTo>
                <a:lnTo>
                  <a:pt x="194418" y="150876"/>
                </a:lnTo>
                <a:lnTo>
                  <a:pt x="170688" y="150876"/>
                </a:lnTo>
                <a:lnTo>
                  <a:pt x="170688" y="152400"/>
                </a:lnTo>
                <a:close/>
              </a:path>
              <a:path w="196850" h="280669">
                <a:moveTo>
                  <a:pt x="173735" y="163068"/>
                </a:moveTo>
                <a:lnTo>
                  <a:pt x="170688" y="150876"/>
                </a:lnTo>
                <a:lnTo>
                  <a:pt x="194418" y="150876"/>
                </a:lnTo>
                <a:lnTo>
                  <a:pt x="196596" y="158496"/>
                </a:lnTo>
                <a:lnTo>
                  <a:pt x="196596" y="161544"/>
                </a:lnTo>
                <a:lnTo>
                  <a:pt x="173735" y="161544"/>
                </a:lnTo>
                <a:lnTo>
                  <a:pt x="173735" y="163068"/>
                </a:lnTo>
                <a:close/>
              </a:path>
              <a:path w="196850" h="280669">
                <a:moveTo>
                  <a:pt x="196596" y="172212"/>
                </a:moveTo>
                <a:lnTo>
                  <a:pt x="173735" y="172212"/>
                </a:lnTo>
                <a:lnTo>
                  <a:pt x="173735" y="161544"/>
                </a:lnTo>
                <a:lnTo>
                  <a:pt x="196596" y="161544"/>
                </a:lnTo>
                <a:lnTo>
                  <a:pt x="196596" y="172212"/>
                </a:lnTo>
                <a:close/>
              </a:path>
              <a:path w="196850" h="280669">
                <a:moveTo>
                  <a:pt x="195289" y="182880"/>
                </a:moveTo>
                <a:lnTo>
                  <a:pt x="172212" y="182880"/>
                </a:lnTo>
                <a:lnTo>
                  <a:pt x="173735" y="170688"/>
                </a:lnTo>
                <a:lnTo>
                  <a:pt x="173735" y="172212"/>
                </a:lnTo>
                <a:lnTo>
                  <a:pt x="196596" y="172212"/>
                </a:lnTo>
                <a:lnTo>
                  <a:pt x="196596" y="173736"/>
                </a:lnTo>
                <a:lnTo>
                  <a:pt x="195289" y="182880"/>
                </a:lnTo>
                <a:close/>
              </a:path>
              <a:path w="196850" h="280669">
                <a:moveTo>
                  <a:pt x="194119" y="193548"/>
                </a:moveTo>
                <a:lnTo>
                  <a:pt x="170688" y="193548"/>
                </a:lnTo>
                <a:lnTo>
                  <a:pt x="172212" y="181356"/>
                </a:lnTo>
                <a:lnTo>
                  <a:pt x="172212" y="182880"/>
                </a:lnTo>
                <a:lnTo>
                  <a:pt x="195289" y="182880"/>
                </a:lnTo>
                <a:lnTo>
                  <a:pt x="195071" y="184404"/>
                </a:lnTo>
                <a:lnTo>
                  <a:pt x="195071" y="185928"/>
                </a:lnTo>
                <a:lnTo>
                  <a:pt x="194119" y="193548"/>
                </a:lnTo>
                <a:close/>
              </a:path>
              <a:path w="196850" h="280669">
                <a:moveTo>
                  <a:pt x="166116" y="204215"/>
                </a:moveTo>
                <a:lnTo>
                  <a:pt x="170688" y="192024"/>
                </a:lnTo>
                <a:lnTo>
                  <a:pt x="170688" y="193548"/>
                </a:lnTo>
                <a:lnTo>
                  <a:pt x="194119" y="193548"/>
                </a:lnTo>
                <a:lnTo>
                  <a:pt x="193547" y="198120"/>
                </a:lnTo>
                <a:lnTo>
                  <a:pt x="192023" y="199644"/>
                </a:lnTo>
                <a:lnTo>
                  <a:pt x="191262" y="202691"/>
                </a:lnTo>
                <a:lnTo>
                  <a:pt x="167640" y="202691"/>
                </a:lnTo>
                <a:lnTo>
                  <a:pt x="166116" y="204215"/>
                </a:lnTo>
                <a:close/>
              </a:path>
              <a:path w="196850" h="280669">
                <a:moveTo>
                  <a:pt x="161544" y="214884"/>
                </a:moveTo>
                <a:lnTo>
                  <a:pt x="167640" y="202691"/>
                </a:lnTo>
                <a:lnTo>
                  <a:pt x="191262" y="202691"/>
                </a:lnTo>
                <a:lnTo>
                  <a:pt x="188976" y="211836"/>
                </a:lnTo>
                <a:lnTo>
                  <a:pt x="187452" y="211836"/>
                </a:lnTo>
                <a:lnTo>
                  <a:pt x="186880" y="213360"/>
                </a:lnTo>
                <a:lnTo>
                  <a:pt x="163068" y="213360"/>
                </a:lnTo>
                <a:lnTo>
                  <a:pt x="161544" y="214884"/>
                </a:lnTo>
                <a:close/>
              </a:path>
              <a:path w="196850" h="280669">
                <a:moveTo>
                  <a:pt x="153924" y="225552"/>
                </a:moveTo>
                <a:lnTo>
                  <a:pt x="163068" y="213360"/>
                </a:lnTo>
                <a:lnTo>
                  <a:pt x="186880" y="213360"/>
                </a:lnTo>
                <a:lnTo>
                  <a:pt x="182880" y="224028"/>
                </a:lnTo>
                <a:lnTo>
                  <a:pt x="155448" y="224028"/>
                </a:lnTo>
                <a:lnTo>
                  <a:pt x="153924" y="225552"/>
                </a:lnTo>
                <a:close/>
              </a:path>
              <a:path w="196850" h="280669">
                <a:moveTo>
                  <a:pt x="144780" y="237744"/>
                </a:moveTo>
                <a:lnTo>
                  <a:pt x="155448" y="224028"/>
                </a:lnTo>
                <a:lnTo>
                  <a:pt x="182880" y="224028"/>
                </a:lnTo>
                <a:lnTo>
                  <a:pt x="181356" y="225552"/>
                </a:lnTo>
                <a:lnTo>
                  <a:pt x="174688" y="236220"/>
                </a:lnTo>
                <a:lnTo>
                  <a:pt x="146304" y="236220"/>
                </a:lnTo>
                <a:lnTo>
                  <a:pt x="144780" y="237744"/>
                </a:lnTo>
                <a:close/>
              </a:path>
              <a:path w="196850" h="280669">
                <a:moveTo>
                  <a:pt x="128016" y="280415"/>
                </a:moveTo>
                <a:lnTo>
                  <a:pt x="121920" y="280415"/>
                </a:lnTo>
                <a:lnTo>
                  <a:pt x="115824" y="271272"/>
                </a:lnTo>
                <a:lnTo>
                  <a:pt x="115824" y="265176"/>
                </a:lnTo>
                <a:lnTo>
                  <a:pt x="120396" y="262128"/>
                </a:lnTo>
                <a:lnTo>
                  <a:pt x="134112" y="249936"/>
                </a:lnTo>
                <a:lnTo>
                  <a:pt x="132588" y="249936"/>
                </a:lnTo>
                <a:lnTo>
                  <a:pt x="146304" y="236220"/>
                </a:lnTo>
                <a:lnTo>
                  <a:pt x="174688" y="236220"/>
                </a:lnTo>
                <a:lnTo>
                  <a:pt x="173735" y="237744"/>
                </a:lnTo>
                <a:lnTo>
                  <a:pt x="172212" y="239267"/>
                </a:lnTo>
                <a:lnTo>
                  <a:pt x="161544" y="251460"/>
                </a:lnTo>
                <a:lnTo>
                  <a:pt x="161544" y="252984"/>
                </a:lnTo>
                <a:lnTo>
                  <a:pt x="147828" y="265176"/>
                </a:lnTo>
                <a:lnTo>
                  <a:pt x="132588" y="277367"/>
                </a:lnTo>
                <a:lnTo>
                  <a:pt x="128016" y="2804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0876" y="1982723"/>
            <a:ext cx="70485" cy="280670"/>
          </a:xfrm>
          <a:custGeom>
            <a:avLst/>
            <a:gdLst/>
            <a:ahLst/>
            <a:cxnLst/>
            <a:rect l="l" t="t" r="r" b="b"/>
            <a:pathLst>
              <a:path w="70485" h="280669">
                <a:moveTo>
                  <a:pt x="10668" y="15240"/>
                </a:moveTo>
                <a:lnTo>
                  <a:pt x="9144" y="10668"/>
                </a:lnTo>
                <a:lnTo>
                  <a:pt x="9144" y="9144"/>
                </a:lnTo>
                <a:lnTo>
                  <a:pt x="9906" y="6858"/>
                </a:lnTo>
                <a:lnTo>
                  <a:pt x="12192" y="4572"/>
                </a:lnTo>
                <a:lnTo>
                  <a:pt x="13716" y="1524"/>
                </a:lnTo>
                <a:lnTo>
                  <a:pt x="18288" y="0"/>
                </a:lnTo>
                <a:lnTo>
                  <a:pt x="19507" y="609"/>
                </a:lnTo>
                <a:lnTo>
                  <a:pt x="16764" y="1524"/>
                </a:lnTo>
                <a:lnTo>
                  <a:pt x="21336" y="1524"/>
                </a:lnTo>
                <a:lnTo>
                  <a:pt x="24765" y="2667"/>
                </a:lnTo>
                <a:lnTo>
                  <a:pt x="25908" y="6096"/>
                </a:lnTo>
                <a:lnTo>
                  <a:pt x="27432" y="7620"/>
                </a:lnTo>
                <a:lnTo>
                  <a:pt x="27432" y="10668"/>
                </a:lnTo>
                <a:lnTo>
                  <a:pt x="12192" y="10668"/>
                </a:lnTo>
                <a:lnTo>
                  <a:pt x="10668" y="13716"/>
                </a:lnTo>
                <a:lnTo>
                  <a:pt x="10668" y="15240"/>
                </a:lnTo>
                <a:close/>
              </a:path>
              <a:path w="70485" h="280669">
                <a:moveTo>
                  <a:pt x="24765" y="2667"/>
                </a:moveTo>
                <a:lnTo>
                  <a:pt x="21336" y="1524"/>
                </a:lnTo>
                <a:lnTo>
                  <a:pt x="19507" y="609"/>
                </a:lnTo>
                <a:lnTo>
                  <a:pt x="21336" y="0"/>
                </a:lnTo>
                <a:lnTo>
                  <a:pt x="24384" y="1524"/>
                </a:lnTo>
                <a:lnTo>
                  <a:pt x="24765" y="2667"/>
                </a:lnTo>
                <a:close/>
              </a:path>
              <a:path w="70485" h="280669">
                <a:moveTo>
                  <a:pt x="21336" y="1524"/>
                </a:moveTo>
                <a:lnTo>
                  <a:pt x="16764" y="1524"/>
                </a:lnTo>
                <a:lnTo>
                  <a:pt x="19507" y="609"/>
                </a:lnTo>
                <a:lnTo>
                  <a:pt x="21336" y="1524"/>
                </a:lnTo>
                <a:close/>
              </a:path>
              <a:path w="70485" h="280669">
                <a:moveTo>
                  <a:pt x="9906" y="6858"/>
                </a:moveTo>
                <a:lnTo>
                  <a:pt x="10668" y="4572"/>
                </a:lnTo>
                <a:lnTo>
                  <a:pt x="13716" y="1524"/>
                </a:lnTo>
                <a:lnTo>
                  <a:pt x="12192" y="4572"/>
                </a:lnTo>
                <a:lnTo>
                  <a:pt x="9906" y="6858"/>
                </a:lnTo>
                <a:close/>
              </a:path>
              <a:path w="70485" h="280669">
                <a:moveTo>
                  <a:pt x="27432" y="7620"/>
                </a:moveTo>
                <a:lnTo>
                  <a:pt x="25908" y="6096"/>
                </a:lnTo>
                <a:lnTo>
                  <a:pt x="24765" y="2667"/>
                </a:lnTo>
                <a:lnTo>
                  <a:pt x="25908" y="3048"/>
                </a:lnTo>
                <a:lnTo>
                  <a:pt x="27432" y="6096"/>
                </a:lnTo>
                <a:lnTo>
                  <a:pt x="27432" y="7620"/>
                </a:lnTo>
                <a:close/>
              </a:path>
              <a:path w="70485" h="280669">
                <a:moveTo>
                  <a:pt x="9144" y="9144"/>
                </a:moveTo>
                <a:lnTo>
                  <a:pt x="9144" y="7620"/>
                </a:lnTo>
                <a:lnTo>
                  <a:pt x="9906" y="6858"/>
                </a:lnTo>
                <a:lnTo>
                  <a:pt x="9144" y="9144"/>
                </a:lnTo>
                <a:close/>
              </a:path>
              <a:path w="70485" h="280669">
                <a:moveTo>
                  <a:pt x="27432" y="13716"/>
                </a:moveTo>
                <a:lnTo>
                  <a:pt x="27432" y="7620"/>
                </a:lnTo>
                <a:lnTo>
                  <a:pt x="28956" y="9144"/>
                </a:lnTo>
                <a:lnTo>
                  <a:pt x="27432" y="13716"/>
                </a:lnTo>
                <a:close/>
              </a:path>
              <a:path w="70485" h="280669">
                <a:moveTo>
                  <a:pt x="9144" y="19812"/>
                </a:moveTo>
                <a:lnTo>
                  <a:pt x="9144" y="10668"/>
                </a:lnTo>
                <a:lnTo>
                  <a:pt x="10668" y="15240"/>
                </a:lnTo>
                <a:lnTo>
                  <a:pt x="10668" y="16764"/>
                </a:lnTo>
                <a:lnTo>
                  <a:pt x="9144" y="19812"/>
                </a:lnTo>
                <a:close/>
              </a:path>
              <a:path w="70485" h="280669">
                <a:moveTo>
                  <a:pt x="12192" y="16764"/>
                </a:moveTo>
                <a:lnTo>
                  <a:pt x="10668" y="15240"/>
                </a:lnTo>
                <a:lnTo>
                  <a:pt x="10668" y="13716"/>
                </a:lnTo>
                <a:lnTo>
                  <a:pt x="12192" y="10668"/>
                </a:lnTo>
                <a:lnTo>
                  <a:pt x="12192" y="16764"/>
                </a:lnTo>
                <a:close/>
              </a:path>
              <a:path w="70485" h="280669">
                <a:moveTo>
                  <a:pt x="23622" y="16764"/>
                </a:moveTo>
                <a:lnTo>
                  <a:pt x="12192" y="16764"/>
                </a:lnTo>
                <a:lnTo>
                  <a:pt x="12192" y="10668"/>
                </a:lnTo>
                <a:lnTo>
                  <a:pt x="27432" y="10668"/>
                </a:lnTo>
                <a:lnTo>
                  <a:pt x="27432" y="13716"/>
                </a:lnTo>
                <a:lnTo>
                  <a:pt x="24384" y="15240"/>
                </a:lnTo>
                <a:lnTo>
                  <a:pt x="23622" y="16764"/>
                </a:lnTo>
                <a:close/>
              </a:path>
              <a:path w="70485" h="280669">
                <a:moveTo>
                  <a:pt x="25908" y="25908"/>
                </a:moveTo>
                <a:lnTo>
                  <a:pt x="16764" y="25908"/>
                </a:lnTo>
                <a:lnTo>
                  <a:pt x="21336" y="24384"/>
                </a:lnTo>
                <a:lnTo>
                  <a:pt x="24384" y="18288"/>
                </a:lnTo>
                <a:lnTo>
                  <a:pt x="24384" y="15240"/>
                </a:lnTo>
                <a:lnTo>
                  <a:pt x="27432" y="13716"/>
                </a:lnTo>
                <a:lnTo>
                  <a:pt x="27432" y="18288"/>
                </a:lnTo>
                <a:lnTo>
                  <a:pt x="25908" y="24384"/>
                </a:lnTo>
                <a:lnTo>
                  <a:pt x="25908" y="25908"/>
                </a:lnTo>
                <a:close/>
              </a:path>
              <a:path w="70485" h="280669">
                <a:moveTo>
                  <a:pt x="16764" y="25908"/>
                </a:moveTo>
                <a:lnTo>
                  <a:pt x="10668" y="22860"/>
                </a:lnTo>
                <a:lnTo>
                  <a:pt x="9144" y="19812"/>
                </a:lnTo>
                <a:lnTo>
                  <a:pt x="10668" y="16764"/>
                </a:lnTo>
                <a:lnTo>
                  <a:pt x="10668" y="15240"/>
                </a:lnTo>
                <a:lnTo>
                  <a:pt x="12192" y="16764"/>
                </a:lnTo>
                <a:lnTo>
                  <a:pt x="23622" y="16764"/>
                </a:lnTo>
                <a:lnTo>
                  <a:pt x="22860" y="18288"/>
                </a:lnTo>
                <a:lnTo>
                  <a:pt x="24384" y="18288"/>
                </a:lnTo>
                <a:lnTo>
                  <a:pt x="21336" y="24384"/>
                </a:lnTo>
                <a:lnTo>
                  <a:pt x="16764" y="25908"/>
                </a:lnTo>
                <a:close/>
              </a:path>
              <a:path w="70485" h="280669">
                <a:moveTo>
                  <a:pt x="24384" y="18288"/>
                </a:moveTo>
                <a:lnTo>
                  <a:pt x="22860" y="18288"/>
                </a:lnTo>
                <a:lnTo>
                  <a:pt x="24384" y="15240"/>
                </a:lnTo>
                <a:lnTo>
                  <a:pt x="24384" y="18288"/>
                </a:lnTo>
                <a:close/>
              </a:path>
              <a:path w="70485" h="280669">
                <a:moveTo>
                  <a:pt x="13716" y="24384"/>
                </a:moveTo>
                <a:lnTo>
                  <a:pt x="9144" y="24384"/>
                </a:lnTo>
                <a:lnTo>
                  <a:pt x="9144" y="19812"/>
                </a:lnTo>
                <a:lnTo>
                  <a:pt x="10668" y="22860"/>
                </a:lnTo>
                <a:lnTo>
                  <a:pt x="13716" y="24384"/>
                </a:lnTo>
                <a:close/>
              </a:path>
              <a:path w="70485" h="280669">
                <a:moveTo>
                  <a:pt x="19812" y="117348"/>
                </a:moveTo>
                <a:lnTo>
                  <a:pt x="1524" y="117348"/>
                </a:lnTo>
                <a:lnTo>
                  <a:pt x="1524" y="102108"/>
                </a:lnTo>
                <a:lnTo>
                  <a:pt x="3048" y="86868"/>
                </a:lnTo>
                <a:lnTo>
                  <a:pt x="4572" y="73152"/>
                </a:lnTo>
                <a:lnTo>
                  <a:pt x="6096" y="60960"/>
                </a:lnTo>
                <a:lnTo>
                  <a:pt x="6096" y="48768"/>
                </a:lnTo>
                <a:lnTo>
                  <a:pt x="7620" y="39624"/>
                </a:lnTo>
                <a:lnTo>
                  <a:pt x="7620" y="30480"/>
                </a:lnTo>
                <a:lnTo>
                  <a:pt x="9144" y="22860"/>
                </a:lnTo>
                <a:lnTo>
                  <a:pt x="9144" y="24384"/>
                </a:lnTo>
                <a:lnTo>
                  <a:pt x="13716" y="24384"/>
                </a:lnTo>
                <a:lnTo>
                  <a:pt x="16764" y="25908"/>
                </a:lnTo>
                <a:lnTo>
                  <a:pt x="25908" y="25908"/>
                </a:lnTo>
                <a:lnTo>
                  <a:pt x="25908" y="41148"/>
                </a:lnTo>
                <a:lnTo>
                  <a:pt x="24384" y="50292"/>
                </a:lnTo>
                <a:lnTo>
                  <a:pt x="24384" y="62484"/>
                </a:lnTo>
                <a:lnTo>
                  <a:pt x="22860" y="74676"/>
                </a:lnTo>
                <a:lnTo>
                  <a:pt x="21336" y="88392"/>
                </a:lnTo>
                <a:lnTo>
                  <a:pt x="21336" y="102108"/>
                </a:lnTo>
                <a:lnTo>
                  <a:pt x="19812" y="117348"/>
                </a:lnTo>
                <a:close/>
              </a:path>
              <a:path w="70485" h="280669">
                <a:moveTo>
                  <a:pt x="62484" y="280416"/>
                </a:moveTo>
                <a:lnTo>
                  <a:pt x="54864" y="280416"/>
                </a:lnTo>
                <a:lnTo>
                  <a:pt x="51816" y="275843"/>
                </a:lnTo>
                <a:lnTo>
                  <a:pt x="44196" y="269748"/>
                </a:lnTo>
                <a:lnTo>
                  <a:pt x="38100" y="262128"/>
                </a:lnTo>
                <a:lnTo>
                  <a:pt x="38100" y="260604"/>
                </a:lnTo>
                <a:lnTo>
                  <a:pt x="28956" y="246888"/>
                </a:lnTo>
                <a:lnTo>
                  <a:pt x="21336" y="231648"/>
                </a:lnTo>
                <a:lnTo>
                  <a:pt x="19812" y="230124"/>
                </a:lnTo>
                <a:lnTo>
                  <a:pt x="13716" y="214884"/>
                </a:lnTo>
                <a:lnTo>
                  <a:pt x="13716" y="213360"/>
                </a:lnTo>
                <a:lnTo>
                  <a:pt x="9144" y="196596"/>
                </a:lnTo>
                <a:lnTo>
                  <a:pt x="6096" y="178308"/>
                </a:lnTo>
                <a:lnTo>
                  <a:pt x="4572" y="178308"/>
                </a:lnTo>
                <a:lnTo>
                  <a:pt x="1524" y="144780"/>
                </a:lnTo>
                <a:lnTo>
                  <a:pt x="0" y="131064"/>
                </a:lnTo>
                <a:lnTo>
                  <a:pt x="0" y="129540"/>
                </a:lnTo>
                <a:lnTo>
                  <a:pt x="1524" y="115824"/>
                </a:lnTo>
                <a:lnTo>
                  <a:pt x="1524" y="117348"/>
                </a:lnTo>
                <a:lnTo>
                  <a:pt x="19812" y="117348"/>
                </a:lnTo>
                <a:lnTo>
                  <a:pt x="19812" y="131064"/>
                </a:lnTo>
                <a:lnTo>
                  <a:pt x="19981" y="131064"/>
                </a:lnTo>
                <a:lnTo>
                  <a:pt x="21336" y="143256"/>
                </a:lnTo>
                <a:lnTo>
                  <a:pt x="22860" y="160020"/>
                </a:lnTo>
                <a:lnTo>
                  <a:pt x="22998" y="160020"/>
                </a:lnTo>
                <a:lnTo>
                  <a:pt x="24384" y="175260"/>
                </a:lnTo>
                <a:lnTo>
                  <a:pt x="28956" y="192024"/>
                </a:lnTo>
                <a:lnTo>
                  <a:pt x="33528" y="207264"/>
                </a:lnTo>
                <a:lnTo>
                  <a:pt x="39624" y="222504"/>
                </a:lnTo>
                <a:lnTo>
                  <a:pt x="46482" y="236219"/>
                </a:lnTo>
                <a:lnTo>
                  <a:pt x="45720" y="236219"/>
                </a:lnTo>
                <a:lnTo>
                  <a:pt x="53848" y="248412"/>
                </a:lnTo>
                <a:lnTo>
                  <a:pt x="53340" y="248412"/>
                </a:lnTo>
                <a:lnTo>
                  <a:pt x="59436" y="256031"/>
                </a:lnTo>
                <a:lnTo>
                  <a:pt x="70104" y="266700"/>
                </a:lnTo>
                <a:lnTo>
                  <a:pt x="70104" y="272796"/>
                </a:lnTo>
                <a:lnTo>
                  <a:pt x="65532" y="275843"/>
                </a:lnTo>
                <a:lnTo>
                  <a:pt x="62484" y="280416"/>
                </a:lnTo>
                <a:close/>
              </a:path>
              <a:path w="70485" h="280669">
                <a:moveTo>
                  <a:pt x="19981" y="131064"/>
                </a:moveTo>
                <a:lnTo>
                  <a:pt x="19812" y="131064"/>
                </a:lnTo>
                <a:lnTo>
                  <a:pt x="19812" y="129540"/>
                </a:lnTo>
                <a:lnTo>
                  <a:pt x="19981" y="131064"/>
                </a:lnTo>
                <a:close/>
              </a:path>
              <a:path w="70485" h="280669">
                <a:moveTo>
                  <a:pt x="22998" y="160020"/>
                </a:moveTo>
                <a:lnTo>
                  <a:pt x="22860" y="160020"/>
                </a:lnTo>
                <a:lnTo>
                  <a:pt x="22860" y="158496"/>
                </a:lnTo>
                <a:lnTo>
                  <a:pt x="22998" y="160020"/>
                </a:lnTo>
                <a:close/>
              </a:path>
              <a:path w="70485" h="280669">
                <a:moveTo>
                  <a:pt x="47244" y="237743"/>
                </a:moveTo>
                <a:lnTo>
                  <a:pt x="45720" y="236219"/>
                </a:lnTo>
                <a:lnTo>
                  <a:pt x="46482" y="236219"/>
                </a:lnTo>
                <a:lnTo>
                  <a:pt x="47244" y="237743"/>
                </a:lnTo>
                <a:close/>
              </a:path>
              <a:path w="70485" h="280669">
                <a:moveTo>
                  <a:pt x="54864" y="249936"/>
                </a:moveTo>
                <a:lnTo>
                  <a:pt x="53340" y="248412"/>
                </a:lnTo>
                <a:lnTo>
                  <a:pt x="53848" y="248412"/>
                </a:lnTo>
                <a:lnTo>
                  <a:pt x="54864" y="249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79091" y="1789176"/>
            <a:ext cx="583692" cy="21539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13076" y="1661160"/>
            <a:ext cx="914400" cy="33680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82396" y="1638300"/>
            <a:ext cx="3752215" cy="1864360"/>
            <a:chOff x="882396" y="1638300"/>
            <a:chExt cx="3752215" cy="18643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53968" y="1638300"/>
              <a:ext cx="844296" cy="3357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2396" y="1758695"/>
              <a:ext cx="3752088" cy="152552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02052" y="3272027"/>
              <a:ext cx="264160" cy="43180"/>
            </a:xfrm>
            <a:custGeom>
              <a:avLst/>
              <a:gdLst/>
              <a:ahLst/>
              <a:cxnLst/>
              <a:rect l="l" t="t" r="r" b="b"/>
              <a:pathLst>
                <a:path w="264160" h="43179">
                  <a:moveTo>
                    <a:pt x="262127" y="3048"/>
                  </a:moveTo>
                  <a:lnTo>
                    <a:pt x="240792" y="3048"/>
                  </a:lnTo>
                  <a:lnTo>
                    <a:pt x="243839" y="1524"/>
                  </a:lnTo>
                  <a:lnTo>
                    <a:pt x="246887" y="1524"/>
                  </a:lnTo>
                  <a:lnTo>
                    <a:pt x="248412" y="0"/>
                  </a:lnTo>
                  <a:lnTo>
                    <a:pt x="256032" y="0"/>
                  </a:lnTo>
                  <a:lnTo>
                    <a:pt x="262127" y="3048"/>
                  </a:lnTo>
                  <a:close/>
                </a:path>
                <a:path w="264160" h="43179">
                  <a:moveTo>
                    <a:pt x="263651" y="13716"/>
                  </a:moveTo>
                  <a:lnTo>
                    <a:pt x="179832" y="13716"/>
                  </a:lnTo>
                  <a:lnTo>
                    <a:pt x="192024" y="10668"/>
                  </a:lnTo>
                  <a:lnTo>
                    <a:pt x="193548" y="10668"/>
                  </a:lnTo>
                  <a:lnTo>
                    <a:pt x="199644" y="9144"/>
                  </a:lnTo>
                  <a:lnTo>
                    <a:pt x="204216" y="9144"/>
                  </a:lnTo>
                  <a:lnTo>
                    <a:pt x="213360" y="6096"/>
                  </a:lnTo>
                  <a:lnTo>
                    <a:pt x="219456" y="6096"/>
                  </a:lnTo>
                  <a:lnTo>
                    <a:pt x="224027" y="4572"/>
                  </a:lnTo>
                  <a:lnTo>
                    <a:pt x="234696" y="4572"/>
                  </a:lnTo>
                  <a:lnTo>
                    <a:pt x="240792" y="1524"/>
                  </a:lnTo>
                  <a:lnTo>
                    <a:pt x="240792" y="3048"/>
                  </a:lnTo>
                  <a:lnTo>
                    <a:pt x="262127" y="3048"/>
                  </a:lnTo>
                  <a:lnTo>
                    <a:pt x="262127" y="9144"/>
                  </a:lnTo>
                  <a:lnTo>
                    <a:pt x="263651" y="13716"/>
                  </a:lnTo>
                  <a:close/>
                </a:path>
                <a:path w="264160" h="43179">
                  <a:moveTo>
                    <a:pt x="234696" y="4572"/>
                  </a:moveTo>
                  <a:lnTo>
                    <a:pt x="231648" y="4572"/>
                  </a:lnTo>
                  <a:lnTo>
                    <a:pt x="236220" y="3048"/>
                  </a:lnTo>
                  <a:lnTo>
                    <a:pt x="234696" y="4572"/>
                  </a:lnTo>
                  <a:close/>
                </a:path>
                <a:path w="264160" h="43179">
                  <a:moveTo>
                    <a:pt x="256032" y="21336"/>
                  </a:moveTo>
                  <a:lnTo>
                    <a:pt x="114300" y="21336"/>
                  </a:lnTo>
                  <a:lnTo>
                    <a:pt x="121920" y="19812"/>
                  </a:lnTo>
                  <a:lnTo>
                    <a:pt x="128016" y="18288"/>
                  </a:lnTo>
                  <a:lnTo>
                    <a:pt x="135636" y="16764"/>
                  </a:lnTo>
                  <a:lnTo>
                    <a:pt x="158496" y="16764"/>
                  </a:lnTo>
                  <a:lnTo>
                    <a:pt x="166116" y="15240"/>
                  </a:lnTo>
                  <a:lnTo>
                    <a:pt x="164592" y="15240"/>
                  </a:lnTo>
                  <a:lnTo>
                    <a:pt x="179832" y="12192"/>
                  </a:lnTo>
                  <a:lnTo>
                    <a:pt x="179832" y="13716"/>
                  </a:lnTo>
                  <a:lnTo>
                    <a:pt x="263651" y="13716"/>
                  </a:lnTo>
                  <a:lnTo>
                    <a:pt x="260604" y="19812"/>
                  </a:lnTo>
                  <a:lnTo>
                    <a:pt x="256032" y="21336"/>
                  </a:lnTo>
                  <a:close/>
                </a:path>
                <a:path w="264160" h="43179">
                  <a:moveTo>
                    <a:pt x="12192" y="16764"/>
                  </a:moveTo>
                  <a:lnTo>
                    <a:pt x="9144" y="16764"/>
                  </a:lnTo>
                  <a:lnTo>
                    <a:pt x="10668" y="15240"/>
                  </a:lnTo>
                  <a:lnTo>
                    <a:pt x="12192" y="16764"/>
                  </a:lnTo>
                  <a:close/>
                </a:path>
                <a:path w="264160" h="43179">
                  <a:moveTo>
                    <a:pt x="169163" y="38100"/>
                  </a:moveTo>
                  <a:lnTo>
                    <a:pt x="28956" y="38100"/>
                  </a:lnTo>
                  <a:lnTo>
                    <a:pt x="27432" y="37338"/>
                  </a:lnTo>
                  <a:lnTo>
                    <a:pt x="28956" y="36576"/>
                  </a:lnTo>
                  <a:lnTo>
                    <a:pt x="12192" y="36576"/>
                  </a:lnTo>
                  <a:lnTo>
                    <a:pt x="7620" y="35052"/>
                  </a:lnTo>
                  <a:lnTo>
                    <a:pt x="3048" y="35052"/>
                  </a:lnTo>
                  <a:lnTo>
                    <a:pt x="0" y="30480"/>
                  </a:lnTo>
                  <a:lnTo>
                    <a:pt x="0" y="21336"/>
                  </a:lnTo>
                  <a:lnTo>
                    <a:pt x="3048" y="18288"/>
                  </a:lnTo>
                  <a:lnTo>
                    <a:pt x="7620" y="16764"/>
                  </a:lnTo>
                  <a:lnTo>
                    <a:pt x="10668" y="16764"/>
                  </a:lnTo>
                  <a:lnTo>
                    <a:pt x="15240" y="18288"/>
                  </a:lnTo>
                  <a:lnTo>
                    <a:pt x="44196" y="18288"/>
                  </a:lnTo>
                  <a:lnTo>
                    <a:pt x="47244" y="19812"/>
                  </a:lnTo>
                  <a:lnTo>
                    <a:pt x="50292" y="19812"/>
                  </a:lnTo>
                  <a:lnTo>
                    <a:pt x="54864" y="21336"/>
                  </a:lnTo>
                  <a:lnTo>
                    <a:pt x="252984" y="21336"/>
                  </a:lnTo>
                  <a:lnTo>
                    <a:pt x="246887" y="24384"/>
                  </a:lnTo>
                  <a:lnTo>
                    <a:pt x="243839" y="24384"/>
                  </a:lnTo>
                  <a:lnTo>
                    <a:pt x="240792" y="25908"/>
                  </a:lnTo>
                  <a:lnTo>
                    <a:pt x="239268" y="25908"/>
                  </a:lnTo>
                  <a:lnTo>
                    <a:pt x="236220" y="27432"/>
                  </a:lnTo>
                  <a:lnTo>
                    <a:pt x="224027" y="27432"/>
                  </a:lnTo>
                  <a:lnTo>
                    <a:pt x="214884" y="30480"/>
                  </a:lnTo>
                  <a:lnTo>
                    <a:pt x="208787" y="32004"/>
                  </a:lnTo>
                  <a:lnTo>
                    <a:pt x="201168" y="32004"/>
                  </a:lnTo>
                  <a:lnTo>
                    <a:pt x="196596" y="33528"/>
                  </a:lnTo>
                  <a:lnTo>
                    <a:pt x="190500" y="33528"/>
                  </a:lnTo>
                  <a:lnTo>
                    <a:pt x="184404" y="35052"/>
                  </a:lnTo>
                  <a:lnTo>
                    <a:pt x="169163" y="38100"/>
                  </a:lnTo>
                  <a:close/>
                </a:path>
                <a:path w="264160" h="43179">
                  <a:moveTo>
                    <a:pt x="15240" y="18288"/>
                  </a:moveTo>
                  <a:lnTo>
                    <a:pt x="10668" y="16764"/>
                  </a:lnTo>
                  <a:lnTo>
                    <a:pt x="15240" y="16764"/>
                  </a:lnTo>
                  <a:lnTo>
                    <a:pt x="15240" y="18288"/>
                  </a:lnTo>
                  <a:close/>
                </a:path>
                <a:path w="264160" h="43179">
                  <a:moveTo>
                    <a:pt x="21336" y="18288"/>
                  </a:moveTo>
                  <a:lnTo>
                    <a:pt x="15240" y="18288"/>
                  </a:lnTo>
                  <a:lnTo>
                    <a:pt x="15240" y="16764"/>
                  </a:lnTo>
                  <a:lnTo>
                    <a:pt x="22860" y="16764"/>
                  </a:lnTo>
                  <a:lnTo>
                    <a:pt x="21336" y="18288"/>
                  </a:lnTo>
                  <a:close/>
                </a:path>
                <a:path w="264160" h="43179">
                  <a:moveTo>
                    <a:pt x="27432" y="18288"/>
                  </a:moveTo>
                  <a:lnTo>
                    <a:pt x="21336" y="18288"/>
                  </a:lnTo>
                  <a:lnTo>
                    <a:pt x="22860" y="16764"/>
                  </a:lnTo>
                  <a:lnTo>
                    <a:pt x="27432" y="18288"/>
                  </a:lnTo>
                  <a:close/>
                </a:path>
                <a:path w="264160" h="43179">
                  <a:moveTo>
                    <a:pt x="36576" y="18288"/>
                  </a:moveTo>
                  <a:lnTo>
                    <a:pt x="27432" y="18288"/>
                  </a:lnTo>
                  <a:lnTo>
                    <a:pt x="22860" y="16764"/>
                  </a:lnTo>
                  <a:lnTo>
                    <a:pt x="33528" y="16764"/>
                  </a:lnTo>
                  <a:lnTo>
                    <a:pt x="36576" y="18288"/>
                  </a:lnTo>
                  <a:close/>
                </a:path>
                <a:path w="264160" h="43179">
                  <a:moveTo>
                    <a:pt x="105156" y="21336"/>
                  </a:moveTo>
                  <a:lnTo>
                    <a:pt x="71628" y="21336"/>
                  </a:lnTo>
                  <a:lnTo>
                    <a:pt x="76200" y="19812"/>
                  </a:lnTo>
                  <a:lnTo>
                    <a:pt x="97536" y="19812"/>
                  </a:lnTo>
                  <a:lnTo>
                    <a:pt x="105156" y="21336"/>
                  </a:lnTo>
                  <a:close/>
                </a:path>
                <a:path w="264160" h="43179">
                  <a:moveTo>
                    <a:pt x="114300" y="21336"/>
                  </a:moveTo>
                  <a:lnTo>
                    <a:pt x="105156" y="21336"/>
                  </a:lnTo>
                  <a:lnTo>
                    <a:pt x="103632" y="19812"/>
                  </a:lnTo>
                  <a:lnTo>
                    <a:pt x="115824" y="19812"/>
                  </a:lnTo>
                  <a:lnTo>
                    <a:pt x="114300" y="21336"/>
                  </a:lnTo>
                  <a:close/>
                </a:path>
                <a:path w="264160" h="43179">
                  <a:moveTo>
                    <a:pt x="25908" y="38100"/>
                  </a:moveTo>
                  <a:lnTo>
                    <a:pt x="19812" y="38100"/>
                  </a:lnTo>
                  <a:lnTo>
                    <a:pt x="16764" y="36576"/>
                  </a:lnTo>
                  <a:lnTo>
                    <a:pt x="25908" y="36576"/>
                  </a:lnTo>
                  <a:lnTo>
                    <a:pt x="27432" y="37338"/>
                  </a:lnTo>
                  <a:lnTo>
                    <a:pt x="25908" y="38100"/>
                  </a:lnTo>
                  <a:close/>
                </a:path>
                <a:path w="264160" h="43179">
                  <a:moveTo>
                    <a:pt x="27432" y="37338"/>
                  </a:moveTo>
                  <a:lnTo>
                    <a:pt x="25908" y="36576"/>
                  </a:lnTo>
                  <a:lnTo>
                    <a:pt x="28956" y="36576"/>
                  </a:lnTo>
                  <a:lnTo>
                    <a:pt x="27432" y="37338"/>
                  </a:lnTo>
                  <a:close/>
                </a:path>
                <a:path w="264160" h="43179">
                  <a:moveTo>
                    <a:pt x="153924" y="39624"/>
                  </a:moveTo>
                  <a:lnTo>
                    <a:pt x="33528" y="39624"/>
                  </a:lnTo>
                  <a:lnTo>
                    <a:pt x="32004" y="38100"/>
                  </a:lnTo>
                  <a:lnTo>
                    <a:pt x="160020" y="38100"/>
                  </a:lnTo>
                  <a:lnTo>
                    <a:pt x="153924" y="39624"/>
                  </a:lnTo>
                  <a:close/>
                </a:path>
                <a:path w="264160" h="43179">
                  <a:moveTo>
                    <a:pt x="42672" y="41148"/>
                  </a:moveTo>
                  <a:lnTo>
                    <a:pt x="41148" y="39624"/>
                  </a:lnTo>
                  <a:lnTo>
                    <a:pt x="42672" y="39624"/>
                  </a:lnTo>
                  <a:lnTo>
                    <a:pt x="42672" y="41148"/>
                  </a:lnTo>
                  <a:close/>
                </a:path>
                <a:path w="264160" h="43179">
                  <a:moveTo>
                    <a:pt x="131064" y="41148"/>
                  </a:moveTo>
                  <a:lnTo>
                    <a:pt x="45720" y="41148"/>
                  </a:lnTo>
                  <a:lnTo>
                    <a:pt x="42672" y="39624"/>
                  </a:lnTo>
                  <a:lnTo>
                    <a:pt x="138684" y="39624"/>
                  </a:lnTo>
                  <a:lnTo>
                    <a:pt x="131064" y="41148"/>
                  </a:lnTo>
                  <a:close/>
                </a:path>
                <a:path w="264160" h="43179">
                  <a:moveTo>
                    <a:pt x="74676" y="42672"/>
                  </a:moveTo>
                  <a:lnTo>
                    <a:pt x="50292" y="42672"/>
                  </a:lnTo>
                  <a:lnTo>
                    <a:pt x="48768" y="41148"/>
                  </a:lnTo>
                  <a:lnTo>
                    <a:pt x="80772" y="41148"/>
                  </a:lnTo>
                  <a:lnTo>
                    <a:pt x="74676" y="42672"/>
                  </a:lnTo>
                  <a:close/>
                </a:path>
                <a:path w="264160" h="43179">
                  <a:moveTo>
                    <a:pt x="118872" y="42672"/>
                  </a:moveTo>
                  <a:lnTo>
                    <a:pt x="102108" y="42672"/>
                  </a:lnTo>
                  <a:lnTo>
                    <a:pt x="94488" y="41148"/>
                  </a:lnTo>
                  <a:lnTo>
                    <a:pt x="124968" y="41148"/>
                  </a:lnTo>
                  <a:lnTo>
                    <a:pt x="118872" y="426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4912" y="3293364"/>
              <a:ext cx="179832" cy="208787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324612" y="3959352"/>
            <a:ext cx="280670" cy="245110"/>
          </a:xfrm>
          <a:custGeom>
            <a:avLst/>
            <a:gdLst/>
            <a:ahLst/>
            <a:cxnLst/>
            <a:rect l="l" t="t" r="r" b="b"/>
            <a:pathLst>
              <a:path w="280670" h="245110">
                <a:moveTo>
                  <a:pt x="7924" y="21082"/>
                </a:moveTo>
                <a:lnTo>
                  <a:pt x="6095" y="20320"/>
                </a:lnTo>
                <a:lnTo>
                  <a:pt x="6095" y="19050"/>
                </a:lnTo>
                <a:lnTo>
                  <a:pt x="3048" y="17780"/>
                </a:lnTo>
                <a:lnTo>
                  <a:pt x="0" y="12700"/>
                </a:lnTo>
                <a:lnTo>
                  <a:pt x="0" y="7620"/>
                </a:lnTo>
                <a:lnTo>
                  <a:pt x="3048" y="2540"/>
                </a:lnTo>
                <a:lnTo>
                  <a:pt x="7619" y="0"/>
                </a:lnTo>
                <a:lnTo>
                  <a:pt x="13715" y="0"/>
                </a:lnTo>
                <a:lnTo>
                  <a:pt x="18287" y="2540"/>
                </a:lnTo>
                <a:lnTo>
                  <a:pt x="19811" y="5080"/>
                </a:lnTo>
                <a:lnTo>
                  <a:pt x="20954" y="5080"/>
                </a:lnTo>
                <a:lnTo>
                  <a:pt x="24383" y="8890"/>
                </a:lnTo>
                <a:lnTo>
                  <a:pt x="25907" y="11430"/>
                </a:lnTo>
                <a:lnTo>
                  <a:pt x="27431" y="11430"/>
                </a:lnTo>
                <a:lnTo>
                  <a:pt x="28955" y="12700"/>
                </a:lnTo>
                <a:lnTo>
                  <a:pt x="27431" y="12700"/>
                </a:lnTo>
                <a:lnTo>
                  <a:pt x="30479" y="15240"/>
                </a:lnTo>
                <a:lnTo>
                  <a:pt x="32003" y="17780"/>
                </a:lnTo>
                <a:lnTo>
                  <a:pt x="35051" y="20320"/>
                </a:lnTo>
                <a:lnTo>
                  <a:pt x="7619" y="20320"/>
                </a:lnTo>
                <a:lnTo>
                  <a:pt x="7924" y="21082"/>
                </a:lnTo>
                <a:close/>
              </a:path>
              <a:path w="280670" h="245110">
                <a:moveTo>
                  <a:pt x="20954" y="5080"/>
                </a:moveTo>
                <a:lnTo>
                  <a:pt x="19811" y="5080"/>
                </a:lnTo>
                <a:lnTo>
                  <a:pt x="19811" y="3810"/>
                </a:lnTo>
                <a:lnTo>
                  <a:pt x="20954" y="5080"/>
                </a:lnTo>
                <a:close/>
              </a:path>
              <a:path w="280670" h="245110">
                <a:moveTo>
                  <a:pt x="27431" y="11430"/>
                </a:moveTo>
                <a:lnTo>
                  <a:pt x="25907" y="11430"/>
                </a:lnTo>
                <a:lnTo>
                  <a:pt x="25907" y="10160"/>
                </a:lnTo>
                <a:lnTo>
                  <a:pt x="27431" y="11430"/>
                </a:lnTo>
                <a:close/>
              </a:path>
              <a:path w="280670" h="245110">
                <a:moveTo>
                  <a:pt x="260603" y="172720"/>
                </a:moveTo>
                <a:lnTo>
                  <a:pt x="236219" y="172720"/>
                </a:lnTo>
                <a:lnTo>
                  <a:pt x="237743" y="167640"/>
                </a:lnTo>
                <a:lnTo>
                  <a:pt x="237743" y="162560"/>
                </a:lnTo>
                <a:lnTo>
                  <a:pt x="239267" y="157480"/>
                </a:lnTo>
                <a:lnTo>
                  <a:pt x="239267" y="144780"/>
                </a:lnTo>
                <a:lnTo>
                  <a:pt x="240791" y="138430"/>
                </a:lnTo>
                <a:lnTo>
                  <a:pt x="242315" y="133350"/>
                </a:lnTo>
                <a:lnTo>
                  <a:pt x="242315" y="119380"/>
                </a:lnTo>
                <a:lnTo>
                  <a:pt x="243839" y="114300"/>
                </a:lnTo>
                <a:lnTo>
                  <a:pt x="243839" y="109220"/>
                </a:lnTo>
                <a:lnTo>
                  <a:pt x="245363" y="101600"/>
                </a:lnTo>
                <a:lnTo>
                  <a:pt x="245363" y="88900"/>
                </a:lnTo>
                <a:lnTo>
                  <a:pt x="246887" y="83820"/>
                </a:lnTo>
                <a:lnTo>
                  <a:pt x="246887" y="69850"/>
                </a:lnTo>
                <a:lnTo>
                  <a:pt x="248411" y="64770"/>
                </a:lnTo>
                <a:lnTo>
                  <a:pt x="248411" y="58420"/>
                </a:lnTo>
                <a:lnTo>
                  <a:pt x="249935" y="55880"/>
                </a:lnTo>
                <a:lnTo>
                  <a:pt x="249935" y="46989"/>
                </a:lnTo>
                <a:lnTo>
                  <a:pt x="251459" y="43180"/>
                </a:lnTo>
                <a:lnTo>
                  <a:pt x="251459" y="38100"/>
                </a:lnTo>
                <a:lnTo>
                  <a:pt x="256031" y="27940"/>
                </a:lnTo>
                <a:lnTo>
                  <a:pt x="257555" y="26670"/>
                </a:lnTo>
                <a:lnTo>
                  <a:pt x="259079" y="24130"/>
                </a:lnTo>
                <a:lnTo>
                  <a:pt x="262127" y="20320"/>
                </a:lnTo>
                <a:lnTo>
                  <a:pt x="268224" y="19050"/>
                </a:lnTo>
                <a:lnTo>
                  <a:pt x="272795" y="20320"/>
                </a:lnTo>
                <a:lnTo>
                  <a:pt x="277367" y="24130"/>
                </a:lnTo>
                <a:lnTo>
                  <a:pt x="280415" y="27940"/>
                </a:lnTo>
                <a:lnTo>
                  <a:pt x="280415" y="33020"/>
                </a:lnTo>
                <a:lnTo>
                  <a:pt x="278891" y="35560"/>
                </a:lnTo>
                <a:lnTo>
                  <a:pt x="278891" y="39370"/>
                </a:lnTo>
                <a:lnTo>
                  <a:pt x="277063" y="43180"/>
                </a:lnTo>
                <a:lnTo>
                  <a:pt x="275843" y="43180"/>
                </a:lnTo>
                <a:lnTo>
                  <a:pt x="275843" y="55880"/>
                </a:lnTo>
                <a:lnTo>
                  <a:pt x="274319" y="57150"/>
                </a:lnTo>
                <a:lnTo>
                  <a:pt x="274319" y="59690"/>
                </a:lnTo>
                <a:lnTo>
                  <a:pt x="273176" y="63500"/>
                </a:lnTo>
                <a:lnTo>
                  <a:pt x="272795" y="63500"/>
                </a:lnTo>
                <a:lnTo>
                  <a:pt x="272795" y="68580"/>
                </a:lnTo>
                <a:lnTo>
                  <a:pt x="271271" y="73660"/>
                </a:lnTo>
                <a:lnTo>
                  <a:pt x="272491" y="73660"/>
                </a:lnTo>
                <a:lnTo>
                  <a:pt x="271271" y="78740"/>
                </a:lnTo>
                <a:lnTo>
                  <a:pt x="271271" y="96520"/>
                </a:lnTo>
                <a:lnTo>
                  <a:pt x="269748" y="96520"/>
                </a:lnTo>
                <a:lnTo>
                  <a:pt x="269748" y="102870"/>
                </a:lnTo>
                <a:lnTo>
                  <a:pt x="268224" y="110490"/>
                </a:lnTo>
                <a:lnTo>
                  <a:pt x="268224" y="123190"/>
                </a:lnTo>
                <a:lnTo>
                  <a:pt x="266700" y="129540"/>
                </a:lnTo>
                <a:lnTo>
                  <a:pt x="266700" y="135890"/>
                </a:lnTo>
                <a:lnTo>
                  <a:pt x="263956" y="147320"/>
                </a:lnTo>
                <a:lnTo>
                  <a:pt x="263651" y="147320"/>
                </a:lnTo>
                <a:lnTo>
                  <a:pt x="263651" y="160020"/>
                </a:lnTo>
                <a:lnTo>
                  <a:pt x="262127" y="165100"/>
                </a:lnTo>
                <a:lnTo>
                  <a:pt x="262127" y="167640"/>
                </a:lnTo>
                <a:lnTo>
                  <a:pt x="260603" y="171450"/>
                </a:lnTo>
                <a:lnTo>
                  <a:pt x="260603" y="172720"/>
                </a:lnTo>
                <a:close/>
              </a:path>
              <a:path w="280670" h="245110">
                <a:moveTo>
                  <a:pt x="9143" y="21590"/>
                </a:moveTo>
                <a:lnTo>
                  <a:pt x="7924" y="21082"/>
                </a:lnTo>
                <a:lnTo>
                  <a:pt x="7619" y="20320"/>
                </a:lnTo>
                <a:lnTo>
                  <a:pt x="9143" y="21590"/>
                </a:lnTo>
                <a:close/>
              </a:path>
              <a:path w="280670" h="245110">
                <a:moveTo>
                  <a:pt x="36067" y="21590"/>
                </a:moveTo>
                <a:lnTo>
                  <a:pt x="9143" y="21590"/>
                </a:lnTo>
                <a:lnTo>
                  <a:pt x="7619" y="20320"/>
                </a:lnTo>
                <a:lnTo>
                  <a:pt x="35051" y="20320"/>
                </a:lnTo>
                <a:lnTo>
                  <a:pt x="36067" y="21590"/>
                </a:lnTo>
                <a:close/>
              </a:path>
              <a:path w="280670" h="245110">
                <a:moveTo>
                  <a:pt x="15239" y="31750"/>
                </a:moveTo>
                <a:lnTo>
                  <a:pt x="13715" y="27940"/>
                </a:lnTo>
                <a:lnTo>
                  <a:pt x="12191" y="27940"/>
                </a:lnTo>
                <a:lnTo>
                  <a:pt x="10667" y="25400"/>
                </a:lnTo>
                <a:lnTo>
                  <a:pt x="9143" y="24130"/>
                </a:lnTo>
                <a:lnTo>
                  <a:pt x="7924" y="21082"/>
                </a:lnTo>
                <a:lnTo>
                  <a:pt x="9143" y="21590"/>
                </a:lnTo>
                <a:lnTo>
                  <a:pt x="36067" y="21590"/>
                </a:lnTo>
                <a:lnTo>
                  <a:pt x="38100" y="24130"/>
                </a:lnTo>
                <a:lnTo>
                  <a:pt x="39624" y="24130"/>
                </a:lnTo>
                <a:lnTo>
                  <a:pt x="46155" y="30480"/>
                </a:lnTo>
                <a:lnTo>
                  <a:pt x="15239" y="30480"/>
                </a:lnTo>
                <a:lnTo>
                  <a:pt x="15239" y="31750"/>
                </a:lnTo>
                <a:close/>
              </a:path>
              <a:path w="280670" h="245110">
                <a:moveTo>
                  <a:pt x="17525" y="32385"/>
                </a:moveTo>
                <a:lnTo>
                  <a:pt x="15239" y="30480"/>
                </a:lnTo>
                <a:lnTo>
                  <a:pt x="16763" y="30480"/>
                </a:lnTo>
                <a:lnTo>
                  <a:pt x="17525" y="32385"/>
                </a:lnTo>
                <a:close/>
              </a:path>
              <a:path w="280670" h="245110">
                <a:moveTo>
                  <a:pt x="18287" y="33020"/>
                </a:moveTo>
                <a:lnTo>
                  <a:pt x="17525" y="32385"/>
                </a:lnTo>
                <a:lnTo>
                  <a:pt x="16763" y="30480"/>
                </a:lnTo>
                <a:lnTo>
                  <a:pt x="18287" y="33020"/>
                </a:lnTo>
                <a:close/>
              </a:path>
              <a:path w="280670" h="245110">
                <a:moveTo>
                  <a:pt x="48513" y="33020"/>
                </a:moveTo>
                <a:lnTo>
                  <a:pt x="18287" y="33020"/>
                </a:lnTo>
                <a:lnTo>
                  <a:pt x="16763" y="30480"/>
                </a:lnTo>
                <a:lnTo>
                  <a:pt x="46155" y="30480"/>
                </a:lnTo>
                <a:lnTo>
                  <a:pt x="47461" y="31750"/>
                </a:lnTo>
                <a:lnTo>
                  <a:pt x="47243" y="31750"/>
                </a:lnTo>
                <a:lnTo>
                  <a:pt x="48513" y="33020"/>
                </a:lnTo>
                <a:close/>
              </a:path>
              <a:path w="280670" h="245110">
                <a:moveTo>
                  <a:pt x="48767" y="33020"/>
                </a:moveTo>
                <a:lnTo>
                  <a:pt x="47243" y="31750"/>
                </a:lnTo>
                <a:lnTo>
                  <a:pt x="47461" y="31750"/>
                </a:lnTo>
                <a:lnTo>
                  <a:pt x="48767" y="33020"/>
                </a:lnTo>
                <a:close/>
              </a:path>
              <a:path w="280670" h="245110">
                <a:moveTo>
                  <a:pt x="36575" y="53340"/>
                </a:moveTo>
                <a:lnTo>
                  <a:pt x="28955" y="45720"/>
                </a:lnTo>
                <a:lnTo>
                  <a:pt x="27431" y="41910"/>
                </a:lnTo>
                <a:lnTo>
                  <a:pt x="24383" y="40640"/>
                </a:lnTo>
                <a:lnTo>
                  <a:pt x="25907" y="40640"/>
                </a:lnTo>
                <a:lnTo>
                  <a:pt x="22859" y="39370"/>
                </a:lnTo>
                <a:lnTo>
                  <a:pt x="18287" y="34290"/>
                </a:lnTo>
                <a:lnTo>
                  <a:pt x="17525" y="32385"/>
                </a:lnTo>
                <a:lnTo>
                  <a:pt x="18287" y="33020"/>
                </a:lnTo>
                <a:lnTo>
                  <a:pt x="48513" y="33020"/>
                </a:lnTo>
                <a:lnTo>
                  <a:pt x="54863" y="39370"/>
                </a:lnTo>
                <a:lnTo>
                  <a:pt x="57911" y="43180"/>
                </a:lnTo>
                <a:lnTo>
                  <a:pt x="59054" y="43180"/>
                </a:lnTo>
                <a:lnTo>
                  <a:pt x="61340" y="45720"/>
                </a:lnTo>
                <a:lnTo>
                  <a:pt x="60959" y="45720"/>
                </a:lnTo>
                <a:lnTo>
                  <a:pt x="65531" y="49530"/>
                </a:lnTo>
                <a:lnTo>
                  <a:pt x="66865" y="49530"/>
                </a:lnTo>
                <a:lnTo>
                  <a:pt x="68198" y="50800"/>
                </a:lnTo>
                <a:lnTo>
                  <a:pt x="36575" y="50800"/>
                </a:lnTo>
                <a:lnTo>
                  <a:pt x="36575" y="53340"/>
                </a:lnTo>
                <a:close/>
              </a:path>
              <a:path w="280670" h="245110">
                <a:moveTo>
                  <a:pt x="59054" y="43180"/>
                </a:moveTo>
                <a:lnTo>
                  <a:pt x="57911" y="43180"/>
                </a:lnTo>
                <a:lnTo>
                  <a:pt x="57911" y="41910"/>
                </a:lnTo>
                <a:lnTo>
                  <a:pt x="59054" y="43180"/>
                </a:lnTo>
                <a:close/>
              </a:path>
              <a:path w="280670" h="245110">
                <a:moveTo>
                  <a:pt x="275843" y="45720"/>
                </a:moveTo>
                <a:lnTo>
                  <a:pt x="275843" y="43180"/>
                </a:lnTo>
                <a:lnTo>
                  <a:pt x="277063" y="43180"/>
                </a:lnTo>
                <a:lnTo>
                  <a:pt x="275843" y="45720"/>
                </a:lnTo>
                <a:close/>
              </a:path>
              <a:path w="280670" h="245110">
                <a:moveTo>
                  <a:pt x="62483" y="46989"/>
                </a:moveTo>
                <a:lnTo>
                  <a:pt x="60959" y="45720"/>
                </a:lnTo>
                <a:lnTo>
                  <a:pt x="61340" y="45720"/>
                </a:lnTo>
                <a:lnTo>
                  <a:pt x="62483" y="46989"/>
                </a:lnTo>
                <a:close/>
              </a:path>
              <a:path w="280670" h="245110">
                <a:moveTo>
                  <a:pt x="66865" y="49530"/>
                </a:moveTo>
                <a:lnTo>
                  <a:pt x="65531" y="49530"/>
                </a:lnTo>
                <a:lnTo>
                  <a:pt x="65531" y="48260"/>
                </a:lnTo>
                <a:lnTo>
                  <a:pt x="66865" y="49530"/>
                </a:lnTo>
                <a:close/>
              </a:path>
              <a:path w="280670" h="245110">
                <a:moveTo>
                  <a:pt x="88609" y="69850"/>
                </a:moveTo>
                <a:lnTo>
                  <a:pt x="54863" y="69850"/>
                </a:lnTo>
                <a:lnTo>
                  <a:pt x="50291" y="66040"/>
                </a:lnTo>
                <a:lnTo>
                  <a:pt x="50291" y="64770"/>
                </a:lnTo>
                <a:lnTo>
                  <a:pt x="45719" y="62230"/>
                </a:lnTo>
                <a:lnTo>
                  <a:pt x="42671" y="58420"/>
                </a:lnTo>
                <a:lnTo>
                  <a:pt x="42671" y="57150"/>
                </a:lnTo>
                <a:lnTo>
                  <a:pt x="36575" y="50800"/>
                </a:lnTo>
                <a:lnTo>
                  <a:pt x="68198" y="50800"/>
                </a:lnTo>
                <a:lnTo>
                  <a:pt x="76200" y="58420"/>
                </a:lnTo>
                <a:lnTo>
                  <a:pt x="80771" y="62230"/>
                </a:lnTo>
                <a:lnTo>
                  <a:pt x="88609" y="69850"/>
                </a:lnTo>
                <a:close/>
              </a:path>
              <a:path w="280670" h="245110">
                <a:moveTo>
                  <a:pt x="272795" y="64770"/>
                </a:moveTo>
                <a:lnTo>
                  <a:pt x="272795" y="63500"/>
                </a:lnTo>
                <a:lnTo>
                  <a:pt x="273176" y="63500"/>
                </a:lnTo>
                <a:lnTo>
                  <a:pt x="272795" y="64770"/>
                </a:lnTo>
                <a:close/>
              </a:path>
              <a:path w="280670" h="245110">
                <a:moveTo>
                  <a:pt x="66547" y="79727"/>
                </a:moveTo>
                <a:lnTo>
                  <a:pt x="62483" y="77470"/>
                </a:lnTo>
                <a:lnTo>
                  <a:pt x="53339" y="68580"/>
                </a:lnTo>
                <a:lnTo>
                  <a:pt x="54863" y="69850"/>
                </a:lnTo>
                <a:lnTo>
                  <a:pt x="88609" y="69850"/>
                </a:lnTo>
                <a:lnTo>
                  <a:pt x="89915" y="71120"/>
                </a:lnTo>
                <a:lnTo>
                  <a:pt x="94487" y="73660"/>
                </a:lnTo>
                <a:lnTo>
                  <a:pt x="98145" y="78740"/>
                </a:lnTo>
                <a:lnTo>
                  <a:pt x="65531" y="78740"/>
                </a:lnTo>
                <a:lnTo>
                  <a:pt x="66547" y="79727"/>
                </a:lnTo>
                <a:close/>
              </a:path>
              <a:path w="280670" h="245110">
                <a:moveTo>
                  <a:pt x="272491" y="73660"/>
                </a:moveTo>
                <a:lnTo>
                  <a:pt x="271271" y="73660"/>
                </a:lnTo>
                <a:lnTo>
                  <a:pt x="272795" y="72390"/>
                </a:lnTo>
                <a:lnTo>
                  <a:pt x="272491" y="73660"/>
                </a:lnTo>
                <a:close/>
              </a:path>
              <a:path w="280670" h="245110">
                <a:moveTo>
                  <a:pt x="67055" y="80010"/>
                </a:moveTo>
                <a:lnTo>
                  <a:pt x="66547" y="79727"/>
                </a:lnTo>
                <a:lnTo>
                  <a:pt x="65531" y="78740"/>
                </a:lnTo>
                <a:lnTo>
                  <a:pt x="67055" y="80010"/>
                </a:lnTo>
                <a:close/>
              </a:path>
              <a:path w="280670" h="245110">
                <a:moveTo>
                  <a:pt x="99059" y="80010"/>
                </a:moveTo>
                <a:lnTo>
                  <a:pt x="67055" y="80010"/>
                </a:lnTo>
                <a:lnTo>
                  <a:pt x="65531" y="78740"/>
                </a:lnTo>
                <a:lnTo>
                  <a:pt x="98145" y="78740"/>
                </a:lnTo>
                <a:lnTo>
                  <a:pt x="99059" y="80010"/>
                </a:lnTo>
                <a:close/>
              </a:path>
              <a:path w="280670" h="245110">
                <a:moveTo>
                  <a:pt x="100202" y="80010"/>
                </a:moveTo>
                <a:lnTo>
                  <a:pt x="99059" y="80010"/>
                </a:lnTo>
                <a:lnTo>
                  <a:pt x="99059" y="78740"/>
                </a:lnTo>
                <a:lnTo>
                  <a:pt x="100202" y="80010"/>
                </a:lnTo>
                <a:close/>
              </a:path>
              <a:path w="280670" h="245110">
                <a:moveTo>
                  <a:pt x="100583" y="114300"/>
                </a:moveTo>
                <a:lnTo>
                  <a:pt x="91439" y="104140"/>
                </a:lnTo>
                <a:lnTo>
                  <a:pt x="91439" y="102870"/>
                </a:lnTo>
                <a:lnTo>
                  <a:pt x="83819" y="96520"/>
                </a:lnTo>
                <a:lnTo>
                  <a:pt x="83819" y="95250"/>
                </a:lnTo>
                <a:lnTo>
                  <a:pt x="74675" y="87630"/>
                </a:lnTo>
                <a:lnTo>
                  <a:pt x="66547" y="79727"/>
                </a:lnTo>
                <a:lnTo>
                  <a:pt x="67055" y="80010"/>
                </a:lnTo>
                <a:lnTo>
                  <a:pt x="100202" y="80010"/>
                </a:lnTo>
                <a:lnTo>
                  <a:pt x="103631" y="83820"/>
                </a:lnTo>
                <a:lnTo>
                  <a:pt x="105155" y="83820"/>
                </a:lnTo>
                <a:lnTo>
                  <a:pt x="108203" y="87630"/>
                </a:lnTo>
                <a:lnTo>
                  <a:pt x="117348" y="96520"/>
                </a:lnTo>
                <a:lnTo>
                  <a:pt x="121919" y="102870"/>
                </a:lnTo>
                <a:lnTo>
                  <a:pt x="122834" y="102870"/>
                </a:lnTo>
                <a:lnTo>
                  <a:pt x="126491" y="107950"/>
                </a:lnTo>
                <a:lnTo>
                  <a:pt x="128015" y="107950"/>
                </a:lnTo>
                <a:lnTo>
                  <a:pt x="131063" y="111760"/>
                </a:lnTo>
                <a:lnTo>
                  <a:pt x="100583" y="111760"/>
                </a:lnTo>
                <a:lnTo>
                  <a:pt x="100583" y="114300"/>
                </a:lnTo>
                <a:close/>
              </a:path>
              <a:path w="280670" h="245110">
                <a:moveTo>
                  <a:pt x="122834" y="102870"/>
                </a:moveTo>
                <a:lnTo>
                  <a:pt x="121919" y="102870"/>
                </a:lnTo>
                <a:lnTo>
                  <a:pt x="121919" y="101600"/>
                </a:lnTo>
                <a:lnTo>
                  <a:pt x="122834" y="102870"/>
                </a:lnTo>
                <a:close/>
              </a:path>
              <a:path w="280670" h="245110">
                <a:moveTo>
                  <a:pt x="148797" y="135890"/>
                </a:moveTo>
                <a:lnTo>
                  <a:pt x="121919" y="135890"/>
                </a:lnTo>
                <a:lnTo>
                  <a:pt x="117348" y="132080"/>
                </a:lnTo>
                <a:lnTo>
                  <a:pt x="118871" y="132080"/>
                </a:lnTo>
                <a:lnTo>
                  <a:pt x="105155" y="118110"/>
                </a:lnTo>
                <a:lnTo>
                  <a:pt x="100583" y="111760"/>
                </a:lnTo>
                <a:lnTo>
                  <a:pt x="131063" y="111760"/>
                </a:lnTo>
                <a:lnTo>
                  <a:pt x="135635" y="116840"/>
                </a:lnTo>
                <a:lnTo>
                  <a:pt x="140207" y="123190"/>
                </a:lnTo>
                <a:lnTo>
                  <a:pt x="140207" y="124460"/>
                </a:lnTo>
                <a:lnTo>
                  <a:pt x="143255" y="130810"/>
                </a:lnTo>
                <a:lnTo>
                  <a:pt x="145084" y="130810"/>
                </a:lnTo>
                <a:lnTo>
                  <a:pt x="146303" y="133350"/>
                </a:lnTo>
                <a:lnTo>
                  <a:pt x="148797" y="135890"/>
                </a:lnTo>
                <a:close/>
              </a:path>
              <a:path w="280670" h="245110">
                <a:moveTo>
                  <a:pt x="145084" y="130810"/>
                </a:moveTo>
                <a:lnTo>
                  <a:pt x="143255" y="130810"/>
                </a:lnTo>
                <a:lnTo>
                  <a:pt x="143255" y="127000"/>
                </a:lnTo>
                <a:lnTo>
                  <a:pt x="145084" y="130810"/>
                </a:lnTo>
                <a:close/>
              </a:path>
              <a:path w="280670" h="245110">
                <a:moveTo>
                  <a:pt x="150875" y="172720"/>
                </a:moveTo>
                <a:lnTo>
                  <a:pt x="147827" y="168910"/>
                </a:lnTo>
                <a:lnTo>
                  <a:pt x="146303" y="168910"/>
                </a:lnTo>
                <a:lnTo>
                  <a:pt x="141731" y="162560"/>
                </a:lnTo>
                <a:lnTo>
                  <a:pt x="137159" y="157480"/>
                </a:lnTo>
                <a:lnTo>
                  <a:pt x="138683" y="157480"/>
                </a:lnTo>
                <a:lnTo>
                  <a:pt x="134111" y="153670"/>
                </a:lnTo>
                <a:lnTo>
                  <a:pt x="132587" y="153670"/>
                </a:lnTo>
                <a:lnTo>
                  <a:pt x="128015" y="147320"/>
                </a:lnTo>
                <a:lnTo>
                  <a:pt x="124967" y="142240"/>
                </a:lnTo>
                <a:lnTo>
                  <a:pt x="123443" y="140970"/>
                </a:lnTo>
                <a:lnTo>
                  <a:pt x="120395" y="134620"/>
                </a:lnTo>
                <a:lnTo>
                  <a:pt x="121919" y="135890"/>
                </a:lnTo>
                <a:lnTo>
                  <a:pt x="148797" y="135890"/>
                </a:lnTo>
                <a:lnTo>
                  <a:pt x="160019" y="147320"/>
                </a:lnTo>
                <a:lnTo>
                  <a:pt x="160019" y="148590"/>
                </a:lnTo>
                <a:lnTo>
                  <a:pt x="163448" y="152400"/>
                </a:lnTo>
                <a:lnTo>
                  <a:pt x="163067" y="152400"/>
                </a:lnTo>
                <a:lnTo>
                  <a:pt x="167639" y="156210"/>
                </a:lnTo>
                <a:lnTo>
                  <a:pt x="172211" y="162560"/>
                </a:lnTo>
                <a:lnTo>
                  <a:pt x="176783" y="167640"/>
                </a:lnTo>
                <a:lnTo>
                  <a:pt x="179831" y="171450"/>
                </a:lnTo>
                <a:lnTo>
                  <a:pt x="150875" y="171450"/>
                </a:lnTo>
                <a:lnTo>
                  <a:pt x="150875" y="172720"/>
                </a:lnTo>
                <a:close/>
              </a:path>
              <a:path w="280670" h="245110">
                <a:moveTo>
                  <a:pt x="263651" y="148590"/>
                </a:moveTo>
                <a:lnTo>
                  <a:pt x="263651" y="147320"/>
                </a:lnTo>
                <a:lnTo>
                  <a:pt x="263956" y="147320"/>
                </a:lnTo>
                <a:lnTo>
                  <a:pt x="263651" y="148590"/>
                </a:lnTo>
                <a:close/>
              </a:path>
              <a:path w="280670" h="245110">
                <a:moveTo>
                  <a:pt x="164591" y="153670"/>
                </a:moveTo>
                <a:lnTo>
                  <a:pt x="163067" y="152400"/>
                </a:lnTo>
                <a:lnTo>
                  <a:pt x="163448" y="152400"/>
                </a:lnTo>
                <a:lnTo>
                  <a:pt x="164591" y="153670"/>
                </a:lnTo>
                <a:close/>
              </a:path>
              <a:path w="280670" h="245110">
                <a:moveTo>
                  <a:pt x="158495" y="182880"/>
                </a:moveTo>
                <a:lnTo>
                  <a:pt x="155448" y="177800"/>
                </a:lnTo>
                <a:lnTo>
                  <a:pt x="150875" y="171450"/>
                </a:lnTo>
                <a:lnTo>
                  <a:pt x="179831" y="171450"/>
                </a:lnTo>
                <a:lnTo>
                  <a:pt x="184403" y="173990"/>
                </a:lnTo>
                <a:lnTo>
                  <a:pt x="182879" y="173990"/>
                </a:lnTo>
                <a:lnTo>
                  <a:pt x="185927" y="177800"/>
                </a:lnTo>
                <a:lnTo>
                  <a:pt x="190500" y="180340"/>
                </a:lnTo>
                <a:lnTo>
                  <a:pt x="158495" y="180340"/>
                </a:lnTo>
                <a:lnTo>
                  <a:pt x="158495" y="182880"/>
                </a:lnTo>
                <a:close/>
              </a:path>
              <a:path w="280670" h="245110">
                <a:moveTo>
                  <a:pt x="257555" y="190500"/>
                </a:moveTo>
                <a:lnTo>
                  <a:pt x="233171" y="190500"/>
                </a:lnTo>
                <a:lnTo>
                  <a:pt x="233171" y="182880"/>
                </a:lnTo>
                <a:lnTo>
                  <a:pt x="234695" y="177800"/>
                </a:lnTo>
                <a:lnTo>
                  <a:pt x="236219" y="171450"/>
                </a:lnTo>
                <a:lnTo>
                  <a:pt x="236219" y="172720"/>
                </a:lnTo>
                <a:lnTo>
                  <a:pt x="260603" y="172720"/>
                </a:lnTo>
                <a:lnTo>
                  <a:pt x="260603" y="177800"/>
                </a:lnTo>
                <a:lnTo>
                  <a:pt x="257936" y="186690"/>
                </a:lnTo>
                <a:lnTo>
                  <a:pt x="257555" y="186690"/>
                </a:lnTo>
                <a:lnTo>
                  <a:pt x="257555" y="190500"/>
                </a:lnTo>
                <a:close/>
              </a:path>
              <a:path w="280670" h="245110">
                <a:moveTo>
                  <a:pt x="242315" y="241300"/>
                </a:moveTo>
                <a:lnTo>
                  <a:pt x="222503" y="241300"/>
                </a:lnTo>
                <a:lnTo>
                  <a:pt x="219455" y="238760"/>
                </a:lnTo>
                <a:lnTo>
                  <a:pt x="216407" y="237490"/>
                </a:lnTo>
                <a:lnTo>
                  <a:pt x="217931" y="237490"/>
                </a:lnTo>
                <a:lnTo>
                  <a:pt x="211835" y="233680"/>
                </a:lnTo>
                <a:lnTo>
                  <a:pt x="213359" y="233680"/>
                </a:lnTo>
                <a:lnTo>
                  <a:pt x="210311" y="232410"/>
                </a:lnTo>
                <a:lnTo>
                  <a:pt x="207263" y="229870"/>
                </a:lnTo>
                <a:lnTo>
                  <a:pt x="204215" y="228600"/>
                </a:lnTo>
                <a:lnTo>
                  <a:pt x="205739" y="228600"/>
                </a:lnTo>
                <a:lnTo>
                  <a:pt x="201167" y="224790"/>
                </a:lnTo>
                <a:lnTo>
                  <a:pt x="199643" y="222250"/>
                </a:lnTo>
                <a:lnTo>
                  <a:pt x="198119" y="222250"/>
                </a:lnTo>
                <a:lnTo>
                  <a:pt x="195071" y="218440"/>
                </a:lnTo>
                <a:lnTo>
                  <a:pt x="196595" y="218440"/>
                </a:lnTo>
                <a:lnTo>
                  <a:pt x="193548" y="215900"/>
                </a:lnTo>
                <a:lnTo>
                  <a:pt x="192024" y="215900"/>
                </a:lnTo>
                <a:lnTo>
                  <a:pt x="188975" y="212090"/>
                </a:lnTo>
                <a:lnTo>
                  <a:pt x="188975" y="210820"/>
                </a:lnTo>
                <a:lnTo>
                  <a:pt x="178307" y="201930"/>
                </a:lnTo>
                <a:lnTo>
                  <a:pt x="163067" y="186690"/>
                </a:lnTo>
                <a:lnTo>
                  <a:pt x="163067" y="185420"/>
                </a:lnTo>
                <a:lnTo>
                  <a:pt x="158495" y="180340"/>
                </a:lnTo>
                <a:lnTo>
                  <a:pt x="190500" y="180340"/>
                </a:lnTo>
                <a:lnTo>
                  <a:pt x="198119" y="187960"/>
                </a:lnTo>
                <a:lnTo>
                  <a:pt x="202691" y="191770"/>
                </a:lnTo>
                <a:lnTo>
                  <a:pt x="202691" y="193040"/>
                </a:lnTo>
                <a:lnTo>
                  <a:pt x="205739" y="198120"/>
                </a:lnTo>
                <a:lnTo>
                  <a:pt x="208110" y="198120"/>
                </a:lnTo>
                <a:lnTo>
                  <a:pt x="215222" y="205740"/>
                </a:lnTo>
                <a:lnTo>
                  <a:pt x="214883" y="205740"/>
                </a:lnTo>
                <a:lnTo>
                  <a:pt x="217931" y="208280"/>
                </a:lnTo>
                <a:lnTo>
                  <a:pt x="219455" y="208280"/>
                </a:lnTo>
                <a:lnTo>
                  <a:pt x="222503" y="210820"/>
                </a:lnTo>
                <a:lnTo>
                  <a:pt x="222503" y="212090"/>
                </a:lnTo>
                <a:lnTo>
                  <a:pt x="225551" y="214630"/>
                </a:lnTo>
                <a:lnTo>
                  <a:pt x="224027" y="214630"/>
                </a:lnTo>
                <a:lnTo>
                  <a:pt x="228600" y="216535"/>
                </a:lnTo>
                <a:lnTo>
                  <a:pt x="228600" y="220980"/>
                </a:lnTo>
                <a:lnTo>
                  <a:pt x="227075" y="223520"/>
                </a:lnTo>
                <a:lnTo>
                  <a:pt x="251459" y="223520"/>
                </a:lnTo>
                <a:lnTo>
                  <a:pt x="251459" y="229870"/>
                </a:lnTo>
                <a:lnTo>
                  <a:pt x="249935" y="229870"/>
                </a:lnTo>
                <a:lnTo>
                  <a:pt x="249935" y="232410"/>
                </a:lnTo>
                <a:lnTo>
                  <a:pt x="248411" y="233680"/>
                </a:lnTo>
                <a:lnTo>
                  <a:pt x="245363" y="240030"/>
                </a:lnTo>
                <a:lnTo>
                  <a:pt x="242315" y="241300"/>
                </a:lnTo>
                <a:close/>
              </a:path>
              <a:path w="280670" h="245110">
                <a:moveTo>
                  <a:pt x="257555" y="187960"/>
                </a:moveTo>
                <a:lnTo>
                  <a:pt x="257555" y="186690"/>
                </a:lnTo>
                <a:lnTo>
                  <a:pt x="257936" y="186690"/>
                </a:lnTo>
                <a:lnTo>
                  <a:pt x="257555" y="187960"/>
                </a:lnTo>
                <a:close/>
              </a:path>
              <a:path w="280670" h="245110">
                <a:moveTo>
                  <a:pt x="252983" y="217170"/>
                </a:moveTo>
                <a:lnTo>
                  <a:pt x="230124" y="217170"/>
                </a:lnTo>
                <a:lnTo>
                  <a:pt x="228600" y="216535"/>
                </a:lnTo>
                <a:lnTo>
                  <a:pt x="228600" y="212090"/>
                </a:lnTo>
                <a:lnTo>
                  <a:pt x="230124" y="208280"/>
                </a:lnTo>
                <a:lnTo>
                  <a:pt x="230124" y="203200"/>
                </a:lnTo>
                <a:lnTo>
                  <a:pt x="231648" y="198120"/>
                </a:lnTo>
                <a:lnTo>
                  <a:pt x="231648" y="193040"/>
                </a:lnTo>
                <a:lnTo>
                  <a:pt x="233171" y="187960"/>
                </a:lnTo>
                <a:lnTo>
                  <a:pt x="233171" y="190500"/>
                </a:lnTo>
                <a:lnTo>
                  <a:pt x="257555" y="190500"/>
                </a:lnTo>
                <a:lnTo>
                  <a:pt x="257555" y="193040"/>
                </a:lnTo>
                <a:lnTo>
                  <a:pt x="256031" y="194310"/>
                </a:lnTo>
                <a:lnTo>
                  <a:pt x="256031" y="198120"/>
                </a:lnTo>
                <a:lnTo>
                  <a:pt x="254507" y="201930"/>
                </a:lnTo>
                <a:lnTo>
                  <a:pt x="254507" y="209550"/>
                </a:lnTo>
                <a:lnTo>
                  <a:pt x="252983" y="214630"/>
                </a:lnTo>
                <a:lnTo>
                  <a:pt x="252983" y="217170"/>
                </a:lnTo>
                <a:close/>
              </a:path>
              <a:path w="280670" h="245110">
                <a:moveTo>
                  <a:pt x="208110" y="198120"/>
                </a:moveTo>
                <a:lnTo>
                  <a:pt x="205739" y="198120"/>
                </a:lnTo>
                <a:lnTo>
                  <a:pt x="205739" y="195580"/>
                </a:lnTo>
                <a:lnTo>
                  <a:pt x="208110" y="198120"/>
                </a:lnTo>
                <a:close/>
              </a:path>
              <a:path w="280670" h="245110">
                <a:moveTo>
                  <a:pt x="216407" y="207010"/>
                </a:moveTo>
                <a:lnTo>
                  <a:pt x="214883" y="205740"/>
                </a:lnTo>
                <a:lnTo>
                  <a:pt x="215222" y="205740"/>
                </a:lnTo>
                <a:lnTo>
                  <a:pt x="216407" y="207010"/>
                </a:lnTo>
                <a:close/>
              </a:path>
              <a:path w="280670" h="245110">
                <a:moveTo>
                  <a:pt x="219455" y="208280"/>
                </a:moveTo>
                <a:lnTo>
                  <a:pt x="217931" y="208280"/>
                </a:lnTo>
                <a:lnTo>
                  <a:pt x="216407" y="207010"/>
                </a:lnTo>
                <a:lnTo>
                  <a:pt x="219455" y="208280"/>
                </a:lnTo>
                <a:close/>
              </a:path>
              <a:path w="280670" h="245110">
                <a:moveTo>
                  <a:pt x="252983" y="220980"/>
                </a:moveTo>
                <a:lnTo>
                  <a:pt x="233171" y="220980"/>
                </a:lnTo>
                <a:lnTo>
                  <a:pt x="231648" y="218440"/>
                </a:lnTo>
                <a:lnTo>
                  <a:pt x="228600" y="217170"/>
                </a:lnTo>
                <a:lnTo>
                  <a:pt x="228600" y="216535"/>
                </a:lnTo>
                <a:lnTo>
                  <a:pt x="230124" y="217170"/>
                </a:lnTo>
                <a:lnTo>
                  <a:pt x="252983" y="217170"/>
                </a:lnTo>
                <a:lnTo>
                  <a:pt x="252983" y="220980"/>
                </a:lnTo>
                <a:close/>
              </a:path>
              <a:path w="280670" h="245110">
                <a:moveTo>
                  <a:pt x="228600" y="220980"/>
                </a:moveTo>
                <a:lnTo>
                  <a:pt x="228600" y="217170"/>
                </a:lnTo>
                <a:lnTo>
                  <a:pt x="231648" y="218440"/>
                </a:lnTo>
                <a:lnTo>
                  <a:pt x="230124" y="218440"/>
                </a:lnTo>
                <a:lnTo>
                  <a:pt x="230886" y="219075"/>
                </a:lnTo>
                <a:lnTo>
                  <a:pt x="228600" y="220980"/>
                </a:lnTo>
                <a:close/>
              </a:path>
              <a:path w="280670" h="245110">
                <a:moveTo>
                  <a:pt x="230886" y="219075"/>
                </a:moveTo>
                <a:lnTo>
                  <a:pt x="230124" y="218440"/>
                </a:lnTo>
                <a:lnTo>
                  <a:pt x="231648" y="218440"/>
                </a:lnTo>
                <a:lnTo>
                  <a:pt x="230886" y="219075"/>
                </a:lnTo>
                <a:close/>
              </a:path>
              <a:path w="280670" h="245110">
                <a:moveTo>
                  <a:pt x="230994" y="219165"/>
                </a:moveTo>
                <a:lnTo>
                  <a:pt x="231648" y="218440"/>
                </a:lnTo>
                <a:lnTo>
                  <a:pt x="230994" y="219165"/>
                </a:lnTo>
                <a:close/>
              </a:path>
              <a:path w="280670" h="245110">
                <a:moveTo>
                  <a:pt x="233171" y="220980"/>
                </a:moveTo>
                <a:lnTo>
                  <a:pt x="230994" y="219165"/>
                </a:lnTo>
                <a:lnTo>
                  <a:pt x="231648" y="218440"/>
                </a:lnTo>
                <a:lnTo>
                  <a:pt x="233171" y="220980"/>
                </a:lnTo>
                <a:close/>
              </a:path>
              <a:path w="280670" h="245110">
                <a:moveTo>
                  <a:pt x="228600" y="221826"/>
                </a:moveTo>
                <a:lnTo>
                  <a:pt x="228600" y="220980"/>
                </a:lnTo>
                <a:lnTo>
                  <a:pt x="230886" y="219075"/>
                </a:lnTo>
                <a:lnTo>
                  <a:pt x="228600" y="221826"/>
                </a:lnTo>
                <a:close/>
              </a:path>
              <a:path w="280670" h="245110">
                <a:moveTo>
                  <a:pt x="251459" y="223520"/>
                </a:moveTo>
                <a:lnTo>
                  <a:pt x="227075" y="223520"/>
                </a:lnTo>
                <a:lnTo>
                  <a:pt x="228600" y="222250"/>
                </a:lnTo>
                <a:lnTo>
                  <a:pt x="228600" y="221826"/>
                </a:lnTo>
                <a:lnTo>
                  <a:pt x="230994" y="219165"/>
                </a:lnTo>
                <a:lnTo>
                  <a:pt x="233171" y="220980"/>
                </a:lnTo>
                <a:lnTo>
                  <a:pt x="252983" y="220980"/>
                </a:lnTo>
                <a:lnTo>
                  <a:pt x="252983" y="222250"/>
                </a:lnTo>
                <a:lnTo>
                  <a:pt x="251459" y="223520"/>
                </a:lnTo>
                <a:close/>
              </a:path>
              <a:path w="280670" h="245110">
                <a:moveTo>
                  <a:pt x="227075" y="223520"/>
                </a:moveTo>
                <a:lnTo>
                  <a:pt x="228600" y="220980"/>
                </a:lnTo>
                <a:lnTo>
                  <a:pt x="228600" y="221826"/>
                </a:lnTo>
                <a:lnTo>
                  <a:pt x="227075" y="223520"/>
                </a:lnTo>
                <a:close/>
              </a:path>
              <a:path w="280670" h="245110">
                <a:moveTo>
                  <a:pt x="227075" y="223520"/>
                </a:moveTo>
                <a:lnTo>
                  <a:pt x="228600" y="221826"/>
                </a:lnTo>
                <a:lnTo>
                  <a:pt x="228600" y="222250"/>
                </a:lnTo>
                <a:lnTo>
                  <a:pt x="227075" y="223520"/>
                </a:lnTo>
                <a:close/>
              </a:path>
              <a:path w="280670" h="245110">
                <a:moveTo>
                  <a:pt x="237743" y="243840"/>
                </a:moveTo>
                <a:lnTo>
                  <a:pt x="227075" y="243840"/>
                </a:lnTo>
                <a:lnTo>
                  <a:pt x="227075" y="241300"/>
                </a:lnTo>
                <a:lnTo>
                  <a:pt x="240791" y="241300"/>
                </a:lnTo>
                <a:lnTo>
                  <a:pt x="237743" y="243840"/>
                </a:lnTo>
                <a:close/>
              </a:path>
              <a:path w="280670" h="245110">
                <a:moveTo>
                  <a:pt x="233171" y="245110"/>
                </a:moveTo>
                <a:lnTo>
                  <a:pt x="230124" y="243840"/>
                </a:lnTo>
                <a:lnTo>
                  <a:pt x="234695" y="243840"/>
                </a:lnTo>
                <a:lnTo>
                  <a:pt x="233171" y="2451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2375" y="3742944"/>
            <a:ext cx="45720" cy="158750"/>
          </a:xfrm>
          <a:custGeom>
            <a:avLst/>
            <a:gdLst/>
            <a:ahLst/>
            <a:cxnLst/>
            <a:rect l="l" t="t" r="r" b="b"/>
            <a:pathLst>
              <a:path w="45720" h="158750">
                <a:moveTo>
                  <a:pt x="21336" y="25908"/>
                </a:moveTo>
                <a:lnTo>
                  <a:pt x="18288" y="25908"/>
                </a:lnTo>
                <a:lnTo>
                  <a:pt x="16764" y="24384"/>
                </a:lnTo>
                <a:lnTo>
                  <a:pt x="15240" y="21336"/>
                </a:lnTo>
                <a:lnTo>
                  <a:pt x="13716" y="19812"/>
                </a:lnTo>
                <a:lnTo>
                  <a:pt x="13716" y="18288"/>
                </a:lnTo>
                <a:lnTo>
                  <a:pt x="12192" y="16764"/>
                </a:lnTo>
                <a:lnTo>
                  <a:pt x="12192" y="7620"/>
                </a:lnTo>
                <a:lnTo>
                  <a:pt x="13716" y="3048"/>
                </a:lnTo>
                <a:lnTo>
                  <a:pt x="16764" y="1524"/>
                </a:lnTo>
                <a:lnTo>
                  <a:pt x="18288" y="0"/>
                </a:lnTo>
                <a:lnTo>
                  <a:pt x="25908" y="0"/>
                </a:lnTo>
                <a:lnTo>
                  <a:pt x="28956" y="1524"/>
                </a:lnTo>
                <a:lnTo>
                  <a:pt x="30480" y="3048"/>
                </a:lnTo>
                <a:lnTo>
                  <a:pt x="32004" y="3048"/>
                </a:lnTo>
                <a:lnTo>
                  <a:pt x="35052" y="9144"/>
                </a:lnTo>
                <a:lnTo>
                  <a:pt x="36576" y="9144"/>
                </a:lnTo>
                <a:lnTo>
                  <a:pt x="38100" y="10668"/>
                </a:lnTo>
                <a:lnTo>
                  <a:pt x="39116" y="13716"/>
                </a:lnTo>
                <a:lnTo>
                  <a:pt x="27432" y="13716"/>
                </a:lnTo>
                <a:lnTo>
                  <a:pt x="26670" y="16764"/>
                </a:lnTo>
                <a:lnTo>
                  <a:pt x="16764" y="16764"/>
                </a:lnTo>
                <a:lnTo>
                  <a:pt x="17526" y="18288"/>
                </a:lnTo>
                <a:lnTo>
                  <a:pt x="16764" y="18288"/>
                </a:lnTo>
                <a:lnTo>
                  <a:pt x="17780" y="18796"/>
                </a:lnTo>
                <a:lnTo>
                  <a:pt x="19812" y="22860"/>
                </a:lnTo>
                <a:lnTo>
                  <a:pt x="20574" y="22860"/>
                </a:lnTo>
                <a:lnTo>
                  <a:pt x="21336" y="24384"/>
                </a:lnTo>
                <a:lnTo>
                  <a:pt x="21336" y="25908"/>
                </a:lnTo>
                <a:close/>
              </a:path>
              <a:path w="45720" h="158750">
                <a:moveTo>
                  <a:pt x="36576" y="9144"/>
                </a:moveTo>
                <a:lnTo>
                  <a:pt x="35052" y="9144"/>
                </a:lnTo>
                <a:lnTo>
                  <a:pt x="35052" y="7620"/>
                </a:lnTo>
                <a:lnTo>
                  <a:pt x="36576" y="9144"/>
                </a:lnTo>
                <a:close/>
              </a:path>
              <a:path w="45720" h="158750">
                <a:moveTo>
                  <a:pt x="26416" y="17780"/>
                </a:moveTo>
                <a:lnTo>
                  <a:pt x="27432" y="13716"/>
                </a:lnTo>
                <a:lnTo>
                  <a:pt x="27432" y="16764"/>
                </a:lnTo>
                <a:lnTo>
                  <a:pt x="26416" y="17780"/>
                </a:lnTo>
                <a:close/>
              </a:path>
              <a:path w="45720" h="158750">
                <a:moveTo>
                  <a:pt x="44196" y="27432"/>
                </a:moveTo>
                <a:lnTo>
                  <a:pt x="27432" y="27432"/>
                </a:lnTo>
                <a:lnTo>
                  <a:pt x="30480" y="24384"/>
                </a:lnTo>
                <a:lnTo>
                  <a:pt x="30480" y="21336"/>
                </a:lnTo>
                <a:lnTo>
                  <a:pt x="28956" y="19812"/>
                </a:lnTo>
                <a:lnTo>
                  <a:pt x="28956" y="16764"/>
                </a:lnTo>
                <a:lnTo>
                  <a:pt x="27432" y="15240"/>
                </a:lnTo>
                <a:lnTo>
                  <a:pt x="27432" y="13716"/>
                </a:lnTo>
                <a:lnTo>
                  <a:pt x="39116" y="13716"/>
                </a:lnTo>
                <a:lnTo>
                  <a:pt x="39624" y="15240"/>
                </a:lnTo>
                <a:lnTo>
                  <a:pt x="41148" y="18288"/>
                </a:lnTo>
                <a:lnTo>
                  <a:pt x="41148" y="21336"/>
                </a:lnTo>
                <a:lnTo>
                  <a:pt x="41656" y="21336"/>
                </a:lnTo>
                <a:lnTo>
                  <a:pt x="42672" y="24384"/>
                </a:lnTo>
                <a:lnTo>
                  <a:pt x="44196" y="27432"/>
                </a:lnTo>
                <a:close/>
              </a:path>
              <a:path w="45720" h="158750">
                <a:moveTo>
                  <a:pt x="28956" y="18288"/>
                </a:moveTo>
                <a:lnTo>
                  <a:pt x="27432" y="16764"/>
                </a:lnTo>
                <a:lnTo>
                  <a:pt x="27432" y="15240"/>
                </a:lnTo>
                <a:lnTo>
                  <a:pt x="28956" y="18288"/>
                </a:lnTo>
                <a:close/>
              </a:path>
              <a:path w="45720" h="158750">
                <a:moveTo>
                  <a:pt x="28956" y="18288"/>
                </a:moveTo>
                <a:lnTo>
                  <a:pt x="27432" y="15240"/>
                </a:lnTo>
                <a:lnTo>
                  <a:pt x="28956" y="16764"/>
                </a:lnTo>
                <a:lnTo>
                  <a:pt x="28956" y="18288"/>
                </a:lnTo>
                <a:close/>
              </a:path>
              <a:path w="45720" h="158750">
                <a:moveTo>
                  <a:pt x="19812" y="19812"/>
                </a:moveTo>
                <a:lnTo>
                  <a:pt x="17780" y="18796"/>
                </a:lnTo>
                <a:lnTo>
                  <a:pt x="16764" y="16764"/>
                </a:lnTo>
                <a:lnTo>
                  <a:pt x="19812" y="19812"/>
                </a:lnTo>
                <a:close/>
              </a:path>
              <a:path w="45720" h="158750">
                <a:moveTo>
                  <a:pt x="24384" y="19812"/>
                </a:moveTo>
                <a:lnTo>
                  <a:pt x="19812" y="19812"/>
                </a:lnTo>
                <a:lnTo>
                  <a:pt x="16764" y="16764"/>
                </a:lnTo>
                <a:lnTo>
                  <a:pt x="26670" y="16764"/>
                </a:lnTo>
                <a:lnTo>
                  <a:pt x="26416" y="17780"/>
                </a:lnTo>
                <a:lnTo>
                  <a:pt x="24384" y="19812"/>
                </a:lnTo>
                <a:close/>
              </a:path>
              <a:path w="45720" h="158750">
                <a:moveTo>
                  <a:pt x="25908" y="19812"/>
                </a:moveTo>
                <a:lnTo>
                  <a:pt x="26416" y="17780"/>
                </a:lnTo>
                <a:lnTo>
                  <a:pt x="27432" y="16764"/>
                </a:lnTo>
                <a:lnTo>
                  <a:pt x="25908" y="19812"/>
                </a:lnTo>
                <a:close/>
              </a:path>
              <a:path w="45720" h="158750">
                <a:moveTo>
                  <a:pt x="28956" y="19812"/>
                </a:moveTo>
                <a:lnTo>
                  <a:pt x="25908" y="19812"/>
                </a:lnTo>
                <a:lnTo>
                  <a:pt x="27432" y="16764"/>
                </a:lnTo>
                <a:lnTo>
                  <a:pt x="28956" y="18288"/>
                </a:lnTo>
                <a:lnTo>
                  <a:pt x="28956" y="19812"/>
                </a:lnTo>
                <a:close/>
              </a:path>
              <a:path w="45720" h="158750">
                <a:moveTo>
                  <a:pt x="25908" y="19812"/>
                </a:moveTo>
                <a:lnTo>
                  <a:pt x="24384" y="19812"/>
                </a:lnTo>
                <a:lnTo>
                  <a:pt x="26416" y="17780"/>
                </a:lnTo>
                <a:lnTo>
                  <a:pt x="25908" y="19812"/>
                </a:lnTo>
                <a:close/>
              </a:path>
              <a:path w="45720" h="158750">
                <a:moveTo>
                  <a:pt x="17780" y="18796"/>
                </a:moveTo>
                <a:lnTo>
                  <a:pt x="16764" y="18288"/>
                </a:lnTo>
                <a:lnTo>
                  <a:pt x="17526" y="18288"/>
                </a:lnTo>
                <a:lnTo>
                  <a:pt x="17780" y="18796"/>
                </a:lnTo>
                <a:close/>
              </a:path>
              <a:path w="45720" h="158750">
                <a:moveTo>
                  <a:pt x="19812" y="22860"/>
                </a:moveTo>
                <a:lnTo>
                  <a:pt x="17780" y="18796"/>
                </a:lnTo>
                <a:lnTo>
                  <a:pt x="19812" y="19812"/>
                </a:lnTo>
                <a:lnTo>
                  <a:pt x="28956" y="19812"/>
                </a:lnTo>
                <a:lnTo>
                  <a:pt x="30480" y="21336"/>
                </a:lnTo>
                <a:lnTo>
                  <a:pt x="19812" y="21336"/>
                </a:lnTo>
                <a:lnTo>
                  <a:pt x="19812" y="22860"/>
                </a:lnTo>
                <a:close/>
              </a:path>
              <a:path w="45720" h="158750">
                <a:moveTo>
                  <a:pt x="41656" y="21336"/>
                </a:moveTo>
                <a:lnTo>
                  <a:pt x="41148" y="21336"/>
                </a:lnTo>
                <a:lnTo>
                  <a:pt x="41148" y="19812"/>
                </a:lnTo>
                <a:lnTo>
                  <a:pt x="41656" y="21336"/>
                </a:lnTo>
                <a:close/>
              </a:path>
              <a:path w="45720" h="158750">
                <a:moveTo>
                  <a:pt x="20574" y="22860"/>
                </a:moveTo>
                <a:lnTo>
                  <a:pt x="19812" y="22860"/>
                </a:lnTo>
                <a:lnTo>
                  <a:pt x="19812" y="21336"/>
                </a:lnTo>
                <a:lnTo>
                  <a:pt x="20574" y="22860"/>
                </a:lnTo>
                <a:close/>
              </a:path>
              <a:path w="45720" h="158750">
                <a:moveTo>
                  <a:pt x="22860" y="36576"/>
                </a:moveTo>
                <a:lnTo>
                  <a:pt x="21336" y="32004"/>
                </a:lnTo>
                <a:lnTo>
                  <a:pt x="21336" y="24384"/>
                </a:lnTo>
                <a:lnTo>
                  <a:pt x="19812" y="21336"/>
                </a:lnTo>
                <a:lnTo>
                  <a:pt x="30480" y="21336"/>
                </a:lnTo>
                <a:lnTo>
                  <a:pt x="30480" y="24384"/>
                </a:lnTo>
                <a:lnTo>
                  <a:pt x="27432" y="27432"/>
                </a:lnTo>
                <a:lnTo>
                  <a:pt x="44196" y="27432"/>
                </a:lnTo>
                <a:lnTo>
                  <a:pt x="44196" y="33528"/>
                </a:lnTo>
                <a:lnTo>
                  <a:pt x="22860" y="33528"/>
                </a:lnTo>
                <a:lnTo>
                  <a:pt x="22860" y="36576"/>
                </a:lnTo>
                <a:close/>
              </a:path>
              <a:path w="45720" h="158750">
                <a:moveTo>
                  <a:pt x="45720" y="38100"/>
                </a:moveTo>
                <a:lnTo>
                  <a:pt x="22860" y="38100"/>
                </a:lnTo>
                <a:lnTo>
                  <a:pt x="22860" y="33528"/>
                </a:lnTo>
                <a:lnTo>
                  <a:pt x="44196" y="33528"/>
                </a:lnTo>
                <a:lnTo>
                  <a:pt x="45720" y="38100"/>
                </a:lnTo>
                <a:close/>
              </a:path>
              <a:path w="45720" h="158750">
                <a:moveTo>
                  <a:pt x="21336" y="42672"/>
                </a:moveTo>
                <a:lnTo>
                  <a:pt x="22860" y="36576"/>
                </a:lnTo>
                <a:lnTo>
                  <a:pt x="22860" y="38100"/>
                </a:lnTo>
                <a:lnTo>
                  <a:pt x="45720" y="38100"/>
                </a:lnTo>
                <a:lnTo>
                  <a:pt x="44704" y="41148"/>
                </a:lnTo>
                <a:lnTo>
                  <a:pt x="22860" y="41148"/>
                </a:lnTo>
                <a:lnTo>
                  <a:pt x="21336" y="42672"/>
                </a:lnTo>
                <a:close/>
              </a:path>
              <a:path w="45720" h="158750">
                <a:moveTo>
                  <a:pt x="37719" y="83820"/>
                </a:moveTo>
                <a:lnTo>
                  <a:pt x="13716" y="83820"/>
                </a:lnTo>
                <a:lnTo>
                  <a:pt x="15240" y="77724"/>
                </a:lnTo>
                <a:lnTo>
                  <a:pt x="15240" y="76200"/>
                </a:lnTo>
                <a:lnTo>
                  <a:pt x="19812" y="57912"/>
                </a:lnTo>
                <a:lnTo>
                  <a:pt x="19812" y="51816"/>
                </a:lnTo>
                <a:lnTo>
                  <a:pt x="21336" y="47244"/>
                </a:lnTo>
                <a:lnTo>
                  <a:pt x="22860" y="41148"/>
                </a:lnTo>
                <a:lnTo>
                  <a:pt x="44704" y="41148"/>
                </a:lnTo>
                <a:lnTo>
                  <a:pt x="44196" y="42672"/>
                </a:lnTo>
                <a:lnTo>
                  <a:pt x="44196" y="50292"/>
                </a:lnTo>
                <a:lnTo>
                  <a:pt x="42672" y="56388"/>
                </a:lnTo>
                <a:lnTo>
                  <a:pt x="42672" y="62484"/>
                </a:lnTo>
                <a:lnTo>
                  <a:pt x="41148" y="68580"/>
                </a:lnTo>
                <a:lnTo>
                  <a:pt x="41148" y="70104"/>
                </a:lnTo>
                <a:lnTo>
                  <a:pt x="37719" y="83820"/>
                </a:lnTo>
                <a:close/>
              </a:path>
              <a:path w="45720" h="158750">
                <a:moveTo>
                  <a:pt x="3048" y="132588"/>
                </a:moveTo>
                <a:lnTo>
                  <a:pt x="4572" y="128016"/>
                </a:lnTo>
                <a:lnTo>
                  <a:pt x="4572" y="124968"/>
                </a:lnTo>
                <a:lnTo>
                  <a:pt x="6096" y="120396"/>
                </a:lnTo>
                <a:lnTo>
                  <a:pt x="6096" y="115824"/>
                </a:lnTo>
                <a:lnTo>
                  <a:pt x="7620" y="111252"/>
                </a:lnTo>
                <a:lnTo>
                  <a:pt x="7620" y="105156"/>
                </a:lnTo>
                <a:lnTo>
                  <a:pt x="9144" y="100584"/>
                </a:lnTo>
                <a:lnTo>
                  <a:pt x="13716" y="82296"/>
                </a:lnTo>
                <a:lnTo>
                  <a:pt x="13716" y="83820"/>
                </a:lnTo>
                <a:lnTo>
                  <a:pt x="37719" y="83820"/>
                </a:lnTo>
                <a:lnTo>
                  <a:pt x="33909" y="99060"/>
                </a:lnTo>
                <a:lnTo>
                  <a:pt x="33528" y="99060"/>
                </a:lnTo>
                <a:lnTo>
                  <a:pt x="32004" y="105156"/>
                </a:lnTo>
                <a:lnTo>
                  <a:pt x="32004" y="109728"/>
                </a:lnTo>
                <a:lnTo>
                  <a:pt x="30480" y="114300"/>
                </a:lnTo>
                <a:lnTo>
                  <a:pt x="30480" y="118872"/>
                </a:lnTo>
                <a:lnTo>
                  <a:pt x="28956" y="123444"/>
                </a:lnTo>
                <a:lnTo>
                  <a:pt x="28956" y="129540"/>
                </a:lnTo>
                <a:lnTo>
                  <a:pt x="28448" y="131064"/>
                </a:lnTo>
                <a:lnTo>
                  <a:pt x="4572" y="131064"/>
                </a:lnTo>
                <a:lnTo>
                  <a:pt x="3048" y="132588"/>
                </a:lnTo>
                <a:close/>
              </a:path>
              <a:path w="45720" h="158750">
                <a:moveTo>
                  <a:pt x="33528" y="100584"/>
                </a:moveTo>
                <a:lnTo>
                  <a:pt x="33528" y="99060"/>
                </a:lnTo>
                <a:lnTo>
                  <a:pt x="33909" y="99060"/>
                </a:lnTo>
                <a:lnTo>
                  <a:pt x="33528" y="100584"/>
                </a:lnTo>
                <a:close/>
              </a:path>
              <a:path w="45720" h="158750">
                <a:moveTo>
                  <a:pt x="13716" y="158496"/>
                </a:moveTo>
                <a:lnTo>
                  <a:pt x="9144" y="156972"/>
                </a:lnTo>
                <a:lnTo>
                  <a:pt x="4572" y="156972"/>
                </a:lnTo>
                <a:lnTo>
                  <a:pt x="1524" y="152400"/>
                </a:lnTo>
                <a:lnTo>
                  <a:pt x="0" y="147828"/>
                </a:lnTo>
                <a:lnTo>
                  <a:pt x="0" y="141732"/>
                </a:lnTo>
                <a:lnTo>
                  <a:pt x="1524" y="140208"/>
                </a:lnTo>
                <a:lnTo>
                  <a:pt x="1524" y="138684"/>
                </a:lnTo>
                <a:lnTo>
                  <a:pt x="3048" y="135636"/>
                </a:lnTo>
                <a:lnTo>
                  <a:pt x="3048" y="134112"/>
                </a:lnTo>
                <a:lnTo>
                  <a:pt x="4572" y="131064"/>
                </a:lnTo>
                <a:lnTo>
                  <a:pt x="28448" y="131064"/>
                </a:lnTo>
                <a:lnTo>
                  <a:pt x="27432" y="134112"/>
                </a:lnTo>
                <a:lnTo>
                  <a:pt x="25908" y="137160"/>
                </a:lnTo>
                <a:lnTo>
                  <a:pt x="25908" y="138684"/>
                </a:lnTo>
                <a:lnTo>
                  <a:pt x="24384" y="141732"/>
                </a:lnTo>
                <a:lnTo>
                  <a:pt x="24384" y="144780"/>
                </a:lnTo>
                <a:lnTo>
                  <a:pt x="22860" y="146304"/>
                </a:lnTo>
                <a:lnTo>
                  <a:pt x="22860" y="149352"/>
                </a:lnTo>
                <a:lnTo>
                  <a:pt x="21336" y="149352"/>
                </a:lnTo>
                <a:lnTo>
                  <a:pt x="21336" y="152400"/>
                </a:lnTo>
                <a:lnTo>
                  <a:pt x="18288" y="155448"/>
                </a:lnTo>
                <a:lnTo>
                  <a:pt x="13716" y="1584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61631" y="4012704"/>
            <a:ext cx="192405" cy="78105"/>
          </a:xfrm>
          <a:custGeom>
            <a:avLst/>
            <a:gdLst/>
            <a:ahLst/>
            <a:cxnLst/>
            <a:rect l="l" t="t" r="r" b="b"/>
            <a:pathLst>
              <a:path w="192405" h="78104">
                <a:moveTo>
                  <a:pt x="129540" y="10668"/>
                </a:moveTo>
                <a:lnTo>
                  <a:pt x="128016" y="4572"/>
                </a:lnTo>
                <a:lnTo>
                  <a:pt x="123444" y="0"/>
                </a:lnTo>
                <a:lnTo>
                  <a:pt x="112776" y="0"/>
                </a:lnTo>
                <a:lnTo>
                  <a:pt x="109728" y="1524"/>
                </a:lnTo>
                <a:lnTo>
                  <a:pt x="100584" y="1524"/>
                </a:lnTo>
                <a:lnTo>
                  <a:pt x="96012" y="3048"/>
                </a:lnTo>
                <a:lnTo>
                  <a:pt x="41148" y="3048"/>
                </a:lnTo>
                <a:lnTo>
                  <a:pt x="36576" y="4572"/>
                </a:lnTo>
                <a:lnTo>
                  <a:pt x="30480" y="4572"/>
                </a:lnTo>
                <a:lnTo>
                  <a:pt x="28956" y="3048"/>
                </a:lnTo>
                <a:lnTo>
                  <a:pt x="21336" y="3048"/>
                </a:lnTo>
                <a:lnTo>
                  <a:pt x="19812" y="3048"/>
                </a:lnTo>
                <a:lnTo>
                  <a:pt x="16764" y="1524"/>
                </a:lnTo>
                <a:lnTo>
                  <a:pt x="15468" y="1955"/>
                </a:lnTo>
                <a:lnTo>
                  <a:pt x="13716" y="1524"/>
                </a:lnTo>
                <a:lnTo>
                  <a:pt x="9144" y="4572"/>
                </a:lnTo>
                <a:lnTo>
                  <a:pt x="6096" y="7620"/>
                </a:lnTo>
                <a:lnTo>
                  <a:pt x="6096" y="9144"/>
                </a:lnTo>
                <a:lnTo>
                  <a:pt x="4572" y="13716"/>
                </a:lnTo>
                <a:lnTo>
                  <a:pt x="7620" y="19812"/>
                </a:lnTo>
                <a:lnTo>
                  <a:pt x="9906" y="20574"/>
                </a:lnTo>
                <a:lnTo>
                  <a:pt x="10668" y="21336"/>
                </a:lnTo>
                <a:lnTo>
                  <a:pt x="13716" y="22860"/>
                </a:lnTo>
                <a:lnTo>
                  <a:pt x="14478" y="22860"/>
                </a:lnTo>
                <a:lnTo>
                  <a:pt x="16764" y="24384"/>
                </a:lnTo>
                <a:lnTo>
                  <a:pt x="18288" y="24003"/>
                </a:lnTo>
                <a:lnTo>
                  <a:pt x="18288" y="24384"/>
                </a:lnTo>
                <a:lnTo>
                  <a:pt x="25908" y="24384"/>
                </a:lnTo>
                <a:lnTo>
                  <a:pt x="30480" y="25908"/>
                </a:lnTo>
                <a:lnTo>
                  <a:pt x="39624" y="25908"/>
                </a:lnTo>
                <a:lnTo>
                  <a:pt x="44196" y="24384"/>
                </a:lnTo>
                <a:lnTo>
                  <a:pt x="44196" y="25908"/>
                </a:lnTo>
                <a:lnTo>
                  <a:pt x="50292" y="24384"/>
                </a:lnTo>
                <a:lnTo>
                  <a:pt x="100584" y="24384"/>
                </a:lnTo>
                <a:lnTo>
                  <a:pt x="105156" y="22860"/>
                </a:lnTo>
                <a:lnTo>
                  <a:pt x="103632" y="24384"/>
                </a:lnTo>
                <a:lnTo>
                  <a:pt x="108204" y="22860"/>
                </a:lnTo>
                <a:lnTo>
                  <a:pt x="118872" y="22860"/>
                </a:lnTo>
                <a:lnTo>
                  <a:pt x="124968" y="21336"/>
                </a:lnTo>
                <a:lnTo>
                  <a:pt x="129540" y="16764"/>
                </a:lnTo>
                <a:lnTo>
                  <a:pt x="129540" y="10668"/>
                </a:lnTo>
                <a:close/>
              </a:path>
              <a:path w="192405" h="78104">
                <a:moveTo>
                  <a:pt x="192024" y="60947"/>
                </a:moveTo>
                <a:lnTo>
                  <a:pt x="189992" y="57899"/>
                </a:lnTo>
                <a:lnTo>
                  <a:pt x="188976" y="56375"/>
                </a:lnTo>
                <a:lnTo>
                  <a:pt x="187464" y="50279"/>
                </a:lnTo>
                <a:lnTo>
                  <a:pt x="181356" y="47231"/>
                </a:lnTo>
                <a:lnTo>
                  <a:pt x="176784" y="48755"/>
                </a:lnTo>
                <a:lnTo>
                  <a:pt x="170688" y="51803"/>
                </a:lnTo>
                <a:lnTo>
                  <a:pt x="164592" y="51803"/>
                </a:lnTo>
                <a:lnTo>
                  <a:pt x="155448" y="53327"/>
                </a:lnTo>
                <a:lnTo>
                  <a:pt x="146304" y="53327"/>
                </a:lnTo>
                <a:lnTo>
                  <a:pt x="135636" y="54851"/>
                </a:lnTo>
                <a:lnTo>
                  <a:pt x="94488" y="54851"/>
                </a:lnTo>
                <a:lnTo>
                  <a:pt x="85344" y="56375"/>
                </a:lnTo>
                <a:lnTo>
                  <a:pt x="60960" y="56375"/>
                </a:lnTo>
                <a:lnTo>
                  <a:pt x="53340" y="57899"/>
                </a:lnTo>
                <a:lnTo>
                  <a:pt x="33528" y="57899"/>
                </a:lnTo>
                <a:lnTo>
                  <a:pt x="28956" y="56375"/>
                </a:lnTo>
                <a:lnTo>
                  <a:pt x="28956" y="57899"/>
                </a:lnTo>
                <a:lnTo>
                  <a:pt x="25908" y="56375"/>
                </a:lnTo>
                <a:lnTo>
                  <a:pt x="22860" y="56375"/>
                </a:lnTo>
                <a:lnTo>
                  <a:pt x="19812" y="54851"/>
                </a:lnTo>
                <a:lnTo>
                  <a:pt x="18288" y="54851"/>
                </a:lnTo>
                <a:lnTo>
                  <a:pt x="16764" y="51803"/>
                </a:lnTo>
                <a:lnTo>
                  <a:pt x="12192" y="48755"/>
                </a:lnTo>
                <a:lnTo>
                  <a:pt x="7620" y="48755"/>
                </a:lnTo>
                <a:lnTo>
                  <a:pt x="3048" y="51803"/>
                </a:lnTo>
                <a:lnTo>
                  <a:pt x="0" y="54851"/>
                </a:lnTo>
                <a:lnTo>
                  <a:pt x="0" y="60947"/>
                </a:lnTo>
                <a:lnTo>
                  <a:pt x="6096" y="67056"/>
                </a:lnTo>
                <a:lnTo>
                  <a:pt x="7620" y="70104"/>
                </a:lnTo>
                <a:lnTo>
                  <a:pt x="9144" y="70104"/>
                </a:lnTo>
                <a:lnTo>
                  <a:pt x="10668" y="71628"/>
                </a:lnTo>
                <a:lnTo>
                  <a:pt x="12192" y="71628"/>
                </a:lnTo>
                <a:lnTo>
                  <a:pt x="15240" y="73152"/>
                </a:lnTo>
                <a:lnTo>
                  <a:pt x="16764" y="73152"/>
                </a:lnTo>
                <a:lnTo>
                  <a:pt x="19812" y="74676"/>
                </a:lnTo>
                <a:lnTo>
                  <a:pt x="22860" y="74676"/>
                </a:lnTo>
                <a:lnTo>
                  <a:pt x="25908" y="76200"/>
                </a:lnTo>
                <a:lnTo>
                  <a:pt x="35052" y="76200"/>
                </a:lnTo>
                <a:lnTo>
                  <a:pt x="41148" y="77724"/>
                </a:lnTo>
                <a:lnTo>
                  <a:pt x="70104" y="77724"/>
                </a:lnTo>
                <a:lnTo>
                  <a:pt x="77724" y="76200"/>
                </a:lnTo>
                <a:lnTo>
                  <a:pt x="115824" y="76200"/>
                </a:lnTo>
                <a:lnTo>
                  <a:pt x="126492" y="77724"/>
                </a:lnTo>
                <a:lnTo>
                  <a:pt x="137160" y="76200"/>
                </a:lnTo>
                <a:lnTo>
                  <a:pt x="158496" y="76200"/>
                </a:lnTo>
                <a:lnTo>
                  <a:pt x="167652" y="74676"/>
                </a:lnTo>
                <a:lnTo>
                  <a:pt x="175260" y="73152"/>
                </a:lnTo>
                <a:lnTo>
                  <a:pt x="176784" y="71628"/>
                </a:lnTo>
                <a:lnTo>
                  <a:pt x="184416" y="68580"/>
                </a:lnTo>
                <a:lnTo>
                  <a:pt x="188976" y="67056"/>
                </a:lnTo>
                <a:lnTo>
                  <a:pt x="192024" y="609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06295" y="3694176"/>
            <a:ext cx="44450" cy="335280"/>
          </a:xfrm>
          <a:custGeom>
            <a:avLst/>
            <a:gdLst/>
            <a:ahLst/>
            <a:cxnLst/>
            <a:rect l="l" t="t" r="r" b="b"/>
            <a:pathLst>
              <a:path w="44450" h="335279">
                <a:moveTo>
                  <a:pt x="3048" y="4572"/>
                </a:moveTo>
                <a:lnTo>
                  <a:pt x="4572" y="1524"/>
                </a:lnTo>
                <a:lnTo>
                  <a:pt x="9144" y="0"/>
                </a:lnTo>
                <a:lnTo>
                  <a:pt x="10058" y="304"/>
                </a:lnTo>
                <a:lnTo>
                  <a:pt x="4572" y="3048"/>
                </a:lnTo>
                <a:lnTo>
                  <a:pt x="3048" y="4572"/>
                </a:lnTo>
                <a:close/>
              </a:path>
              <a:path w="44450" h="335279">
                <a:moveTo>
                  <a:pt x="16459" y="2438"/>
                </a:moveTo>
                <a:lnTo>
                  <a:pt x="10058" y="304"/>
                </a:lnTo>
                <a:lnTo>
                  <a:pt x="10668" y="0"/>
                </a:lnTo>
                <a:lnTo>
                  <a:pt x="15240" y="0"/>
                </a:lnTo>
                <a:lnTo>
                  <a:pt x="16459" y="2438"/>
                </a:lnTo>
                <a:close/>
              </a:path>
              <a:path w="44450" h="335279">
                <a:moveTo>
                  <a:pt x="4572" y="16764"/>
                </a:moveTo>
                <a:lnTo>
                  <a:pt x="1524" y="13716"/>
                </a:lnTo>
                <a:lnTo>
                  <a:pt x="1524" y="6858"/>
                </a:lnTo>
                <a:lnTo>
                  <a:pt x="3048" y="4572"/>
                </a:lnTo>
                <a:lnTo>
                  <a:pt x="4572" y="3048"/>
                </a:lnTo>
                <a:lnTo>
                  <a:pt x="10058" y="304"/>
                </a:lnTo>
                <a:lnTo>
                  <a:pt x="16459" y="2438"/>
                </a:lnTo>
                <a:lnTo>
                  <a:pt x="16764" y="3048"/>
                </a:lnTo>
                <a:lnTo>
                  <a:pt x="19812" y="6096"/>
                </a:lnTo>
                <a:lnTo>
                  <a:pt x="19812" y="13716"/>
                </a:lnTo>
                <a:lnTo>
                  <a:pt x="3048" y="13716"/>
                </a:lnTo>
                <a:lnTo>
                  <a:pt x="4572" y="16764"/>
                </a:lnTo>
                <a:close/>
              </a:path>
              <a:path w="44450" h="335279">
                <a:moveTo>
                  <a:pt x="19812" y="6096"/>
                </a:moveTo>
                <a:lnTo>
                  <a:pt x="16764" y="3048"/>
                </a:lnTo>
                <a:lnTo>
                  <a:pt x="16459" y="2438"/>
                </a:lnTo>
                <a:lnTo>
                  <a:pt x="18288" y="3048"/>
                </a:lnTo>
                <a:lnTo>
                  <a:pt x="19812" y="6096"/>
                </a:lnTo>
                <a:close/>
              </a:path>
              <a:path w="44450" h="335279">
                <a:moveTo>
                  <a:pt x="1524" y="6858"/>
                </a:moveTo>
                <a:lnTo>
                  <a:pt x="1524" y="6096"/>
                </a:lnTo>
                <a:lnTo>
                  <a:pt x="3048" y="4572"/>
                </a:lnTo>
                <a:lnTo>
                  <a:pt x="1524" y="6858"/>
                </a:lnTo>
                <a:close/>
              </a:path>
              <a:path w="44450" h="335279">
                <a:moveTo>
                  <a:pt x="19812" y="12192"/>
                </a:moveTo>
                <a:lnTo>
                  <a:pt x="19812" y="6096"/>
                </a:lnTo>
                <a:lnTo>
                  <a:pt x="21336" y="9144"/>
                </a:lnTo>
                <a:lnTo>
                  <a:pt x="19812" y="12192"/>
                </a:lnTo>
                <a:close/>
              </a:path>
              <a:path w="44450" h="335279">
                <a:moveTo>
                  <a:pt x="1524" y="13716"/>
                </a:moveTo>
                <a:lnTo>
                  <a:pt x="0" y="9144"/>
                </a:lnTo>
                <a:lnTo>
                  <a:pt x="1524" y="6858"/>
                </a:lnTo>
                <a:lnTo>
                  <a:pt x="1524" y="13716"/>
                </a:lnTo>
                <a:close/>
              </a:path>
              <a:path w="44450" h="335279">
                <a:moveTo>
                  <a:pt x="16764" y="286512"/>
                </a:moveTo>
                <a:lnTo>
                  <a:pt x="15240" y="278892"/>
                </a:lnTo>
                <a:lnTo>
                  <a:pt x="15240" y="243840"/>
                </a:lnTo>
                <a:lnTo>
                  <a:pt x="13716" y="233172"/>
                </a:lnTo>
                <a:lnTo>
                  <a:pt x="13716" y="224028"/>
                </a:lnTo>
                <a:lnTo>
                  <a:pt x="12192" y="214884"/>
                </a:lnTo>
                <a:lnTo>
                  <a:pt x="12192" y="193548"/>
                </a:lnTo>
                <a:lnTo>
                  <a:pt x="10668" y="182879"/>
                </a:lnTo>
                <a:lnTo>
                  <a:pt x="10668" y="160020"/>
                </a:lnTo>
                <a:lnTo>
                  <a:pt x="9144" y="149352"/>
                </a:lnTo>
                <a:lnTo>
                  <a:pt x="9144" y="138684"/>
                </a:lnTo>
                <a:lnTo>
                  <a:pt x="7620" y="128016"/>
                </a:lnTo>
                <a:lnTo>
                  <a:pt x="7620" y="85344"/>
                </a:lnTo>
                <a:lnTo>
                  <a:pt x="6096" y="76200"/>
                </a:lnTo>
                <a:lnTo>
                  <a:pt x="6096" y="60960"/>
                </a:lnTo>
                <a:lnTo>
                  <a:pt x="4572" y="54864"/>
                </a:lnTo>
                <a:lnTo>
                  <a:pt x="4572" y="47244"/>
                </a:lnTo>
                <a:lnTo>
                  <a:pt x="3048" y="42672"/>
                </a:lnTo>
                <a:lnTo>
                  <a:pt x="3048" y="36576"/>
                </a:lnTo>
                <a:lnTo>
                  <a:pt x="1524" y="32004"/>
                </a:lnTo>
                <a:lnTo>
                  <a:pt x="1524" y="13716"/>
                </a:lnTo>
                <a:lnTo>
                  <a:pt x="4572" y="16764"/>
                </a:lnTo>
                <a:lnTo>
                  <a:pt x="4572" y="25908"/>
                </a:lnTo>
                <a:lnTo>
                  <a:pt x="7620" y="28956"/>
                </a:lnTo>
                <a:lnTo>
                  <a:pt x="21336" y="28956"/>
                </a:lnTo>
                <a:lnTo>
                  <a:pt x="21336" y="30480"/>
                </a:lnTo>
                <a:lnTo>
                  <a:pt x="21844" y="30480"/>
                </a:lnTo>
                <a:lnTo>
                  <a:pt x="22860" y="33528"/>
                </a:lnTo>
                <a:lnTo>
                  <a:pt x="22860" y="45720"/>
                </a:lnTo>
                <a:lnTo>
                  <a:pt x="25908" y="57912"/>
                </a:lnTo>
                <a:lnTo>
                  <a:pt x="25908" y="67056"/>
                </a:lnTo>
                <a:lnTo>
                  <a:pt x="27432" y="74676"/>
                </a:lnTo>
                <a:lnTo>
                  <a:pt x="27432" y="83820"/>
                </a:lnTo>
                <a:lnTo>
                  <a:pt x="28956" y="92964"/>
                </a:lnTo>
                <a:lnTo>
                  <a:pt x="28956" y="138684"/>
                </a:lnTo>
                <a:lnTo>
                  <a:pt x="30480" y="149352"/>
                </a:lnTo>
                <a:lnTo>
                  <a:pt x="30480" y="158496"/>
                </a:lnTo>
                <a:lnTo>
                  <a:pt x="32004" y="169164"/>
                </a:lnTo>
                <a:lnTo>
                  <a:pt x="32004" y="181355"/>
                </a:lnTo>
                <a:lnTo>
                  <a:pt x="33528" y="192024"/>
                </a:lnTo>
                <a:lnTo>
                  <a:pt x="33528" y="202692"/>
                </a:lnTo>
                <a:lnTo>
                  <a:pt x="35052" y="213360"/>
                </a:lnTo>
                <a:lnTo>
                  <a:pt x="33528" y="213360"/>
                </a:lnTo>
                <a:lnTo>
                  <a:pt x="36576" y="231648"/>
                </a:lnTo>
                <a:lnTo>
                  <a:pt x="36576" y="242316"/>
                </a:lnTo>
                <a:lnTo>
                  <a:pt x="38100" y="251460"/>
                </a:lnTo>
                <a:lnTo>
                  <a:pt x="38100" y="277367"/>
                </a:lnTo>
                <a:lnTo>
                  <a:pt x="38404" y="277367"/>
                </a:lnTo>
                <a:lnTo>
                  <a:pt x="39624" y="283464"/>
                </a:lnTo>
                <a:lnTo>
                  <a:pt x="39624" y="284988"/>
                </a:lnTo>
                <a:lnTo>
                  <a:pt x="16764" y="284988"/>
                </a:lnTo>
                <a:lnTo>
                  <a:pt x="16764" y="286512"/>
                </a:lnTo>
                <a:close/>
              </a:path>
              <a:path w="44450" h="335279">
                <a:moveTo>
                  <a:pt x="6096" y="18288"/>
                </a:moveTo>
                <a:lnTo>
                  <a:pt x="4572" y="16764"/>
                </a:lnTo>
                <a:lnTo>
                  <a:pt x="3048" y="13716"/>
                </a:lnTo>
                <a:lnTo>
                  <a:pt x="6096" y="18288"/>
                </a:lnTo>
                <a:close/>
              </a:path>
              <a:path w="44450" h="335279">
                <a:moveTo>
                  <a:pt x="18288" y="18288"/>
                </a:moveTo>
                <a:lnTo>
                  <a:pt x="6096" y="18288"/>
                </a:lnTo>
                <a:lnTo>
                  <a:pt x="3048" y="13716"/>
                </a:lnTo>
                <a:lnTo>
                  <a:pt x="19812" y="13716"/>
                </a:lnTo>
                <a:lnTo>
                  <a:pt x="18288" y="16764"/>
                </a:lnTo>
                <a:lnTo>
                  <a:pt x="18288" y="18288"/>
                </a:lnTo>
                <a:close/>
              </a:path>
              <a:path w="44450" h="335279">
                <a:moveTo>
                  <a:pt x="21336" y="28956"/>
                </a:moveTo>
                <a:lnTo>
                  <a:pt x="15240" y="28956"/>
                </a:lnTo>
                <a:lnTo>
                  <a:pt x="18288" y="25908"/>
                </a:lnTo>
                <a:lnTo>
                  <a:pt x="18288" y="16764"/>
                </a:lnTo>
                <a:lnTo>
                  <a:pt x="19812" y="13716"/>
                </a:lnTo>
                <a:lnTo>
                  <a:pt x="19812" y="19812"/>
                </a:lnTo>
                <a:lnTo>
                  <a:pt x="21336" y="24384"/>
                </a:lnTo>
                <a:lnTo>
                  <a:pt x="21336" y="28956"/>
                </a:lnTo>
                <a:close/>
              </a:path>
              <a:path w="44450" h="335279">
                <a:moveTo>
                  <a:pt x="15240" y="28956"/>
                </a:moveTo>
                <a:lnTo>
                  <a:pt x="7620" y="28956"/>
                </a:lnTo>
                <a:lnTo>
                  <a:pt x="4572" y="25908"/>
                </a:lnTo>
                <a:lnTo>
                  <a:pt x="4572" y="16764"/>
                </a:lnTo>
                <a:lnTo>
                  <a:pt x="6096" y="18288"/>
                </a:lnTo>
                <a:lnTo>
                  <a:pt x="18288" y="18288"/>
                </a:lnTo>
                <a:lnTo>
                  <a:pt x="18288" y="25908"/>
                </a:lnTo>
                <a:lnTo>
                  <a:pt x="15240" y="28956"/>
                </a:lnTo>
                <a:close/>
              </a:path>
              <a:path w="44450" h="335279">
                <a:moveTo>
                  <a:pt x="21844" y="30480"/>
                </a:moveTo>
                <a:lnTo>
                  <a:pt x="21336" y="30480"/>
                </a:lnTo>
                <a:lnTo>
                  <a:pt x="21336" y="28956"/>
                </a:lnTo>
                <a:lnTo>
                  <a:pt x="21844" y="30480"/>
                </a:lnTo>
                <a:close/>
              </a:path>
              <a:path w="44450" h="335279">
                <a:moveTo>
                  <a:pt x="38404" y="277367"/>
                </a:moveTo>
                <a:lnTo>
                  <a:pt x="38100" y="277367"/>
                </a:lnTo>
                <a:lnTo>
                  <a:pt x="38100" y="275843"/>
                </a:lnTo>
                <a:lnTo>
                  <a:pt x="38404" y="277367"/>
                </a:lnTo>
                <a:close/>
              </a:path>
              <a:path w="44450" h="335279">
                <a:moveTo>
                  <a:pt x="38100" y="335280"/>
                </a:moveTo>
                <a:lnTo>
                  <a:pt x="25908" y="335280"/>
                </a:lnTo>
                <a:lnTo>
                  <a:pt x="19812" y="330708"/>
                </a:lnTo>
                <a:lnTo>
                  <a:pt x="19812" y="312419"/>
                </a:lnTo>
                <a:lnTo>
                  <a:pt x="18288" y="307848"/>
                </a:lnTo>
                <a:lnTo>
                  <a:pt x="18288" y="298704"/>
                </a:lnTo>
                <a:lnTo>
                  <a:pt x="16764" y="292608"/>
                </a:lnTo>
                <a:lnTo>
                  <a:pt x="16764" y="284988"/>
                </a:lnTo>
                <a:lnTo>
                  <a:pt x="39624" y="284988"/>
                </a:lnTo>
                <a:lnTo>
                  <a:pt x="39624" y="289560"/>
                </a:lnTo>
                <a:lnTo>
                  <a:pt x="41148" y="295655"/>
                </a:lnTo>
                <a:lnTo>
                  <a:pt x="41148" y="304800"/>
                </a:lnTo>
                <a:lnTo>
                  <a:pt x="42672" y="306324"/>
                </a:lnTo>
                <a:lnTo>
                  <a:pt x="42672" y="316992"/>
                </a:lnTo>
                <a:lnTo>
                  <a:pt x="44196" y="320040"/>
                </a:lnTo>
                <a:lnTo>
                  <a:pt x="44196" y="330708"/>
                </a:lnTo>
                <a:lnTo>
                  <a:pt x="38100" y="3352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44980" y="3890771"/>
            <a:ext cx="180340" cy="36830"/>
          </a:xfrm>
          <a:custGeom>
            <a:avLst/>
            <a:gdLst/>
            <a:ahLst/>
            <a:cxnLst/>
            <a:rect l="l" t="t" r="r" b="b"/>
            <a:pathLst>
              <a:path w="180339" h="36829">
                <a:moveTo>
                  <a:pt x="170687" y="36576"/>
                </a:moveTo>
                <a:lnTo>
                  <a:pt x="163068" y="36576"/>
                </a:lnTo>
                <a:lnTo>
                  <a:pt x="161544" y="35052"/>
                </a:lnTo>
                <a:lnTo>
                  <a:pt x="155448" y="35052"/>
                </a:lnTo>
                <a:lnTo>
                  <a:pt x="149352" y="33528"/>
                </a:lnTo>
                <a:lnTo>
                  <a:pt x="143256" y="33528"/>
                </a:lnTo>
                <a:lnTo>
                  <a:pt x="135636" y="32004"/>
                </a:lnTo>
                <a:lnTo>
                  <a:pt x="121920" y="32004"/>
                </a:lnTo>
                <a:lnTo>
                  <a:pt x="114300" y="30480"/>
                </a:lnTo>
                <a:lnTo>
                  <a:pt x="21336" y="30480"/>
                </a:lnTo>
                <a:lnTo>
                  <a:pt x="18288" y="28956"/>
                </a:lnTo>
                <a:lnTo>
                  <a:pt x="15240" y="28956"/>
                </a:lnTo>
                <a:lnTo>
                  <a:pt x="12192" y="27432"/>
                </a:lnTo>
                <a:lnTo>
                  <a:pt x="10668" y="27432"/>
                </a:lnTo>
                <a:lnTo>
                  <a:pt x="7620" y="25908"/>
                </a:lnTo>
                <a:lnTo>
                  <a:pt x="3048" y="24384"/>
                </a:lnTo>
                <a:lnTo>
                  <a:pt x="1524" y="21336"/>
                </a:lnTo>
                <a:lnTo>
                  <a:pt x="1524" y="16764"/>
                </a:lnTo>
                <a:lnTo>
                  <a:pt x="0" y="13716"/>
                </a:lnTo>
                <a:lnTo>
                  <a:pt x="1524" y="9144"/>
                </a:lnTo>
                <a:lnTo>
                  <a:pt x="7620" y="6096"/>
                </a:lnTo>
                <a:lnTo>
                  <a:pt x="7620" y="4572"/>
                </a:lnTo>
                <a:lnTo>
                  <a:pt x="10668" y="3048"/>
                </a:lnTo>
                <a:lnTo>
                  <a:pt x="15240" y="0"/>
                </a:lnTo>
                <a:lnTo>
                  <a:pt x="19812" y="1524"/>
                </a:lnTo>
                <a:lnTo>
                  <a:pt x="22860" y="4572"/>
                </a:lnTo>
                <a:lnTo>
                  <a:pt x="23876" y="6096"/>
                </a:lnTo>
                <a:lnTo>
                  <a:pt x="16764" y="6096"/>
                </a:lnTo>
                <a:lnTo>
                  <a:pt x="22250" y="17068"/>
                </a:lnTo>
                <a:lnTo>
                  <a:pt x="21336" y="19812"/>
                </a:lnTo>
                <a:lnTo>
                  <a:pt x="178816" y="19812"/>
                </a:lnTo>
                <a:lnTo>
                  <a:pt x="179832" y="22860"/>
                </a:lnTo>
                <a:lnTo>
                  <a:pt x="179832" y="25908"/>
                </a:lnTo>
                <a:lnTo>
                  <a:pt x="178308" y="30480"/>
                </a:lnTo>
                <a:lnTo>
                  <a:pt x="173736" y="35052"/>
                </a:lnTo>
                <a:lnTo>
                  <a:pt x="170687" y="36576"/>
                </a:lnTo>
                <a:close/>
              </a:path>
              <a:path w="180339" h="36829">
                <a:moveTo>
                  <a:pt x="22250" y="17068"/>
                </a:moveTo>
                <a:lnTo>
                  <a:pt x="16764" y="6096"/>
                </a:lnTo>
                <a:lnTo>
                  <a:pt x="19812" y="7620"/>
                </a:lnTo>
                <a:lnTo>
                  <a:pt x="24892" y="7620"/>
                </a:lnTo>
                <a:lnTo>
                  <a:pt x="25908" y="9144"/>
                </a:lnTo>
                <a:lnTo>
                  <a:pt x="25908" y="13716"/>
                </a:lnTo>
                <a:lnTo>
                  <a:pt x="24384" y="15240"/>
                </a:lnTo>
                <a:lnTo>
                  <a:pt x="22860" y="15240"/>
                </a:lnTo>
                <a:lnTo>
                  <a:pt x="22250" y="17068"/>
                </a:lnTo>
                <a:close/>
              </a:path>
              <a:path w="180339" h="36829">
                <a:moveTo>
                  <a:pt x="19812" y="7620"/>
                </a:moveTo>
                <a:lnTo>
                  <a:pt x="16764" y="6096"/>
                </a:lnTo>
                <a:lnTo>
                  <a:pt x="18288" y="6096"/>
                </a:lnTo>
                <a:lnTo>
                  <a:pt x="19812" y="7620"/>
                </a:lnTo>
                <a:close/>
              </a:path>
              <a:path w="180339" h="36829">
                <a:moveTo>
                  <a:pt x="21336" y="7620"/>
                </a:moveTo>
                <a:lnTo>
                  <a:pt x="19812" y="7620"/>
                </a:lnTo>
                <a:lnTo>
                  <a:pt x="18288" y="6096"/>
                </a:lnTo>
                <a:lnTo>
                  <a:pt x="21336" y="7620"/>
                </a:lnTo>
                <a:close/>
              </a:path>
              <a:path w="180339" h="36829">
                <a:moveTo>
                  <a:pt x="24892" y="7620"/>
                </a:moveTo>
                <a:lnTo>
                  <a:pt x="21336" y="7620"/>
                </a:lnTo>
                <a:lnTo>
                  <a:pt x="18288" y="6096"/>
                </a:lnTo>
                <a:lnTo>
                  <a:pt x="23876" y="6096"/>
                </a:lnTo>
                <a:lnTo>
                  <a:pt x="24892" y="7620"/>
                </a:lnTo>
                <a:close/>
              </a:path>
              <a:path w="180339" h="36829">
                <a:moveTo>
                  <a:pt x="178308" y="18288"/>
                </a:moveTo>
                <a:lnTo>
                  <a:pt x="22860" y="18288"/>
                </a:lnTo>
                <a:lnTo>
                  <a:pt x="22860" y="16764"/>
                </a:lnTo>
                <a:lnTo>
                  <a:pt x="25908" y="13716"/>
                </a:lnTo>
                <a:lnTo>
                  <a:pt x="25908" y="9144"/>
                </a:lnTo>
                <a:lnTo>
                  <a:pt x="24892" y="7620"/>
                </a:lnTo>
                <a:lnTo>
                  <a:pt x="25908" y="7620"/>
                </a:lnTo>
                <a:lnTo>
                  <a:pt x="28956" y="9144"/>
                </a:lnTo>
                <a:lnTo>
                  <a:pt x="138684" y="9144"/>
                </a:lnTo>
                <a:lnTo>
                  <a:pt x="146304" y="10668"/>
                </a:lnTo>
                <a:lnTo>
                  <a:pt x="152400" y="10668"/>
                </a:lnTo>
                <a:lnTo>
                  <a:pt x="156972" y="12192"/>
                </a:lnTo>
                <a:lnTo>
                  <a:pt x="163068" y="12192"/>
                </a:lnTo>
                <a:lnTo>
                  <a:pt x="166116" y="13716"/>
                </a:lnTo>
                <a:lnTo>
                  <a:pt x="174498" y="13716"/>
                </a:lnTo>
                <a:lnTo>
                  <a:pt x="176784" y="15240"/>
                </a:lnTo>
                <a:lnTo>
                  <a:pt x="178308" y="18288"/>
                </a:lnTo>
                <a:close/>
              </a:path>
              <a:path w="180339" h="36829">
                <a:moveTo>
                  <a:pt x="131064" y="9144"/>
                </a:moveTo>
                <a:lnTo>
                  <a:pt x="80772" y="9144"/>
                </a:lnTo>
                <a:lnTo>
                  <a:pt x="88392" y="7620"/>
                </a:lnTo>
                <a:lnTo>
                  <a:pt x="123444" y="7620"/>
                </a:lnTo>
                <a:lnTo>
                  <a:pt x="131064" y="9144"/>
                </a:lnTo>
                <a:close/>
              </a:path>
              <a:path w="180339" h="36829">
                <a:moveTo>
                  <a:pt x="174498" y="13716"/>
                </a:moveTo>
                <a:lnTo>
                  <a:pt x="167640" y="13716"/>
                </a:lnTo>
                <a:lnTo>
                  <a:pt x="172211" y="12192"/>
                </a:lnTo>
                <a:lnTo>
                  <a:pt x="174498" y="13716"/>
                </a:lnTo>
                <a:close/>
              </a:path>
              <a:path w="180339" h="36829">
                <a:moveTo>
                  <a:pt x="22479" y="17526"/>
                </a:moveTo>
                <a:lnTo>
                  <a:pt x="22250" y="17068"/>
                </a:lnTo>
                <a:lnTo>
                  <a:pt x="22860" y="15240"/>
                </a:lnTo>
                <a:lnTo>
                  <a:pt x="22860" y="16764"/>
                </a:lnTo>
                <a:lnTo>
                  <a:pt x="22479" y="17526"/>
                </a:lnTo>
                <a:close/>
              </a:path>
              <a:path w="180339" h="36829">
                <a:moveTo>
                  <a:pt x="22860" y="16764"/>
                </a:moveTo>
                <a:lnTo>
                  <a:pt x="22860" y="15240"/>
                </a:lnTo>
                <a:lnTo>
                  <a:pt x="24384" y="15240"/>
                </a:lnTo>
                <a:lnTo>
                  <a:pt x="22860" y="16764"/>
                </a:lnTo>
                <a:close/>
              </a:path>
              <a:path w="180339" h="36829">
                <a:moveTo>
                  <a:pt x="22860" y="18288"/>
                </a:moveTo>
                <a:lnTo>
                  <a:pt x="22479" y="17526"/>
                </a:lnTo>
                <a:lnTo>
                  <a:pt x="22860" y="16764"/>
                </a:lnTo>
                <a:lnTo>
                  <a:pt x="22860" y="18288"/>
                </a:lnTo>
                <a:close/>
              </a:path>
              <a:path w="180339" h="36829">
                <a:moveTo>
                  <a:pt x="21336" y="19812"/>
                </a:moveTo>
                <a:lnTo>
                  <a:pt x="22250" y="17068"/>
                </a:lnTo>
                <a:lnTo>
                  <a:pt x="22479" y="17526"/>
                </a:lnTo>
                <a:lnTo>
                  <a:pt x="21336" y="19812"/>
                </a:lnTo>
                <a:close/>
              </a:path>
              <a:path w="180339" h="36829">
                <a:moveTo>
                  <a:pt x="178816" y="19812"/>
                </a:moveTo>
                <a:lnTo>
                  <a:pt x="21336" y="19812"/>
                </a:lnTo>
                <a:lnTo>
                  <a:pt x="22479" y="17526"/>
                </a:lnTo>
                <a:lnTo>
                  <a:pt x="22860" y="18288"/>
                </a:lnTo>
                <a:lnTo>
                  <a:pt x="178308" y="18288"/>
                </a:lnTo>
                <a:lnTo>
                  <a:pt x="178816" y="19812"/>
                </a:lnTo>
                <a:close/>
              </a:path>
              <a:path w="180339" h="36829">
                <a:moveTo>
                  <a:pt x="73152" y="32004"/>
                </a:moveTo>
                <a:lnTo>
                  <a:pt x="64008" y="32004"/>
                </a:lnTo>
                <a:lnTo>
                  <a:pt x="56388" y="30480"/>
                </a:lnTo>
                <a:lnTo>
                  <a:pt x="80772" y="30480"/>
                </a:lnTo>
                <a:lnTo>
                  <a:pt x="73152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5024" y="3639311"/>
            <a:ext cx="186055" cy="419100"/>
          </a:xfrm>
          <a:custGeom>
            <a:avLst/>
            <a:gdLst/>
            <a:ahLst/>
            <a:cxnLst/>
            <a:rect l="l" t="t" r="r" b="b"/>
            <a:pathLst>
              <a:path w="186055" h="419100">
                <a:moveTo>
                  <a:pt x="45720" y="21336"/>
                </a:moveTo>
                <a:lnTo>
                  <a:pt x="47244" y="18288"/>
                </a:lnTo>
                <a:lnTo>
                  <a:pt x="32004" y="18288"/>
                </a:lnTo>
                <a:lnTo>
                  <a:pt x="32004" y="9144"/>
                </a:lnTo>
                <a:lnTo>
                  <a:pt x="33528" y="4572"/>
                </a:lnTo>
                <a:lnTo>
                  <a:pt x="38100" y="0"/>
                </a:lnTo>
                <a:lnTo>
                  <a:pt x="41148" y="1016"/>
                </a:lnTo>
                <a:lnTo>
                  <a:pt x="39624" y="1524"/>
                </a:lnTo>
                <a:lnTo>
                  <a:pt x="48768" y="1524"/>
                </a:lnTo>
                <a:lnTo>
                  <a:pt x="50292" y="6096"/>
                </a:lnTo>
                <a:lnTo>
                  <a:pt x="51816" y="7620"/>
                </a:lnTo>
                <a:lnTo>
                  <a:pt x="51816" y="13716"/>
                </a:lnTo>
                <a:lnTo>
                  <a:pt x="50292" y="16764"/>
                </a:lnTo>
                <a:lnTo>
                  <a:pt x="45720" y="21336"/>
                </a:lnTo>
                <a:close/>
              </a:path>
              <a:path w="186055" h="419100">
                <a:moveTo>
                  <a:pt x="48768" y="1524"/>
                </a:moveTo>
                <a:lnTo>
                  <a:pt x="42672" y="1524"/>
                </a:lnTo>
                <a:lnTo>
                  <a:pt x="41148" y="1016"/>
                </a:lnTo>
                <a:lnTo>
                  <a:pt x="44196" y="0"/>
                </a:lnTo>
                <a:lnTo>
                  <a:pt x="48768" y="1524"/>
                </a:lnTo>
                <a:close/>
              </a:path>
              <a:path w="186055" h="419100">
                <a:moveTo>
                  <a:pt x="42672" y="1524"/>
                </a:moveTo>
                <a:lnTo>
                  <a:pt x="39624" y="1524"/>
                </a:lnTo>
                <a:lnTo>
                  <a:pt x="41148" y="1016"/>
                </a:lnTo>
                <a:lnTo>
                  <a:pt x="42672" y="1524"/>
                </a:lnTo>
                <a:close/>
              </a:path>
              <a:path w="186055" h="419100">
                <a:moveTo>
                  <a:pt x="32004" y="9144"/>
                </a:moveTo>
                <a:lnTo>
                  <a:pt x="32004" y="6096"/>
                </a:lnTo>
                <a:lnTo>
                  <a:pt x="35052" y="1524"/>
                </a:lnTo>
                <a:lnTo>
                  <a:pt x="36576" y="1524"/>
                </a:lnTo>
                <a:lnTo>
                  <a:pt x="33528" y="4572"/>
                </a:lnTo>
                <a:lnTo>
                  <a:pt x="32004" y="9144"/>
                </a:lnTo>
                <a:close/>
              </a:path>
              <a:path w="186055" h="419100">
                <a:moveTo>
                  <a:pt x="51816" y="7620"/>
                </a:moveTo>
                <a:lnTo>
                  <a:pt x="50292" y="6096"/>
                </a:lnTo>
                <a:lnTo>
                  <a:pt x="48768" y="1524"/>
                </a:lnTo>
                <a:lnTo>
                  <a:pt x="51816" y="6096"/>
                </a:lnTo>
                <a:lnTo>
                  <a:pt x="51816" y="7620"/>
                </a:lnTo>
                <a:close/>
              </a:path>
              <a:path w="186055" h="419100">
                <a:moveTo>
                  <a:pt x="51816" y="13716"/>
                </a:moveTo>
                <a:lnTo>
                  <a:pt x="51816" y="7620"/>
                </a:lnTo>
                <a:lnTo>
                  <a:pt x="53340" y="9144"/>
                </a:lnTo>
                <a:lnTo>
                  <a:pt x="51816" y="13716"/>
                </a:lnTo>
                <a:close/>
              </a:path>
              <a:path w="186055" h="419100">
                <a:moveTo>
                  <a:pt x="48768" y="35052"/>
                </a:moveTo>
                <a:lnTo>
                  <a:pt x="36576" y="35052"/>
                </a:lnTo>
                <a:lnTo>
                  <a:pt x="41148" y="32004"/>
                </a:lnTo>
                <a:lnTo>
                  <a:pt x="42672" y="28956"/>
                </a:lnTo>
                <a:lnTo>
                  <a:pt x="42672" y="27432"/>
                </a:lnTo>
                <a:lnTo>
                  <a:pt x="45720" y="21336"/>
                </a:lnTo>
                <a:lnTo>
                  <a:pt x="50292" y="16764"/>
                </a:lnTo>
                <a:lnTo>
                  <a:pt x="51816" y="13716"/>
                </a:lnTo>
                <a:lnTo>
                  <a:pt x="51816" y="21336"/>
                </a:lnTo>
                <a:lnTo>
                  <a:pt x="48768" y="30480"/>
                </a:lnTo>
                <a:lnTo>
                  <a:pt x="48768" y="35052"/>
                </a:lnTo>
                <a:close/>
              </a:path>
              <a:path w="186055" h="419100">
                <a:moveTo>
                  <a:pt x="28956" y="32004"/>
                </a:moveTo>
                <a:lnTo>
                  <a:pt x="27432" y="30480"/>
                </a:lnTo>
                <a:lnTo>
                  <a:pt x="27432" y="24384"/>
                </a:lnTo>
                <a:lnTo>
                  <a:pt x="28956" y="19812"/>
                </a:lnTo>
                <a:lnTo>
                  <a:pt x="30480" y="18288"/>
                </a:lnTo>
                <a:lnTo>
                  <a:pt x="32004" y="15240"/>
                </a:lnTo>
                <a:lnTo>
                  <a:pt x="32004" y="16764"/>
                </a:lnTo>
                <a:lnTo>
                  <a:pt x="30480" y="21336"/>
                </a:lnTo>
                <a:lnTo>
                  <a:pt x="28956" y="27432"/>
                </a:lnTo>
                <a:lnTo>
                  <a:pt x="28956" y="32004"/>
                </a:lnTo>
                <a:close/>
              </a:path>
              <a:path w="186055" h="419100">
                <a:moveTo>
                  <a:pt x="36576" y="35052"/>
                </a:moveTo>
                <a:lnTo>
                  <a:pt x="33528" y="33528"/>
                </a:lnTo>
                <a:lnTo>
                  <a:pt x="30480" y="33528"/>
                </a:lnTo>
                <a:lnTo>
                  <a:pt x="28956" y="32004"/>
                </a:lnTo>
                <a:lnTo>
                  <a:pt x="28956" y="27432"/>
                </a:lnTo>
                <a:lnTo>
                  <a:pt x="30480" y="21336"/>
                </a:lnTo>
                <a:lnTo>
                  <a:pt x="32004" y="16764"/>
                </a:lnTo>
                <a:lnTo>
                  <a:pt x="32004" y="18288"/>
                </a:lnTo>
                <a:lnTo>
                  <a:pt x="47244" y="18288"/>
                </a:lnTo>
                <a:lnTo>
                  <a:pt x="44196" y="22860"/>
                </a:lnTo>
                <a:lnTo>
                  <a:pt x="44958" y="22860"/>
                </a:lnTo>
                <a:lnTo>
                  <a:pt x="42672" y="27432"/>
                </a:lnTo>
                <a:lnTo>
                  <a:pt x="42672" y="28956"/>
                </a:lnTo>
                <a:lnTo>
                  <a:pt x="41148" y="32004"/>
                </a:lnTo>
                <a:lnTo>
                  <a:pt x="36576" y="35052"/>
                </a:lnTo>
                <a:close/>
              </a:path>
              <a:path w="186055" h="419100">
                <a:moveTo>
                  <a:pt x="44196" y="22860"/>
                </a:moveTo>
                <a:lnTo>
                  <a:pt x="47244" y="18288"/>
                </a:lnTo>
                <a:lnTo>
                  <a:pt x="45720" y="21336"/>
                </a:lnTo>
                <a:lnTo>
                  <a:pt x="44196" y="22860"/>
                </a:lnTo>
                <a:close/>
              </a:path>
              <a:path w="186055" h="419100">
                <a:moveTo>
                  <a:pt x="44958" y="22860"/>
                </a:moveTo>
                <a:lnTo>
                  <a:pt x="44196" y="22860"/>
                </a:lnTo>
                <a:lnTo>
                  <a:pt x="45720" y="21336"/>
                </a:lnTo>
                <a:lnTo>
                  <a:pt x="44958" y="22860"/>
                </a:lnTo>
                <a:close/>
              </a:path>
              <a:path w="186055" h="419100">
                <a:moveTo>
                  <a:pt x="31786" y="94488"/>
                </a:moveTo>
                <a:lnTo>
                  <a:pt x="12192" y="94488"/>
                </a:lnTo>
                <a:lnTo>
                  <a:pt x="13716" y="83820"/>
                </a:lnTo>
                <a:lnTo>
                  <a:pt x="16764" y="73152"/>
                </a:lnTo>
                <a:lnTo>
                  <a:pt x="22860" y="54864"/>
                </a:lnTo>
                <a:lnTo>
                  <a:pt x="24384" y="47244"/>
                </a:lnTo>
                <a:lnTo>
                  <a:pt x="27432" y="39624"/>
                </a:lnTo>
                <a:lnTo>
                  <a:pt x="28956" y="32004"/>
                </a:lnTo>
                <a:lnTo>
                  <a:pt x="28956" y="33528"/>
                </a:lnTo>
                <a:lnTo>
                  <a:pt x="33528" y="33528"/>
                </a:lnTo>
                <a:lnTo>
                  <a:pt x="36576" y="35052"/>
                </a:lnTo>
                <a:lnTo>
                  <a:pt x="48768" y="35052"/>
                </a:lnTo>
                <a:lnTo>
                  <a:pt x="48768" y="36576"/>
                </a:lnTo>
                <a:lnTo>
                  <a:pt x="47244" y="38100"/>
                </a:lnTo>
                <a:lnTo>
                  <a:pt x="45720" y="44196"/>
                </a:lnTo>
                <a:lnTo>
                  <a:pt x="44196" y="51816"/>
                </a:lnTo>
                <a:lnTo>
                  <a:pt x="41148" y="60960"/>
                </a:lnTo>
                <a:lnTo>
                  <a:pt x="39878" y="68580"/>
                </a:lnTo>
                <a:lnTo>
                  <a:pt x="39624" y="68580"/>
                </a:lnTo>
                <a:lnTo>
                  <a:pt x="37011" y="77724"/>
                </a:lnTo>
                <a:lnTo>
                  <a:pt x="36576" y="77724"/>
                </a:lnTo>
                <a:lnTo>
                  <a:pt x="31786" y="94488"/>
                </a:lnTo>
                <a:close/>
              </a:path>
              <a:path w="186055" h="419100">
                <a:moveTo>
                  <a:pt x="30480" y="33528"/>
                </a:moveTo>
                <a:lnTo>
                  <a:pt x="28956" y="33528"/>
                </a:lnTo>
                <a:lnTo>
                  <a:pt x="28956" y="32004"/>
                </a:lnTo>
                <a:lnTo>
                  <a:pt x="30480" y="33528"/>
                </a:lnTo>
                <a:close/>
              </a:path>
              <a:path w="186055" h="419100">
                <a:moveTo>
                  <a:pt x="39624" y="70104"/>
                </a:moveTo>
                <a:lnTo>
                  <a:pt x="39624" y="68580"/>
                </a:lnTo>
                <a:lnTo>
                  <a:pt x="39878" y="68580"/>
                </a:lnTo>
                <a:lnTo>
                  <a:pt x="39624" y="70104"/>
                </a:lnTo>
                <a:close/>
              </a:path>
              <a:path w="186055" h="419100">
                <a:moveTo>
                  <a:pt x="36576" y="79248"/>
                </a:moveTo>
                <a:lnTo>
                  <a:pt x="36576" y="77724"/>
                </a:lnTo>
                <a:lnTo>
                  <a:pt x="37011" y="77724"/>
                </a:lnTo>
                <a:lnTo>
                  <a:pt x="36576" y="79248"/>
                </a:lnTo>
                <a:close/>
              </a:path>
              <a:path w="186055" h="419100">
                <a:moveTo>
                  <a:pt x="178308" y="419100"/>
                </a:moveTo>
                <a:lnTo>
                  <a:pt x="173736" y="417576"/>
                </a:lnTo>
                <a:lnTo>
                  <a:pt x="163068" y="414528"/>
                </a:lnTo>
                <a:lnTo>
                  <a:pt x="150876" y="411480"/>
                </a:lnTo>
                <a:lnTo>
                  <a:pt x="138684" y="406908"/>
                </a:lnTo>
                <a:lnTo>
                  <a:pt x="137160" y="406908"/>
                </a:lnTo>
                <a:lnTo>
                  <a:pt x="124968" y="402336"/>
                </a:lnTo>
                <a:lnTo>
                  <a:pt x="114300" y="396240"/>
                </a:lnTo>
                <a:lnTo>
                  <a:pt x="112776" y="396240"/>
                </a:lnTo>
                <a:lnTo>
                  <a:pt x="102108" y="390143"/>
                </a:lnTo>
                <a:lnTo>
                  <a:pt x="100584" y="390143"/>
                </a:lnTo>
                <a:lnTo>
                  <a:pt x="89916" y="382524"/>
                </a:lnTo>
                <a:lnTo>
                  <a:pt x="77724" y="373380"/>
                </a:lnTo>
                <a:lnTo>
                  <a:pt x="67056" y="365760"/>
                </a:lnTo>
                <a:lnTo>
                  <a:pt x="56388" y="356616"/>
                </a:lnTo>
                <a:lnTo>
                  <a:pt x="54864" y="355092"/>
                </a:lnTo>
                <a:lnTo>
                  <a:pt x="39624" y="333756"/>
                </a:lnTo>
                <a:lnTo>
                  <a:pt x="38100" y="332232"/>
                </a:lnTo>
                <a:lnTo>
                  <a:pt x="32004" y="321564"/>
                </a:lnTo>
                <a:lnTo>
                  <a:pt x="32004" y="320040"/>
                </a:lnTo>
                <a:lnTo>
                  <a:pt x="25908" y="307848"/>
                </a:lnTo>
                <a:lnTo>
                  <a:pt x="21336" y="294132"/>
                </a:lnTo>
                <a:lnTo>
                  <a:pt x="15240" y="280416"/>
                </a:lnTo>
                <a:lnTo>
                  <a:pt x="12192" y="266699"/>
                </a:lnTo>
                <a:lnTo>
                  <a:pt x="7620" y="252984"/>
                </a:lnTo>
                <a:lnTo>
                  <a:pt x="6096" y="240792"/>
                </a:lnTo>
                <a:lnTo>
                  <a:pt x="4572" y="239268"/>
                </a:lnTo>
                <a:lnTo>
                  <a:pt x="3048" y="225551"/>
                </a:lnTo>
                <a:lnTo>
                  <a:pt x="1524" y="210312"/>
                </a:lnTo>
                <a:lnTo>
                  <a:pt x="1524" y="195072"/>
                </a:lnTo>
                <a:lnTo>
                  <a:pt x="0" y="181356"/>
                </a:lnTo>
                <a:lnTo>
                  <a:pt x="0" y="179832"/>
                </a:lnTo>
                <a:lnTo>
                  <a:pt x="1524" y="167640"/>
                </a:lnTo>
                <a:lnTo>
                  <a:pt x="1524" y="153924"/>
                </a:lnTo>
                <a:lnTo>
                  <a:pt x="3048" y="140208"/>
                </a:lnTo>
                <a:lnTo>
                  <a:pt x="4572" y="128016"/>
                </a:lnTo>
                <a:lnTo>
                  <a:pt x="4572" y="126492"/>
                </a:lnTo>
                <a:lnTo>
                  <a:pt x="6096" y="115824"/>
                </a:lnTo>
                <a:lnTo>
                  <a:pt x="6096" y="114300"/>
                </a:lnTo>
                <a:lnTo>
                  <a:pt x="7620" y="103632"/>
                </a:lnTo>
                <a:lnTo>
                  <a:pt x="9144" y="103632"/>
                </a:lnTo>
                <a:lnTo>
                  <a:pt x="12192" y="92964"/>
                </a:lnTo>
                <a:lnTo>
                  <a:pt x="12192" y="94488"/>
                </a:lnTo>
                <a:lnTo>
                  <a:pt x="31786" y="94488"/>
                </a:lnTo>
                <a:lnTo>
                  <a:pt x="27867" y="108204"/>
                </a:lnTo>
                <a:lnTo>
                  <a:pt x="27432" y="108204"/>
                </a:lnTo>
                <a:lnTo>
                  <a:pt x="24384" y="129540"/>
                </a:lnTo>
                <a:lnTo>
                  <a:pt x="22860" y="141732"/>
                </a:lnTo>
                <a:lnTo>
                  <a:pt x="21336" y="155448"/>
                </a:lnTo>
                <a:lnTo>
                  <a:pt x="21336" y="167640"/>
                </a:lnTo>
                <a:lnTo>
                  <a:pt x="19981" y="179832"/>
                </a:lnTo>
                <a:lnTo>
                  <a:pt x="19812" y="179832"/>
                </a:lnTo>
                <a:lnTo>
                  <a:pt x="19812" y="181356"/>
                </a:lnTo>
                <a:lnTo>
                  <a:pt x="19964" y="181356"/>
                </a:lnTo>
                <a:lnTo>
                  <a:pt x="21336" y="195072"/>
                </a:lnTo>
                <a:lnTo>
                  <a:pt x="21336" y="208787"/>
                </a:lnTo>
                <a:lnTo>
                  <a:pt x="21640" y="208787"/>
                </a:lnTo>
                <a:lnTo>
                  <a:pt x="24384" y="222504"/>
                </a:lnTo>
                <a:lnTo>
                  <a:pt x="25908" y="236220"/>
                </a:lnTo>
                <a:lnTo>
                  <a:pt x="27432" y="248412"/>
                </a:lnTo>
                <a:lnTo>
                  <a:pt x="32004" y="262128"/>
                </a:lnTo>
                <a:lnTo>
                  <a:pt x="35052" y="274320"/>
                </a:lnTo>
                <a:lnTo>
                  <a:pt x="39624" y="286512"/>
                </a:lnTo>
                <a:lnTo>
                  <a:pt x="44196" y="300228"/>
                </a:lnTo>
                <a:lnTo>
                  <a:pt x="56388" y="321564"/>
                </a:lnTo>
                <a:lnTo>
                  <a:pt x="64008" y="330708"/>
                </a:lnTo>
                <a:lnTo>
                  <a:pt x="70539" y="339852"/>
                </a:lnTo>
                <a:lnTo>
                  <a:pt x="70104" y="339852"/>
                </a:lnTo>
                <a:lnTo>
                  <a:pt x="71628" y="341376"/>
                </a:lnTo>
                <a:lnTo>
                  <a:pt x="71882" y="341376"/>
                </a:lnTo>
                <a:lnTo>
                  <a:pt x="80772" y="348995"/>
                </a:lnTo>
                <a:lnTo>
                  <a:pt x="89916" y="356616"/>
                </a:lnTo>
                <a:lnTo>
                  <a:pt x="123444" y="377952"/>
                </a:lnTo>
                <a:lnTo>
                  <a:pt x="146304" y="387095"/>
                </a:lnTo>
                <a:lnTo>
                  <a:pt x="144780" y="387095"/>
                </a:lnTo>
                <a:lnTo>
                  <a:pt x="156972" y="391668"/>
                </a:lnTo>
                <a:lnTo>
                  <a:pt x="167640" y="396240"/>
                </a:lnTo>
                <a:lnTo>
                  <a:pt x="179832" y="399288"/>
                </a:lnTo>
                <a:lnTo>
                  <a:pt x="184404" y="400812"/>
                </a:lnTo>
                <a:lnTo>
                  <a:pt x="185928" y="406908"/>
                </a:lnTo>
                <a:lnTo>
                  <a:pt x="182880" y="416052"/>
                </a:lnTo>
                <a:lnTo>
                  <a:pt x="178308" y="419100"/>
                </a:lnTo>
                <a:close/>
              </a:path>
              <a:path w="186055" h="419100">
                <a:moveTo>
                  <a:pt x="27432" y="109728"/>
                </a:moveTo>
                <a:lnTo>
                  <a:pt x="27432" y="108204"/>
                </a:lnTo>
                <a:lnTo>
                  <a:pt x="27867" y="108204"/>
                </a:lnTo>
                <a:lnTo>
                  <a:pt x="27432" y="109728"/>
                </a:lnTo>
                <a:close/>
              </a:path>
              <a:path w="186055" h="419100">
                <a:moveTo>
                  <a:pt x="19892" y="180634"/>
                </a:moveTo>
                <a:lnTo>
                  <a:pt x="19812" y="179832"/>
                </a:lnTo>
                <a:lnTo>
                  <a:pt x="19981" y="179832"/>
                </a:lnTo>
                <a:lnTo>
                  <a:pt x="19892" y="180634"/>
                </a:lnTo>
                <a:close/>
              </a:path>
              <a:path w="186055" h="419100">
                <a:moveTo>
                  <a:pt x="19964" y="181356"/>
                </a:moveTo>
                <a:lnTo>
                  <a:pt x="19812" y="181356"/>
                </a:lnTo>
                <a:lnTo>
                  <a:pt x="19892" y="180634"/>
                </a:lnTo>
                <a:lnTo>
                  <a:pt x="19964" y="181356"/>
                </a:lnTo>
                <a:close/>
              </a:path>
              <a:path w="186055" h="419100">
                <a:moveTo>
                  <a:pt x="21640" y="208787"/>
                </a:moveTo>
                <a:lnTo>
                  <a:pt x="21336" y="208787"/>
                </a:lnTo>
                <a:lnTo>
                  <a:pt x="21336" y="207263"/>
                </a:lnTo>
                <a:lnTo>
                  <a:pt x="21640" y="208787"/>
                </a:lnTo>
                <a:close/>
              </a:path>
              <a:path w="186055" h="419100">
                <a:moveTo>
                  <a:pt x="71628" y="341376"/>
                </a:moveTo>
                <a:lnTo>
                  <a:pt x="70104" y="339852"/>
                </a:lnTo>
                <a:lnTo>
                  <a:pt x="71226" y="340814"/>
                </a:lnTo>
                <a:lnTo>
                  <a:pt x="71628" y="341376"/>
                </a:lnTo>
                <a:close/>
              </a:path>
              <a:path w="186055" h="419100">
                <a:moveTo>
                  <a:pt x="71226" y="340814"/>
                </a:moveTo>
                <a:lnTo>
                  <a:pt x="70104" y="339852"/>
                </a:lnTo>
                <a:lnTo>
                  <a:pt x="70539" y="339852"/>
                </a:lnTo>
                <a:lnTo>
                  <a:pt x="71226" y="340814"/>
                </a:lnTo>
                <a:close/>
              </a:path>
              <a:path w="186055" h="419100">
                <a:moveTo>
                  <a:pt x="71882" y="341376"/>
                </a:moveTo>
                <a:lnTo>
                  <a:pt x="71628" y="341376"/>
                </a:lnTo>
                <a:lnTo>
                  <a:pt x="71226" y="340814"/>
                </a:lnTo>
                <a:lnTo>
                  <a:pt x="71882" y="3413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377696" y="3573780"/>
            <a:ext cx="2578735" cy="1329055"/>
            <a:chOff x="1377696" y="3573780"/>
            <a:chExt cx="2578735" cy="132905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05000" y="4483608"/>
              <a:ext cx="201167" cy="2133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7696" y="3573780"/>
              <a:ext cx="2578607" cy="1328673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4267187" y="4197095"/>
            <a:ext cx="178435" cy="104139"/>
          </a:xfrm>
          <a:custGeom>
            <a:avLst/>
            <a:gdLst/>
            <a:ahLst/>
            <a:cxnLst/>
            <a:rect l="l" t="t" r="r" b="b"/>
            <a:pathLst>
              <a:path w="178435" h="104139">
                <a:moveTo>
                  <a:pt x="149364" y="89928"/>
                </a:moveTo>
                <a:lnTo>
                  <a:pt x="147840" y="83832"/>
                </a:lnTo>
                <a:lnTo>
                  <a:pt x="146824" y="80784"/>
                </a:lnTo>
                <a:lnTo>
                  <a:pt x="146316" y="79260"/>
                </a:lnTo>
                <a:lnTo>
                  <a:pt x="140220" y="77736"/>
                </a:lnTo>
                <a:lnTo>
                  <a:pt x="135648" y="77736"/>
                </a:lnTo>
                <a:lnTo>
                  <a:pt x="133819" y="78651"/>
                </a:lnTo>
                <a:lnTo>
                  <a:pt x="131076" y="77736"/>
                </a:lnTo>
                <a:lnTo>
                  <a:pt x="129552" y="79260"/>
                </a:lnTo>
                <a:lnTo>
                  <a:pt x="120408" y="79260"/>
                </a:lnTo>
                <a:lnTo>
                  <a:pt x="115836" y="80784"/>
                </a:lnTo>
                <a:lnTo>
                  <a:pt x="79260" y="80784"/>
                </a:lnTo>
                <a:lnTo>
                  <a:pt x="73164" y="79260"/>
                </a:lnTo>
                <a:lnTo>
                  <a:pt x="45732" y="79260"/>
                </a:lnTo>
                <a:lnTo>
                  <a:pt x="41160" y="77736"/>
                </a:lnTo>
                <a:lnTo>
                  <a:pt x="35064" y="77736"/>
                </a:lnTo>
                <a:lnTo>
                  <a:pt x="32016" y="76212"/>
                </a:lnTo>
                <a:lnTo>
                  <a:pt x="27444" y="76212"/>
                </a:lnTo>
                <a:lnTo>
                  <a:pt x="24396" y="73164"/>
                </a:lnTo>
                <a:lnTo>
                  <a:pt x="21348" y="73164"/>
                </a:lnTo>
                <a:lnTo>
                  <a:pt x="15252" y="76212"/>
                </a:lnTo>
                <a:lnTo>
                  <a:pt x="13728" y="80784"/>
                </a:lnTo>
                <a:lnTo>
                  <a:pt x="13728" y="86880"/>
                </a:lnTo>
                <a:lnTo>
                  <a:pt x="15252" y="89928"/>
                </a:lnTo>
                <a:lnTo>
                  <a:pt x="16776" y="91452"/>
                </a:lnTo>
                <a:lnTo>
                  <a:pt x="22872" y="94500"/>
                </a:lnTo>
                <a:lnTo>
                  <a:pt x="24396" y="94500"/>
                </a:lnTo>
                <a:lnTo>
                  <a:pt x="27444" y="96024"/>
                </a:lnTo>
                <a:lnTo>
                  <a:pt x="30492" y="96024"/>
                </a:lnTo>
                <a:lnTo>
                  <a:pt x="33540" y="97548"/>
                </a:lnTo>
                <a:lnTo>
                  <a:pt x="36588" y="97548"/>
                </a:lnTo>
                <a:lnTo>
                  <a:pt x="38112" y="99072"/>
                </a:lnTo>
                <a:lnTo>
                  <a:pt x="42684" y="99072"/>
                </a:lnTo>
                <a:lnTo>
                  <a:pt x="47256" y="100596"/>
                </a:lnTo>
                <a:lnTo>
                  <a:pt x="57924" y="100596"/>
                </a:lnTo>
                <a:lnTo>
                  <a:pt x="60972" y="102120"/>
                </a:lnTo>
                <a:lnTo>
                  <a:pt x="77736" y="102120"/>
                </a:lnTo>
                <a:lnTo>
                  <a:pt x="82308" y="103644"/>
                </a:lnTo>
                <a:lnTo>
                  <a:pt x="118884" y="103644"/>
                </a:lnTo>
                <a:lnTo>
                  <a:pt x="123456" y="102120"/>
                </a:lnTo>
                <a:lnTo>
                  <a:pt x="129552" y="102120"/>
                </a:lnTo>
                <a:lnTo>
                  <a:pt x="132600" y="100596"/>
                </a:lnTo>
                <a:lnTo>
                  <a:pt x="137172" y="100596"/>
                </a:lnTo>
                <a:lnTo>
                  <a:pt x="143268" y="97548"/>
                </a:lnTo>
                <a:lnTo>
                  <a:pt x="147840" y="94500"/>
                </a:lnTo>
                <a:lnTo>
                  <a:pt x="149364" y="89928"/>
                </a:lnTo>
                <a:close/>
              </a:path>
              <a:path w="178435" h="104139">
                <a:moveTo>
                  <a:pt x="178308" y="9144"/>
                </a:moveTo>
                <a:lnTo>
                  <a:pt x="175260" y="3048"/>
                </a:lnTo>
                <a:lnTo>
                  <a:pt x="172212" y="0"/>
                </a:lnTo>
                <a:lnTo>
                  <a:pt x="163068" y="0"/>
                </a:lnTo>
                <a:lnTo>
                  <a:pt x="160020" y="1524"/>
                </a:lnTo>
                <a:lnTo>
                  <a:pt x="156972" y="1524"/>
                </a:lnTo>
                <a:lnTo>
                  <a:pt x="155448" y="3048"/>
                </a:lnTo>
                <a:lnTo>
                  <a:pt x="146304" y="3048"/>
                </a:lnTo>
                <a:lnTo>
                  <a:pt x="144780" y="4572"/>
                </a:lnTo>
                <a:lnTo>
                  <a:pt x="138684" y="4572"/>
                </a:lnTo>
                <a:lnTo>
                  <a:pt x="134112" y="6096"/>
                </a:lnTo>
                <a:lnTo>
                  <a:pt x="129540" y="6096"/>
                </a:lnTo>
                <a:lnTo>
                  <a:pt x="124968" y="7620"/>
                </a:lnTo>
                <a:lnTo>
                  <a:pt x="126492" y="6096"/>
                </a:lnTo>
                <a:lnTo>
                  <a:pt x="121920" y="7620"/>
                </a:lnTo>
                <a:lnTo>
                  <a:pt x="115824" y="7620"/>
                </a:lnTo>
                <a:lnTo>
                  <a:pt x="108204" y="9144"/>
                </a:lnTo>
                <a:lnTo>
                  <a:pt x="88392" y="9144"/>
                </a:lnTo>
                <a:lnTo>
                  <a:pt x="82296" y="10668"/>
                </a:lnTo>
                <a:lnTo>
                  <a:pt x="57912" y="10668"/>
                </a:lnTo>
                <a:lnTo>
                  <a:pt x="51816" y="9144"/>
                </a:lnTo>
                <a:lnTo>
                  <a:pt x="45720" y="9144"/>
                </a:lnTo>
                <a:lnTo>
                  <a:pt x="39624" y="7620"/>
                </a:lnTo>
                <a:lnTo>
                  <a:pt x="38100" y="7620"/>
                </a:lnTo>
                <a:lnTo>
                  <a:pt x="36576" y="6096"/>
                </a:lnTo>
                <a:lnTo>
                  <a:pt x="32004" y="6096"/>
                </a:lnTo>
                <a:lnTo>
                  <a:pt x="28956" y="4572"/>
                </a:lnTo>
                <a:lnTo>
                  <a:pt x="22860" y="4572"/>
                </a:lnTo>
                <a:lnTo>
                  <a:pt x="19812" y="3048"/>
                </a:lnTo>
                <a:lnTo>
                  <a:pt x="16764" y="3048"/>
                </a:lnTo>
                <a:lnTo>
                  <a:pt x="15240" y="3048"/>
                </a:lnTo>
                <a:lnTo>
                  <a:pt x="12192" y="1524"/>
                </a:lnTo>
                <a:lnTo>
                  <a:pt x="9144" y="1524"/>
                </a:lnTo>
                <a:lnTo>
                  <a:pt x="4572" y="3048"/>
                </a:lnTo>
                <a:lnTo>
                  <a:pt x="3810" y="5334"/>
                </a:lnTo>
                <a:lnTo>
                  <a:pt x="1524" y="6096"/>
                </a:lnTo>
                <a:lnTo>
                  <a:pt x="0" y="9144"/>
                </a:lnTo>
                <a:lnTo>
                  <a:pt x="381" y="10287"/>
                </a:lnTo>
                <a:lnTo>
                  <a:pt x="0" y="10668"/>
                </a:lnTo>
                <a:lnTo>
                  <a:pt x="1524" y="15240"/>
                </a:lnTo>
                <a:lnTo>
                  <a:pt x="1524" y="16764"/>
                </a:lnTo>
                <a:lnTo>
                  <a:pt x="4572" y="19812"/>
                </a:lnTo>
                <a:lnTo>
                  <a:pt x="7620" y="21336"/>
                </a:lnTo>
                <a:lnTo>
                  <a:pt x="10668" y="22860"/>
                </a:lnTo>
                <a:lnTo>
                  <a:pt x="10668" y="22352"/>
                </a:lnTo>
                <a:lnTo>
                  <a:pt x="12192" y="22860"/>
                </a:lnTo>
                <a:lnTo>
                  <a:pt x="12954" y="22479"/>
                </a:lnTo>
                <a:lnTo>
                  <a:pt x="13716" y="22860"/>
                </a:lnTo>
                <a:lnTo>
                  <a:pt x="15240" y="24384"/>
                </a:lnTo>
                <a:lnTo>
                  <a:pt x="16764" y="24384"/>
                </a:lnTo>
                <a:lnTo>
                  <a:pt x="25908" y="27432"/>
                </a:lnTo>
                <a:lnTo>
                  <a:pt x="25908" y="25908"/>
                </a:lnTo>
                <a:lnTo>
                  <a:pt x="30480" y="27432"/>
                </a:lnTo>
                <a:lnTo>
                  <a:pt x="32004" y="27432"/>
                </a:lnTo>
                <a:lnTo>
                  <a:pt x="36576" y="28956"/>
                </a:lnTo>
                <a:lnTo>
                  <a:pt x="42672" y="30480"/>
                </a:lnTo>
                <a:lnTo>
                  <a:pt x="50292" y="30480"/>
                </a:lnTo>
                <a:lnTo>
                  <a:pt x="56388" y="32004"/>
                </a:lnTo>
                <a:lnTo>
                  <a:pt x="105156" y="32004"/>
                </a:lnTo>
                <a:lnTo>
                  <a:pt x="111252" y="30480"/>
                </a:lnTo>
                <a:lnTo>
                  <a:pt x="117348" y="30480"/>
                </a:lnTo>
                <a:lnTo>
                  <a:pt x="123444" y="28956"/>
                </a:lnTo>
                <a:lnTo>
                  <a:pt x="129540" y="28956"/>
                </a:lnTo>
                <a:lnTo>
                  <a:pt x="134112" y="27432"/>
                </a:lnTo>
                <a:lnTo>
                  <a:pt x="132588" y="28956"/>
                </a:lnTo>
                <a:lnTo>
                  <a:pt x="137160" y="27432"/>
                </a:lnTo>
                <a:lnTo>
                  <a:pt x="144780" y="27432"/>
                </a:lnTo>
                <a:lnTo>
                  <a:pt x="147828" y="25908"/>
                </a:lnTo>
                <a:lnTo>
                  <a:pt x="158496" y="25908"/>
                </a:lnTo>
                <a:lnTo>
                  <a:pt x="160020" y="24384"/>
                </a:lnTo>
                <a:lnTo>
                  <a:pt x="161544" y="24384"/>
                </a:lnTo>
                <a:lnTo>
                  <a:pt x="164592" y="22860"/>
                </a:lnTo>
                <a:lnTo>
                  <a:pt x="166116" y="22860"/>
                </a:lnTo>
                <a:lnTo>
                  <a:pt x="167640" y="21336"/>
                </a:lnTo>
                <a:lnTo>
                  <a:pt x="170688" y="19812"/>
                </a:lnTo>
                <a:lnTo>
                  <a:pt x="173736" y="16764"/>
                </a:lnTo>
                <a:lnTo>
                  <a:pt x="178308" y="13716"/>
                </a:lnTo>
                <a:lnTo>
                  <a:pt x="178308" y="10668"/>
                </a:lnTo>
                <a:lnTo>
                  <a:pt x="178308" y="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29328" y="3979164"/>
            <a:ext cx="301752" cy="34544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67855" y="5305056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5" h="307975">
                <a:moveTo>
                  <a:pt x="248412" y="303263"/>
                </a:moveTo>
                <a:lnTo>
                  <a:pt x="162306" y="303263"/>
                </a:lnTo>
                <a:lnTo>
                  <a:pt x="166116" y="304787"/>
                </a:lnTo>
                <a:lnTo>
                  <a:pt x="173736" y="304787"/>
                </a:lnTo>
                <a:lnTo>
                  <a:pt x="181356" y="306311"/>
                </a:lnTo>
                <a:lnTo>
                  <a:pt x="187452" y="306311"/>
                </a:lnTo>
                <a:lnTo>
                  <a:pt x="193548" y="307835"/>
                </a:lnTo>
                <a:lnTo>
                  <a:pt x="219456" y="307835"/>
                </a:lnTo>
                <a:lnTo>
                  <a:pt x="225552" y="306311"/>
                </a:lnTo>
                <a:lnTo>
                  <a:pt x="236220" y="306311"/>
                </a:lnTo>
                <a:lnTo>
                  <a:pt x="240792" y="304787"/>
                </a:lnTo>
                <a:lnTo>
                  <a:pt x="243840" y="304787"/>
                </a:lnTo>
                <a:lnTo>
                  <a:pt x="248412" y="303263"/>
                </a:lnTo>
                <a:close/>
              </a:path>
              <a:path w="262255" h="307975">
                <a:moveTo>
                  <a:pt x="262128" y="283451"/>
                </a:moveTo>
                <a:lnTo>
                  <a:pt x="259080" y="280403"/>
                </a:lnTo>
                <a:lnTo>
                  <a:pt x="256032" y="278879"/>
                </a:lnTo>
                <a:lnTo>
                  <a:pt x="254508" y="277355"/>
                </a:lnTo>
                <a:lnTo>
                  <a:pt x="249936" y="277355"/>
                </a:lnTo>
                <a:lnTo>
                  <a:pt x="246888" y="278879"/>
                </a:lnTo>
                <a:lnTo>
                  <a:pt x="245364" y="280403"/>
                </a:lnTo>
                <a:lnTo>
                  <a:pt x="243840" y="280403"/>
                </a:lnTo>
                <a:lnTo>
                  <a:pt x="242316" y="280403"/>
                </a:lnTo>
                <a:lnTo>
                  <a:pt x="239268" y="281927"/>
                </a:lnTo>
                <a:lnTo>
                  <a:pt x="234696" y="281927"/>
                </a:lnTo>
                <a:lnTo>
                  <a:pt x="230124" y="283451"/>
                </a:lnTo>
                <a:lnTo>
                  <a:pt x="222504" y="283451"/>
                </a:lnTo>
                <a:lnTo>
                  <a:pt x="217932" y="284975"/>
                </a:lnTo>
                <a:lnTo>
                  <a:pt x="196596" y="284975"/>
                </a:lnTo>
                <a:lnTo>
                  <a:pt x="190500" y="283451"/>
                </a:lnTo>
                <a:lnTo>
                  <a:pt x="185928" y="283451"/>
                </a:lnTo>
                <a:lnTo>
                  <a:pt x="178308" y="281927"/>
                </a:lnTo>
                <a:lnTo>
                  <a:pt x="170688" y="281927"/>
                </a:lnTo>
                <a:lnTo>
                  <a:pt x="163068" y="280403"/>
                </a:lnTo>
                <a:lnTo>
                  <a:pt x="161544" y="280403"/>
                </a:lnTo>
                <a:lnTo>
                  <a:pt x="153924" y="278879"/>
                </a:lnTo>
                <a:lnTo>
                  <a:pt x="147828" y="278879"/>
                </a:lnTo>
                <a:lnTo>
                  <a:pt x="147828" y="271259"/>
                </a:lnTo>
                <a:lnTo>
                  <a:pt x="146304" y="269735"/>
                </a:lnTo>
                <a:lnTo>
                  <a:pt x="147828" y="269735"/>
                </a:lnTo>
                <a:lnTo>
                  <a:pt x="144780" y="263639"/>
                </a:lnTo>
                <a:lnTo>
                  <a:pt x="144780" y="257543"/>
                </a:lnTo>
                <a:lnTo>
                  <a:pt x="142240" y="249923"/>
                </a:lnTo>
                <a:lnTo>
                  <a:pt x="141732" y="248399"/>
                </a:lnTo>
                <a:lnTo>
                  <a:pt x="141732" y="245351"/>
                </a:lnTo>
                <a:lnTo>
                  <a:pt x="140208" y="240779"/>
                </a:lnTo>
                <a:lnTo>
                  <a:pt x="140208" y="237731"/>
                </a:lnTo>
                <a:lnTo>
                  <a:pt x="140208" y="234683"/>
                </a:lnTo>
                <a:lnTo>
                  <a:pt x="138684" y="230111"/>
                </a:lnTo>
                <a:lnTo>
                  <a:pt x="138684" y="228587"/>
                </a:lnTo>
                <a:lnTo>
                  <a:pt x="137160" y="224015"/>
                </a:lnTo>
                <a:lnTo>
                  <a:pt x="137160" y="217919"/>
                </a:lnTo>
                <a:lnTo>
                  <a:pt x="136017" y="213347"/>
                </a:lnTo>
                <a:lnTo>
                  <a:pt x="135636" y="211823"/>
                </a:lnTo>
                <a:lnTo>
                  <a:pt x="135636" y="207251"/>
                </a:lnTo>
                <a:lnTo>
                  <a:pt x="135636" y="205727"/>
                </a:lnTo>
                <a:lnTo>
                  <a:pt x="134416" y="199631"/>
                </a:lnTo>
                <a:lnTo>
                  <a:pt x="134112" y="198107"/>
                </a:lnTo>
                <a:lnTo>
                  <a:pt x="134112" y="118859"/>
                </a:lnTo>
                <a:lnTo>
                  <a:pt x="134112" y="117335"/>
                </a:lnTo>
                <a:lnTo>
                  <a:pt x="132892" y="111239"/>
                </a:lnTo>
                <a:lnTo>
                  <a:pt x="132588" y="109715"/>
                </a:lnTo>
                <a:lnTo>
                  <a:pt x="132588" y="95999"/>
                </a:lnTo>
                <a:lnTo>
                  <a:pt x="131064" y="89903"/>
                </a:lnTo>
                <a:lnTo>
                  <a:pt x="131064" y="83807"/>
                </a:lnTo>
                <a:lnTo>
                  <a:pt x="129540" y="79235"/>
                </a:lnTo>
                <a:lnTo>
                  <a:pt x="129540" y="73139"/>
                </a:lnTo>
                <a:lnTo>
                  <a:pt x="129032" y="71615"/>
                </a:lnTo>
                <a:lnTo>
                  <a:pt x="126492" y="63995"/>
                </a:lnTo>
                <a:lnTo>
                  <a:pt x="128016" y="63995"/>
                </a:lnTo>
                <a:lnTo>
                  <a:pt x="127000" y="60947"/>
                </a:lnTo>
                <a:lnTo>
                  <a:pt x="126492" y="59423"/>
                </a:lnTo>
                <a:lnTo>
                  <a:pt x="126492" y="57899"/>
                </a:lnTo>
                <a:lnTo>
                  <a:pt x="126492" y="48755"/>
                </a:lnTo>
                <a:lnTo>
                  <a:pt x="124968" y="44183"/>
                </a:lnTo>
                <a:lnTo>
                  <a:pt x="124968" y="39624"/>
                </a:lnTo>
                <a:lnTo>
                  <a:pt x="134124" y="39624"/>
                </a:lnTo>
                <a:lnTo>
                  <a:pt x="156984" y="35052"/>
                </a:lnTo>
                <a:lnTo>
                  <a:pt x="158508" y="35052"/>
                </a:lnTo>
                <a:lnTo>
                  <a:pt x="166128" y="33528"/>
                </a:lnTo>
                <a:lnTo>
                  <a:pt x="167652" y="32004"/>
                </a:lnTo>
                <a:lnTo>
                  <a:pt x="173748" y="30480"/>
                </a:lnTo>
                <a:lnTo>
                  <a:pt x="172224" y="30480"/>
                </a:lnTo>
                <a:lnTo>
                  <a:pt x="184404" y="27432"/>
                </a:lnTo>
                <a:lnTo>
                  <a:pt x="193560" y="24384"/>
                </a:lnTo>
                <a:lnTo>
                  <a:pt x="192036" y="25908"/>
                </a:lnTo>
                <a:lnTo>
                  <a:pt x="196608" y="24384"/>
                </a:lnTo>
                <a:lnTo>
                  <a:pt x="198132" y="24384"/>
                </a:lnTo>
                <a:lnTo>
                  <a:pt x="201168" y="22860"/>
                </a:lnTo>
                <a:lnTo>
                  <a:pt x="202692" y="22860"/>
                </a:lnTo>
                <a:lnTo>
                  <a:pt x="207276" y="21336"/>
                </a:lnTo>
                <a:lnTo>
                  <a:pt x="209562" y="18288"/>
                </a:lnTo>
                <a:lnTo>
                  <a:pt x="211848" y="15240"/>
                </a:lnTo>
                <a:lnTo>
                  <a:pt x="208800" y="3048"/>
                </a:lnTo>
                <a:lnTo>
                  <a:pt x="202692" y="0"/>
                </a:lnTo>
                <a:lnTo>
                  <a:pt x="196608" y="0"/>
                </a:lnTo>
                <a:lnTo>
                  <a:pt x="195084" y="1524"/>
                </a:lnTo>
                <a:lnTo>
                  <a:pt x="192036" y="1524"/>
                </a:lnTo>
                <a:lnTo>
                  <a:pt x="188988" y="3048"/>
                </a:lnTo>
                <a:lnTo>
                  <a:pt x="185940" y="3048"/>
                </a:lnTo>
                <a:lnTo>
                  <a:pt x="182880" y="4572"/>
                </a:lnTo>
                <a:lnTo>
                  <a:pt x="178320" y="6096"/>
                </a:lnTo>
                <a:lnTo>
                  <a:pt x="172224" y="7620"/>
                </a:lnTo>
                <a:lnTo>
                  <a:pt x="173748" y="7620"/>
                </a:lnTo>
                <a:lnTo>
                  <a:pt x="167652" y="9144"/>
                </a:lnTo>
                <a:lnTo>
                  <a:pt x="166128" y="9144"/>
                </a:lnTo>
                <a:lnTo>
                  <a:pt x="158508" y="12192"/>
                </a:lnTo>
                <a:lnTo>
                  <a:pt x="160032" y="12192"/>
                </a:lnTo>
                <a:lnTo>
                  <a:pt x="152412" y="13716"/>
                </a:lnTo>
                <a:lnTo>
                  <a:pt x="153936" y="13716"/>
                </a:lnTo>
                <a:lnTo>
                  <a:pt x="138696" y="16764"/>
                </a:lnTo>
                <a:lnTo>
                  <a:pt x="131076" y="16764"/>
                </a:lnTo>
                <a:lnTo>
                  <a:pt x="123456" y="18288"/>
                </a:lnTo>
                <a:lnTo>
                  <a:pt x="79260" y="18288"/>
                </a:lnTo>
                <a:lnTo>
                  <a:pt x="73164" y="16764"/>
                </a:lnTo>
                <a:lnTo>
                  <a:pt x="71640" y="16764"/>
                </a:lnTo>
                <a:lnTo>
                  <a:pt x="65544" y="15240"/>
                </a:lnTo>
                <a:lnTo>
                  <a:pt x="51828" y="15240"/>
                </a:lnTo>
                <a:lnTo>
                  <a:pt x="45732" y="13716"/>
                </a:lnTo>
                <a:lnTo>
                  <a:pt x="28968" y="13716"/>
                </a:lnTo>
                <a:lnTo>
                  <a:pt x="27444" y="12192"/>
                </a:lnTo>
                <a:lnTo>
                  <a:pt x="25920" y="12192"/>
                </a:lnTo>
                <a:lnTo>
                  <a:pt x="24396" y="12192"/>
                </a:lnTo>
                <a:lnTo>
                  <a:pt x="18288" y="12192"/>
                </a:lnTo>
                <a:lnTo>
                  <a:pt x="15240" y="10668"/>
                </a:lnTo>
                <a:lnTo>
                  <a:pt x="12192" y="10668"/>
                </a:lnTo>
                <a:lnTo>
                  <a:pt x="7620" y="10668"/>
                </a:lnTo>
                <a:lnTo>
                  <a:pt x="4572" y="10668"/>
                </a:lnTo>
                <a:lnTo>
                  <a:pt x="0" y="15240"/>
                </a:lnTo>
                <a:lnTo>
                  <a:pt x="0" y="19812"/>
                </a:lnTo>
                <a:lnTo>
                  <a:pt x="0" y="25908"/>
                </a:lnTo>
                <a:lnTo>
                  <a:pt x="1524" y="27432"/>
                </a:lnTo>
                <a:lnTo>
                  <a:pt x="4572" y="30480"/>
                </a:lnTo>
                <a:lnTo>
                  <a:pt x="6096" y="30480"/>
                </a:lnTo>
                <a:lnTo>
                  <a:pt x="12192" y="30480"/>
                </a:lnTo>
                <a:lnTo>
                  <a:pt x="15240" y="32004"/>
                </a:lnTo>
                <a:lnTo>
                  <a:pt x="21336" y="32004"/>
                </a:lnTo>
                <a:lnTo>
                  <a:pt x="22872" y="33528"/>
                </a:lnTo>
                <a:lnTo>
                  <a:pt x="25920" y="33528"/>
                </a:lnTo>
                <a:lnTo>
                  <a:pt x="28968" y="35052"/>
                </a:lnTo>
                <a:lnTo>
                  <a:pt x="50304" y="35052"/>
                </a:lnTo>
                <a:lnTo>
                  <a:pt x="56400" y="36576"/>
                </a:lnTo>
                <a:lnTo>
                  <a:pt x="62496" y="36576"/>
                </a:lnTo>
                <a:lnTo>
                  <a:pt x="68592" y="38100"/>
                </a:lnTo>
                <a:lnTo>
                  <a:pt x="74688" y="38100"/>
                </a:lnTo>
                <a:lnTo>
                  <a:pt x="82308" y="39624"/>
                </a:lnTo>
                <a:lnTo>
                  <a:pt x="102108" y="39624"/>
                </a:lnTo>
                <a:lnTo>
                  <a:pt x="102108" y="41135"/>
                </a:lnTo>
                <a:lnTo>
                  <a:pt x="102108" y="42659"/>
                </a:lnTo>
                <a:lnTo>
                  <a:pt x="100584" y="42659"/>
                </a:lnTo>
                <a:lnTo>
                  <a:pt x="100584" y="45707"/>
                </a:lnTo>
                <a:lnTo>
                  <a:pt x="99060" y="48755"/>
                </a:lnTo>
                <a:lnTo>
                  <a:pt x="103632" y="57899"/>
                </a:lnTo>
                <a:lnTo>
                  <a:pt x="103632" y="62471"/>
                </a:lnTo>
                <a:lnTo>
                  <a:pt x="105156" y="63995"/>
                </a:lnTo>
                <a:lnTo>
                  <a:pt x="105156" y="68567"/>
                </a:lnTo>
                <a:lnTo>
                  <a:pt x="106680" y="73139"/>
                </a:lnTo>
                <a:lnTo>
                  <a:pt x="106680" y="76187"/>
                </a:lnTo>
                <a:lnTo>
                  <a:pt x="108204" y="82283"/>
                </a:lnTo>
                <a:lnTo>
                  <a:pt x="108204" y="92951"/>
                </a:lnTo>
                <a:lnTo>
                  <a:pt x="109728" y="99047"/>
                </a:lnTo>
                <a:lnTo>
                  <a:pt x="109728" y="112763"/>
                </a:lnTo>
                <a:lnTo>
                  <a:pt x="111252" y="120383"/>
                </a:lnTo>
                <a:lnTo>
                  <a:pt x="111252" y="201155"/>
                </a:lnTo>
                <a:lnTo>
                  <a:pt x="112776" y="208775"/>
                </a:lnTo>
                <a:lnTo>
                  <a:pt x="112776" y="216395"/>
                </a:lnTo>
                <a:lnTo>
                  <a:pt x="114300" y="222491"/>
                </a:lnTo>
                <a:lnTo>
                  <a:pt x="114300" y="228587"/>
                </a:lnTo>
                <a:lnTo>
                  <a:pt x="115824" y="233159"/>
                </a:lnTo>
                <a:lnTo>
                  <a:pt x="117348" y="239255"/>
                </a:lnTo>
                <a:lnTo>
                  <a:pt x="117348" y="243827"/>
                </a:lnTo>
                <a:lnTo>
                  <a:pt x="118872" y="249923"/>
                </a:lnTo>
                <a:lnTo>
                  <a:pt x="118872" y="254495"/>
                </a:lnTo>
                <a:lnTo>
                  <a:pt x="120396" y="259067"/>
                </a:lnTo>
                <a:lnTo>
                  <a:pt x="120396" y="262115"/>
                </a:lnTo>
                <a:lnTo>
                  <a:pt x="121920" y="265163"/>
                </a:lnTo>
                <a:lnTo>
                  <a:pt x="121920" y="266687"/>
                </a:lnTo>
                <a:lnTo>
                  <a:pt x="123444" y="269735"/>
                </a:lnTo>
                <a:lnTo>
                  <a:pt x="123444" y="274307"/>
                </a:lnTo>
                <a:lnTo>
                  <a:pt x="124968" y="275831"/>
                </a:lnTo>
                <a:lnTo>
                  <a:pt x="124968" y="276136"/>
                </a:lnTo>
                <a:lnTo>
                  <a:pt x="123444" y="275831"/>
                </a:lnTo>
                <a:lnTo>
                  <a:pt x="89916" y="275831"/>
                </a:lnTo>
                <a:lnTo>
                  <a:pt x="83820" y="277355"/>
                </a:lnTo>
                <a:lnTo>
                  <a:pt x="79248" y="277355"/>
                </a:lnTo>
                <a:lnTo>
                  <a:pt x="74676" y="278879"/>
                </a:lnTo>
                <a:lnTo>
                  <a:pt x="76200" y="277355"/>
                </a:lnTo>
                <a:lnTo>
                  <a:pt x="68580" y="277355"/>
                </a:lnTo>
                <a:lnTo>
                  <a:pt x="65532" y="278879"/>
                </a:lnTo>
                <a:lnTo>
                  <a:pt x="59436" y="278879"/>
                </a:lnTo>
                <a:lnTo>
                  <a:pt x="54864" y="283451"/>
                </a:lnTo>
                <a:lnTo>
                  <a:pt x="54864" y="295643"/>
                </a:lnTo>
                <a:lnTo>
                  <a:pt x="59436" y="300215"/>
                </a:lnTo>
                <a:lnTo>
                  <a:pt x="64008" y="300215"/>
                </a:lnTo>
                <a:lnTo>
                  <a:pt x="70104" y="303263"/>
                </a:lnTo>
                <a:lnTo>
                  <a:pt x="74676" y="301739"/>
                </a:lnTo>
                <a:lnTo>
                  <a:pt x="77724" y="300215"/>
                </a:lnTo>
                <a:lnTo>
                  <a:pt x="79248" y="300215"/>
                </a:lnTo>
                <a:lnTo>
                  <a:pt x="83820" y="298691"/>
                </a:lnTo>
                <a:lnTo>
                  <a:pt x="82296" y="300215"/>
                </a:lnTo>
                <a:lnTo>
                  <a:pt x="86868" y="298691"/>
                </a:lnTo>
                <a:lnTo>
                  <a:pt x="128016" y="298691"/>
                </a:lnTo>
                <a:lnTo>
                  <a:pt x="135636" y="300215"/>
                </a:lnTo>
                <a:lnTo>
                  <a:pt x="143256" y="300215"/>
                </a:lnTo>
                <a:lnTo>
                  <a:pt x="150876" y="301739"/>
                </a:lnTo>
                <a:lnTo>
                  <a:pt x="158496" y="301739"/>
                </a:lnTo>
                <a:lnTo>
                  <a:pt x="254508" y="301739"/>
                </a:lnTo>
                <a:lnTo>
                  <a:pt x="256032" y="300215"/>
                </a:lnTo>
                <a:lnTo>
                  <a:pt x="259080" y="298691"/>
                </a:lnTo>
                <a:lnTo>
                  <a:pt x="262128" y="292595"/>
                </a:lnTo>
                <a:lnTo>
                  <a:pt x="262128" y="2834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19911" y="5108447"/>
            <a:ext cx="40005" cy="163195"/>
          </a:xfrm>
          <a:custGeom>
            <a:avLst/>
            <a:gdLst/>
            <a:ahLst/>
            <a:cxnLst/>
            <a:rect l="l" t="t" r="r" b="b"/>
            <a:pathLst>
              <a:path w="40005" h="163195">
                <a:moveTo>
                  <a:pt x="19812" y="7620"/>
                </a:moveTo>
                <a:lnTo>
                  <a:pt x="19812" y="4572"/>
                </a:lnTo>
                <a:lnTo>
                  <a:pt x="22860" y="1524"/>
                </a:lnTo>
                <a:lnTo>
                  <a:pt x="27432" y="0"/>
                </a:lnTo>
                <a:lnTo>
                  <a:pt x="24384" y="1524"/>
                </a:lnTo>
                <a:lnTo>
                  <a:pt x="21336" y="4572"/>
                </a:lnTo>
                <a:lnTo>
                  <a:pt x="19812" y="7620"/>
                </a:lnTo>
                <a:close/>
              </a:path>
              <a:path w="40005" h="163195">
                <a:moveTo>
                  <a:pt x="33528" y="19812"/>
                </a:moveTo>
                <a:lnTo>
                  <a:pt x="19812" y="19812"/>
                </a:lnTo>
                <a:lnTo>
                  <a:pt x="19812" y="7620"/>
                </a:lnTo>
                <a:lnTo>
                  <a:pt x="21336" y="4572"/>
                </a:lnTo>
                <a:lnTo>
                  <a:pt x="24384" y="1524"/>
                </a:lnTo>
                <a:lnTo>
                  <a:pt x="27432" y="0"/>
                </a:lnTo>
                <a:lnTo>
                  <a:pt x="30480" y="0"/>
                </a:lnTo>
                <a:lnTo>
                  <a:pt x="36576" y="3048"/>
                </a:lnTo>
                <a:lnTo>
                  <a:pt x="38100" y="6096"/>
                </a:lnTo>
                <a:lnTo>
                  <a:pt x="39624" y="10668"/>
                </a:lnTo>
                <a:lnTo>
                  <a:pt x="38100" y="15240"/>
                </a:lnTo>
                <a:lnTo>
                  <a:pt x="36576" y="16764"/>
                </a:lnTo>
                <a:lnTo>
                  <a:pt x="35052" y="16764"/>
                </a:lnTo>
                <a:lnTo>
                  <a:pt x="33528" y="19812"/>
                </a:lnTo>
                <a:close/>
              </a:path>
              <a:path w="40005" h="163195">
                <a:moveTo>
                  <a:pt x="36576" y="3048"/>
                </a:moveTo>
                <a:lnTo>
                  <a:pt x="30480" y="0"/>
                </a:lnTo>
                <a:lnTo>
                  <a:pt x="32004" y="0"/>
                </a:lnTo>
                <a:lnTo>
                  <a:pt x="36576" y="3048"/>
                </a:lnTo>
                <a:close/>
              </a:path>
              <a:path w="40005" h="163195">
                <a:moveTo>
                  <a:pt x="39624" y="10668"/>
                </a:moveTo>
                <a:lnTo>
                  <a:pt x="38100" y="6096"/>
                </a:lnTo>
                <a:lnTo>
                  <a:pt x="36576" y="3048"/>
                </a:lnTo>
                <a:lnTo>
                  <a:pt x="39624" y="7620"/>
                </a:lnTo>
                <a:lnTo>
                  <a:pt x="39624" y="10668"/>
                </a:lnTo>
                <a:close/>
              </a:path>
              <a:path w="40005" h="163195">
                <a:moveTo>
                  <a:pt x="18288" y="13716"/>
                </a:moveTo>
                <a:lnTo>
                  <a:pt x="19812" y="9144"/>
                </a:lnTo>
                <a:lnTo>
                  <a:pt x="19812" y="12192"/>
                </a:lnTo>
                <a:lnTo>
                  <a:pt x="18288" y="13716"/>
                </a:lnTo>
                <a:close/>
              </a:path>
              <a:path w="40005" h="163195">
                <a:moveTo>
                  <a:pt x="4572" y="91440"/>
                </a:moveTo>
                <a:lnTo>
                  <a:pt x="6096" y="83820"/>
                </a:lnTo>
                <a:lnTo>
                  <a:pt x="6096" y="82296"/>
                </a:lnTo>
                <a:lnTo>
                  <a:pt x="7620" y="76200"/>
                </a:lnTo>
                <a:lnTo>
                  <a:pt x="7620" y="68580"/>
                </a:lnTo>
                <a:lnTo>
                  <a:pt x="10668" y="56388"/>
                </a:lnTo>
                <a:lnTo>
                  <a:pt x="10668" y="54864"/>
                </a:lnTo>
                <a:lnTo>
                  <a:pt x="12192" y="48768"/>
                </a:lnTo>
                <a:lnTo>
                  <a:pt x="12192" y="42672"/>
                </a:lnTo>
                <a:lnTo>
                  <a:pt x="16764" y="24384"/>
                </a:lnTo>
                <a:lnTo>
                  <a:pt x="18288" y="19812"/>
                </a:lnTo>
                <a:lnTo>
                  <a:pt x="18288" y="16764"/>
                </a:lnTo>
                <a:lnTo>
                  <a:pt x="19812" y="12192"/>
                </a:lnTo>
                <a:lnTo>
                  <a:pt x="19812" y="18288"/>
                </a:lnTo>
                <a:lnTo>
                  <a:pt x="18288" y="21336"/>
                </a:lnTo>
                <a:lnTo>
                  <a:pt x="18288" y="28956"/>
                </a:lnTo>
                <a:lnTo>
                  <a:pt x="21336" y="32004"/>
                </a:lnTo>
                <a:lnTo>
                  <a:pt x="24384" y="33528"/>
                </a:lnTo>
                <a:lnTo>
                  <a:pt x="35052" y="33528"/>
                </a:lnTo>
                <a:lnTo>
                  <a:pt x="35052" y="39624"/>
                </a:lnTo>
                <a:lnTo>
                  <a:pt x="33528" y="47244"/>
                </a:lnTo>
                <a:lnTo>
                  <a:pt x="32004" y="53340"/>
                </a:lnTo>
                <a:lnTo>
                  <a:pt x="32004" y="59436"/>
                </a:lnTo>
                <a:lnTo>
                  <a:pt x="30480" y="65532"/>
                </a:lnTo>
                <a:lnTo>
                  <a:pt x="29260" y="71628"/>
                </a:lnTo>
                <a:lnTo>
                  <a:pt x="28956" y="71628"/>
                </a:lnTo>
                <a:lnTo>
                  <a:pt x="28956" y="79248"/>
                </a:lnTo>
                <a:lnTo>
                  <a:pt x="27432" y="85344"/>
                </a:lnTo>
                <a:lnTo>
                  <a:pt x="27432" y="89916"/>
                </a:lnTo>
                <a:lnTo>
                  <a:pt x="6096" y="89916"/>
                </a:lnTo>
                <a:lnTo>
                  <a:pt x="4572" y="91440"/>
                </a:lnTo>
                <a:close/>
              </a:path>
              <a:path w="40005" h="163195">
                <a:moveTo>
                  <a:pt x="35052" y="35052"/>
                </a:moveTo>
                <a:lnTo>
                  <a:pt x="35052" y="33528"/>
                </a:lnTo>
                <a:lnTo>
                  <a:pt x="28956" y="33528"/>
                </a:lnTo>
                <a:lnTo>
                  <a:pt x="32004" y="30480"/>
                </a:lnTo>
                <a:lnTo>
                  <a:pt x="33528" y="25908"/>
                </a:lnTo>
                <a:lnTo>
                  <a:pt x="33528" y="21336"/>
                </a:lnTo>
                <a:lnTo>
                  <a:pt x="35052" y="18288"/>
                </a:lnTo>
                <a:lnTo>
                  <a:pt x="38100" y="15240"/>
                </a:lnTo>
                <a:lnTo>
                  <a:pt x="38100" y="24384"/>
                </a:lnTo>
                <a:lnTo>
                  <a:pt x="36576" y="28956"/>
                </a:lnTo>
                <a:lnTo>
                  <a:pt x="35052" y="35052"/>
                </a:lnTo>
                <a:close/>
              </a:path>
              <a:path w="40005" h="163195">
                <a:moveTo>
                  <a:pt x="33528" y="19812"/>
                </a:moveTo>
                <a:lnTo>
                  <a:pt x="35052" y="16764"/>
                </a:lnTo>
                <a:lnTo>
                  <a:pt x="36576" y="16764"/>
                </a:lnTo>
                <a:lnTo>
                  <a:pt x="33528" y="19812"/>
                </a:lnTo>
                <a:close/>
              </a:path>
              <a:path w="40005" h="163195">
                <a:moveTo>
                  <a:pt x="28956" y="33528"/>
                </a:moveTo>
                <a:lnTo>
                  <a:pt x="24384" y="33528"/>
                </a:lnTo>
                <a:lnTo>
                  <a:pt x="21336" y="32004"/>
                </a:lnTo>
                <a:lnTo>
                  <a:pt x="18288" y="28956"/>
                </a:lnTo>
                <a:lnTo>
                  <a:pt x="18288" y="21336"/>
                </a:lnTo>
                <a:lnTo>
                  <a:pt x="19812" y="18288"/>
                </a:lnTo>
                <a:lnTo>
                  <a:pt x="19812" y="19812"/>
                </a:lnTo>
                <a:lnTo>
                  <a:pt x="34290" y="19812"/>
                </a:lnTo>
                <a:lnTo>
                  <a:pt x="33528" y="21336"/>
                </a:lnTo>
                <a:lnTo>
                  <a:pt x="33528" y="25908"/>
                </a:lnTo>
                <a:lnTo>
                  <a:pt x="32004" y="30480"/>
                </a:lnTo>
                <a:lnTo>
                  <a:pt x="28956" y="33528"/>
                </a:lnTo>
                <a:close/>
              </a:path>
              <a:path w="40005" h="163195">
                <a:moveTo>
                  <a:pt x="34290" y="19812"/>
                </a:moveTo>
                <a:lnTo>
                  <a:pt x="33528" y="19812"/>
                </a:lnTo>
                <a:lnTo>
                  <a:pt x="35052" y="18288"/>
                </a:lnTo>
                <a:lnTo>
                  <a:pt x="34290" y="19812"/>
                </a:lnTo>
                <a:close/>
              </a:path>
              <a:path w="40005" h="163195">
                <a:moveTo>
                  <a:pt x="28956" y="73152"/>
                </a:moveTo>
                <a:lnTo>
                  <a:pt x="28956" y="71628"/>
                </a:lnTo>
                <a:lnTo>
                  <a:pt x="29260" y="71628"/>
                </a:lnTo>
                <a:lnTo>
                  <a:pt x="28956" y="73152"/>
                </a:lnTo>
                <a:close/>
              </a:path>
              <a:path w="40005" h="163195">
                <a:moveTo>
                  <a:pt x="24384" y="129540"/>
                </a:moveTo>
                <a:lnTo>
                  <a:pt x="1524" y="129540"/>
                </a:lnTo>
                <a:lnTo>
                  <a:pt x="1524" y="115824"/>
                </a:lnTo>
                <a:lnTo>
                  <a:pt x="3048" y="109728"/>
                </a:lnTo>
                <a:lnTo>
                  <a:pt x="3048" y="103632"/>
                </a:lnTo>
                <a:lnTo>
                  <a:pt x="4572" y="97536"/>
                </a:lnTo>
                <a:lnTo>
                  <a:pt x="4572" y="96012"/>
                </a:lnTo>
                <a:lnTo>
                  <a:pt x="6096" y="89916"/>
                </a:lnTo>
                <a:lnTo>
                  <a:pt x="27432" y="89916"/>
                </a:lnTo>
                <a:lnTo>
                  <a:pt x="27432" y="94488"/>
                </a:lnTo>
                <a:lnTo>
                  <a:pt x="25908" y="100584"/>
                </a:lnTo>
                <a:lnTo>
                  <a:pt x="25908" y="106680"/>
                </a:lnTo>
                <a:lnTo>
                  <a:pt x="24765" y="111252"/>
                </a:lnTo>
                <a:lnTo>
                  <a:pt x="24384" y="111252"/>
                </a:lnTo>
                <a:lnTo>
                  <a:pt x="24384" y="129540"/>
                </a:lnTo>
                <a:close/>
              </a:path>
              <a:path w="40005" h="163195">
                <a:moveTo>
                  <a:pt x="24384" y="112776"/>
                </a:moveTo>
                <a:lnTo>
                  <a:pt x="24384" y="111252"/>
                </a:lnTo>
                <a:lnTo>
                  <a:pt x="24765" y="111252"/>
                </a:lnTo>
                <a:lnTo>
                  <a:pt x="24384" y="112776"/>
                </a:lnTo>
                <a:close/>
              </a:path>
              <a:path w="40005" h="163195">
                <a:moveTo>
                  <a:pt x="19812" y="163068"/>
                </a:moveTo>
                <a:lnTo>
                  <a:pt x="6096" y="163068"/>
                </a:lnTo>
                <a:lnTo>
                  <a:pt x="1524" y="158496"/>
                </a:lnTo>
                <a:lnTo>
                  <a:pt x="1524" y="144780"/>
                </a:lnTo>
                <a:lnTo>
                  <a:pt x="0" y="141732"/>
                </a:lnTo>
                <a:lnTo>
                  <a:pt x="0" y="132588"/>
                </a:lnTo>
                <a:lnTo>
                  <a:pt x="1524" y="128016"/>
                </a:lnTo>
                <a:lnTo>
                  <a:pt x="1524" y="129540"/>
                </a:lnTo>
                <a:lnTo>
                  <a:pt x="24384" y="129540"/>
                </a:lnTo>
                <a:lnTo>
                  <a:pt x="24384" y="131064"/>
                </a:lnTo>
                <a:lnTo>
                  <a:pt x="23368" y="134112"/>
                </a:lnTo>
                <a:lnTo>
                  <a:pt x="22860" y="134112"/>
                </a:lnTo>
                <a:lnTo>
                  <a:pt x="22860" y="138684"/>
                </a:lnTo>
                <a:lnTo>
                  <a:pt x="23368" y="138684"/>
                </a:lnTo>
                <a:lnTo>
                  <a:pt x="24384" y="141732"/>
                </a:lnTo>
                <a:lnTo>
                  <a:pt x="24384" y="158496"/>
                </a:lnTo>
                <a:lnTo>
                  <a:pt x="19812" y="163068"/>
                </a:lnTo>
                <a:close/>
              </a:path>
              <a:path w="40005" h="163195">
                <a:moveTo>
                  <a:pt x="22860" y="135636"/>
                </a:moveTo>
                <a:lnTo>
                  <a:pt x="22860" y="134112"/>
                </a:lnTo>
                <a:lnTo>
                  <a:pt x="23368" y="134112"/>
                </a:lnTo>
                <a:lnTo>
                  <a:pt x="22860" y="135636"/>
                </a:lnTo>
                <a:close/>
              </a:path>
              <a:path w="40005" h="163195">
                <a:moveTo>
                  <a:pt x="23368" y="138684"/>
                </a:moveTo>
                <a:lnTo>
                  <a:pt x="22860" y="138684"/>
                </a:lnTo>
                <a:lnTo>
                  <a:pt x="22860" y="137160"/>
                </a:lnTo>
                <a:lnTo>
                  <a:pt x="23368" y="1386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22603" y="5394959"/>
            <a:ext cx="181610" cy="36830"/>
          </a:xfrm>
          <a:custGeom>
            <a:avLst/>
            <a:gdLst/>
            <a:ahLst/>
            <a:cxnLst/>
            <a:rect l="l" t="t" r="r" b="b"/>
            <a:pathLst>
              <a:path w="181609" h="36829">
                <a:moveTo>
                  <a:pt x="167640" y="30480"/>
                </a:moveTo>
                <a:lnTo>
                  <a:pt x="169164" y="28956"/>
                </a:lnTo>
                <a:lnTo>
                  <a:pt x="24384" y="28956"/>
                </a:lnTo>
                <a:lnTo>
                  <a:pt x="21336" y="25908"/>
                </a:lnTo>
                <a:lnTo>
                  <a:pt x="18288" y="25908"/>
                </a:lnTo>
                <a:lnTo>
                  <a:pt x="15240" y="22860"/>
                </a:lnTo>
                <a:lnTo>
                  <a:pt x="13716" y="22860"/>
                </a:lnTo>
                <a:lnTo>
                  <a:pt x="10668" y="21336"/>
                </a:lnTo>
                <a:lnTo>
                  <a:pt x="12192" y="21336"/>
                </a:lnTo>
                <a:lnTo>
                  <a:pt x="9144" y="19812"/>
                </a:lnTo>
                <a:lnTo>
                  <a:pt x="4572" y="16764"/>
                </a:lnTo>
                <a:lnTo>
                  <a:pt x="1524" y="15240"/>
                </a:lnTo>
                <a:lnTo>
                  <a:pt x="0" y="9144"/>
                </a:lnTo>
                <a:lnTo>
                  <a:pt x="6096" y="0"/>
                </a:lnTo>
                <a:lnTo>
                  <a:pt x="10668" y="0"/>
                </a:lnTo>
                <a:lnTo>
                  <a:pt x="15240" y="1524"/>
                </a:lnTo>
                <a:lnTo>
                  <a:pt x="21336" y="4572"/>
                </a:lnTo>
                <a:lnTo>
                  <a:pt x="24384" y="7620"/>
                </a:lnTo>
                <a:lnTo>
                  <a:pt x="25908" y="7620"/>
                </a:lnTo>
                <a:lnTo>
                  <a:pt x="28956" y="9144"/>
                </a:lnTo>
                <a:lnTo>
                  <a:pt x="30480" y="9144"/>
                </a:lnTo>
                <a:lnTo>
                  <a:pt x="33528" y="10668"/>
                </a:lnTo>
                <a:lnTo>
                  <a:pt x="35052" y="10668"/>
                </a:lnTo>
                <a:lnTo>
                  <a:pt x="39624" y="12192"/>
                </a:lnTo>
                <a:lnTo>
                  <a:pt x="45720" y="12192"/>
                </a:lnTo>
                <a:lnTo>
                  <a:pt x="51816" y="13716"/>
                </a:lnTo>
                <a:lnTo>
                  <a:pt x="180847" y="13716"/>
                </a:lnTo>
                <a:lnTo>
                  <a:pt x="181355" y="15240"/>
                </a:lnTo>
                <a:lnTo>
                  <a:pt x="181355" y="19812"/>
                </a:lnTo>
                <a:lnTo>
                  <a:pt x="179832" y="24384"/>
                </a:lnTo>
                <a:lnTo>
                  <a:pt x="175260" y="27432"/>
                </a:lnTo>
                <a:lnTo>
                  <a:pt x="173736" y="27432"/>
                </a:lnTo>
                <a:lnTo>
                  <a:pt x="167640" y="30480"/>
                </a:lnTo>
                <a:close/>
              </a:path>
              <a:path w="181609" h="36829">
                <a:moveTo>
                  <a:pt x="27432" y="7620"/>
                </a:moveTo>
                <a:lnTo>
                  <a:pt x="24384" y="7620"/>
                </a:lnTo>
                <a:lnTo>
                  <a:pt x="24384" y="6096"/>
                </a:lnTo>
                <a:lnTo>
                  <a:pt x="27432" y="7620"/>
                </a:lnTo>
                <a:close/>
              </a:path>
              <a:path w="181609" h="36829">
                <a:moveTo>
                  <a:pt x="180847" y="13716"/>
                </a:moveTo>
                <a:lnTo>
                  <a:pt x="120396" y="13716"/>
                </a:lnTo>
                <a:lnTo>
                  <a:pt x="121920" y="12192"/>
                </a:lnTo>
                <a:lnTo>
                  <a:pt x="141732" y="12192"/>
                </a:lnTo>
                <a:lnTo>
                  <a:pt x="144780" y="10668"/>
                </a:lnTo>
                <a:lnTo>
                  <a:pt x="152400" y="10668"/>
                </a:lnTo>
                <a:lnTo>
                  <a:pt x="155448" y="9144"/>
                </a:lnTo>
                <a:lnTo>
                  <a:pt x="158496" y="9144"/>
                </a:lnTo>
                <a:lnTo>
                  <a:pt x="161544" y="7620"/>
                </a:lnTo>
                <a:lnTo>
                  <a:pt x="175260" y="7620"/>
                </a:lnTo>
                <a:lnTo>
                  <a:pt x="179832" y="10668"/>
                </a:lnTo>
                <a:lnTo>
                  <a:pt x="180847" y="13716"/>
                </a:lnTo>
                <a:close/>
              </a:path>
              <a:path w="181609" h="36829">
                <a:moveTo>
                  <a:pt x="35052" y="10668"/>
                </a:moveTo>
                <a:lnTo>
                  <a:pt x="33528" y="10668"/>
                </a:lnTo>
                <a:lnTo>
                  <a:pt x="30480" y="9144"/>
                </a:lnTo>
                <a:lnTo>
                  <a:pt x="35052" y="10668"/>
                </a:lnTo>
                <a:close/>
              </a:path>
              <a:path w="181609" h="36829">
                <a:moveTo>
                  <a:pt x="152400" y="10668"/>
                </a:moveTo>
                <a:lnTo>
                  <a:pt x="149352" y="10668"/>
                </a:lnTo>
                <a:lnTo>
                  <a:pt x="153924" y="9144"/>
                </a:lnTo>
                <a:lnTo>
                  <a:pt x="152400" y="10668"/>
                </a:lnTo>
                <a:close/>
              </a:path>
              <a:path w="181609" h="36829">
                <a:moveTo>
                  <a:pt x="22860" y="27432"/>
                </a:moveTo>
                <a:lnTo>
                  <a:pt x="19812" y="25908"/>
                </a:lnTo>
                <a:lnTo>
                  <a:pt x="21336" y="25908"/>
                </a:lnTo>
                <a:lnTo>
                  <a:pt x="22860" y="27432"/>
                </a:lnTo>
                <a:close/>
              </a:path>
              <a:path w="181609" h="36829">
                <a:moveTo>
                  <a:pt x="30480" y="30480"/>
                </a:moveTo>
                <a:lnTo>
                  <a:pt x="27432" y="28956"/>
                </a:lnTo>
                <a:lnTo>
                  <a:pt x="30480" y="28956"/>
                </a:lnTo>
                <a:lnTo>
                  <a:pt x="30480" y="30480"/>
                </a:lnTo>
                <a:close/>
              </a:path>
              <a:path w="181609" h="36829">
                <a:moveTo>
                  <a:pt x="158496" y="32004"/>
                </a:moveTo>
                <a:lnTo>
                  <a:pt x="38100" y="32004"/>
                </a:lnTo>
                <a:lnTo>
                  <a:pt x="33528" y="30480"/>
                </a:lnTo>
                <a:lnTo>
                  <a:pt x="30480" y="28956"/>
                </a:lnTo>
                <a:lnTo>
                  <a:pt x="169164" y="28956"/>
                </a:lnTo>
                <a:lnTo>
                  <a:pt x="166115" y="30480"/>
                </a:lnTo>
                <a:lnTo>
                  <a:pt x="161544" y="30480"/>
                </a:lnTo>
                <a:lnTo>
                  <a:pt x="158496" y="32004"/>
                </a:lnTo>
                <a:close/>
              </a:path>
              <a:path w="181609" h="36829">
                <a:moveTo>
                  <a:pt x="149352" y="33528"/>
                </a:moveTo>
                <a:lnTo>
                  <a:pt x="42672" y="33528"/>
                </a:lnTo>
                <a:lnTo>
                  <a:pt x="39624" y="32004"/>
                </a:lnTo>
                <a:lnTo>
                  <a:pt x="153924" y="32004"/>
                </a:lnTo>
                <a:lnTo>
                  <a:pt x="149352" y="33528"/>
                </a:lnTo>
                <a:close/>
              </a:path>
              <a:path w="181609" h="36829">
                <a:moveTo>
                  <a:pt x="140208" y="35052"/>
                </a:moveTo>
                <a:lnTo>
                  <a:pt x="54864" y="35052"/>
                </a:lnTo>
                <a:lnTo>
                  <a:pt x="48768" y="33528"/>
                </a:lnTo>
                <a:lnTo>
                  <a:pt x="144780" y="33528"/>
                </a:lnTo>
                <a:lnTo>
                  <a:pt x="140208" y="35052"/>
                </a:lnTo>
                <a:close/>
              </a:path>
              <a:path w="181609" h="36829">
                <a:moveTo>
                  <a:pt x="120396" y="36576"/>
                </a:moveTo>
                <a:lnTo>
                  <a:pt x="74676" y="36576"/>
                </a:lnTo>
                <a:lnTo>
                  <a:pt x="73152" y="35052"/>
                </a:lnTo>
                <a:lnTo>
                  <a:pt x="124968" y="35052"/>
                </a:lnTo>
                <a:lnTo>
                  <a:pt x="120396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6987" y="5480303"/>
            <a:ext cx="163195" cy="41275"/>
          </a:xfrm>
          <a:custGeom>
            <a:avLst/>
            <a:gdLst/>
            <a:ahLst/>
            <a:cxnLst/>
            <a:rect l="l" t="t" r="r" b="b"/>
            <a:pathLst>
              <a:path w="163194" h="41275">
                <a:moveTo>
                  <a:pt x="126492" y="30480"/>
                </a:moveTo>
                <a:lnTo>
                  <a:pt x="21336" y="30480"/>
                </a:lnTo>
                <a:lnTo>
                  <a:pt x="21336" y="22860"/>
                </a:lnTo>
                <a:lnTo>
                  <a:pt x="20320" y="19812"/>
                </a:lnTo>
                <a:lnTo>
                  <a:pt x="35052" y="19812"/>
                </a:lnTo>
                <a:lnTo>
                  <a:pt x="41148" y="18288"/>
                </a:lnTo>
                <a:lnTo>
                  <a:pt x="42672" y="18288"/>
                </a:lnTo>
                <a:lnTo>
                  <a:pt x="50292" y="16764"/>
                </a:lnTo>
                <a:lnTo>
                  <a:pt x="64008" y="16764"/>
                </a:lnTo>
                <a:lnTo>
                  <a:pt x="79248" y="13716"/>
                </a:lnTo>
                <a:lnTo>
                  <a:pt x="85344" y="13716"/>
                </a:lnTo>
                <a:lnTo>
                  <a:pt x="92964" y="12192"/>
                </a:lnTo>
                <a:lnTo>
                  <a:pt x="100584" y="12192"/>
                </a:lnTo>
                <a:lnTo>
                  <a:pt x="108204" y="10668"/>
                </a:lnTo>
                <a:lnTo>
                  <a:pt x="114300" y="10668"/>
                </a:lnTo>
                <a:lnTo>
                  <a:pt x="120396" y="9144"/>
                </a:lnTo>
                <a:lnTo>
                  <a:pt x="128016" y="7620"/>
                </a:lnTo>
                <a:lnTo>
                  <a:pt x="126492" y="7620"/>
                </a:lnTo>
                <a:lnTo>
                  <a:pt x="138684" y="4572"/>
                </a:lnTo>
                <a:lnTo>
                  <a:pt x="137160" y="4572"/>
                </a:lnTo>
                <a:lnTo>
                  <a:pt x="146304" y="1524"/>
                </a:lnTo>
                <a:lnTo>
                  <a:pt x="147828" y="0"/>
                </a:lnTo>
                <a:lnTo>
                  <a:pt x="155448" y="0"/>
                </a:lnTo>
                <a:lnTo>
                  <a:pt x="160020" y="4572"/>
                </a:lnTo>
                <a:lnTo>
                  <a:pt x="160020" y="7620"/>
                </a:lnTo>
                <a:lnTo>
                  <a:pt x="163067" y="12192"/>
                </a:lnTo>
                <a:lnTo>
                  <a:pt x="160020" y="16764"/>
                </a:lnTo>
                <a:lnTo>
                  <a:pt x="155448" y="19812"/>
                </a:lnTo>
                <a:lnTo>
                  <a:pt x="152400" y="21336"/>
                </a:lnTo>
                <a:lnTo>
                  <a:pt x="152400" y="22860"/>
                </a:lnTo>
                <a:lnTo>
                  <a:pt x="147828" y="24384"/>
                </a:lnTo>
                <a:lnTo>
                  <a:pt x="146304" y="25908"/>
                </a:lnTo>
                <a:lnTo>
                  <a:pt x="140208" y="27432"/>
                </a:lnTo>
                <a:lnTo>
                  <a:pt x="138684" y="27432"/>
                </a:lnTo>
                <a:lnTo>
                  <a:pt x="126492" y="30480"/>
                </a:lnTo>
                <a:close/>
              </a:path>
              <a:path w="163194" h="41275">
                <a:moveTo>
                  <a:pt x="38100" y="41148"/>
                </a:moveTo>
                <a:lnTo>
                  <a:pt x="12192" y="41148"/>
                </a:lnTo>
                <a:lnTo>
                  <a:pt x="9144" y="39624"/>
                </a:lnTo>
                <a:lnTo>
                  <a:pt x="6096" y="36576"/>
                </a:lnTo>
                <a:lnTo>
                  <a:pt x="3048" y="35052"/>
                </a:lnTo>
                <a:lnTo>
                  <a:pt x="1524" y="33528"/>
                </a:lnTo>
                <a:lnTo>
                  <a:pt x="1524" y="30480"/>
                </a:lnTo>
                <a:lnTo>
                  <a:pt x="0" y="27432"/>
                </a:lnTo>
                <a:lnTo>
                  <a:pt x="1524" y="24384"/>
                </a:lnTo>
                <a:lnTo>
                  <a:pt x="3048" y="22860"/>
                </a:lnTo>
                <a:lnTo>
                  <a:pt x="3048" y="21336"/>
                </a:lnTo>
                <a:lnTo>
                  <a:pt x="6096" y="16764"/>
                </a:lnTo>
                <a:lnTo>
                  <a:pt x="10668" y="15240"/>
                </a:lnTo>
                <a:lnTo>
                  <a:pt x="19812" y="18288"/>
                </a:lnTo>
                <a:lnTo>
                  <a:pt x="20320" y="19812"/>
                </a:lnTo>
                <a:lnTo>
                  <a:pt x="15240" y="19812"/>
                </a:lnTo>
                <a:lnTo>
                  <a:pt x="21336" y="30480"/>
                </a:lnTo>
                <a:lnTo>
                  <a:pt x="126492" y="30480"/>
                </a:lnTo>
                <a:lnTo>
                  <a:pt x="103632" y="35052"/>
                </a:lnTo>
                <a:lnTo>
                  <a:pt x="97536" y="35052"/>
                </a:lnTo>
                <a:lnTo>
                  <a:pt x="89916" y="36576"/>
                </a:lnTo>
                <a:lnTo>
                  <a:pt x="82296" y="36576"/>
                </a:lnTo>
                <a:lnTo>
                  <a:pt x="74676" y="38100"/>
                </a:lnTo>
                <a:lnTo>
                  <a:pt x="67056" y="38100"/>
                </a:lnTo>
                <a:lnTo>
                  <a:pt x="59436" y="39624"/>
                </a:lnTo>
                <a:lnTo>
                  <a:pt x="45720" y="39624"/>
                </a:lnTo>
                <a:lnTo>
                  <a:pt x="38100" y="41148"/>
                </a:lnTo>
                <a:close/>
              </a:path>
              <a:path w="163194" h="41275">
                <a:moveTo>
                  <a:pt x="64008" y="16764"/>
                </a:moveTo>
                <a:lnTo>
                  <a:pt x="57912" y="16764"/>
                </a:lnTo>
                <a:lnTo>
                  <a:pt x="65532" y="15240"/>
                </a:lnTo>
                <a:lnTo>
                  <a:pt x="64008" y="16764"/>
                </a:lnTo>
                <a:close/>
              </a:path>
              <a:path w="163194" h="41275">
                <a:moveTo>
                  <a:pt x="21336" y="30480"/>
                </a:moveTo>
                <a:lnTo>
                  <a:pt x="15240" y="19812"/>
                </a:lnTo>
                <a:lnTo>
                  <a:pt x="17526" y="20955"/>
                </a:lnTo>
                <a:lnTo>
                  <a:pt x="16764" y="21336"/>
                </a:lnTo>
                <a:lnTo>
                  <a:pt x="20828" y="21336"/>
                </a:lnTo>
                <a:lnTo>
                  <a:pt x="21336" y="22860"/>
                </a:lnTo>
                <a:lnTo>
                  <a:pt x="21336" y="30480"/>
                </a:lnTo>
                <a:close/>
              </a:path>
              <a:path w="163194" h="41275">
                <a:moveTo>
                  <a:pt x="17526" y="20955"/>
                </a:moveTo>
                <a:lnTo>
                  <a:pt x="15240" y="19812"/>
                </a:lnTo>
                <a:lnTo>
                  <a:pt x="16764" y="19812"/>
                </a:lnTo>
                <a:lnTo>
                  <a:pt x="17780" y="20828"/>
                </a:lnTo>
                <a:lnTo>
                  <a:pt x="17526" y="20955"/>
                </a:lnTo>
                <a:close/>
              </a:path>
              <a:path w="163194" h="41275">
                <a:moveTo>
                  <a:pt x="17780" y="20828"/>
                </a:moveTo>
                <a:lnTo>
                  <a:pt x="16764" y="19812"/>
                </a:lnTo>
                <a:lnTo>
                  <a:pt x="18288" y="20574"/>
                </a:lnTo>
                <a:lnTo>
                  <a:pt x="17780" y="20828"/>
                </a:lnTo>
                <a:close/>
              </a:path>
              <a:path w="163194" h="41275">
                <a:moveTo>
                  <a:pt x="18288" y="20574"/>
                </a:moveTo>
                <a:lnTo>
                  <a:pt x="16764" y="19812"/>
                </a:lnTo>
                <a:lnTo>
                  <a:pt x="19812" y="19812"/>
                </a:lnTo>
                <a:lnTo>
                  <a:pt x="18288" y="20574"/>
                </a:lnTo>
                <a:close/>
              </a:path>
              <a:path w="163194" h="41275">
                <a:moveTo>
                  <a:pt x="20828" y="21336"/>
                </a:moveTo>
                <a:lnTo>
                  <a:pt x="19812" y="21336"/>
                </a:lnTo>
                <a:lnTo>
                  <a:pt x="18288" y="20574"/>
                </a:lnTo>
                <a:lnTo>
                  <a:pt x="19812" y="19812"/>
                </a:lnTo>
                <a:lnTo>
                  <a:pt x="20320" y="19812"/>
                </a:lnTo>
                <a:lnTo>
                  <a:pt x="20828" y="21336"/>
                </a:lnTo>
                <a:close/>
              </a:path>
              <a:path w="163194" h="41275">
                <a:moveTo>
                  <a:pt x="19812" y="21336"/>
                </a:moveTo>
                <a:lnTo>
                  <a:pt x="18288" y="21336"/>
                </a:lnTo>
                <a:lnTo>
                  <a:pt x="17780" y="20828"/>
                </a:lnTo>
                <a:lnTo>
                  <a:pt x="18288" y="20574"/>
                </a:lnTo>
                <a:lnTo>
                  <a:pt x="19812" y="21336"/>
                </a:lnTo>
                <a:close/>
              </a:path>
              <a:path w="163194" h="41275">
                <a:moveTo>
                  <a:pt x="18288" y="21336"/>
                </a:moveTo>
                <a:lnTo>
                  <a:pt x="17526" y="20955"/>
                </a:lnTo>
                <a:lnTo>
                  <a:pt x="17780" y="20828"/>
                </a:lnTo>
                <a:lnTo>
                  <a:pt x="18288" y="21336"/>
                </a:lnTo>
                <a:close/>
              </a:path>
              <a:path w="163194" h="41275">
                <a:moveTo>
                  <a:pt x="18288" y="21336"/>
                </a:moveTo>
                <a:lnTo>
                  <a:pt x="16764" y="21336"/>
                </a:lnTo>
                <a:lnTo>
                  <a:pt x="17526" y="20955"/>
                </a:lnTo>
                <a:lnTo>
                  <a:pt x="18288" y="213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70075" y="5414771"/>
            <a:ext cx="256540" cy="35560"/>
          </a:xfrm>
          <a:custGeom>
            <a:avLst/>
            <a:gdLst/>
            <a:ahLst/>
            <a:cxnLst/>
            <a:rect l="l" t="t" r="r" b="b"/>
            <a:pathLst>
              <a:path w="256539" h="35560">
                <a:moveTo>
                  <a:pt x="3048" y="17780"/>
                </a:moveTo>
                <a:lnTo>
                  <a:pt x="1524" y="16764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12192" y="0"/>
                </a:lnTo>
                <a:lnTo>
                  <a:pt x="15240" y="1524"/>
                </a:lnTo>
                <a:lnTo>
                  <a:pt x="71628" y="1524"/>
                </a:lnTo>
                <a:lnTo>
                  <a:pt x="77724" y="3048"/>
                </a:lnTo>
                <a:lnTo>
                  <a:pt x="9144" y="3048"/>
                </a:lnTo>
                <a:lnTo>
                  <a:pt x="4572" y="6096"/>
                </a:lnTo>
                <a:lnTo>
                  <a:pt x="1524" y="15240"/>
                </a:lnTo>
                <a:lnTo>
                  <a:pt x="3048" y="17526"/>
                </a:lnTo>
                <a:lnTo>
                  <a:pt x="3048" y="17780"/>
                </a:lnTo>
                <a:close/>
              </a:path>
              <a:path w="256539" h="35560">
                <a:moveTo>
                  <a:pt x="59436" y="1524"/>
                </a:moveTo>
                <a:lnTo>
                  <a:pt x="15240" y="1524"/>
                </a:lnTo>
                <a:lnTo>
                  <a:pt x="19812" y="0"/>
                </a:lnTo>
                <a:lnTo>
                  <a:pt x="53340" y="0"/>
                </a:lnTo>
                <a:lnTo>
                  <a:pt x="59436" y="1524"/>
                </a:lnTo>
                <a:close/>
              </a:path>
              <a:path w="256539" h="35560">
                <a:moveTo>
                  <a:pt x="3048" y="17526"/>
                </a:moveTo>
                <a:lnTo>
                  <a:pt x="1524" y="15240"/>
                </a:lnTo>
                <a:lnTo>
                  <a:pt x="4572" y="6096"/>
                </a:lnTo>
                <a:lnTo>
                  <a:pt x="9144" y="3048"/>
                </a:lnTo>
                <a:lnTo>
                  <a:pt x="18288" y="6096"/>
                </a:lnTo>
                <a:lnTo>
                  <a:pt x="21336" y="10668"/>
                </a:lnTo>
                <a:lnTo>
                  <a:pt x="19812" y="15240"/>
                </a:lnTo>
                <a:lnTo>
                  <a:pt x="3048" y="15240"/>
                </a:lnTo>
                <a:lnTo>
                  <a:pt x="3048" y="17526"/>
                </a:lnTo>
                <a:close/>
              </a:path>
              <a:path w="256539" h="35560">
                <a:moveTo>
                  <a:pt x="245364" y="35052"/>
                </a:moveTo>
                <a:lnTo>
                  <a:pt x="237743" y="35052"/>
                </a:lnTo>
                <a:lnTo>
                  <a:pt x="236219" y="33528"/>
                </a:lnTo>
                <a:lnTo>
                  <a:pt x="228600" y="33528"/>
                </a:lnTo>
                <a:lnTo>
                  <a:pt x="224028" y="32004"/>
                </a:lnTo>
                <a:lnTo>
                  <a:pt x="184404" y="32004"/>
                </a:lnTo>
                <a:lnTo>
                  <a:pt x="175260" y="30480"/>
                </a:lnTo>
                <a:lnTo>
                  <a:pt x="124968" y="30480"/>
                </a:lnTo>
                <a:lnTo>
                  <a:pt x="117348" y="28956"/>
                </a:lnTo>
                <a:lnTo>
                  <a:pt x="109728" y="28956"/>
                </a:lnTo>
                <a:lnTo>
                  <a:pt x="102108" y="27432"/>
                </a:lnTo>
                <a:lnTo>
                  <a:pt x="91440" y="27432"/>
                </a:lnTo>
                <a:lnTo>
                  <a:pt x="85344" y="25908"/>
                </a:lnTo>
                <a:lnTo>
                  <a:pt x="79248" y="25908"/>
                </a:lnTo>
                <a:lnTo>
                  <a:pt x="74676" y="24384"/>
                </a:lnTo>
                <a:lnTo>
                  <a:pt x="62484" y="24384"/>
                </a:lnTo>
                <a:lnTo>
                  <a:pt x="62484" y="22860"/>
                </a:lnTo>
                <a:lnTo>
                  <a:pt x="16764" y="22860"/>
                </a:lnTo>
                <a:lnTo>
                  <a:pt x="18288" y="21336"/>
                </a:lnTo>
                <a:lnTo>
                  <a:pt x="19812" y="16764"/>
                </a:lnTo>
                <a:lnTo>
                  <a:pt x="19812" y="15240"/>
                </a:lnTo>
                <a:lnTo>
                  <a:pt x="21336" y="10668"/>
                </a:lnTo>
                <a:lnTo>
                  <a:pt x="18288" y="6096"/>
                </a:lnTo>
                <a:lnTo>
                  <a:pt x="9144" y="3048"/>
                </a:lnTo>
                <a:lnTo>
                  <a:pt x="82296" y="3048"/>
                </a:lnTo>
                <a:lnTo>
                  <a:pt x="88392" y="4572"/>
                </a:lnTo>
                <a:lnTo>
                  <a:pt x="94488" y="4572"/>
                </a:lnTo>
                <a:lnTo>
                  <a:pt x="99060" y="6096"/>
                </a:lnTo>
                <a:lnTo>
                  <a:pt x="105156" y="6096"/>
                </a:lnTo>
                <a:lnTo>
                  <a:pt x="112776" y="7620"/>
                </a:lnTo>
                <a:lnTo>
                  <a:pt x="135636" y="7620"/>
                </a:lnTo>
                <a:lnTo>
                  <a:pt x="144780" y="9144"/>
                </a:lnTo>
                <a:lnTo>
                  <a:pt x="228600" y="9144"/>
                </a:lnTo>
                <a:lnTo>
                  <a:pt x="233172" y="10668"/>
                </a:lnTo>
                <a:lnTo>
                  <a:pt x="242316" y="10668"/>
                </a:lnTo>
                <a:lnTo>
                  <a:pt x="245364" y="12192"/>
                </a:lnTo>
                <a:lnTo>
                  <a:pt x="251460" y="12192"/>
                </a:lnTo>
                <a:lnTo>
                  <a:pt x="256031" y="16764"/>
                </a:lnTo>
                <a:lnTo>
                  <a:pt x="256031" y="28956"/>
                </a:lnTo>
                <a:lnTo>
                  <a:pt x="251460" y="33528"/>
                </a:lnTo>
                <a:lnTo>
                  <a:pt x="245364" y="35052"/>
                </a:lnTo>
                <a:close/>
              </a:path>
              <a:path w="256539" h="35560">
                <a:moveTo>
                  <a:pt x="185928" y="9144"/>
                </a:moveTo>
                <a:lnTo>
                  <a:pt x="158496" y="9144"/>
                </a:lnTo>
                <a:lnTo>
                  <a:pt x="166116" y="7620"/>
                </a:lnTo>
                <a:lnTo>
                  <a:pt x="178307" y="7620"/>
                </a:lnTo>
                <a:lnTo>
                  <a:pt x="185928" y="9144"/>
                </a:lnTo>
                <a:close/>
              </a:path>
              <a:path w="256539" h="35560">
                <a:moveTo>
                  <a:pt x="220980" y="9144"/>
                </a:moveTo>
                <a:lnTo>
                  <a:pt x="208788" y="9144"/>
                </a:lnTo>
                <a:lnTo>
                  <a:pt x="214884" y="7620"/>
                </a:lnTo>
                <a:lnTo>
                  <a:pt x="220980" y="9144"/>
                </a:lnTo>
                <a:close/>
              </a:path>
              <a:path w="256539" h="35560">
                <a:moveTo>
                  <a:pt x="6096" y="19812"/>
                </a:moveTo>
                <a:lnTo>
                  <a:pt x="3352" y="17983"/>
                </a:lnTo>
                <a:lnTo>
                  <a:pt x="3048" y="17526"/>
                </a:lnTo>
                <a:lnTo>
                  <a:pt x="3048" y="15240"/>
                </a:lnTo>
                <a:lnTo>
                  <a:pt x="6096" y="19812"/>
                </a:lnTo>
                <a:close/>
              </a:path>
              <a:path w="256539" h="35560">
                <a:moveTo>
                  <a:pt x="18796" y="19812"/>
                </a:moveTo>
                <a:lnTo>
                  <a:pt x="6096" y="19812"/>
                </a:lnTo>
                <a:lnTo>
                  <a:pt x="3048" y="15240"/>
                </a:lnTo>
                <a:lnTo>
                  <a:pt x="19812" y="15240"/>
                </a:lnTo>
                <a:lnTo>
                  <a:pt x="19812" y="16764"/>
                </a:lnTo>
                <a:lnTo>
                  <a:pt x="18796" y="19812"/>
                </a:lnTo>
                <a:close/>
              </a:path>
              <a:path w="256539" h="35560">
                <a:moveTo>
                  <a:pt x="3352" y="17983"/>
                </a:moveTo>
                <a:lnTo>
                  <a:pt x="3048" y="17780"/>
                </a:lnTo>
                <a:lnTo>
                  <a:pt x="3048" y="17526"/>
                </a:lnTo>
                <a:lnTo>
                  <a:pt x="3352" y="17983"/>
                </a:lnTo>
                <a:close/>
              </a:path>
              <a:path w="256539" h="35560">
                <a:moveTo>
                  <a:pt x="15240" y="24384"/>
                </a:moveTo>
                <a:lnTo>
                  <a:pt x="7620" y="24384"/>
                </a:lnTo>
                <a:lnTo>
                  <a:pt x="3048" y="21336"/>
                </a:lnTo>
                <a:lnTo>
                  <a:pt x="3048" y="17780"/>
                </a:lnTo>
                <a:lnTo>
                  <a:pt x="3352" y="17983"/>
                </a:lnTo>
                <a:lnTo>
                  <a:pt x="4572" y="19812"/>
                </a:lnTo>
                <a:lnTo>
                  <a:pt x="9144" y="21336"/>
                </a:lnTo>
                <a:lnTo>
                  <a:pt x="10668" y="22860"/>
                </a:lnTo>
                <a:lnTo>
                  <a:pt x="16764" y="22860"/>
                </a:lnTo>
                <a:lnTo>
                  <a:pt x="15240" y="24384"/>
                </a:lnTo>
                <a:close/>
              </a:path>
              <a:path w="256539" h="35560">
                <a:moveTo>
                  <a:pt x="16764" y="22860"/>
                </a:moveTo>
                <a:lnTo>
                  <a:pt x="10668" y="22860"/>
                </a:lnTo>
                <a:lnTo>
                  <a:pt x="9144" y="21336"/>
                </a:lnTo>
                <a:lnTo>
                  <a:pt x="4572" y="19812"/>
                </a:lnTo>
                <a:lnTo>
                  <a:pt x="3352" y="17983"/>
                </a:lnTo>
                <a:lnTo>
                  <a:pt x="6096" y="19812"/>
                </a:lnTo>
                <a:lnTo>
                  <a:pt x="18796" y="19812"/>
                </a:lnTo>
                <a:lnTo>
                  <a:pt x="18288" y="21336"/>
                </a:lnTo>
                <a:lnTo>
                  <a:pt x="16764" y="22860"/>
                </a:lnTo>
                <a:close/>
              </a:path>
              <a:path w="256539" h="35560">
                <a:moveTo>
                  <a:pt x="161544" y="32004"/>
                </a:moveTo>
                <a:lnTo>
                  <a:pt x="150876" y="32004"/>
                </a:lnTo>
                <a:lnTo>
                  <a:pt x="143256" y="30480"/>
                </a:lnTo>
                <a:lnTo>
                  <a:pt x="169164" y="30480"/>
                </a:lnTo>
                <a:lnTo>
                  <a:pt x="161544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63851" y="5077967"/>
            <a:ext cx="157480" cy="495300"/>
          </a:xfrm>
          <a:custGeom>
            <a:avLst/>
            <a:gdLst/>
            <a:ahLst/>
            <a:cxnLst/>
            <a:rect l="l" t="t" r="r" b="b"/>
            <a:pathLst>
              <a:path w="157480" h="495300">
                <a:moveTo>
                  <a:pt x="156210" y="13970"/>
                </a:moveTo>
                <a:lnTo>
                  <a:pt x="132588" y="13970"/>
                </a:lnTo>
                <a:lnTo>
                  <a:pt x="134112" y="11430"/>
                </a:lnTo>
                <a:lnTo>
                  <a:pt x="137160" y="8890"/>
                </a:lnTo>
                <a:lnTo>
                  <a:pt x="138684" y="5080"/>
                </a:lnTo>
                <a:lnTo>
                  <a:pt x="141732" y="1270"/>
                </a:lnTo>
                <a:lnTo>
                  <a:pt x="146304" y="0"/>
                </a:lnTo>
                <a:lnTo>
                  <a:pt x="155448" y="5080"/>
                </a:lnTo>
                <a:lnTo>
                  <a:pt x="156972" y="11430"/>
                </a:lnTo>
                <a:lnTo>
                  <a:pt x="156210" y="13970"/>
                </a:lnTo>
                <a:close/>
              </a:path>
              <a:path w="157480" h="495300">
                <a:moveTo>
                  <a:pt x="135636" y="10160"/>
                </a:moveTo>
                <a:lnTo>
                  <a:pt x="137160" y="6350"/>
                </a:lnTo>
                <a:lnTo>
                  <a:pt x="137160" y="8890"/>
                </a:lnTo>
                <a:lnTo>
                  <a:pt x="135636" y="10160"/>
                </a:lnTo>
                <a:close/>
              </a:path>
              <a:path w="157480" h="495300">
                <a:moveTo>
                  <a:pt x="124968" y="24130"/>
                </a:moveTo>
                <a:lnTo>
                  <a:pt x="128016" y="20320"/>
                </a:lnTo>
                <a:lnTo>
                  <a:pt x="129540" y="17780"/>
                </a:lnTo>
                <a:lnTo>
                  <a:pt x="131064" y="16510"/>
                </a:lnTo>
                <a:lnTo>
                  <a:pt x="132588" y="12700"/>
                </a:lnTo>
                <a:lnTo>
                  <a:pt x="132588" y="13970"/>
                </a:lnTo>
                <a:lnTo>
                  <a:pt x="156210" y="13970"/>
                </a:lnTo>
                <a:lnTo>
                  <a:pt x="155448" y="16510"/>
                </a:lnTo>
                <a:lnTo>
                  <a:pt x="153924" y="17780"/>
                </a:lnTo>
                <a:lnTo>
                  <a:pt x="152400" y="20320"/>
                </a:lnTo>
                <a:lnTo>
                  <a:pt x="150876" y="20320"/>
                </a:lnTo>
                <a:lnTo>
                  <a:pt x="149860" y="22860"/>
                </a:lnTo>
                <a:lnTo>
                  <a:pt x="126492" y="22860"/>
                </a:lnTo>
                <a:lnTo>
                  <a:pt x="124968" y="24130"/>
                </a:lnTo>
                <a:close/>
              </a:path>
              <a:path w="157480" h="495300">
                <a:moveTo>
                  <a:pt x="144018" y="31750"/>
                </a:moveTo>
                <a:lnTo>
                  <a:pt x="118872" y="31750"/>
                </a:lnTo>
                <a:lnTo>
                  <a:pt x="121920" y="26670"/>
                </a:lnTo>
                <a:lnTo>
                  <a:pt x="126492" y="22860"/>
                </a:lnTo>
                <a:lnTo>
                  <a:pt x="149860" y="22860"/>
                </a:lnTo>
                <a:lnTo>
                  <a:pt x="149352" y="24130"/>
                </a:lnTo>
                <a:lnTo>
                  <a:pt x="147828" y="25400"/>
                </a:lnTo>
                <a:lnTo>
                  <a:pt x="147828" y="26670"/>
                </a:lnTo>
                <a:lnTo>
                  <a:pt x="146812" y="27940"/>
                </a:lnTo>
                <a:lnTo>
                  <a:pt x="146304" y="27940"/>
                </a:lnTo>
                <a:lnTo>
                  <a:pt x="144018" y="31750"/>
                </a:lnTo>
                <a:close/>
              </a:path>
              <a:path w="157480" h="495300">
                <a:moveTo>
                  <a:pt x="144780" y="30480"/>
                </a:moveTo>
                <a:lnTo>
                  <a:pt x="146304" y="27940"/>
                </a:lnTo>
                <a:lnTo>
                  <a:pt x="146812" y="27940"/>
                </a:lnTo>
                <a:lnTo>
                  <a:pt x="144780" y="30480"/>
                </a:lnTo>
                <a:close/>
              </a:path>
              <a:path w="157480" h="495300">
                <a:moveTo>
                  <a:pt x="141986" y="34290"/>
                </a:moveTo>
                <a:lnTo>
                  <a:pt x="115824" y="34290"/>
                </a:lnTo>
                <a:lnTo>
                  <a:pt x="118872" y="30480"/>
                </a:lnTo>
                <a:lnTo>
                  <a:pt x="118872" y="31750"/>
                </a:lnTo>
                <a:lnTo>
                  <a:pt x="144018" y="31750"/>
                </a:lnTo>
                <a:lnTo>
                  <a:pt x="143256" y="33020"/>
                </a:lnTo>
                <a:lnTo>
                  <a:pt x="141986" y="34290"/>
                </a:lnTo>
                <a:close/>
              </a:path>
              <a:path w="157480" h="495300">
                <a:moveTo>
                  <a:pt x="131064" y="46990"/>
                </a:moveTo>
                <a:lnTo>
                  <a:pt x="105156" y="46990"/>
                </a:lnTo>
                <a:lnTo>
                  <a:pt x="106680" y="44450"/>
                </a:lnTo>
                <a:lnTo>
                  <a:pt x="108204" y="41910"/>
                </a:lnTo>
                <a:lnTo>
                  <a:pt x="112776" y="38100"/>
                </a:lnTo>
                <a:lnTo>
                  <a:pt x="115824" y="33020"/>
                </a:lnTo>
                <a:lnTo>
                  <a:pt x="115824" y="34290"/>
                </a:lnTo>
                <a:lnTo>
                  <a:pt x="141986" y="34290"/>
                </a:lnTo>
                <a:lnTo>
                  <a:pt x="135636" y="40640"/>
                </a:lnTo>
                <a:lnTo>
                  <a:pt x="134112" y="41910"/>
                </a:lnTo>
                <a:lnTo>
                  <a:pt x="134112" y="43180"/>
                </a:lnTo>
                <a:lnTo>
                  <a:pt x="131064" y="46990"/>
                </a:lnTo>
                <a:close/>
              </a:path>
              <a:path w="157480" h="495300">
                <a:moveTo>
                  <a:pt x="135636" y="40640"/>
                </a:moveTo>
                <a:lnTo>
                  <a:pt x="137160" y="39370"/>
                </a:lnTo>
                <a:lnTo>
                  <a:pt x="135636" y="40640"/>
                </a:lnTo>
                <a:close/>
              </a:path>
              <a:path w="157480" h="495300">
                <a:moveTo>
                  <a:pt x="106679" y="44450"/>
                </a:moveTo>
                <a:close/>
              </a:path>
              <a:path w="157480" h="495300">
                <a:moveTo>
                  <a:pt x="56388" y="120650"/>
                </a:moveTo>
                <a:lnTo>
                  <a:pt x="59436" y="115570"/>
                </a:lnTo>
                <a:lnTo>
                  <a:pt x="60960" y="114300"/>
                </a:lnTo>
                <a:lnTo>
                  <a:pt x="70104" y="100330"/>
                </a:lnTo>
                <a:lnTo>
                  <a:pt x="70104" y="99060"/>
                </a:lnTo>
                <a:lnTo>
                  <a:pt x="82296" y="80010"/>
                </a:lnTo>
                <a:lnTo>
                  <a:pt x="83820" y="76200"/>
                </a:lnTo>
                <a:lnTo>
                  <a:pt x="86868" y="72390"/>
                </a:lnTo>
                <a:lnTo>
                  <a:pt x="88392" y="68580"/>
                </a:lnTo>
                <a:lnTo>
                  <a:pt x="91440" y="63500"/>
                </a:lnTo>
                <a:lnTo>
                  <a:pt x="92964" y="63500"/>
                </a:lnTo>
                <a:lnTo>
                  <a:pt x="94488" y="58420"/>
                </a:lnTo>
                <a:lnTo>
                  <a:pt x="97536" y="54610"/>
                </a:lnTo>
                <a:lnTo>
                  <a:pt x="106679" y="44450"/>
                </a:lnTo>
                <a:lnTo>
                  <a:pt x="105156" y="46990"/>
                </a:lnTo>
                <a:lnTo>
                  <a:pt x="131064" y="46990"/>
                </a:lnTo>
                <a:lnTo>
                  <a:pt x="128016" y="50800"/>
                </a:lnTo>
                <a:lnTo>
                  <a:pt x="123444" y="54610"/>
                </a:lnTo>
                <a:lnTo>
                  <a:pt x="124968" y="54610"/>
                </a:lnTo>
                <a:lnTo>
                  <a:pt x="121920" y="58420"/>
                </a:lnTo>
                <a:lnTo>
                  <a:pt x="118491" y="62230"/>
                </a:lnTo>
                <a:lnTo>
                  <a:pt x="117348" y="62230"/>
                </a:lnTo>
                <a:lnTo>
                  <a:pt x="111252" y="71120"/>
                </a:lnTo>
                <a:lnTo>
                  <a:pt x="106680" y="78740"/>
                </a:lnTo>
                <a:lnTo>
                  <a:pt x="105156" y="82550"/>
                </a:lnTo>
                <a:lnTo>
                  <a:pt x="102108" y="86360"/>
                </a:lnTo>
                <a:lnTo>
                  <a:pt x="100584" y="90170"/>
                </a:lnTo>
                <a:lnTo>
                  <a:pt x="91440" y="104140"/>
                </a:lnTo>
                <a:lnTo>
                  <a:pt x="89001" y="109220"/>
                </a:lnTo>
                <a:lnTo>
                  <a:pt x="88392" y="109220"/>
                </a:lnTo>
                <a:lnTo>
                  <a:pt x="82973" y="119380"/>
                </a:lnTo>
                <a:lnTo>
                  <a:pt x="57912" y="119380"/>
                </a:lnTo>
                <a:lnTo>
                  <a:pt x="56388" y="120650"/>
                </a:lnTo>
                <a:close/>
              </a:path>
              <a:path w="157480" h="495300">
                <a:moveTo>
                  <a:pt x="117348" y="63500"/>
                </a:moveTo>
                <a:lnTo>
                  <a:pt x="117348" y="62230"/>
                </a:lnTo>
                <a:lnTo>
                  <a:pt x="118491" y="62230"/>
                </a:lnTo>
                <a:lnTo>
                  <a:pt x="117348" y="63500"/>
                </a:lnTo>
                <a:close/>
              </a:path>
              <a:path w="157480" h="495300">
                <a:moveTo>
                  <a:pt x="88392" y="110490"/>
                </a:moveTo>
                <a:lnTo>
                  <a:pt x="88392" y="109220"/>
                </a:lnTo>
                <a:lnTo>
                  <a:pt x="89001" y="109220"/>
                </a:lnTo>
                <a:lnTo>
                  <a:pt x="88392" y="110490"/>
                </a:lnTo>
                <a:close/>
              </a:path>
              <a:path w="157480" h="495300">
                <a:moveTo>
                  <a:pt x="25908" y="177800"/>
                </a:moveTo>
                <a:lnTo>
                  <a:pt x="27432" y="171450"/>
                </a:lnTo>
                <a:lnTo>
                  <a:pt x="28956" y="170180"/>
                </a:lnTo>
                <a:lnTo>
                  <a:pt x="32004" y="161290"/>
                </a:lnTo>
                <a:lnTo>
                  <a:pt x="33528" y="158750"/>
                </a:lnTo>
                <a:lnTo>
                  <a:pt x="35052" y="154940"/>
                </a:lnTo>
                <a:lnTo>
                  <a:pt x="36576" y="153670"/>
                </a:lnTo>
                <a:lnTo>
                  <a:pt x="39624" y="148590"/>
                </a:lnTo>
                <a:lnTo>
                  <a:pt x="41148" y="144780"/>
                </a:lnTo>
                <a:lnTo>
                  <a:pt x="42672" y="144780"/>
                </a:lnTo>
                <a:lnTo>
                  <a:pt x="48768" y="132080"/>
                </a:lnTo>
                <a:lnTo>
                  <a:pt x="50292" y="130810"/>
                </a:lnTo>
                <a:lnTo>
                  <a:pt x="53340" y="125730"/>
                </a:lnTo>
                <a:lnTo>
                  <a:pt x="57912" y="119380"/>
                </a:lnTo>
                <a:lnTo>
                  <a:pt x="82973" y="119380"/>
                </a:lnTo>
                <a:lnTo>
                  <a:pt x="82296" y="120650"/>
                </a:lnTo>
                <a:lnTo>
                  <a:pt x="80772" y="120650"/>
                </a:lnTo>
                <a:lnTo>
                  <a:pt x="77724" y="125730"/>
                </a:lnTo>
                <a:lnTo>
                  <a:pt x="78333" y="125730"/>
                </a:lnTo>
                <a:lnTo>
                  <a:pt x="74676" y="130810"/>
                </a:lnTo>
                <a:lnTo>
                  <a:pt x="74676" y="132080"/>
                </a:lnTo>
                <a:lnTo>
                  <a:pt x="71628" y="137160"/>
                </a:lnTo>
                <a:lnTo>
                  <a:pt x="67056" y="142240"/>
                </a:lnTo>
                <a:lnTo>
                  <a:pt x="68580" y="142240"/>
                </a:lnTo>
                <a:lnTo>
                  <a:pt x="64008" y="148590"/>
                </a:lnTo>
                <a:lnTo>
                  <a:pt x="60960" y="154940"/>
                </a:lnTo>
                <a:lnTo>
                  <a:pt x="57912" y="158750"/>
                </a:lnTo>
                <a:lnTo>
                  <a:pt x="55473" y="163830"/>
                </a:lnTo>
                <a:lnTo>
                  <a:pt x="54864" y="163830"/>
                </a:lnTo>
                <a:lnTo>
                  <a:pt x="51816" y="170180"/>
                </a:lnTo>
                <a:lnTo>
                  <a:pt x="52324" y="170180"/>
                </a:lnTo>
                <a:lnTo>
                  <a:pt x="50292" y="172720"/>
                </a:lnTo>
                <a:lnTo>
                  <a:pt x="49377" y="176530"/>
                </a:lnTo>
                <a:lnTo>
                  <a:pt x="27432" y="176530"/>
                </a:lnTo>
                <a:lnTo>
                  <a:pt x="25908" y="177800"/>
                </a:lnTo>
                <a:close/>
              </a:path>
              <a:path w="157480" h="495300">
                <a:moveTo>
                  <a:pt x="78333" y="125730"/>
                </a:moveTo>
                <a:lnTo>
                  <a:pt x="77724" y="125730"/>
                </a:lnTo>
                <a:lnTo>
                  <a:pt x="79248" y="124460"/>
                </a:lnTo>
                <a:lnTo>
                  <a:pt x="78333" y="125730"/>
                </a:lnTo>
                <a:close/>
              </a:path>
              <a:path w="157480" h="495300">
                <a:moveTo>
                  <a:pt x="54864" y="165100"/>
                </a:moveTo>
                <a:lnTo>
                  <a:pt x="54864" y="163830"/>
                </a:lnTo>
                <a:lnTo>
                  <a:pt x="55473" y="163830"/>
                </a:lnTo>
                <a:lnTo>
                  <a:pt x="54864" y="165100"/>
                </a:lnTo>
                <a:close/>
              </a:path>
              <a:path w="157480" h="495300">
                <a:moveTo>
                  <a:pt x="52324" y="170180"/>
                </a:moveTo>
                <a:lnTo>
                  <a:pt x="51816" y="170180"/>
                </a:lnTo>
                <a:lnTo>
                  <a:pt x="53340" y="168910"/>
                </a:lnTo>
                <a:lnTo>
                  <a:pt x="52324" y="170180"/>
                </a:lnTo>
                <a:close/>
              </a:path>
              <a:path w="157480" h="495300">
                <a:moveTo>
                  <a:pt x="22860" y="187960"/>
                </a:moveTo>
                <a:lnTo>
                  <a:pt x="24384" y="182880"/>
                </a:lnTo>
                <a:lnTo>
                  <a:pt x="25908" y="182880"/>
                </a:lnTo>
                <a:lnTo>
                  <a:pt x="27432" y="176530"/>
                </a:lnTo>
                <a:lnTo>
                  <a:pt x="49377" y="176530"/>
                </a:lnTo>
                <a:lnTo>
                  <a:pt x="49072" y="177800"/>
                </a:lnTo>
                <a:lnTo>
                  <a:pt x="48768" y="177800"/>
                </a:lnTo>
                <a:lnTo>
                  <a:pt x="46101" y="186690"/>
                </a:lnTo>
                <a:lnTo>
                  <a:pt x="24384" y="186690"/>
                </a:lnTo>
                <a:lnTo>
                  <a:pt x="22860" y="187960"/>
                </a:lnTo>
                <a:close/>
              </a:path>
              <a:path w="157480" h="495300">
                <a:moveTo>
                  <a:pt x="48768" y="179070"/>
                </a:moveTo>
                <a:lnTo>
                  <a:pt x="48768" y="177800"/>
                </a:lnTo>
                <a:lnTo>
                  <a:pt x="49072" y="177800"/>
                </a:lnTo>
                <a:lnTo>
                  <a:pt x="48768" y="179070"/>
                </a:lnTo>
                <a:close/>
              </a:path>
              <a:path w="157480" h="495300">
                <a:moveTo>
                  <a:pt x="41148" y="204470"/>
                </a:moveTo>
                <a:lnTo>
                  <a:pt x="19812" y="204470"/>
                </a:lnTo>
                <a:lnTo>
                  <a:pt x="19812" y="199390"/>
                </a:lnTo>
                <a:lnTo>
                  <a:pt x="21336" y="193040"/>
                </a:lnTo>
                <a:lnTo>
                  <a:pt x="24384" y="186690"/>
                </a:lnTo>
                <a:lnTo>
                  <a:pt x="45720" y="186690"/>
                </a:lnTo>
                <a:lnTo>
                  <a:pt x="44196" y="193040"/>
                </a:lnTo>
                <a:lnTo>
                  <a:pt x="44196" y="194310"/>
                </a:lnTo>
                <a:lnTo>
                  <a:pt x="41583" y="201930"/>
                </a:lnTo>
                <a:lnTo>
                  <a:pt x="41148" y="201930"/>
                </a:lnTo>
                <a:lnTo>
                  <a:pt x="41148" y="204470"/>
                </a:lnTo>
                <a:close/>
              </a:path>
              <a:path w="157480" h="495300">
                <a:moveTo>
                  <a:pt x="45720" y="187960"/>
                </a:moveTo>
                <a:lnTo>
                  <a:pt x="45720" y="186690"/>
                </a:lnTo>
                <a:lnTo>
                  <a:pt x="46101" y="186690"/>
                </a:lnTo>
                <a:lnTo>
                  <a:pt x="45720" y="187960"/>
                </a:lnTo>
                <a:close/>
              </a:path>
              <a:path w="157480" h="495300">
                <a:moveTo>
                  <a:pt x="41148" y="203200"/>
                </a:moveTo>
                <a:lnTo>
                  <a:pt x="41148" y="201930"/>
                </a:lnTo>
                <a:lnTo>
                  <a:pt x="41583" y="201930"/>
                </a:lnTo>
                <a:lnTo>
                  <a:pt x="41148" y="203200"/>
                </a:lnTo>
                <a:close/>
              </a:path>
              <a:path w="157480" h="495300">
                <a:moveTo>
                  <a:pt x="40843" y="209550"/>
                </a:moveTo>
                <a:lnTo>
                  <a:pt x="18288" y="209550"/>
                </a:lnTo>
                <a:lnTo>
                  <a:pt x="19812" y="203200"/>
                </a:lnTo>
                <a:lnTo>
                  <a:pt x="19812" y="204470"/>
                </a:lnTo>
                <a:lnTo>
                  <a:pt x="41148" y="204470"/>
                </a:lnTo>
                <a:lnTo>
                  <a:pt x="41148" y="208280"/>
                </a:lnTo>
                <a:lnTo>
                  <a:pt x="40843" y="209550"/>
                </a:lnTo>
                <a:close/>
              </a:path>
              <a:path w="157480" h="495300">
                <a:moveTo>
                  <a:pt x="36576" y="226060"/>
                </a:moveTo>
                <a:lnTo>
                  <a:pt x="13716" y="226060"/>
                </a:lnTo>
                <a:lnTo>
                  <a:pt x="18288" y="208280"/>
                </a:lnTo>
                <a:lnTo>
                  <a:pt x="18288" y="209550"/>
                </a:lnTo>
                <a:lnTo>
                  <a:pt x="40843" y="209550"/>
                </a:lnTo>
                <a:lnTo>
                  <a:pt x="39624" y="214630"/>
                </a:lnTo>
                <a:lnTo>
                  <a:pt x="39624" y="215900"/>
                </a:lnTo>
                <a:lnTo>
                  <a:pt x="38404" y="220980"/>
                </a:lnTo>
                <a:lnTo>
                  <a:pt x="38100" y="220980"/>
                </a:lnTo>
                <a:lnTo>
                  <a:pt x="36576" y="226060"/>
                </a:lnTo>
                <a:close/>
              </a:path>
              <a:path w="157480" h="495300">
                <a:moveTo>
                  <a:pt x="38100" y="222250"/>
                </a:moveTo>
                <a:lnTo>
                  <a:pt x="38100" y="220980"/>
                </a:lnTo>
                <a:lnTo>
                  <a:pt x="38404" y="220980"/>
                </a:lnTo>
                <a:lnTo>
                  <a:pt x="38100" y="222250"/>
                </a:lnTo>
                <a:close/>
              </a:path>
              <a:path w="157480" h="495300">
                <a:moveTo>
                  <a:pt x="32613" y="237490"/>
                </a:moveTo>
                <a:lnTo>
                  <a:pt x="9144" y="237490"/>
                </a:lnTo>
                <a:lnTo>
                  <a:pt x="12192" y="231140"/>
                </a:lnTo>
                <a:lnTo>
                  <a:pt x="13716" y="224790"/>
                </a:lnTo>
                <a:lnTo>
                  <a:pt x="13716" y="226060"/>
                </a:lnTo>
                <a:lnTo>
                  <a:pt x="36576" y="226060"/>
                </a:lnTo>
                <a:lnTo>
                  <a:pt x="35052" y="231140"/>
                </a:lnTo>
                <a:lnTo>
                  <a:pt x="35052" y="232410"/>
                </a:lnTo>
                <a:lnTo>
                  <a:pt x="32613" y="237490"/>
                </a:lnTo>
                <a:close/>
              </a:path>
              <a:path w="157480" h="495300">
                <a:moveTo>
                  <a:pt x="10668" y="337820"/>
                </a:moveTo>
                <a:lnTo>
                  <a:pt x="4572" y="318770"/>
                </a:lnTo>
                <a:lnTo>
                  <a:pt x="4572" y="313690"/>
                </a:lnTo>
                <a:lnTo>
                  <a:pt x="3048" y="308610"/>
                </a:lnTo>
                <a:lnTo>
                  <a:pt x="3048" y="306070"/>
                </a:lnTo>
                <a:lnTo>
                  <a:pt x="1524" y="302260"/>
                </a:lnTo>
                <a:lnTo>
                  <a:pt x="1524" y="300990"/>
                </a:lnTo>
                <a:lnTo>
                  <a:pt x="0" y="297180"/>
                </a:lnTo>
                <a:lnTo>
                  <a:pt x="0" y="276860"/>
                </a:lnTo>
                <a:lnTo>
                  <a:pt x="1524" y="271780"/>
                </a:lnTo>
                <a:lnTo>
                  <a:pt x="1524" y="266700"/>
                </a:lnTo>
                <a:lnTo>
                  <a:pt x="3048" y="261620"/>
                </a:lnTo>
                <a:lnTo>
                  <a:pt x="3048" y="255270"/>
                </a:lnTo>
                <a:lnTo>
                  <a:pt x="4572" y="254000"/>
                </a:lnTo>
                <a:lnTo>
                  <a:pt x="9144" y="234950"/>
                </a:lnTo>
                <a:lnTo>
                  <a:pt x="9144" y="237490"/>
                </a:lnTo>
                <a:lnTo>
                  <a:pt x="32613" y="237490"/>
                </a:lnTo>
                <a:lnTo>
                  <a:pt x="32004" y="238760"/>
                </a:lnTo>
                <a:lnTo>
                  <a:pt x="30480" y="242570"/>
                </a:lnTo>
                <a:lnTo>
                  <a:pt x="30480" y="245110"/>
                </a:lnTo>
                <a:lnTo>
                  <a:pt x="28956" y="248920"/>
                </a:lnTo>
                <a:lnTo>
                  <a:pt x="27736" y="254000"/>
                </a:lnTo>
                <a:lnTo>
                  <a:pt x="27432" y="254000"/>
                </a:lnTo>
                <a:lnTo>
                  <a:pt x="26212" y="259080"/>
                </a:lnTo>
                <a:lnTo>
                  <a:pt x="25908" y="259080"/>
                </a:lnTo>
                <a:lnTo>
                  <a:pt x="24384" y="264160"/>
                </a:lnTo>
                <a:lnTo>
                  <a:pt x="24384" y="275590"/>
                </a:lnTo>
                <a:lnTo>
                  <a:pt x="23368" y="278130"/>
                </a:lnTo>
                <a:lnTo>
                  <a:pt x="22860" y="278130"/>
                </a:lnTo>
                <a:lnTo>
                  <a:pt x="22860" y="294640"/>
                </a:lnTo>
                <a:lnTo>
                  <a:pt x="24384" y="299720"/>
                </a:lnTo>
                <a:lnTo>
                  <a:pt x="24384" y="300990"/>
                </a:lnTo>
                <a:lnTo>
                  <a:pt x="25908" y="304800"/>
                </a:lnTo>
                <a:lnTo>
                  <a:pt x="25908" y="309880"/>
                </a:lnTo>
                <a:lnTo>
                  <a:pt x="27432" y="314960"/>
                </a:lnTo>
                <a:lnTo>
                  <a:pt x="27432" y="317500"/>
                </a:lnTo>
                <a:lnTo>
                  <a:pt x="30480" y="325120"/>
                </a:lnTo>
                <a:lnTo>
                  <a:pt x="30915" y="325120"/>
                </a:lnTo>
                <a:lnTo>
                  <a:pt x="33528" y="332740"/>
                </a:lnTo>
                <a:lnTo>
                  <a:pt x="33909" y="332740"/>
                </a:lnTo>
                <a:lnTo>
                  <a:pt x="35052" y="336550"/>
                </a:lnTo>
                <a:lnTo>
                  <a:pt x="10668" y="336550"/>
                </a:lnTo>
                <a:lnTo>
                  <a:pt x="10668" y="337820"/>
                </a:lnTo>
                <a:close/>
              </a:path>
              <a:path w="157480" h="495300">
                <a:moveTo>
                  <a:pt x="27432" y="255270"/>
                </a:moveTo>
                <a:lnTo>
                  <a:pt x="27432" y="254000"/>
                </a:lnTo>
                <a:lnTo>
                  <a:pt x="27736" y="254000"/>
                </a:lnTo>
                <a:lnTo>
                  <a:pt x="27432" y="255270"/>
                </a:lnTo>
                <a:close/>
              </a:path>
              <a:path w="157480" h="495300">
                <a:moveTo>
                  <a:pt x="25908" y="260350"/>
                </a:moveTo>
                <a:lnTo>
                  <a:pt x="25908" y="259080"/>
                </a:lnTo>
                <a:lnTo>
                  <a:pt x="26212" y="259080"/>
                </a:lnTo>
                <a:lnTo>
                  <a:pt x="25908" y="260350"/>
                </a:lnTo>
                <a:close/>
              </a:path>
              <a:path w="157480" h="495300">
                <a:moveTo>
                  <a:pt x="22860" y="279400"/>
                </a:moveTo>
                <a:lnTo>
                  <a:pt x="22860" y="278130"/>
                </a:lnTo>
                <a:lnTo>
                  <a:pt x="23368" y="278130"/>
                </a:lnTo>
                <a:lnTo>
                  <a:pt x="22860" y="279400"/>
                </a:lnTo>
                <a:close/>
              </a:path>
              <a:path w="157480" h="495300">
                <a:moveTo>
                  <a:pt x="24384" y="297180"/>
                </a:moveTo>
                <a:lnTo>
                  <a:pt x="22860" y="294640"/>
                </a:lnTo>
                <a:lnTo>
                  <a:pt x="22860" y="292100"/>
                </a:lnTo>
                <a:lnTo>
                  <a:pt x="24384" y="297180"/>
                </a:lnTo>
                <a:close/>
              </a:path>
              <a:path w="157480" h="495300">
                <a:moveTo>
                  <a:pt x="30915" y="325120"/>
                </a:moveTo>
                <a:lnTo>
                  <a:pt x="30480" y="325120"/>
                </a:lnTo>
                <a:lnTo>
                  <a:pt x="30480" y="323850"/>
                </a:lnTo>
                <a:lnTo>
                  <a:pt x="30915" y="325120"/>
                </a:lnTo>
                <a:close/>
              </a:path>
              <a:path w="157480" h="495300">
                <a:moveTo>
                  <a:pt x="33909" y="332740"/>
                </a:moveTo>
                <a:lnTo>
                  <a:pt x="33528" y="332740"/>
                </a:lnTo>
                <a:lnTo>
                  <a:pt x="33528" y="331470"/>
                </a:lnTo>
                <a:lnTo>
                  <a:pt x="33909" y="332740"/>
                </a:lnTo>
                <a:close/>
              </a:path>
              <a:path w="157480" h="495300">
                <a:moveTo>
                  <a:pt x="60742" y="368300"/>
                </a:moveTo>
                <a:lnTo>
                  <a:pt x="30480" y="368300"/>
                </a:lnTo>
                <a:lnTo>
                  <a:pt x="21336" y="359410"/>
                </a:lnTo>
                <a:lnTo>
                  <a:pt x="21336" y="356870"/>
                </a:lnTo>
                <a:lnTo>
                  <a:pt x="16764" y="349250"/>
                </a:lnTo>
                <a:lnTo>
                  <a:pt x="15240" y="345440"/>
                </a:lnTo>
                <a:lnTo>
                  <a:pt x="13716" y="345440"/>
                </a:lnTo>
                <a:lnTo>
                  <a:pt x="10668" y="336550"/>
                </a:lnTo>
                <a:lnTo>
                  <a:pt x="35052" y="336550"/>
                </a:lnTo>
                <a:lnTo>
                  <a:pt x="35052" y="335280"/>
                </a:lnTo>
                <a:lnTo>
                  <a:pt x="36576" y="339090"/>
                </a:lnTo>
                <a:lnTo>
                  <a:pt x="37338" y="339090"/>
                </a:lnTo>
                <a:lnTo>
                  <a:pt x="41148" y="345440"/>
                </a:lnTo>
                <a:lnTo>
                  <a:pt x="43180" y="347980"/>
                </a:lnTo>
                <a:lnTo>
                  <a:pt x="42672" y="347980"/>
                </a:lnTo>
                <a:lnTo>
                  <a:pt x="45720" y="351790"/>
                </a:lnTo>
                <a:lnTo>
                  <a:pt x="47244" y="351790"/>
                </a:lnTo>
                <a:lnTo>
                  <a:pt x="50292" y="355600"/>
                </a:lnTo>
                <a:lnTo>
                  <a:pt x="51816" y="359410"/>
                </a:lnTo>
                <a:lnTo>
                  <a:pt x="56388" y="361950"/>
                </a:lnTo>
                <a:lnTo>
                  <a:pt x="60742" y="368300"/>
                </a:lnTo>
                <a:close/>
              </a:path>
              <a:path w="157480" h="495300">
                <a:moveTo>
                  <a:pt x="37338" y="339090"/>
                </a:moveTo>
                <a:lnTo>
                  <a:pt x="36576" y="339090"/>
                </a:lnTo>
                <a:lnTo>
                  <a:pt x="36576" y="337820"/>
                </a:lnTo>
                <a:lnTo>
                  <a:pt x="37338" y="339090"/>
                </a:lnTo>
                <a:close/>
              </a:path>
              <a:path w="157480" h="495300">
                <a:moveTo>
                  <a:pt x="44196" y="349250"/>
                </a:moveTo>
                <a:lnTo>
                  <a:pt x="42672" y="347980"/>
                </a:lnTo>
                <a:lnTo>
                  <a:pt x="43180" y="347980"/>
                </a:lnTo>
                <a:lnTo>
                  <a:pt x="44196" y="349250"/>
                </a:lnTo>
                <a:close/>
              </a:path>
              <a:path w="157480" h="495300">
                <a:moveTo>
                  <a:pt x="35052" y="374650"/>
                </a:moveTo>
                <a:lnTo>
                  <a:pt x="32004" y="370840"/>
                </a:lnTo>
                <a:lnTo>
                  <a:pt x="32004" y="369570"/>
                </a:lnTo>
                <a:lnTo>
                  <a:pt x="28956" y="367030"/>
                </a:lnTo>
                <a:lnTo>
                  <a:pt x="30480" y="368300"/>
                </a:lnTo>
                <a:lnTo>
                  <a:pt x="60742" y="368300"/>
                </a:lnTo>
                <a:lnTo>
                  <a:pt x="62484" y="370840"/>
                </a:lnTo>
                <a:lnTo>
                  <a:pt x="63246" y="370840"/>
                </a:lnTo>
                <a:lnTo>
                  <a:pt x="64770" y="373380"/>
                </a:lnTo>
                <a:lnTo>
                  <a:pt x="35052" y="373380"/>
                </a:lnTo>
                <a:lnTo>
                  <a:pt x="35052" y="374650"/>
                </a:lnTo>
                <a:close/>
              </a:path>
              <a:path w="157480" h="495300">
                <a:moveTo>
                  <a:pt x="63246" y="370840"/>
                </a:moveTo>
                <a:lnTo>
                  <a:pt x="62484" y="370840"/>
                </a:lnTo>
                <a:lnTo>
                  <a:pt x="62484" y="369570"/>
                </a:lnTo>
                <a:lnTo>
                  <a:pt x="63246" y="370840"/>
                </a:lnTo>
                <a:close/>
              </a:path>
              <a:path w="157480" h="495300">
                <a:moveTo>
                  <a:pt x="59436" y="403860"/>
                </a:moveTo>
                <a:lnTo>
                  <a:pt x="56388" y="398780"/>
                </a:lnTo>
                <a:lnTo>
                  <a:pt x="47244" y="389890"/>
                </a:lnTo>
                <a:lnTo>
                  <a:pt x="48768" y="389890"/>
                </a:lnTo>
                <a:lnTo>
                  <a:pt x="44196" y="384810"/>
                </a:lnTo>
                <a:lnTo>
                  <a:pt x="35052" y="373380"/>
                </a:lnTo>
                <a:lnTo>
                  <a:pt x="64770" y="373380"/>
                </a:lnTo>
                <a:lnTo>
                  <a:pt x="65532" y="374650"/>
                </a:lnTo>
                <a:lnTo>
                  <a:pt x="70104" y="378460"/>
                </a:lnTo>
                <a:lnTo>
                  <a:pt x="72390" y="382270"/>
                </a:lnTo>
                <a:lnTo>
                  <a:pt x="71628" y="382270"/>
                </a:lnTo>
                <a:lnTo>
                  <a:pt x="79248" y="389890"/>
                </a:lnTo>
                <a:lnTo>
                  <a:pt x="82296" y="393700"/>
                </a:lnTo>
                <a:lnTo>
                  <a:pt x="83820" y="393700"/>
                </a:lnTo>
                <a:lnTo>
                  <a:pt x="85344" y="394970"/>
                </a:lnTo>
                <a:lnTo>
                  <a:pt x="86868" y="394970"/>
                </a:lnTo>
                <a:lnTo>
                  <a:pt x="89916" y="400050"/>
                </a:lnTo>
                <a:lnTo>
                  <a:pt x="90932" y="401320"/>
                </a:lnTo>
                <a:lnTo>
                  <a:pt x="59436" y="401320"/>
                </a:lnTo>
                <a:lnTo>
                  <a:pt x="59436" y="403860"/>
                </a:lnTo>
                <a:close/>
              </a:path>
              <a:path w="157480" h="495300">
                <a:moveTo>
                  <a:pt x="73152" y="383540"/>
                </a:moveTo>
                <a:lnTo>
                  <a:pt x="71628" y="382270"/>
                </a:lnTo>
                <a:lnTo>
                  <a:pt x="72390" y="382270"/>
                </a:lnTo>
                <a:lnTo>
                  <a:pt x="73152" y="383540"/>
                </a:lnTo>
                <a:close/>
              </a:path>
              <a:path w="157480" h="495300">
                <a:moveTo>
                  <a:pt x="83820" y="393700"/>
                </a:moveTo>
                <a:lnTo>
                  <a:pt x="82296" y="393700"/>
                </a:lnTo>
                <a:lnTo>
                  <a:pt x="82296" y="392430"/>
                </a:lnTo>
                <a:lnTo>
                  <a:pt x="83820" y="393700"/>
                </a:lnTo>
                <a:close/>
              </a:path>
              <a:path w="157480" h="495300">
                <a:moveTo>
                  <a:pt x="97536" y="441960"/>
                </a:moveTo>
                <a:lnTo>
                  <a:pt x="94488" y="438150"/>
                </a:lnTo>
                <a:lnTo>
                  <a:pt x="91440" y="436880"/>
                </a:lnTo>
                <a:lnTo>
                  <a:pt x="85344" y="430530"/>
                </a:lnTo>
                <a:lnTo>
                  <a:pt x="86868" y="430530"/>
                </a:lnTo>
                <a:lnTo>
                  <a:pt x="82296" y="427990"/>
                </a:lnTo>
                <a:lnTo>
                  <a:pt x="79248" y="422910"/>
                </a:lnTo>
                <a:lnTo>
                  <a:pt x="77724" y="422910"/>
                </a:lnTo>
                <a:lnTo>
                  <a:pt x="74676" y="419100"/>
                </a:lnTo>
                <a:lnTo>
                  <a:pt x="68580" y="412750"/>
                </a:lnTo>
                <a:lnTo>
                  <a:pt x="70104" y="412750"/>
                </a:lnTo>
                <a:lnTo>
                  <a:pt x="67056" y="411480"/>
                </a:lnTo>
                <a:lnTo>
                  <a:pt x="65532" y="408940"/>
                </a:lnTo>
                <a:lnTo>
                  <a:pt x="59436" y="401320"/>
                </a:lnTo>
                <a:lnTo>
                  <a:pt x="90932" y="401320"/>
                </a:lnTo>
                <a:lnTo>
                  <a:pt x="92964" y="403860"/>
                </a:lnTo>
                <a:lnTo>
                  <a:pt x="92964" y="405130"/>
                </a:lnTo>
                <a:lnTo>
                  <a:pt x="96012" y="407670"/>
                </a:lnTo>
                <a:lnTo>
                  <a:pt x="96774" y="407670"/>
                </a:lnTo>
                <a:lnTo>
                  <a:pt x="97536" y="408940"/>
                </a:lnTo>
                <a:lnTo>
                  <a:pt x="99060" y="411480"/>
                </a:lnTo>
                <a:lnTo>
                  <a:pt x="100584" y="411480"/>
                </a:lnTo>
                <a:lnTo>
                  <a:pt x="102108" y="412750"/>
                </a:lnTo>
                <a:lnTo>
                  <a:pt x="102108" y="414020"/>
                </a:lnTo>
                <a:lnTo>
                  <a:pt x="105156" y="416560"/>
                </a:lnTo>
                <a:lnTo>
                  <a:pt x="106680" y="416560"/>
                </a:lnTo>
                <a:lnTo>
                  <a:pt x="108966" y="420370"/>
                </a:lnTo>
                <a:lnTo>
                  <a:pt x="108204" y="420370"/>
                </a:lnTo>
                <a:lnTo>
                  <a:pt x="109728" y="421640"/>
                </a:lnTo>
                <a:lnTo>
                  <a:pt x="111252" y="421640"/>
                </a:lnTo>
                <a:lnTo>
                  <a:pt x="115824" y="425450"/>
                </a:lnTo>
                <a:lnTo>
                  <a:pt x="117348" y="425450"/>
                </a:lnTo>
                <a:lnTo>
                  <a:pt x="120396" y="429260"/>
                </a:lnTo>
                <a:lnTo>
                  <a:pt x="118872" y="429260"/>
                </a:lnTo>
                <a:lnTo>
                  <a:pt x="123444" y="431800"/>
                </a:lnTo>
                <a:lnTo>
                  <a:pt x="123444" y="433070"/>
                </a:lnTo>
                <a:lnTo>
                  <a:pt x="129540" y="439420"/>
                </a:lnTo>
                <a:lnTo>
                  <a:pt x="96012" y="439420"/>
                </a:lnTo>
                <a:lnTo>
                  <a:pt x="97536" y="441960"/>
                </a:lnTo>
                <a:close/>
              </a:path>
              <a:path w="157480" h="495300">
                <a:moveTo>
                  <a:pt x="96774" y="407670"/>
                </a:moveTo>
                <a:lnTo>
                  <a:pt x="96012" y="407670"/>
                </a:lnTo>
                <a:lnTo>
                  <a:pt x="96012" y="406400"/>
                </a:lnTo>
                <a:lnTo>
                  <a:pt x="96774" y="407670"/>
                </a:lnTo>
                <a:close/>
              </a:path>
              <a:path w="157480" h="495300">
                <a:moveTo>
                  <a:pt x="100584" y="411480"/>
                </a:moveTo>
                <a:lnTo>
                  <a:pt x="99060" y="411480"/>
                </a:lnTo>
                <a:lnTo>
                  <a:pt x="97536" y="408940"/>
                </a:lnTo>
                <a:lnTo>
                  <a:pt x="100584" y="411480"/>
                </a:lnTo>
                <a:close/>
              </a:path>
              <a:path w="157480" h="495300">
                <a:moveTo>
                  <a:pt x="109728" y="421640"/>
                </a:moveTo>
                <a:lnTo>
                  <a:pt x="108204" y="420370"/>
                </a:lnTo>
                <a:lnTo>
                  <a:pt x="109220" y="420793"/>
                </a:lnTo>
                <a:lnTo>
                  <a:pt x="109728" y="421640"/>
                </a:lnTo>
                <a:close/>
              </a:path>
              <a:path w="157480" h="495300">
                <a:moveTo>
                  <a:pt x="109220" y="420793"/>
                </a:moveTo>
                <a:lnTo>
                  <a:pt x="108204" y="420370"/>
                </a:lnTo>
                <a:lnTo>
                  <a:pt x="108966" y="420370"/>
                </a:lnTo>
                <a:lnTo>
                  <a:pt x="109220" y="420793"/>
                </a:lnTo>
                <a:close/>
              </a:path>
              <a:path w="157480" h="495300">
                <a:moveTo>
                  <a:pt x="111252" y="421640"/>
                </a:moveTo>
                <a:lnTo>
                  <a:pt x="109728" y="421640"/>
                </a:lnTo>
                <a:lnTo>
                  <a:pt x="109220" y="420793"/>
                </a:lnTo>
                <a:lnTo>
                  <a:pt x="111252" y="421640"/>
                </a:lnTo>
                <a:close/>
              </a:path>
              <a:path w="157480" h="495300">
                <a:moveTo>
                  <a:pt x="134112" y="444500"/>
                </a:moveTo>
                <a:lnTo>
                  <a:pt x="100584" y="444500"/>
                </a:lnTo>
                <a:lnTo>
                  <a:pt x="96012" y="439420"/>
                </a:lnTo>
                <a:lnTo>
                  <a:pt x="129540" y="439420"/>
                </a:lnTo>
                <a:lnTo>
                  <a:pt x="129540" y="438150"/>
                </a:lnTo>
                <a:lnTo>
                  <a:pt x="131064" y="441960"/>
                </a:lnTo>
                <a:lnTo>
                  <a:pt x="134112" y="444500"/>
                </a:lnTo>
                <a:close/>
              </a:path>
              <a:path w="157480" h="495300">
                <a:moveTo>
                  <a:pt x="138074" y="450850"/>
                </a:moveTo>
                <a:lnTo>
                  <a:pt x="106680" y="450850"/>
                </a:lnTo>
                <a:lnTo>
                  <a:pt x="99060" y="443230"/>
                </a:lnTo>
                <a:lnTo>
                  <a:pt x="100584" y="444500"/>
                </a:lnTo>
                <a:lnTo>
                  <a:pt x="134112" y="444500"/>
                </a:lnTo>
                <a:lnTo>
                  <a:pt x="135636" y="445770"/>
                </a:lnTo>
                <a:lnTo>
                  <a:pt x="138074" y="450850"/>
                </a:lnTo>
                <a:close/>
              </a:path>
              <a:path w="157480" h="495300">
                <a:moveTo>
                  <a:pt x="141732" y="459740"/>
                </a:moveTo>
                <a:lnTo>
                  <a:pt x="115824" y="459740"/>
                </a:lnTo>
                <a:lnTo>
                  <a:pt x="112776" y="457200"/>
                </a:lnTo>
                <a:lnTo>
                  <a:pt x="111252" y="457200"/>
                </a:lnTo>
                <a:lnTo>
                  <a:pt x="111252" y="454660"/>
                </a:lnTo>
                <a:lnTo>
                  <a:pt x="105156" y="449580"/>
                </a:lnTo>
                <a:lnTo>
                  <a:pt x="106680" y="450850"/>
                </a:lnTo>
                <a:lnTo>
                  <a:pt x="138074" y="450850"/>
                </a:lnTo>
                <a:lnTo>
                  <a:pt x="138684" y="452120"/>
                </a:lnTo>
                <a:lnTo>
                  <a:pt x="138684" y="453390"/>
                </a:lnTo>
                <a:lnTo>
                  <a:pt x="140512" y="457200"/>
                </a:lnTo>
                <a:lnTo>
                  <a:pt x="112776" y="457200"/>
                </a:lnTo>
                <a:lnTo>
                  <a:pt x="114300" y="458470"/>
                </a:lnTo>
                <a:lnTo>
                  <a:pt x="141122" y="458470"/>
                </a:lnTo>
                <a:lnTo>
                  <a:pt x="141732" y="459740"/>
                </a:lnTo>
                <a:close/>
              </a:path>
              <a:path w="157480" h="495300">
                <a:moveTo>
                  <a:pt x="142341" y="462280"/>
                </a:moveTo>
                <a:lnTo>
                  <a:pt x="117348" y="462280"/>
                </a:lnTo>
                <a:lnTo>
                  <a:pt x="115824" y="461010"/>
                </a:lnTo>
                <a:lnTo>
                  <a:pt x="114300" y="458470"/>
                </a:lnTo>
                <a:lnTo>
                  <a:pt x="115824" y="459740"/>
                </a:lnTo>
                <a:lnTo>
                  <a:pt x="141732" y="459740"/>
                </a:lnTo>
                <a:lnTo>
                  <a:pt x="141732" y="461010"/>
                </a:lnTo>
                <a:lnTo>
                  <a:pt x="142341" y="462280"/>
                </a:lnTo>
                <a:close/>
              </a:path>
              <a:path w="157480" h="495300">
                <a:moveTo>
                  <a:pt x="120396" y="471170"/>
                </a:moveTo>
                <a:lnTo>
                  <a:pt x="117348" y="466090"/>
                </a:lnTo>
                <a:lnTo>
                  <a:pt x="117348" y="463550"/>
                </a:lnTo>
                <a:lnTo>
                  <a:pt x="115824" y="461010"/>
                </a:lnTo>
                <a:lnTo>
                  <a:pt x="117348" y="462280"/>
                </a:lnTo>
                <a:lnTo>
                  <a:pt x="142341" y="462280"/>
                </a:lnTo>
                <a:lnTo>
                  <a:pt x="144780" y="467360"/>
                </a:lnTo>
                <a:lnTo>
                  <a:pt x="144780" y="469900"/>
                </a:lnTo>
                <a:lnTo>
                  <a:pt x="120396" y="469900"/>
                </a:lnTo>
                <a:lnTo>
                  <a:pt x="120396" y="471170"/>
                </a:lnTo>
                <a:close/>
              </a:path>
              <a:path w="157480" h="495300">
                <a:moveTo>
                  <a:pt x="134112" y="495300"/>
                </a:moveTo>
                <a:lnTo>
                  <a:pt x="129540" y="495300"/>
                </a:lnTo>
                <a:lnTo>
                  <a:pt x="124968" y="492760"/>
                </a:lnTo>
                <a:lnTo>
                  <a:pt x="121920" y="488950"/>
                </a:lnTo>
                <a:lnTo>
                  <a:pt x="121920" y="480060"/>
                </a:lnTo>
                <a:lnTo>
                  <a:pt x="120396" y="477520"/>
                </a:lnTo>
                <a:lnTo>
                  <a:pt x="120396" y="469900"/>
                </a:lnTo>
                <a:lnTo>
                  <a:pt x="144780" y="469900"/>
                </a:lnTo>
                <a:lnTo>
                  <a:pt x="144780" y="474980"/>
                </a:lnTo>
                <a:lnTo>
                  <a:pt x="143256" y="477520"/>
                </a:lnTo>
                <a:lnTo>
                  <a:pt x="143256" y="483870"/>
                </a:lnTo>
                <a:lnTo>
                  <a:pt x="141732" y="485140"/>
                </a:lnTo>
                <a:lnTo>
                  <a:pt x="141732" y="488950"/>
                </a:lnTo>
                <a:lnTo>
                  <a:pt x="138684" y="492760"/>
                </a:lnTo>
                <a:lnTo>
                  <a:pt x="134112" y="495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48839" y="5181600"/>
            <a:ext cx="58419" cy="291465"/>
          </a:xfrm>
          <a:custGeom>
            <a:avLst/>
            <a:gdLst/>
            <a:ahLst/>
            <a:cxnLst/>
            <a:rect l="l" t="t" r="r" b="b"/>
            <a:pathLst>
              <a:path w="58419" h="291464">
                <a:moveTo>
                  <a:pt x="3048" y="22860"/>
                </a:moveTo>
                <a:lnTo>
                  <a:pt x="1524" y="19812"/>
                </a:lnTo>
                <a:lnTo>
                  <a:pt x="1524" y="13716"/>
                </a:lnTo>
                <a:lnTo>
                  <a:pt x="0" y="10668"/>
                </a:lnTo>
                <a:lnTo>
                  <a:pt x="0" y="6096"/>
                </a:lnTo>
                <a:lnTo>
                  <a:pt x="3048" y="1524"/>
                </a:lnTo>
                <a:lnTo>
                  <a:pt x="7620" y="1524"/>
                </a:lnTo>
                <a:lnTo>
                  <a:pt x="12192" y="0"/>
                </a:lnTo>
                <a:lnTo>
                  <a:pt x="16764" y="3048"/>
                </a:lnTo>
                <a:lnTo>
                  <a:pt x="18288" y="7620"/>
                </a:lnTo>
                <a:lnTo>
                  <a:pt x="18288" y="10668"/>
                </a:lnTo>
                <a:lnTo>
                  <a:pt x="19812" y="13716"/>
                </a:lnTo>
                <a:lnTo>
                  <a:pt x="19812" y="15240"/>
                </a:lnTo>
                <a:lnTo>
                  <a:pt x="21336" y="18288"/>
                </a:lnTo>
                <a:lnTo>
                  <a:pt x="21336" y="21336"/>
                </a:lnTo>
                <a:lnTo>
                  <a:pt x="3048" y="21336"/>
                </a:lnTo>
                <a:lnTo>
                  <a:pt x="3048" y="22860"/>
                </a:lnTo>
                <a:close/>
              </a:path>
              <a:path w="58419" h="291464">
                <a:moveTo>
                  <a:pt x="22860" y="36576"/>
                </a:moveTo>
                <a:lnTo>
                  <a:pt x="4572" y="36576"/>
                </a:lnTo>
                <a:lnTo>
                  <a:pt x="3048" y="32004"/>
                </a:lnTo>
                <a:lnTo>
                  <a:pt x="3048" y="21336"/>
                </a:lnTo>
                <a:lnTo>
                  <a:pt x="21336" y="21336"/>
                </a:lnTo>
                <a:lnTo>
                  <a:pt x="21336" y="25908"/>
                </a:lnTo>
                <a:lnTo>
                  <a:pt x="22352" y="28956"/>
                </a:lnTo>
                <a:lnTo>
                  <a:pt x="21336" y="28956"/>
                </a:lnTo>
                <a:lnTo>
                  <a:pt x="22860" y="32004"/>
                </a:lnTo>
                <a:lnTo>
                  <a:pt x="22860" y="36576"/>
                </a:lnTo>
                <a:close/>
              </a:path>
              <a:path w="58419" h="291464">
                <a:moveTo>
                  <a:pt x="22860" y="30480"/>
                </a:moveTo>
                <a:lnTo>
                  <a:pt x="21336" y="28956"/>
                </a:lnTo>
                <a:lnTo>
                  <a:pt x="22352" y="28956"/>
                </a:lnTo>
                <a:lnTo>
                  <a:pt x="22860" y="30480"/>
                </a:lnTo>
                <a:close/>
              </a:path>
              <a:path w="58419" h="291464">
                <a:moveTo>
                  <a:pt x="25146" y="48768"/>
                </a:moveTo>
                <a:lnTo>
                  <a:pt x="6096" y="48768"/>
                </a:lnTo>
                <a:lnTo>
                  <a:pt x="4572" y="44196"/>
                </a:lnTo>
                <a:lnTo>
                  <a:pt x="4572" y="38100"/>
                </a:lnTo>
                <a:lnTo>
                  <a:pt x="3048" y="35052"/>
                </a:lnTo>
                <a:lnTo>
                  <a:pt x="4572" y="36576"/>
                </a:lnTo>
                <a:lnTo>
                  <a:pt x="22860" y="36576"/>
                </a:lnTo>
                <a:lnTo>
                  <a:pt x="22860" y="41148"/>
                </a:lnTo>
                <a:lnTo>
                  <a:pt x="23368" y="41148"/>
                </a:lnTo>
                <a:lnTo>
                  <a:pt x="24384" y="44196"/>
                </a:lnTo>
                <a:lnTo>
                  <a:pt x="24384" y="45720"/>
                </a:lnTo>
                <a:lnTo>
                  <a:pt x="25146" y="48768"/>
                </a:lnTo>
                <a:close/>
              </a:path>
              <a:path w="58419" h="291464">
                <a:moveTo>
                  <a:pt x="23368" y="41148"/>
                </a:moveTo>
                <a:lnTo>
                  <a:pt x="22860" y="41148"/>
                </a:lnTo>
                <a:lnTo>
                  <a:pt x="22860" y="39624"/>
                </a:lnTo>
                <a:lnTo>
                  <a:pt x="23368" y="41148"/>
                </a:lnTo>
                <a:close/>
              </a:path>
              <a:path w="58419" h="291464">
                <a:moveTo>
                  <a:pt x="32004" y="173736"/>
                </a:moveTo>
                <a:lnTo>
                  <a:pt x="30480" y="166116"/>
                </a:lnTo>
                <a:lnTo>
                  <a:pt x="30480" y="164592"/>
                </a:lnTo>
                <a:lnTo>
                  <a:pt x="28956" y="156972"/>
                </a:lnTo>
                <a:lnTo>
                  <a:pt x="27432" y="147828"/>
                </a:lnTo>
                <a:lnTo>
                  <a:pt x="24384" y="132588"/>
                </a:lnTo>
                <a:lnTo>
                  <a:pt x="21336" y="123444"/>
                </a:lnTo>
                <a:lnTo>
                  <a:pt x="18288" y="105156"/>
                </a:lnTo>
                <a:lnTo>
                  <a:pt x="15240" y="96012"/>
                </a:lnTo>
                <a:lnTo>
                  <a:pt x="12192" y="80772"/>
                </a:lnTo>
                <a:lnTo>
                  <a:pt x="10668" y="74676"/>
                </a:lnTo>
                <a:lnTo>
                  <a:pt x="7620" y="67056"/>
                </a:lnTo>
                <a:lnTo>
                  <a:pt x="7620" y="60960"/>
                </a:lnTo>
                <a:lnTo>
                  <a:pt x="6096" y="54864"/>
                </a:lnTo>
                <a:lnTo>
                  <a:pt x="4572" y="47244"/>
                </a:lnTo>
                <a:lnTo>
                  <a:pt x="6096" y="48768"/>
                </a:lnTo>
                <a:lnTo>
                  <a:pt x="25146" y="48768"/>
                </a:lnTo>
                <a:lnTo>
                  <a:pt x="25908" y="51816"/>
                </a:lnTo>
                <a:lnTo>
                  <a:pt x="24384" y="51816"/>
                </a:lnTo>
                <a:lnTo>
                  <a:pt x="25908" y="57912"/>
                </a:lnTo>
                <a:lnTo>
                  <a:pt x="26212" y="57912"/>
                </a:lnTo>
                <a:lnTo>
                  <a:pt x="27432" y="64008"/>
                </a:lnTo>
                <a:lnTo>
                  <a:pt x="27736" y="64008"/>
                </a:lnTo>
                <a:lnTo>
                  <a:pt x="28956" y="70104"/>
                </a:lnTo>
                <a:lnTo>
                  <a:pt x="30480" y="76200"/>
                </a:lnTo>
                <a:lnTo>
                  <a:pt x="32004" y="83820"/>
                </a:lnTo>
                <a:lnTo>
                  <a:pt x="33528" y="83820"/>
                </a:lnTo>
                <a:lnTo>
                  <a:pt x="35052" y="91440"/>
                </a:lnTo>
                <a:lnTo>
                  <a:pt x="36576" y="100584"/>
                </a:lnTo>
                <a:lnTo>
                  <a:pt x="39624" y="109728"/>
                </a:lnTo>
                <a:lnTo>
                  <a:pt x="41148" y="118872"/>
                </a:lnTo>
                <a:lnTo>
                  <a:pt x="44196" y="126492"/>
                </a:lnTo>
                <a:lnTo>
                  <a:pt x="48768" y="153924"/>
                </a:lnTo>
                <a:lnTo>
                  <a:pt x="50292" y="161544"/>
                </a:lnTo>
                <a:lnTo>
                  <a:pt x="53340" y="169163"/>
                </a:lnTo>
                <a:lnTo>
                  <a:pt x="53340" y="172211"/>
                </a:lnTo>
                <a:lnTo>
                  <a:pt x="32004" y="172211"/>
                </a:lnTo>
                <a:lnTo>
                  <a:pt x="32004" y="173736"/>
                </a:lnTo>
                <a:close/>
              </a:path>
              <a:path w="58419" h="291464">
                <a:moveTo>
                  <a:pt x="26212" y="57912"/>
                </a:moveTo>
                <a:lnTo>
                  <a:pt x="25908" y="57912"/>
                </a:lnTo>
                <a:lnTo>
                  <a:pt x="25908" y="56388"/>
                </a:lnTo>
                <a:lnTo>
                  <a:pt x="26212" y="57912"/>
                </a:lnTo>
                <a:close/>
              </a:path>
              <a:path w="58419" h="291464">
                <a:moveTo>
                  <a:pt x="27736" y="64008"/>
                </a:moveTo>
                <a:lnTo>
                  <a:pt x="27432" y="64008"/>
                </a:lnTo>
                <a:lnTo>
                  <a:pt x="27432" y="62484"/>
                </a:lnTo>
                <a:lnTo>
                  <a:pt x="27736" y="64008"/>
                </a:lnTo>
                <a:close/>
              </a:path>
              <a:path w="58419" h="291464">
                <a:moveTo>
                  <a:pt x="36576" y="224028"/>
                </a:moveTo>
                <a:lnTo>
                  <a:pt x="35052" y="216408"/>
                </a:lnTo>
                <a:lnTo>
                  <a:pt x="35052" y="204216"/>
                </a:lnTo>
                <a:lnTo>
                  <a:pt x="33528" y="196596"/>
                </a:lnTo>
                <a:lnTo>
                  <a:pt x="33528" y="188975"/>
                </a:lnTo>
                <a:lnTo>
                  <a:pt x="32004" y="181356"/>
                </a:lnTo>
                <a:lnTo>
                  <a:pt x="32004" y="172211"/>
                </a:lnTo>
                <a:lnTo>
                  <a:pt x="53340" y="172211"/>
                </a:lnTo>
                <a:lnTo>
                  <a:pt x="53340" y="179832"/>
                </a:lnTo>
                <a:lnTo>
                  <a:pt x="53644" y="179832"/>
                </a:lnTo>
                <a:lnTo>
                  <a:pt x="54864" y="185928"/>
                </a:lnTo>
                <a:lnTo>
                  <a:pt x="54864" y="195072"/>
                </a:lnTo>
                <a:lnTo>
                  <a:pt x="55168" y="195072"/>
                </a:lnTo>
                <a:lnTo>
                  <a:pt x="56388" y="201168"/>
                </a:lnTo>
                <a:lnTo>
                  <a:pt x="56388" y="208787"/>
                </a:lnTo>
                <a:lnTo>
                  <a:pt x="57912" y="216408"/>
                </a:lnTo>
                <a:lnTo>
                  <a:pt x="57912" y="222504"/>
                </a:lnTo>
                <a:lnTo>
                  <a:pt x="36576" y="222504"/>
                </a:lnTo>
                <a:lnTo>
                  <a:pt x="36576" y="224028"/>
                </a:lnTo>
                <a:close/>
              </a:path>
              <a:path w="58419" h="291464">
                <a:moveTo>
                  <a:pt x="53644" y="179832"/>
                </a:moveTo>
                <a:lnTo>
                  <a:pt x="53340" y="179832"/>
                </a:lnTo>
                <a:lnTo>
                  <a:pt x="53340" y="178308"/>
                </a:lnTo>
                <a:lnTo>
                  <a:pt x="53644" y="179832"/>
                </a:lnTo>
                <a:close/>
              </a:path>
              <a:path w="58419" h="291464">
                <a:moveTo>
                  <a:pt x="55168" y="195072"/>
                </a:moveTo>
                <a:lnTo>
                  <a:pt x="54864" y="195072"/>
                </a:lnTo>
                <a:lnTo>
                  <a:pt x="54864" y="193548"/>
                </a:lnTo>
                <a:lnTo>
                  <a:pt x="55168" y="195072"/>
                </a:lnTo>
                <a:close/>
              </a:path>
              <a:path w="58419" h="291464">
                <a:moveTo>
                  <a:pt x="36576" y="257556"/>
                </a:moveTo>
                <a:lnTo>
                  <a:pt x="35052" y="252984"/>
                </a:lnTo>
                <a:lnTo>
                  <a:pt x="35052" y="240792"/>
                </a:lnTo>
                <a:lnTo>
                  <a:pt x="36576" y="236220"/>
                </a:lnTo>
                <a:lnTo>
                  <a:pt x="36576" y="222504"/>
                </a:lnTo>
                <a:lnTo>
                  <a:pt x="57912" y="222504"/>
                </a:lnTo>
                <a:lnTo>
                  <a:pt x="57912" y="256032"/>
                </a:lnTo>
                <a:lnTo>
                  <a:pt x="36576" y="256032"/>
                </a:lnTo>
                <a:lnTo>
                  <a:pt x="36576" y="257556"/>
                </a:lnTo>
                <a:close/>
              </a:path>
              <a:path w="58419" h="291464">
                <a:moveTo>
                  <a:pt x="57912" y="269748"/>
                </a:moveTo>
                <a:lnTo>
                  <a:pt x="36576" y="269748"/>
                </a:lnTo>
                <a:lnTo>
                  <a:pt x="36576" y="256032"/>
                </a:lnTo>
                <a:lnTo>
                  <a:pt x="57912" y="256032"/>
                </a:lnTo>
                <a:lnTo>
                  <a:pt x="57912" y="269748"/>
                </a:lnTo>
                <a:close/>
              </a:path>
              <a:path w="58419" h="291464">
                <a:moveTo>
                  <a:pt x="51816" y="291084"/>
                </a:moveTo>
                <a:lnTo>
                  <a:pt x="45720" y="289560"/>
                </a:lnTo>
                <a:lnTo>
                  <a:pt x="39624" y="289560"/>
                </a:lnTo>
                <a:lnTo>
                  <a:pt x="35052" y="283463"/>
                </a:lnTo>
                <a:lnTo>
                  <a:pt x="35052" y="271272"/>
                </a:lnTo>
                <a:lnTo>
                  <a:pt x="36576" y="268224"/>
                </a:lnTo>
                <a:lnTo>
                  <a:pt x="36576" y="269748"/>
                </a:lnTo>
                <a:lnTo>
                  <a:pt x="57912" y="269748"/>
                </a:lnTo>
                <a:lnTo>
                  <a:pt x="57912" y="280416"/>
                </a:lnTo>
                <a:lnTo>
                  <a:pt x="56388" y="286511"/>
                </a:lnTo>
                <a:lnTo>
                  <a:pt x="51816" y="291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30196" y="5329428"/>
            <a:ext cx="178435" cy="36830"/>
          </a:xfrm>
          <a:custGeom>
            <a:avLst/>
            <a:gdLst/>
            <a:ahLst/>
            <a:cxnLst/>
            <a:rect l="l" t="t" r="r" b="b"/>
            <a:pathLst>
              <a:path w="178435" h="36829">
                <a:moveTo>
                  <a:pt x="156972" y="16764"/>
                </a:moveTo>
                <a:lnTo>
                  <a:pt x="155448" y="13716"/>
                </a:lnTo>
                <a:lnTo>
                  <a:pt x="155448" y="7620"/>
                </a:lnTo>
                <a:lnTo>
                  <a:pt x="156972" y="4572"/>
                </a:lnTo>
                <a:lnTo>
                  <a:pt x="161544" y="0"/>
                </a:lnTo>
                <a:lnTo>
                  <a:pt x="169164" y="0"/>
                </a:lnTo>
                <a:lnTo>
                  <a:pt x="172212" y="3048"/>
                </a:lnTo>
                <a:lnTo>
                  <a:pt x="173736" y="6096"/>
                </a:lnTo>
                <a:lnTo>
                  <a:pt x="176784" y="9144"/>
                </a:lnTo>
                <a:lnTo>
                  <a:pt x="176784" y="12192"/>
                </a:lnTo>
                <a:lnTo>
                  <a:pt x="160020" y="12192"/>
                </a:lnTo>
                <a:lnTo>
                  <a:pt x="156972" y="13716"/>
                </a:lnTo>
                <a:lnTo>
                  <a:pt x="156972" y="16764"/>
                </a:lnTo>
                <a:close/>
              </a:path>
              <a:path w="178435" h="36829">
                <a:moveTo>
                  <a:pt x="4572" y="12192"/>
                </a:moveTo>
                <a:lnTo>
                  <a:pt x="6096" y="10668"/>
                </a:lnTo>
                <a:lnTo>
                  <a:pt x="10668" y="9144"/>
                </a:lnTo>
                <a:lnTo>
                  <a:pt x="11430" y="9525"/>
                </a:lnTo>
                <a:lnTo>
                  <a:pt x="9144" y="10668"/>
                </a:lnTo>
                <a:lnTo>
                  <a:pt x="4572" y="12192"/>
                </a:lnTo>
                <a:close/>
              </a:path>
              <a:path w="178435" h="36829">
                <a:moveTo>
                  <a:pt x="16764" y="12192"/>
                </a:moveTo>
                <a:lnTo>
                  <a:pt x="11430" y="9525"/>
                </a:lnTo>
                <a:lnTo>
                  <a:pt x="12192" y="9144"/>
                </a:lnTo>
                <a:lnTo>
                  <a:pt x="16764" y="12192"/>
                </a:lnTo>
                <a:close/>
              </a:path>
              <a:path w="178435" h="36829">
                <a:moveTo>
                  <a:pt x="166116" y="33528"/>
                </a:moveTo>
                <a:lnTo>
                  <a:pt x="19812" y="33528"/>
                </a:lnTo>
                <a:lnTo>
                  <a:pt x="15240" y="32004"/>
                </a:lnTo>
                <a:lnTo>
                  <a:pt x="13716" y="32004"/>
                </a:lnTo>
                <a:lnTo>
                  <a:pt x="7620" y="28956"/>
                </a:lnTo>
                <a:lnTo>
                  <a:pt x="3048" y="27432"/>
                </a:lnTo>
                <a:lnTo>
                  <a:pt x="1524" y="24384"/>
                </a:lnTo>
                <a:lnTo>
                  <a:pt x="1524" y="16764"/>
                </a:lnTo>
                <a:lnTo>
                  <a:pt x="3048" y="13716"/>
                </a:lnTo>
                <a:lnTo>
                  <a:pt x="4572" y="12192"/>
                </a:lnTo>
                <a:lnTo>
                  <a:pt x="9144" y="10668"/>
                </a:lnTo>
                <a:lnTo>
                  <a:pt x="11430" y="9525"/>
                </a:lnTo>
                <a:lnTo>
                  <a:pt x="16764" y="12192"/>
                </a:lnTo>
                <a:lnTo>
                  <a:pt x="19812" y="15240"/>
                </a:lnTo>
                <a:lnTo>
                  <a:pt x="18288" y="15240"/>
                </a:lnTo>
                <a:lnTo>
                  <a:pt x="21336" y="16764"/>
                </a:lnTo>
                <a:lnTo>
                  <a:pt x="22860" y="18288"/>
                </a:lnTo>
                <a:lnTo>
                  <a:pt x="24384" y="21336"/>
                </a:lnTo>
                <a:lnTo>
                  <a:pt x="22860" y="24384"/>
                </a:lnTo>
                <a:lnTo>
                  <a:pt x="22860" y="27432"/>
                </a:lnTo>
                <a:lnTo>
                  <a:pt x="19812" y="30480"/>
                </a:lnTo>
                <a:lnTo>
                  <a:pt x="172212" y="30480"/>
                </a:lnTo>
                <a:lnTo>
                  <a:pt x="166116" y="33528"/>
                </a:lnTo>
                <a:close/>
              </a:path>
              <a:path w="178435" h="36829">
                <a:moveTo>
                  <a:pt x="172212" y="30480"/>
                </a:moveTo>
                <a:lnTo>
                  <a:pt x="19812" y="30480"/>
                </a:lnTo>
                <a:lnTo>
                  <a:pt x="22860" y="27432"/>
                </a:lnTo>
                <a:lnTo>
                  <a:pt x="22860" y="24384"/>
                </a:lnTo>
                <a:lnTo>
                  <a:pt x="24384" y="21336"/>
                </a:lnTo>
                <a:lnTo>
                  <a:pt x="22860" y="18288"/>
                </a:lnTo>
                <a:lnTo>
                  <a:pt x="16764" y="12192"/>
                </a:lnTo>
                <a:lnTo>
                  <a:pt x="21336" y="12192"/>
                </a:lnTo>
                <a:lnTo>
                  <a:pt x="25908" y="13716"/>
                </a:lnTo>
                <a:lnTo>
                  <a:pt x="86868" y="13716"/>
                </a:lnTo>
                <a:lnTo>
                  <a:pt x="94488" y="15240"/>
                </a:lnTo>
                <a:lnTo>
                  <a:pt x="156210" y="15240"/>
                </a:lnTo>
                <a:lnTo>
                  <a:pt x="156972" y="16764"/>
                </a:lnTo>
                <a:lnTo>
                  <a:pt x="156972" y="18288"/>
                </a:lnTo>
                <a:lnTo>
                  <a:pt x="178308" y="18288"/>
                </a:lnTo>
                <a:lnTo>
                  <a:pt x="178308" y="22860"/>
                </a:lnTo>
                <a:lnTo>
                  <a:pt x="175260" y="28956"/>
                </a:lnTo>
                <a:lnTo>
                  <a:pt x="172212" y="30480"/>
                </a:lnTo>
                <a:close/>
              </a:path>
              <a:path w="178435" h="36829">
                <a:moveTo>
                  <a:pt x="156210" y="15240"/>
                </a:moveTo>
                <a:lnTo>
                  <a:pt x="147828" y="15240"/>
                </a:lnTo>
                <a:lnTo>
                  <a:pt x="152400" y="13716"/>
                </a:lnTo>
                <a:lnTo>
                  <a:pt x="155448" y="12192"/>
                </a:lnTo>
                <a:lnTo>
                  <a:pt x="155448" y="13716"/>
                </a:lnTo>
                <a:lnTo>
                  <a:pt x="156210" y="15240"/>
                </a:lnTo>
                <a:close/>
              </a:path>
              <a:path w="178435" h="36829">
                <a:moveTo>
                  <a:pt x="156972" y="13716"/>
                </a:moveTo>
                <a:lnTo>
                  <a:pt x="160020" y="12192"/>
                </a:lnTo>
                <a:lnTo>
                  <a:pt x="159258" y="12954"/>
                </a:lnTo>
                <a:lnTo>
                  <a:pt x="156972" y="13716"/>
                </a:lnTo>
                <a:close/>
              </a:path>
              <a:path w="178435" h="36829">
                <a:moveTo>
                  <a:pt x="159258" y="12954"/>
                </a:moveTo>
                <a:lnTo>
                  <a:pt x="160020" y="12192"/>
                </a:lnTo>
                <a:lnTo>
                  <a:pt x="159715" y="12801"/>
                </a:lnTo>
                <a:lnTo>
                  <a:pt x="159258" y="12954"/>
                </a:lnTo>
                <a:close/>
              </a:path>
              <a:path w="178435" h="36829">
                <a:moveTo>
                  <a:pt x="159715" y="12801"/>
                </a:moveTo>
                <a:lnTo>
                  <a:pt x="160020" y="12192"/>
                </a:lnTo>
                <a:lnTo>
                  <a:pt x="161544" y="12192"/>
                </a:lnTo>
                <a:lnTo>
                  <a:pt x="159715" y="12801"/>
                </a:lnTo>
                <a:close/>
              </a:path>
              <a:path w="178435" h="36829">
                <a:moveTo>
                  <a:pt x="178308" y="18288"/>
                </a:moveTo>
                <a:lnTo>
                  <a:pt x="156972" y="18288"/>
                </a:lnTo>
                <a:lnTo>
                  <a:pt x="159715" y="12801"/>
                </a:lnTo>
                <a:lnTo>
                  <a:pt x="161544" y="12192"/>
                </a:lnTo>
                <a:lnTo>
                  <a:pt x="176784" y="12192"/>
                </a:lnTo>
                <a:lnTo>
                  <a:pt x="178308" y="15240"/>
                </a:lnTo>
                <a:lnTo>
                  <a:pt x="178308" y="18288"/>
                </a:lnTo>
                <a:close/>
              </a:path>
              <a:path w="178435" h="36829">
                <a:moveTo>
                  <a:pt x="159258" y="13716"/>
                </a:moveTo>
                <a:lnTo>
                  <a:pt x="158496" y="13716"/>
                </a:lnTo>
                <a:lnTo>
                  <a:pt x="159258" y="12954"/>
                </a:lnTo>
                <a:lnTo>
                  <a:pt x="159715" y="12801"/>
                </a:lnTo>
                <a:lnTo>
                  <a:pt x="159258" y="13716"/>
                </a:lnTo>
                <a:close/>
              </a:path>
              <a:path w="178435" h="36829">
                <a:moveTo>
                  <a:pt x="156972" y="18288"/>
                </a:moveTo>
                <a:lnTo>
                  <a:pt x="156972" y="13716"/>
                </a:lnTo>
                <a:lnTo>
                  <a:pt x="159258" y="12954"/>
                </a:lnTo>
                <a:lnTo>
                  <a:pt x="158496" y="13716"/>
                </a:lnTo>
                <a:lnTo>
                  <a:pt x="159258" y="13716"/>
                </a:lnTo>
                <a:lnTo>
                  <a:pt x="156972" y="18288"/>
                </a:lnTo>
                <a:close/>
              </a:path>
              <a:path w="178435" h="36829">
                <a:moveTo>
                  <a:pt x="1524" y="16764"/>
                </a:moveTo>
                <a:lnTo>
                  <a:pt x="1524" y="15240"/>
                </a:lnTo>
                <a:lnTo>
                  <a:pt x="3048" y="13716"/>
                </a:lnTo>
                <a:lnTo>
                  <a:pt x="1524" y="16764"/>
                </a:lnTo>
                <a:close/>
              </a:path>
              <a:path w="178435" h="36829">
                <a:moveTo>
                  <a:pt x="21336" y="16764"/>
                </a:moveTo>
                <a:lnTo>
                  <a:pt x="18288" y="15240"/>
                </a:lnTo>
                <a:lnTo>
                  <a:pt x="19812" y="15240"/>
                </a:lnTo>
                <a:lnTo>
                  <a:pt x="21336" y="16764"/>
                </a:lnTo>
                <a:close/>
              </a:path>
              <a:path w="178435" h="36829">
                <a:moveTo>
                  <a:pt x="1524" y="24384"/>
                </a:moveTo>
                <a:lnTo>
                  <a:pt x="0" y="21336"/>
                </a:lnTo>
                <a:lnTo>
                  <a:pt x="1524" y="16764"/>
                </a:lnTo>
                <a:lnTo>
                  <a:pt x="1524" y="24384"/>
                </a:lnTo>
                <a:close/>
              </a:path>
              <a:path w="178435" h="36829">
                <a:moveTo>
                  <a:pt x="10668" y="30480"/>
                </a:moveTo>
                <a:lnTo>
                  <a:pt x="7620" y="30480"/>
                </a:lnTo>
                <a:lnTo>
                  <a:pt x="3048" y="27432"/>
                </a:lnTo>
                <a:lnTo>
                  <a:pt x="7620" y="28956"/>
                </a:lnTo>
                <a:lnTo>
                  <a:pt x="10668" y="30480"/>
                </a:lnTo>
                <a:close/>
              </a:path>
              <a:path w="178435" h="36829">
                <a:moveTo>
                  <a:pt x="153924" y="36576"/>
                </a:moveTo>
                <a:lnTo>
                  <a:pt x="92964" y="36576"/>
                </a:lnTo>
                <a:lnTo>
                  <a:pt x="85344" y="35052"/>
                </a:lnTo>
                <a:lnTo>
                  <a:pt x="27432" y="35052"/>
                </a:lnTo>
                <a:lnTo>
                  <a:pt x="27432" y="33528"/>
                </a:lnTo>
                <a:lnTo>
                  <a:pt x="161544" y="33528"/>
                </a:lnTo>
                <a:lnTo>
                  <a:pt x="156972" y="35052"/>
                </a:lnTo>
                <a:lnTo>
                  <a:pt x="153924" y="36576"/>
                </a:lnTo>
                <a:close/>
              </a:path>
              <a:path w="178435" h="36829">
                <a:moveTo>
                  <a:pt x="163068" y="35052"/>
                </a:moveTo>
                <a:lnTo>
                  <a:pt x="158496" y="35052"/>
                </a:lnTo>
                <a:lnTo>
                  <a:pt x="161544" y="33528"/>
                </a:lnTo>
                <a:lnTo>
                  <a:pt x="164592" y="33528"/>
                </a:lnTo>
                <a:lnTo>
                  <a:pt x="163068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/>
          <p:cNvGrpSpPr/>
          <p:nvPr/>
        </p:nvGrpSpPr>
        <p:grpSpPr>
          <a:xfrm>
            <a:off x="1584959" y="5035296"/>
            <a:ext cx="2453640" cy="1303020"/>
            <a:chOff x="1584959" y="5035296"/>
            <a:chExt cx="2453640" cy="1303020"/>
          </a:xfrm>
        </p:grpSpPr>
        <p:sp>
          <p:nvSpPr>
            <p:cNvPr id="40" name="object 40"/>
            <p:cNvSpPr/>
            <p:nvPr/>
          </p:nvSpPr>
          <p:spPr>
            <a:xfrm>
              <a:off x="2211323" y="5998463"/>
              <a:ext cx="226060" cy="48895"/>
            </a:xfrm>
            <a:custGeom>
              <a:avLst/>
              <a:gdLst/>
              <a:ahLst/>
              <a:cxnLst/>
              <a:rect l="l" t="t" r="r" b="b"/>
              <a:pathLst>
                <a:path w="226060" h="48895">
                  <a:moveTo>
                    <a:pt x="225551" y="9144"/>
                  </a:moveTo>
                  <a:lnTo>
                    <a:pt x="207263" y="9144"/>
                  </a:lnTo>
                  <a:lnTo>
                    <a:pt x="210311" y="3048"/>
                  </a:lnTo>
                  <a:lnTo>
                    <a:pt x="213360" y="0"/>
                  </a:lnTo>
                  <a:lnTo>
                    <a:pt x="217932" y="1524"/>
                  </a:lnTo>
                  <a:lnTo>
                    <a:pt x="220980" y="1524"/>
                  </a:lnTo>
                  <a:lnTo>
                    <a:pt x="224028" y="4572"/>
                  </a:lnTo>
                  <a:lnTo>
                    <a:pt x="225551" y="7620"/>
                  </a:lnTo>
                  <a:lnTo>
                    <a:pt x="225551" y="9144"/>
                  </a:lnTo>
                  <a:close/>
                </a:path>
                <a:path w="226060" h="48895">
                  <a:moveTo>
                    <a:pt x="222504" y="21336"/>
                  </a:moveTo>
                  <a:lnTo>
                    <a:pt x="158496" y="21336"/>
                  </a:lnTo>
                  <a:lnTo>
                    <a:pt x="166116" y="19812"/>
                  </a:lnTo>
                  <a:lnTo>
                    <a:pt x="172211" y="19812"/>
                  </a:lnTo>
                  <a:lnTo>
                    <a:pt x="184404" y="16764"/>
                  </a:lnTo>
                  <a:lnTo>
                    <a:pt x="192024" y="15240"/>
                  </a:lnTo>
                  <a:lnTo>
                    <a:pt x="195072" y="15240"/>
                  </a:lnTo>
                  <a:lnTo>
                    <a:pt x="199644" y="12192"/>
                  </a:lnTo>
                  <a:lnTo>
                    <a:pt x="201168" y="12192"/>
                  </a:lnTo>
                  <a:lnTo>
                    <a:pt x="205740" y="10668"/>
                  </a:lnTo>
                  <a:lnTo>
                    <a:pt x="204216" y="10668"/>
                  </a:lnTo>
                  <a:lnTo>
                    <a:pt x="208787" y="6096"/>
                  </a:lnTo>
                  <a:lnTo>
                    <a:pt x="207263" y="9144"/>
                  </a:lnTo>
                  <a:lnTo>
                    <a:pt x="225551" y="9144"/>
                  </a:lnTo>
                  <a:lnTo>
                    <a:pt x="225551" y="10668"/>
                  </a:lnTo>
                  <a:lnTo>
                    <a:pt x="205740" y="10668"/>
                  </a:lnTo>
                  <a:lnTo>
                    <a:pt x="201168" y="12192"/>
                  </a:lnTo>
                  <a:lnTo>
                    <a:pt x="225551" y="12192"/>
                  </a:lnTo>
                  <a:lnTo>
                    <a:pt x="225551" y="15240"/>
                  </a:lnTo>
                  <a:lnTo>
                    <a:pt x="222504" y="21336"/>
                  </a:lnTo>
                  <a:close/>
                </a:path>
                <a:path w="226060" h="48895">
                  <a:moveTo>
                    <a:pt x="195072" y="15240"/>
                  </a:moveTo>
                  <a:lnTo>
                    <a:pt x="190499" y="15240"/>
                  </a:lnTo>
                  <a:lnTo>
                    <a:pt x="196596" y="13716"/>
                  </a:lnTo>
                  <a:lnTo>
                    <a:pt x="195072" y="15240"/>
                  </a:lnTo>
                  <a:close/>
                </a:path>
                <a:path w="226060" h="48895">
                  <a:moveTo>
                    <a:pt x="38100" y="48768"/>
                  </a:moveTo>
                  <a:lnTo>
                    <a:pt x="4572" y="48768"/>
                  </a:lnTo>
                  <a:lnTo>
                    <a:pt x="0" y="44196"/>
                  </a:lnTo>
                  <a:lnTo>
                    <a:pt x="0" y="33528"/>
                  </a:lnTo>
                  <a:lnTo>
                    <a:pt x="4572" y="28956"/>
                  </a:lnTo>
                  <a:lnTo>
                    <a:pt x="10668" y="27432"/>
                  </a:lnTo>
                  <a:lnTo>
                    <a:pt x="36576" y="27432"/>
                  </a:lnTo>
                  <a:lnTo>
                    <a:pt x="42672" y="25908"/>
                  </a:lnTo>
                  <a:lnTo>
                    <a:pt x="47244" y="25908"/>
                  </a:lnTo>
                  <a:lnTo>
                    <a:pt x="54864" y="24384"/>
                  </a:lnTo>
                  <a:lnTo>
                    <a:pt x="60960" y="22860"/>
                  </a:lnTo>
                  <a:lnTo>
                    <a:pt x="68580" y="22860"/>
                  </a:lnTo>
                  <a:lnTo>
                    <a:pt x="83820" y="19812"/>
                  </a:lnTo>
                  <a:lnTo>
                    <a:pt x="123444" y="19812"/>
                  </a:lnTo>
                  <a:lnTo>
                    <a:pt x="131064" y="21336"/>
                  </a:lnTo>
                  <a:lnTo>
                    <a:pt x="222504" y="21336"/>
                  </a:lnTo>
                  <a:lnTo>
                    <a:pt x="220980" y="24384"/>
                  </a:lnTo>
                  <a:lnTo>
                    <a:pt x="217932" y="25908"/>
                  </a:lnTo>
                  <a:lnTo>
                    <a:pt x="213360" y="30480"/>
                  </a:lnTo>
                  <a:lnTo>
                    <a:pt x="211836" y="30480"/>
                  </a:lnTo>
                  <a:lnTo>
                    <a:pt x="207263" y="32004"/>
                  </a:lnTo>
                  <a:lnTo>
                    <a:pt x="208787" y="32004"/>
                  </a:lnTo>
                  <a:lnTo>
                    <a:pt x="204216" y="33528"/>
                  </a:lnTo>
                  <a:lnTo>
                    <a:pt x="202692" y="35052"/>
                  </a:lnTo>
                  <a:lnTo>
                    <a:pt x="196596" y="36576"/>
                  </a:lnTo>
                  <a:lnTo>
                    <a:pt x="195072" y="36576"/>
                  </a:lnTo>
                  <a:lnTo>
                    <a:pt x="188976" y="38100"/>
                  </a:lnTo>
                  <a:lnTo>
                    <a:pt x="182880" y="38100"/>
                  </a:lnTo>
                  <a:lnTo>
                    <a:pt x="176784" y="39624"/>
                  </a:lnTo>
                  <a:lnTo>
                    <a:pt x="175260" y="39624"/>
                  </a:lnTo>
                  <a:lnTo>
                    <a:pt x="169163" y="41148"/>
                  </a:lnTo>
                  <a:lnTo>
                    <a:pt x="86868" y="41148"/>
                  </a:lnTo>
                  <a:lnTo>
                    <a:pt x="71628" y="44196"/>
                  </a:lnTo>
                  <a:lnTo>
                    <a:pt x="65532" y="44196"/>
                  </a:lnTo>
                  <a:lnTo>
                    <a:pt x="50292" y="47244"/>
                  </a:lnTo>
                  <a:lnTo>
                    <a:pt x="44196" y="47244"/>
                  </a:lnTo>
                  <a:lnTo>
                    <a:pt x="38100" y="48768"/>
                  </a:lnTo>
                  <a:close/>
                </a:path>
                <a:path w="226060" h="48895">
                  <a:moveTo>
                    <a:pt x="182880" y="39624"/>
                  </a:moveTo>
                  <a:lnTo>
                    <a:pt x="182880" y="38100"/>
                  </a:lnTo>
                  <a:lnTo>
                    <a:pt x="188976" y="38100"/>
                  </a:lnTo>
                  <a:lnTo>
                    <a:pt x="182880" y="39624"/>
                  </a:lnTo>
                  <a:close/>
                </a:path>
                <a:path w="226060" h="48895">
                  <a:moveTo>
                    <a:pt x="161544" y="42672"/>
                  </a:moveTo>
                  <a:lnTo>
                    <a:pt x="128016" y="42672"/>
                  </a:lnTo>
                  <a:lnTo>
                    <a:pt x="120396" y="41148"/>
                  </a:lnTo>
                  <a:lnTo>
                    <a:pt x="169163" y="41148"/>
                  </a:lnTo>
                  <a:lnTo>
                    <a:pt x="161544" y="426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900" y="5899403"/>
              <a:ext cx="114300" cy="24231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4959" y="5035296"/>
              <a:ext cx="2453640" cy="1303019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45279" y="5265420"/>
            <a:ext cx="379476" cy="492251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4690859" y="5529071"/>
            <a:ext cx="180340" cy="104139"/>
          </a:xfrm>
          <a:custGeom>
            <a:avLst/>
            <a:gdLst/>
            <a:ahLst/>
            <a:cxnLst/>
            <a:rect l="l" t="t" r="r" b="b"/>
            <a:pathLst>
              <a:path w="180339" h="104139">
                <a:moveTo>
                  <a:pt x="152400" y="12192"/>
                </a:moveTo>
                <a:lnTo>
                  <a:pt x="150876" y="9144"/>
                </a:lnTo>
                <a:lnTo>
                  <a:pt x="149352" y="7620"/>
                </a:lnTo>
                <a:lnTo>
                  <a:pt x="147828" y="4572"/>
                </a:lnTo>
                <a:lnTo>
                  <a:pt x="146304" y="3048"/>
                </a:lnTo>
                <a:lnTo>
                  <a:pt x="144780" y="3048"/>
                </a:lnTo>
                <a:lnTo>
                  <a:pt x="138684" y="0"/>
                </a:lnTo>
                <a:lnTo>
                  <a:pt x="117348" y="0"/>
                </a:lnTo>
                <a:lnTo>
                  <a:pt x="111252" y="1524"/>
                </a:lnTo>
                <a:lnTo>
                  <a:pt x="99060" y="1524"/>
                </a:lnTo>
                <a:lnTo>
                  <a:pt x="80772" y="6096"/>
                </a:lnTo>
                <a:lnTo>
                  <a:pt x="74676" y="6096"/>
                </a:lnTo>
                <a:lnTo>
                  <a:pt x="68580" y="7620"/>
                </a:lnTo>
                <a:lnTo>
                  <a:pt x="59436" y="10668"/>
                </a:lnTo>
                <a:lnTo>
                  <a:pt x="53340" y="10668"/>
                </a:lnTo>
                <a:lnTo>
                  <a:pt x="48768" y="12192"/>
                </a:lnTo>
                <a:lnTo>
                  <a:pt x="27432" y="12192"/>
                </a:lnTo>
                <a:lnTo>
                  <a:pt x="25908" y="10668"/>
                </a:lnTo>
                <a:lnTo>
                  <a:pt x="22860" y="10668"/>
                </a:lnTo>
                <a:lnTo>
                  <a:pt x="21336" y="10668"/>
                </a:lnTo>
                <a:lnTo>
                  <a:pt x="18288" y="9144"/>
                </a:lnTo>
                <a:lnTo>
                  <a:pt x="15240" y="9144"/>
                </a:lnTo>
                <a:lnTo>
                  <a:pt x="12192" y="10668"/>
                </a:lnTo>
                <a:lnTo>
                  <a:pt x="10668" y="10668"/>
                </a:lnTo>
                <a:lnTo>
                  <a:pt x="6096" y="12192"/>
                </a:lnTo>
                <a:lnTo>
                  <a:pt x="4572" y="12192"/>
                </a:lnTo>
                <a:lnTo>
                  <a:pt x="1524" y="15240"/>
                </a:lnTo>
                <a:lnTo>
                  <a:pt x="1524" y="16764"/>
                </a:lnTo>
                <a:lnTo>
                  <a:pt x="0" y="19812"/>
                </a:lnTo>
                <a:lnTo>
                  <a:pt x="0" y="22860"/>
                </a:lnTo>
                <a:lnTo>
                  <a:pt x="1524" y="24384"/>
                </a:lnTo>
                <a:lnTo>
                  <a:pt x="3048" y="27432"/>
                </a:lnTo>
                <a:lnTo>
                  <a:pt x="3048" y="28956"/>
                </a:lnTo>
                <a:lnTo>
                  <a:pt x="6096" y="32004"/>
                </a:lnTo>
                <a:lnTo>
                  <a:pt x="9144" y="32004"/>
                </a:lnTo>
                <a:lnTo>
                  <a:pt x="10668" y="33528"/>
                </a:lnTo>
                <a:lnTo>
                  <a:pt x="15240" y="33528"/>
                </a:lnTo>
                <a:lnTo>
                  <a:pt x="16764" y="32004"/>
                </a:lnTo>
                <a:lnTo>
                  <a:pt x="17526" y="31623"/>
                </a:lnTo>
                <a:lnTo>
                  <a:pt x="18288" y="32004"/>
                </a:lnTo>
                <a:lnTo>
                  <a:pt x="21336" y="32004"/>
                </a:lnTo>
                <a:lnTo>
                  <a:pt x="24384" y="33528"/>
                </a:lnTo>
                <a:lnTo>
                  <a:pt x="27432" y="33528"/>
                </a:lnTo>
                <a:lnTo>
                  <a:pt x="30480" y="35052"/>
                </a:lnTo>
                <a:lnTo>
                  <a:pt x="54864" y="35052"/>
                </a:lnTo>
                <a:lnTo>
                  <a:pt x="59436" y="33528"/>
                </a:lnTo>
                <a:lnTo>
                  <a:pt x="57912" y="35052"/>
                </a:lnTo>
                <a:lnTo>
                  <a:pt x="62484" y="33528"/>
                </a:lnTo>
                <a:lnTo>
                  <a:pt x="68580" y="33528"/>
                </a:lnTo>
                <a:lnTo>
                  <a:pt x="68580" y="32004"/>
                </a:lnTo>
                <a:lnTo>
                  <a:pt x="74676" y="32004"/>
                </a:lnTo>
                <a:lnTo>
                  <a:pt x="79248" y="30480"/>
                </a:lnTo>
                <a:lnTo>
                  <a:pt x="97536" y="25908"/>
                </a:lnTo>
                <a:lnTo>
                  <a:pt x="102108" y="25908"/>
                </a:lnTo>
                <a:lnTo>
                  <a:pt x="108204" y="24384"/>
                </a:lnTo>
                <a:lnTo>
                  <a:pt x="114300" y="24384"/>
                </a:lnTo>
                <a:lnTo>
                  <a:pt x="120396" y="22860"/>
                </a:lnTo>
                <a:lnTo>
                  <a:pt x="124968" y="22860"/>
                </a:lnTo>
                <a:lnTo>
                  <a:pt x="129540" y="21336"/>
                </a:lnTo>
                <a:lnTo>
                  <a:pt x="129540" y="22860"/>
                </a:lnTo>
                <a:lnTo>
                  <a:pt x="132588" y="21336"/>
                </a:lnTo>
                <a:lnTo>
                  <a:pt x="140208" y="21336"/>
                </a:lnTo>
                <a:lnTo>
                  <a:pt x="140970" y="20955"/>
                </a:lnTo>
                <a:lnTo>
                  <a:pt x="141732" y="21336"/>
                </a:lnTo>
                <a:lnTo>
                  <a:pt x="147828" y="21336"/>
                </a:lnTo>
                <a:lnTo>
                  <a:pt x="149352" y="19812"/>
                </a:lnTo>
                <a:lnTo>
                  <a:pt x="150876" y="16764"/>
                </a:lnTo>
                <a:lnTo>
                  <a:pt x="152400" y="15240"/>
                </a:lnTo>
                <a:lnTo>
                  <a:pt x="152400" y="12192"/>
                </a:lnTo>
                <a:close/>
              </a:path>
              <a:path w="180339" h="104139">
                <a:moveTo>
                  <a:pt x="179844" y="80772"/>
                </a:moveTo>
                <a:lnTo>
                  <a:pt x="176796" y="79248"/>
                </a:lnTo>
                <a:lnTo>
                  <a:pt x="149364" y="79248"/>
                </a:lnTo>
                <a:lnTo>
                  <a:pt x="138696" y="80772"/>
                </a:lnTo>
                <a:lnTo>
                  <a:pt x="126504" y="82296"/>
                </a:lnTo>
                <a:lnTo>
                  <a:pt x="71640" y="82296"/>
                </a:lnTo>
                <a:lnTo>
                  <a:pt x="65544" y="80772"/>
                </a:lnTo>
                <a:lnTo>
                  <a:pt x="60972" y="79248"/>
                </a:lnTo>
                <a:lnTo>
                  <a:pt x="60972" y="80772"/>
                </a:lnTo>
                <a:lnTo>
                  <a:pt x="56400" y="79248"/>
                </a:lnTo>
                <a:lnTo>
                  <a:pt x="57924" y="79248"/>
                </a:lnTo>
                <a:lnTo>
                  <a:pt x="48780" y="76200"/>
                </a:lnTo>
                <a:lnTo>
                  <a:pt x="50304" y="76200"/>
                </a:lnTo>
                <a:lnTo>
                  <a:pt x="44208" y="73152"/>
                </a:lnTo>
                <a:lnTo>
                  <a:pt x="45732" y="73152"/>
                </a:lnTo>
                <a:lnTo>
                  <a:pt x="42684" y="71628"/>
                </a:lnTo>
                <a:lnTo>
                  <a:pt x="41160" y="70104"/>
                </a:lnTo>
                <a:lnTo>
                  <a:pt x="42684" y="68580"/>
                </a:lnTo>
                <a:lnTo>
                  <a:pt x="39636" y="65532"/>
                </a:lnTo>
                <a:lnTo>
                  <a:pt x="38112" y="65532"/>
                </a:lnTo>
                <a:lnTo>
                  <a:pt x="36588" y="67056"/>
                </a:lnTo>
                <a:lnTo>
                  <a:pt x="36588" y="68580"/>
                </a:lnTo>
                <a:lnTo>
                  <a:pt x="35064" y="71628"/>
                </a:lnTo>
                <a:lnTo>
                  <a:pt x="35064" y="70104"/>
                </a:lnTo>
                <a:lnTo>
                  <a:pt x="33540" y="71628"/>
                </a:lnTo>
                <a:lnTo>
                  <a:pt x="33540" y="86868"/>
                </a:lnTo>
                <a:lnTo>
                  <a:pt x="36588" y="88392"/>
                </a:lnTo>
                <a:lnTo>
                  <a:pt x="41160" y="92964"/>
                </a:lnTo>
                <a:lnTo>
                  <a:pt x="44208" y="94488"/>
                </a:lnTo>
                <a:lnTo>
                  <a:pt x="48780" y="96012"/>
                </a:lnTo>
                <a:lnTo>
                  <a:pt x="48780" y="97536"/>
                </a:lnTo>
                <a:lnTo>
                  <a:pt x="60972" y="100584"/>
                </a:lnTo>
                <a:lnTo>
                  <a:pt x="62496" y="102108"/>
                </a:lnTo>
                <a:lnTo>
                  <a:pt x="68592" y="102108"/>
                </a:lnTo>
                <a:lnTo>
                  <a:pt x="68592" y="103632"/>
                </a:lnTo>
                <a:lnTo>
                  <a:pt x="129552" y="103632"/>
                </a:lnTo>
                <a:lnTo>
                  <a:pt x="141744" y="102108"/>
                </a:lnTo>
                <a:lnTo>
                  <a:pt x="152412" y="100584"/>
                </a:lnTo>
                <a:lnTo>
                  <a:pt x="155460" y="99060"/>
                </a:lnTo>
                <a:lnTo>
                  <a:pt x="166128" y="96012"/>
                </a:lnTo>
                <a:lnTo>
                  <a:pt x="166128" y="94488"/>
                </a:lnTo>
                <a:lnTo>
                  <a:pt x="176796" y="89916"/>
                </a:lnTo>
                <a:lnTo>
                  <a:pt x="179844" y="86868"/>
                </a:lnTo>
                <a:lnTo>
                  <a:pt x="179844" y="82296"/>
                </a:lnTo>
                <a:lnTo>
                  <a:pt x="179844" y="807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4959095" y="5401055"/>
            <a:ext cx="654050" cy="314325"/>
            <a:chOff x="4959095" y="5401055"/>
            <a:chExt cx="654050" cy="314325"/>
          </a:xfrm>
        </p:grpSpPr>
        <p:sp>
          <p:nvSpPr>
            <p:cNvPr id="46" name="object 46"/>
            <p:cNvSpPr/>
            <p:nvPr/>
          </p:nvSpPr>
          <p:spPr>
            <a:xfrm>
              <a:off x="4959095" y="5524500"/>
              <a:ext cx="192405" cy="38100"/>
            </a:xfrm>
            <a:custGeom>
              <a:avLst/>
              <a:gdLst/>
              <a:ahLst/>
              <a:cxnLst/>
              <a:rect l="l" t="t" r="r" b="b"/>
              <a:pathLst>
                <a:path w="192404" h="38100">
                  <a:moveTo>
                    <a:pt x="1524" y="25908"/>
                  </a:moveTo>
                  <a:lnTo>
                    <a:pt x="0" y="22860"/>
                  </a:lnTo>
                  <a:lnTo>
                    <a:pt x="0" y="19812"/>
                  </a:lnTo>
                  <a:lnTo>
                    <a:pt x="1524" y="16764"/>
                  </a:lnTo>
                  <a:lnTo>
                    <a:pt x="4572" y="13716"/>
                  </a:lnTo>
                  <a:lnTo>
                    <a:pt x="7620" y="12192"/>
                  </a:lnTo>
                  <a:lnTo>
                    <a:pt x="53340" y="12192"/>
                  </a:lnTo>
                  <a:lnTo>
                    <a:pt x="59436" y="10668"/>
                  </a:lnTo>
                  <a:lnTo>
                    <a:pt x="89916" y="10668"/>
                  </a:lnTo>
                  <a:lnTo>
                    <a:pt x="96012" y="9144"/>
                  </a:lnTo>
                  <a:lnTo>
                    <a:pt x="153924" y="9144"/>
                  </a:lnTo>
                  <a:lnTo>
                    <a:pt x="158496" y="7620"/>
                  </a:lnTo>
                  <a:lnTo>
                    <a:pt x="164592" y="7620"/>
                  </a:lnTo>
                  <a:lnTo>
                    <a:pt x="169164" y="6096"/>
                  </a:lnTo>
                  <a:lnTo>
                    <a:pt x="170688" y="4572"/>
                  </a:lnTo>
                  <a:lnTo>
                    <a:pt x="173735" y="4572"/>
                  </a:lnTo>
                  <a:lnTo>
                    <a:pt x="176783" y="3048"/>
                  </a:lnTo>
                  <a:lnTo>
                    <a:pt x="178308" y="3048"/>
                  </a:lnTo>
                  <a:lnTo>
                    <a:pt x="182880" y="0"/>
                  </a:lnTo>
                  <a:lnTo>
                    <a:pt x="187452" y="1524"/>
                  </a:lnTo>
                  <a:lnTo>
                    <a:pt x="190500" y="6096"/>
                  </a:lnTo>
                  <a:lnTo>
                    <a:pt x="192023" y="10668"/>
                  </a:lnTo>
                  <a:lnTo>
                    <a:pt x="192023" y="15240"/>
                  </a:lnTo>
                  <a:lnTo>
                    <a:pt x="185928" y="21336"/>
                  </a:lnTo>
                  <a:lnTo>
                    <a:pt x="182880" y="22860"/>
                  </a:lnTo>
                  <a:lnTo>
                    <a:pt x="182880" y="24384"/>
                  </a:lnTo>
                  <a:lnTo>
                    <a:pt x="1524" y="24384"/>
                  </a:lnTo>
                  <a:lnTo>
                    <a:pt x="1524" y="25908"/>
                  </a:lnTo>
                  <a:close/>
                </a:path>
                <a:path w="192404" h="38100">
                  <a:moveTo>
                    <a:pt x="164592" y="7620"/>
                  </a:moveTo>
                  <a:lnTo>
                    <a:pt x="163068" y="7620"/>
                  </a:lnTo>
                  <a:lnTo>
                    <a:pt x="164592" y="6096"/>
                  </a:lnTo>
                  <a:lnTo>
                    <a:pt x="169164" y="6096"/>
                  </a:lnTo>
                  <a:lnTo>
                    <a:pt x="164592" y="7620"/>
                  </a:lnTo>
                  <a:close/>
                </a:path>
                <a:path w="192404" h="38100">
                  <a:moveTo>
                    <a:pt x="172212" y="28956"/>
                  </a:moveTo>
                  <a:lnTo>
                    <a:pt x="1524" y="28956"/>
                  </a:lnTo>
                  <a:lnTo>
                    <a:pt x="1524" y="24384"/>
                  </a:lnTo>
                  <a:lnTo>
                    <a:pt x="182880" y="24384"/>
                  </a:lnTo>
                  <a:lnTo>
                    <a:pt x="178308" y="25908"/>
                  </a:lnTo>
                  <a:lnTo>
                    <a:pt x="172212" y="28956"/>
                  </a:lnTo>
                  <a:close/>
                </a:path>
                <a:path w="192404" h="38100">
                  <a:moveTo>
                    <a:pt x="9144" y="38100"/>
                  </a:moveTo>
                  <a:lnTo>
                    <a:pt x="4572" y="36576"/>
                  </a:lnTo>
                  <a:lnTo>
                    <a:pt x="1524" y="35052"/>
                  </a:lnTo>
                  <a:lnTo>
                    <a:pt x="0" y="30480"/>
                  </a:lnTo>
                  <a:lnTo>
                    <a:pt x="1524" y="27432"/>
                  </a:lnTo>
                  <a:lnTo>
                    <a:pt x="1524" y="28956"/>
                  </a:lnTo>
                  <a:lnTo>
                    <a:pt x="18288" y="28956"/>
                  </a:lnTo>
                  <a:lnTo>
                    <a:pt x="10668" y="33528"/>
                  </a:lnTo>
                  <a:lnTo>
                    <a:pt x="15240" y="33528"/>
                  </a:lnTo>
                  <a:lnTo>
                    <a:pt x="13716" y="36576"/>
                  </a:lnTo>
                  <a:lnTo>
                    <a:pt x="9144" y="38100"/>
                  </a:lnTo>
                  <a:close/>
                </a:path>
                <a:path w="192404" h="38100">
                  <a:moveTo>
                    <a:pt x="15240" y="33528"/>
                  </a:moveTo>
                  <a:lnTo>
                    <a:pt x="10668" y="33528"/>
                  </a:lnTo>
                  <a:lnTo>
                    <a:pt x="18288" y="28956"/>
                  </a:lnTo>
                  <a:lnTo>
                    <a:pt x="15240" y="32004"/>
                  </a:lnTo>
                  <a:lnTo>
                    <a:pt x="16002" y="32004"/>
                  </a:lnTo>
                  <a:lnTo>
                    <a:pt x="15240" y="33528"/>
                  </a:lnTo>
                  <a:close/>
                </a:path>
                <a:path w="192404" h="38100">
                  <a:moveTo>
                    <a:pt x="56388" y="33528"/>
                  </a:moveTo>
                  <a:lnTo>
                    <a:pt x="15240" y="33528"/>
                  </a:lnTo>
                  <a:lnTo>
                    <a:pt x="16764" y="30480"/>
                  </a:lnTo>
                  <a:lnTo>
                    <a:pt x="18288" y="28956"/>
                  </a:lnTo>
                  <a:lnTo>
                    <a:pt x="167640" y="28956"/>
                  </a:lnTo>
                  <a:lnTo>
                    <a:pt x="158496" y="32004"/>
                  </a:lnTo>
                  <a:lnTo>
                    <a:pt x="62484" y="32004"/>
                  </a:lnTo>
                  <a:lnTo>
                    <a:pt x="56388" y="33528"/>
                  </a:lnTo>
                  <a:close/>
                </a:path>
                <a:path w="192404" h="38100">
                  <a:moveTo>
                    <a:pt x="16002" y="32004"/>
                  </a:moveTo>
                  <a:lnTo>
                    <a:pt x="15240" y="32004"/>
                  </a:lnTo>
                  <a:lnTo>
                    <a:pt x="16764" y="30480"/>
                  </a:lnTo>
                  <a:lnTo>
                    <a:pt x="16002" y="32004"/>
                  </a:lnTo>
                  <a:close/>
                </a:path>
                <a:path w="192404" h="38100">
                  <a:moveTo>
                    <a:pt x="147828" y="33528"/>
                  </a:moveTo>
                  <a:lnTo>
                    <a:pt x="60960" y="33528"/>
                  </a:lnTo>
                  <a:lnTo>
                    <a:pt x="62484" y="32004"/>
                  </a:lnTo>
                  <a:lnTo>
                    <a:pt x="152400" y="32004"/>
                  </a:lnTo>
                  <a:lnTo>
                    <a:pt x="147828" y="335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64835" y="5401055"/>
              <a:ext cx="222504" cy="27584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212079" y="5667756"/>
              <a:ext cx="401320" cy="47625"/>
            </a:xfrm>
            <a:custGeom>
              <a:avLst/>
              <a:gdLst/>
              <a:ahLst/>
              <a:cxnLst/>
              <a:rect l="l" t="t" r="r" b="b"/>
              <a:pathLst>
                <a:path w="401320" h="47625">
                  <a:moveTo>
                    <a:pt x="399288" y="13716"/>
                  </a:moveTo>
                  <a:lnTo>
                    <a:pt x="259080" y="13716"/>
                  </a:lnTo>
                  <a:lnTo>
                    <a:pt x="269747" y="12192"/>
                  </a:lnTo>
                  <a:lnTo>
                    <a:pt x="271272" y="12192"/>
                  </a:lnTo>
                  <a:lnTo>
                    <a:pt x="295656" y="9144"/>
                  </a:lnTo>
                  <a:lnTo>
                    <a:pt x="307847" y="9144"/>
                  </a:lnTo>
                  <a:lnTo>
                    <a:pt x="321564" y="7620"/>
                  </a:lnTo>
                  <a:lnTo>
                    <a:pt x="335279" y="4572"/>
                  </a:lnTo>
                  <a:lnTo>
                    <a:pt x="348996" y="4572"/>
                  </a:lnTo>
                  <a:lnTo>
                    <a:pt x="364236" y="3048"/>
                  </a:lnTo>
                  <a:lnTo>
                    <a:pt x="379476" y="0"/>
                  </a:lnTo>
                  <a:lnTo>
                    <a:pt x="381000" y="0"/>
                  </a:lnTo>
                  <a:lnTo>
                    <a:pt x="394716" y="1524"/>
                  </a:lnTo>
                  <a:lnTo>
                    <a:pt x="397764" y="1524"/>
                  </a:lnTo>
                  <a:lnTo>
                    <a:pt x="400812" y="4572"/>
                  </a:lnTo>
                  <a:lnTo>
                    <a:pt x="400812" y="10668"/>
                  </a:lnTo>
                  <a:lnTo>
                    <a:pt x="399288" y="13716"/>
                  </a:lnTo>
                  <a:close/>
                </a:path>
                <a:path w="401320" h="47625">
                  <a:moveTo>
                    <a:pt x="9144" y="47244"/>
                  </a:moveTo>
                  <a:lnTo>
                    <a:pt x="4572" y="45720"/>
                  </a:lnTo>
                  <a:lnTo>
                    <a:pt x="3048" y="41148"/>
                  </a:lnTo>
                  <a:lnTo>
                    <a:pt x="0" y="36576"/>
                  </a:lnTo>
                  <a:lnTo>
                    <a:pt x="3048" y="32004"/>
                  </a:lnTo>
                  <a:lnTo>
                    <a:pt x="6096" y="30480"/>
                  </a:lnTo>
                  <a:lnTo>
                    <a:pt x="10668" y="28956"/>
                  </a:lnTo>
                  <a:lnTo>
                    <a:pt x="12192" y="28956"/>
                  </a:lnTo>
                  <a:lnTo>
                    <a:pt x="15240" y="27432"/>
                  </a:lnTo>
                  <a:lnTo>
                    <a:pt x="16764" y="27432"/>
                  </a:lnTo>
                  <a:lnTo>
                    <a:pt x="16764" y="25908"/>
                  </a:lnTo>
                  <a:lnTo>
                    <a:pt x="18288" y="25908"/>
                  </a:lnTo>
                  <a:lnTo>
                    <a:pt x="21336" y="24384"/>
                  </a:lnTo>
                  <a:lnTo>
                    <a:pt x="22860" y="24384"/>
                  </a:lnTo>
                  <a:lnTo>
                    <a:pt x="25908" y="22860"/>
                  </a:lnTo>
                  <a:lnTo>
                    <a:pt x="27432" y="21336"/>
                  </a:lnTo>
                  <a:lnTo>
                    <a:pt x="30480" y="19812"/>
                  </a:lnTo>
                  <a:lnTo>
                    <a:pt x="97536" y="19812"/>
                  </a:lnTo>
                  <a:lnTo>
                    <a:pt x="102108" y="18288"/>
                  </a:lnTo>
                  <a:lnTo>
                    <a:pt x="121920" y="18288"/>
                  </a:lnTo>
                  <a:lnTo>
                    <a:pt x="129540" y="16764"/>
                  </a:lnTo>
                  <a:lnTo>
                    <a:pt x="153924" y="16764"/>
                  </a:lnTo>
                  <a:lnTo>
                    <a:pt x="161544" y="15240"/>
                  </a:lnTo>
                  <a:lnTo>
                    <a:pt x="248411" y="15240"/>
                  </a:lnTo>
                  <a:lnTo>
                    <a:pt x="260604" y="13716"/>
                  </a:lnTo>
                  <a:lnTo>
                    <a:pt x="396240" y="13716"/>
                  </a:lnTo>
                  <a:lnTo>
                    <a:pt x="384048" y="18288"/>
                  </a:lnTo>
                  <a:lnTo>
                    <a:pt x="382524" y="19812"/>
                  </a:lnTo>
                  <a:lnTo>
                    <a:pt x="367284" y="21336"/>
                  </a:lnTo>
                  <a:lnTo>
                    <a:pt x="352044" y="24384"/>
                  </a:lnTo>
                  <a:lnTo>
                    <a:pt x="336803" y="25908"/>
                  </a:lnTo>
                  <a:lnTo>
                    <a:pt x="324612" y="27432"/>
                  </a:lnTo>
                  <a:lnTo>
                    <a:pt x="310896" y="28956"/>
                  </a:lnTo>
                  <a:lnTo>
                    <a:pt x="298704" y="30480"/>
                  </a:lnTo>
                  <a:lnTo>
                    <a:pt x="284988" y="32004"/>
                  </a:lnTo>
                  <a:lnTo>
                    <a:pt x="54864" y="32004"/>
                  </a:lnTo>
                  <a:lnTo>
                    <a:pt x="50292" y="33528"/>
                  </a:lnTo>
                  <a:lnTo>
                    <a:pt x="47244" y="33528"/>
                  </a:lnTo>
                  <a:lnTo>
                    <a:pt x="42672" y="35052"/>
                  </a:lnTo>
                  <a:lnTo>
                    <a:pt x="39624" y="35052"/>
                  </a:lnTo>
                  <a:lnTo>
                    <a:pt x="30480" y="39624"/>
                  </a:lnTo>
                  <a:lnTo>
                    <a:pt x="32004" y="39624"/>
                  </a:lnTo>
                  <a:lnTo>
                    <a:pt x="28956" y="41148"/>
                  </a:lnTo>
                  <a:lnTo>
                    <a:pt x="27432" y="42672"/>
                  </a:lnTo>
                  <a:lnTo>
                    <a:pt x="22860" y="42672"/>
                  </a:lnTo>
                  <a:lnTo>
                    <a:pt x="19812" y="44196"/>
                  </a:lnTo>
                  <a:lnTo>
                    <a:pt x="16764" y="44196"/>
                  </a:lnTo>
                  <a:lnTo>
                    <a:pt x="13716" y="45720"/>
                  </a:lnTo>
                  <a:lnTo>
                    <a:pt x="9144" y="47244"/>
                  </a:lnTo>
                  <a:close/>
                </a:path>
                <a:path w="401320" h="47625">
                  <a:moveTo>
                    <a:pt x="62484" y="16764"/>
                  </a:moveTo>
                  <a:lnTo>
                    <a:pt x="47244" y="16764"/>
                  </a:lnTo>
                  <a:lnTo>
                    <a:pt x="50292" y="15240"/>
                  </a:lnTo>
                  <a:lnTo>
                    <a:pt x="59436" y="15240"/>
                  </a:lnTo>
                  <a:lnTo>
                    <a:pt x="62484" y="16764"/>
                  </a:lnTo>
                  <a:close/>
                </a:path>
                <a:path w="401320" h="47625">
                  <a:moveTo>
                    <a:pt x="65532" y="16764"/>
                  </a:moveTo>
                  <a:lnTo>
                    <a:pt x="62484" y="16764"/>
                  </a:lnTo>
                  <a:lnTo>
                    <a:pt x="60960" y="15240"/>
                  </a:lnTo>
                  <a:lnTo>
                    <a:pt x="65532" y="15240"/>
                  </a:lnTo>
                  <a:lnTo>
                    <a:pt x="65532" y="16764"/>
                  </a:lnTo>
                  <a:close/>
                </a:path>
                <a:path w="401320" h="47625">
                  <a:moveTo>
                    <a:pt x="83820" y="19812"/>
                  </a:moveTo>
                  <a:lnTo>
                    <a:pt x="33528" y="19812"/>
                  </a:lnTo>
                  <a:lnTo>
                    <a:pt x="33528" y="18288"/>
                  </a:lnTo>
                  <a:lnTo>
                    <a:pt x="38100" y="18288"/>
                  </a:lnTo>
                  <a:lnTo>
                    <a:pt x="41148" y="16764"/>
                  </a:lnTo>
                  <a:lnTo>
                    <a:pt x="74676" y="16764"/>
                  </a:lnTo>
                  <a:lnTo>
                    <a:pt x="83820" y="19812"/>
                  </a:lnTo>
                  <a:close/>
                </a:path>
                <a:path w="401320" h="47625">
                  <a:moveTo>
                    <a:pt x="88392" y="19812"/>
                  </a:moveTo>
                  <a:lnTo>
                    <a:pt x="83820" y="19812"/>
                  </a:lnTo>
                  <a:lnTo>
                    <a:pt x="82296" y="18288"/>
                  </a:lnTo>
                  <a:lnTo>
                    <a:pt x="88392" y="19812"/>
                  </a:lnTo>
                  <a:close/>
                </a:path>
                <a:path w="401320" h="47625">
                  <a:moveTo>
                    <a:pt x="56388" y="33528"/>
                  </a:moveTo>
                  <a:lnTo>
                    <a:pt x="51816" y="33528"/>
                  </a:lnTo>
                  <a:lnTo>
                    <a:pt x="54864" y="32004"/>
                  </a:lnTo>
                  <a:lnTo>
                    <a:pt x="56388" y="33528"/>
                  </a:lnTo>
                  <a:close/>
                </a:path>
                <a:path w="401320" h="47625">
                  <a:moveTo>
                    <a:pt x="249935" y="36576"/>
                  </a:moveTo>
                  <a:lnTo>
                    <a:pt x="76200" y="36576"/>
                  </a:lnTo>
                  <a:lnTo>
                    <a:pt x="67056" y="33528"/>
                  </a:lnTo>
                  <a:lnTo>
                    <a:pt x="59436" y="33528"/>
                  </a:lnTo>
                  <a:lnTo>
                    <a:pt x="54864" y="32004"/>
                  </a:lnTo>
                  <a:lnTo>
                    <a:pt x="286511" y="32004"/>
                  </a:lnTo>
                  <a:lnTo>
                    <a:pt x="262128" y="35052"/>
                  </a:lnTo>
                  <a:lnTo>
                    <a:pt x="260604" y="35052"/>
                  </a:lnTo>
                  <a:lnTo>
                    <a:pt x="249935" y="36576"/>
                  </a:lnTo>
                  <a:close/>
                </a:path>
                <a:path w="401320" h="47625">
                  <a:moveTo>
                    <a:pt x="67056" y="35052"/>
                  </a:moveTo>
                  <a:lnTo>
                    <a:pt x="64008" y="33528"/>
                  </a:lnTo>
                  <a:lnTo>
                    <a:pt x="67056" y="33528"/>
                  </a:lnTo>
                  <a:lnTo>
                    <a:pt x="67056" y="35052"/>
                  </a:lnTo>
                  <a:close/>
                </a:path>
                <a:path w="401320" h="47625">
                  <a:moveTo>
                    <a:pt x="146304" y="38100"/>
                  </a:moveTo>
                  <a:lnTo>
                    <a:pt x="79248" y="38100"/>
                  </a:lnTo>
                  <a:lnTo>
                    <a:pt x="74676" y="36576"/>
                  </a:lnTo>
                  <a:lnTo>
                    <a:pt x="155448" y="36576"/>
                  </a:lnTo>
                  <a:lnTo>
                    <a:pt x="146304" y="38100"/>
                  </a:lnTo>
                  <a:close/>
                </a:path>
                <a:path w="401320" h="47625">
                  <a:moveTo>
                    <a:pt x="228599" y="38100"/>
                  </a:moveTo>
                  <a:lnTo>
                    <a:pt x="196596" y="38100"/>
                  </a:lnTo>
                  <a:lnTo>
                    <a:pt x="187452" y="36576"/>
                  </a:lnTo>
                  <a:lnTo>
                    <a:pt x="239268" y="36576"/>
                  </a:lnTo>
                  <a:lnTo>
                    <a:pt x="228599" y="38100"/>
                  </a:lnTo>
                  <a:close/>
                </a:path>
                <a:path w="401320" h="47625">
                  <a:moveTo>
                    <a:pt x="103632" y="39624"/>
                  </a:moveTo>
                  <a:lnTo>
                    <a:pt x="102108" y="39624"/>
                  </a:lnTo>
                  <a:lnTo>
                    <a:pt x="97536" y="38100"/>
                  </a:lnTo>
                  <a:lnTo>
                    <a:pt x="109728" y="38100"/>
                  </a:lnTo>
                  <a:lnTo>
                    <a:pt x="103632" y="39624"/>
                  </a:lnTo>
                  <a:close/>
                </a:path>
                <a:path w="401320" h="47625">
                  <a:moveTo>
                    <a:pt x="15240" y="45720"/>
                  </a:moveTo>
                  <a:lnTo>
                    <a:pt x="16764" y="44196"/>
                  </a:lnTo>
                  <a:lnTo>
                    <a:pt x="18288" y="44196"/>
                  </a:lnTo>
                  <a:lnTo>
                    <a:pt x="15240" y="45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26735" y="1933955"/>
            <a:ext cx="182880" cy="23317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54395" y="1804416"/>
            <a:ext cx="77724" cy="132588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5698223" y="1982736"/>
            <a:ext cx="219710" cy="104139"/>
          </a:xfrm>
          <a:custGeom>
            <a:avLst/>
            <a:gdLst/>
            <a:ahLst/>
            <a:cxnLst/>
            <a:rect l="l" t="t" r="r" b="b"/>
            <a:pathLst>
              <a:path w="219710" h="104139">
                <a:moveTo>
                  <a:pt x="166116" y="6096"/>
                </a:moveTo>
                <a:lnTo>
                  <a:pt x="163068" y="1524"/>
                </a:lnTo>
                <a:lnTo>
                  <a:pt x="158496" y="1524"/>
                </a:lnTo>
                <a:lnTo>
                  <a:pt x="155448" y="0"/>
                </a:lnTo>
                <a:lnTo>
                  <a:pt x="143256" y="0"/>
                </a:lnTo>
                <a:lnTo>
                  <a:pt x="140208" y="1524"/>
                </a:lnTo>
                <a:lnTo>
                  <a:pt x="137160" y="1524"/>
                </a:lnTo>
                <a:lnTo>
                  <a:pt x="132588" y="3048"/>
                </a:lnTo>
                <a:lnTo>
                  <a:pt x="126492" y="3048"/>
                </a:lnTo>
                <a:lnTo>
                  <a:pt x="121920" y="4572"/>
                </a:lnTo>
                <a:lnTo>
                  <a:pt x="115824" y="4572"/>
                </a:lnTo>
                <a:lnTo>
                  <a:pt x="109728" y="6096"/>
                </a:lnTo>
                <a:lnTo>
                  <a:pt x="108204" y="6096"/>
                </a:lnTo>
                <a:lnTo>
                  <a:pt x="102108" y="7620"/>
                </a:lnTo>
                <a:lnTo>
                  <a:pt x="89916" y="7620"/>
                </a:lnTo>
                <a:lnTo>
                  <a:pt x="83820" y="9144"/>
                </a:lnTo>
                <a:lnTo>
                  <a:pt x="76200" y="9144"/>
                </a:lnTo>
                <a:lnTo>
                  <a:pt x="70104" y="10668"/>
                </a:lnTo>
                <a:lnTo>
                  <a:pt x="56388" y="10668"/>
                </a:lnTo>
                <a:lnTo>
                  <a:pt x="48768" y="12192"/>
                </a:lnTo>
                <a:lnTo>
                  <a:pt x="41148" y="12192"/>
                </a:lnTo>
                <a:lnTo>
                  <a:pt x="35052" y="13716"/>
                </a:lnTo>
                <a:lnTo>
                  <a:pt x="24384" y="13716"/>
                </a:lnTo>
                <a:lnTo>
                  <a:pt x="19812" y="15240"/>
                </a:lnTo>
                <a:lnTo>
                  <a:pt x="18288" y="15240"/>
                </a:lnTo>
                <a:lnTo>
                  <a:pt x="18161" y="15303"/>
                </a:lnTo>
                <a:lnTo>
                  <a:pt x="18161" y="33782"/>
                </a:lnTo>
                <a:lnTo>
                  <a:pt x="18135" y="34290"/>
                </a:lnTo>
                <a:lnTo>
                  <a:pt x="18072" y="33959"/>
                </a:lnTo>
                <a:lnTo>
                  <a:pt x="18161" y="33782"/>
                </a:lnTo>
                <a:lnTo>
                  <a:pt x="18161" y="15303"/>
                </a:lnTo>
                <a:lnTo>
                  <a:pt x="15240" y="16764"/>
                </a:lnTo>
                <a:lnTo>
                  <a:pt x="13716" y="16764"/>
                </a:lnTo>
                <a:lnTo>
                  <a:pt x="10668" y="18288"/>
                </a:lnTo>
                <a:lnTo>
                  <a:pt x="9144" y="18288"/>
                </a:lnTo>
                <a:lnTo>
                  <a:pt x="4572" y="21336"/>
                </a:lnTo>
                <a:lnTo>
                  <a:pt x="1524" y="24384"/>
                </a:lnTo>
                <a:lnTo>
                  <a:pt x="1524" y="28956"/>
                </a:lnTo>
                <a:lnTo>
                  <a:pt x="0" y="32004"/>
                </a:lnTo>
                <a:lnTo>
                  <a:pt x="0" y="35052"/>
                </a:lnTo>
                <a:lnTo>
                  <a:pt x="1524" y="38100"/>
                </a:lnTo>
                <a:lnTo>
                  <a:pt x="4572" y="39624"/>
                </a:lnTo>
                <a:lnTo>
                  <a:pt x="6096" y="41148"/>
                </a:lnTo>
                <a:lnTo>
                  <a:pt x="12192" y="41148"/>
                </a:lnTo>
                <a:lnTo>
                  <a:pt x="15240" y="39624"/>
                </a:lnTo>
                <a:lnTo>
                  <a:pt x="19812" y="39624"/>
                </a:lnTo>
                <a:lnTo>
                  <a:pt x="22860" y="38100"/>
                </a:lnTo>
                <a:lnTo>
                  <a:pt x="23368" y="36576"/>
                </a:lnTo>
                <a:lnTo>
                  <a:pt x="23876" y="35052"/>
                </a:lnTo>
                <a:lnTo>
                  <a:pt x="24384" y="33528"/>
                </a:lnTo>
                <a:lnTo>
                  <a:pt x="36576" y="33528"/>
                </a:lnTo>
                <a:lnTo>
                  <a:pt x="44196" y="32004"/>
                </a:lnTo>
                <a:lnTo>
                  <a:pt x="57912" y="32004"/>
                </a:lnTo>
                <a:lnTo>
                  <a:pt x="65532" y="30480"/>
                </a:lnTo>
                <a:lnTo>
                  <a:pt x="86868" y="30480"/>
                </a:lnTo>
                <a:lnTo>
                  <a:pt x="92964" y="28956"/>
                </a:lnTo>
                <a:lnTo>
                  <a:pt x="99060" y="28956"/>
                </a:lnTo>
                <a:lnTo>
                  <a:pt x="105156" y="27432"/>
                </a:lnTo>
                <a:lnTo>
                  <a:pt x="112776" y="27432"/>
                </a:lnTo>
                <a:lnTo>
                  <a:pt x="118872" y="25908"/>
                </a:lnTo>
                <a:lnTo>
                  <a:pt x="124968" y="24384"/>
                </a:lnTo>
                <a:lnTo>
                  <a:pt x="129540" y="24384"/>
                </a:lnTo>
                <a:lnTo>
                  <a:pt x="135636" y="22860"/>
                </a:lnTo>
                <a:lnTo>
                  <a:pt x="140208" y="22860"/>
                </a:lnTo>
                <a:lnTo>
                  <a:pt x="144780" y="21336"/>
                </a:lnTo>
                <a:lnTo>
                  <a:pt x="150876" y="21336"/>
                </a:lnTo>
                <a:lnTo>
                  <a:pt x="150876" y="19812"/>
                </a:lnTo>
                <a:lnTo>
                  <a:pt x="158496" y="19812"/>
                </a:lnTo>
                <a:lnTo>
                  <a:pt x="163068" y="18288"/>
                </a:lnTo>
                <a:lnTo>
                  <a:pt x="166116" y="15240"/>
                </a:lnTo>
                <a:lnTo>
                  <a:pt x="166116" y="6096"/>
                </a:lnTo>
                <a:close/>
              </a:path>
              <a:path w="219710" h="104139">
                <a:moveTo>
                  <a:pt x="219468" y="74663"/>
                </a:moveTo>
                <a:lnTo>
                  <a:pt x="216420" y="65519"/>
                </a:lnTo>
                <a:lnTo>
                  <a:pt x="211848" y="62471"/>
                </a:lnTo>
                <a:lnTo>
                  <a:pt x="207276" y="62471"/>
                </a:lnTo>
                <a:lnTo>
                  <a:pt x="192036" y="65519"/>
                </a:lnTo>
                <a:lnTo>
                  <a:pt x="193560" y="65519"/>
                </a:lnTo>
                <a:lnTo>
                  <a:pt x="178320" y="67043"/>
                </a:lnTo>
                <a:lnTo>
                  <a:pt x="163080" y="70091"/>
                </a:lnTo>
                <a:lnTo>
                  <a:pt x="135648" y="73139"/>
                </a:lnTo>
                <a:lnTo>
                  <a:pt x="123456" y="74663"/>
                </a:lnTo>
                <a:lnTo>
                  <a:pt x="109740" y="76187"/>
                </a:lnTo>
                <a:lnTo>
                  <a:pt x="85356" y="79235"/>
                </a:lnTo>
                <a:lnTo>
                  <a:pt x="86880" y="79235"/>
                </a:lnTo>
                <a:lnTo>
                  <a:pt x="76212" y="80759"/>
                </a:lnTo>
                <a:lnTo>
                  <a:pt x="56400" y="80759"/>
                </a:lnTo>
                <a:lnTo>
                  <a:pt x="45732" y="82283"/>
                </a:lnTo>
                <a:lnTo>
                  <a:pt x="41160" y="82283"/>
                </a:lnTo>
                <a:lnTo>
                  <a:pt x="35064" y="80759"/>
                </a:lnTo>
                <a:lnTo>
                  <a:pt x="30492" y="80759"/>
                </a:lnTo>
                <a:lnTo>
                  <a:pt x="28460" y="79743"/>
                </a:lnTo>
                <a:lnTo>
                  <a:pt x="27444" y="77711"/>
                </a:lnTo>
                <a:lnTo>
                  <a:pt x="24396" y="74663"/>
                </a:lnTo>
                <a:lnTo>
                  <a:pt x="15252" y="74663"/>
                </a:lnTo>
                <a:lnTo>
                  <a:pt x="12204" y="77711"/>
                </a:lnTo>
                <a:lnTo>
                  <a:pt x="12204" y="80759"/>
                </a:lnTo>
                <a:lnTo>
                  <a:pt x="10680" y="85331"/>
                </a:lnTo>
                <a:lnTo>
                  <a:pt x="9156" y="88379"/>
                </a:lnTo>
                <a:lnTo>
                  <a:pt x="12204" y="92951"/>
                </a:lnTo>
                <a:lnTo>
                  <a:pt x="15252" y="94475"/>
                </a:lnTo>
                <a:lnTo>
                  <a:pt x="18300" y="97523"/>
                </a:lnTo>
                <a:lnTo>
                  <a:pt x="19824" y="97523"/>
                </a:lnTo>
                <a:lnTo>
                  <a:pt x="25920" y="100571"/>
                </a:lnTo>
                <a:lnTo>
                  <a:pt x="30492" y="100571"/>
                </a:lnTo>
                <a:lnTo>
                  <a:pt x="36588" y="102095"/>
                </a:lnTo>
                <a:lnTo>
                  <a:pt x="38112" y="102095"/>
                </a:lnTo>
                <a:lnTo>
                  <a:pt x="45732" y="103619"/>
                </a:lnTo>
                <a:lnTo>
                  <a:pt x="47256" y="103619"/>
                </a:lnTo>
                <a:lnTo>
                  <a:pt x="56400" y="102095"/>
                </a:lnTo>
                <a:lnTo>
                  <a:pt x="76212" y="102095"/>
                </a:lnTo>
                <a:lnTo>
                  <a:pt x="88404" y="100571"/>
                </a:lnTo>
                <a:lnTo>
                  <a:pt x="89928" y="100571"/>
                </a:lnTo>
                <a:lnTo>
                  <a:pt x="100596" y="99047"/>
                </a:lnTo>
                <a:lnTo>
                  <a:pt x="124980" y="95999"/>
                </a:lnTo>
                <a:lnTo>
                  <a:pt x="126504" y="95999"/>
                </a:lnTo>
                <a:lnTo>
                  <a:pt x="138696" y="94475"/>
                </a:lnTo>
                <a:lnTo>
                  <a:pt x="166128" y="91427"/>
                </a:lnTo>
                <a:lnTo>
                  <a:pt x="167652" y="91427"/>
                </a:lnTo>
                <a:lnTo>
                  <a:pt x="181368" y="88379"/>
                </a:lnTo>
                <a:lnTo>
                  <a:pt x="196608" y="85331"/>
                </a:lnTo>
                <a:lnTo>
                  <a:pt x="206768" y="82283"/>
                </a:lnTo>
                <a:lnTo>
                  <a:pt x="211848" y="80759"/>
                </a:lnTo>
                <a:lnTo>
                  <a:pt x="216420" y="79235"/>
                </a:lnTo>
                <a:lnTo>
                  <a:pt x="219468" y="746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/>
          <p:cNvGrpSpPr/>
          <p:nvPr/>
        </p:nvGrpSpPr>
        <p:grpSpPr>
          <a:xfrm>
            <a:off x="6096000" y="1537716"/>
            <a:ext cx="1816735" cy="1165225"/>
            <a:chOff x="6096000" y="1537716"/>
            <a:chExt cx="1816735" cy="1165225"/>
          </a:xfrm>
        </p:grpSpPr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301739" y="1638300"/>
              <a:ext cx="259080" cy="18796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96000" y="1537716"/>
              <a:ext cx="1816607" cy="1164844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8180832" y="1799843"/>
            <a:ext cx="160020" cy="94615"/>
          </a:xfrm>
          <a:custGeom>
            <a:avLst/>
            <a:gdLst/>
            <a:ahLst/>
            <a:cxnLst/>
            <a:rect l="l" t="t" r="r" b="b"/>
            <a:pathLst>
              <a:path w="160020" h="94614">
                <a:moveTo>
                  <a:pt x="152387" y="65532"/>
                </a:moveTo>
                <a:lnTo>
                  <a:pt x="150863" y="62484"/>
                </a:lnTo>
                <a:lnTo>
                  <a:pt x="149339" y="60960"/>
                </a:lnTo>
                <a:lnTo>
                  <a:pt x="128003" y="60960"/>
                </a:lnTo>
                <a:lnTo>
                  <a:pt x="126479" y="62484"/>
                </a:lnTo>
                <a:lnTo>
                  <a:pt x="108191" y="65532"/>
                </a:lnTo>
                <a:lnTo>
                  <a:pt x="109715" y="65532"/>
                </a:lnTo>
                <a:lnTo>
                  <a:pt x="102095" y="67056"/>
                </a:lnTo>
                <a:lnTo>
                  <a:pt x="100571" y="67056"/>
                </a:lnTo>
                <a:lnTo>
                  <a:pt x="94475" y="70104"/>
                </a:lnTo>
                <a:lnTo>
                  <a:pt x="86855" y="71628"/>
                </a:lnTo>
                <a:lnTo>
                  <a:pt x="80759" y="73152"/>
                </a:lnTo>
                <a:lnTo>
                  <a:pt x="76187" y="74676"/>
                </a:lnTo>
                <a:lnTo>
                  <a:pt x="77711" y="74676"/>
                </a:lnTo>
                <a:lnTo>
                  <a:pt x="73139" y="76200"/>
                </a:lnTo>
                <a:lnTo>
                  <a:pt x="71615" y="76200"/>
                </a:lnTo>
                <a:lnTo>
                  <a:pt x="67043" y="74676"/>
                </a:lnTo>
                <a:lnTo>
                  <a:pt x="63995" y="74676"/>
                </a:lnTo>
                <a:lnTo>
                  <a:pt x="60947" y="73152"/>
                </a:lnTo>
                <a:lnTo>
                  <a:pt x="56375" y="76200"/>
                </a:lnTo>
                <a:lnTo>
                  <a:pt x="53327" y="85344"/>
                </a:lnTo>
                <a:lnTo>
                  <a:pt x="56375" y="89916"/>
                </a:lnTo>
                <a:lnTo>
                  <a:pt x="59423" y="91440"/>
                </a:lnTo>
                <a:lnTo>
                  <a:pt x="63995" y="92964"/>
                </a:lnTo>
                <a:lnTo>
                  <a:pt x="67043" y="92964"/>
                </a:lnTo>
                <a:lnTo>
                  <a:pt x="70091" y="94488"/>
                </a:lnTo>
                <a:lnTo>
                  <a:pt x="80759" y="94488"/>
                </a:lnTo>
                <a:lnTo>
                  <a:pt x="99047" y="89916"/>
                </a:lnTo>
                <a:lnTo>
                  <a:pt x="106667" y="86868"/>
                </a:lnTo>
                <a:lnTo>
                  <a:pt x="114287" y="85344"/>
                </a:lnTo>
                <a:lnTo>
                  <a:pt x="121907" y="82296"/>
                </a:lnTo>
                <a:lnTo>
                  <a:pt x="131051" y="80772"/>
                </a:lnTo>
                <a:lnTo>
                  <a:pt x="132575" y="79248"/>
                </a:lnTo>
                <a:lnTo>
                  <a:pt x="138671" y="76200"/>
                </a:lnTo>
                <a:lnTo>
                  <a:pt x="141719" y="74676"/>
                </a:lnTo>
                <a:lnTo>
                  <a:pt x="149339" y="70104"/>
                </a:lnTo>
                <a:lnTo>
                  <a:pt x="150863" y="70104"/>
                </a:lnTo>
                <a:lnTo>
                  <a:pt x="152387" y="67056"/>
                </a:lnTo>
                <a:lnTo>
                  <a:pt x="152387" y="65532"/>
                </a:lnTo>
                <a:close/>
              </a:path>
              <a:path w="160020" h="94614">
                <a:moveTo>
                  <a:pt x="160020" y="6096"/>
                </a:moveTo>
                <a:lnTo>
                  <a:pt x="155448" y="1524"/>
                </a:lnTo>
                <a:lnTo>
                  <a:pt x="150876" y="1524"/>
                </a:lnTo>
                <a:lnTo>
                  <a:pt x="146304" y="0"/>
                </a:lnTo>
                <a:lnTo>
                  <a:pt x="144780" y="0"/>
                </a:lnTo>
                <a:lnTo>
                  <a:pt x="140208" y="1524"/>
                </a:lnTo>
                <a:lnTo>
                  <a:pt x="135636" y="1524"/>
                </a:lnTo>
                <a:lnTo>
                  <a:pt x="129540" y="3048"/>
                </a:lnTo>
                <a:lnTo>
                  <a:pt x="126492" y="3048"/>
                </a:lnTo>
                <a:lnTo>
                  <a:pt x="118872" y="4572"/>
                </a:lnTo>
                <a:lnTo>
                  <a:pt x="112776" y="4572"/>
                </a:lnTo>
                <a:lnTo>
                  <a:pt x="105156" y="6096"/>
                </a:lnTo>
                <a:lnTo>
                  <a:pt x="99060" y="7620"/>
                </a:lnTo>
                <a:lnTo>
                  <a:pt x="100584" y="7620"/>
                </a:lnTo>
                <a:lnTo>
                  <a:pt x="92964" y="9144"/>
                </a:lnTo>
                <a:lnTo>
                  <a:pt x="85344" y="9144"/>
                </a:lnTo>
                <a:lnTo>
                  <a:pt x="77724" y="10668"/>
                </a:lnTo>
                <a:lnTo>
                  <a:pt x="76200" y="10668"/>
                </a:lnTo>
                <a:lnTo>
                  <a:pt x="70104" y="12192"/>
                </a:lnTo>
                <a:lnTo>
                  <a:pt x="70104" y="10668"/>
                </a:lnTo>
                <a:lnTo>
                  <a:pt x="62484" y="12192"/>
                </a:lnTo>
                <a:lnTo>
                  <a:pt x="56388" y="13716"/>
                </a:lnTo>
                <a:lnTo>
                  <a:pt x="54864" y="13716"/>
                </a:lnTo>
                <a:lnTo>
                  <a:pt x="48768" y="15240"/>
                </a:lnTo>
                <a:lnTo>
                  <a:pt x="50292" y="13716"/>
                </a:lnTo>
                <a:lnTo>
                  <a:pt x="44196" y="15240"/>
                </a:lnTo>
                <a:lnTo>
                  <a:pt x="27432" y="15240"/>
                </a:lnTo>
                <a:lnTo>
                  <a:pt x="24384" y="16764"/>
                </a:lnTo>
                <a:lnTo>
                  <a:pt x="21336" y="15240"/>
                </a:lnTo>
                <a:lnTo>
                  <a:pt x="19812" y="15240"/>
                </a:lnTo>
                <a:lnTo>
                  <a:pt x="17526" y="16383"/>
                </a:lnTo>
                <a:lnTo>
                  <a:pt x="15240" y="15240"/>
                </a:lnTo>
                <a:lnTo>
                  <a:pt x="12192" y="15240"/>
                </a:lnTo>
                <a:lnTo>
                  <a:pt x="7620" y="12192"/>
                </a:lnTo>
                <a:lnTo>
                  <a:pt x="4572" y="13716"/>
                </a:lnTo>
                <a:lnTo>
                  <a:pt x="1524" y="16764"/>
                </a:lnTo>
                <a:lnTo>
                  <a:pt x="0" y="19812"/>
                </a:lnTo>
                <a:lnTo>
                  <a:pt x="0" y="24384"/>
                </a:lnTo>
                <a:lnTo>
                  <a:pt x="3048" y="25908"/>
                </a:lnTo>
                <a:lnTo>
                  <a:pt x="4572" y="28956"/>
                </a:lnTo>
                <a:lnTo>
                  <a:pt x="6096" y="30480"/>
                </a:lnTo>
                <a:lnTo>
                  <a:pt x="7620" y="30480"/>
                </a:lnTo>
                <a:lnTo>
                  <a:pt x="9144" y="32004"/>
                </a:lnTo>
                <a:lnTo>
                  <a:pt x="12192" y="32004"/>
                </a:lnTo>
                <a:lnTo>
                  <a:pt x="15240" y="33528"/>
                </a:lnTo>
                <a:lnTo>
                  <a:pt x="51816" y="33528"/>
                </a:lnTo>
                <a:lnTo>
                  <a:pt x="57912" y="32004"/>
                </a:lnTo>
                <a:lnTo>
                  <a:pt x="73152" y="32004"/>
                </a:lnTo>
                <a:lnTo>
                  <a:pt x="79248" y="30480"/>
                </a:lnTo>
                <a:lnTo>
                  <a:pt x="86868" y="30480"/>
                </a:lnTo>
                <a:lnTo>
                  <a:pt x="94488" y="28956"/>
                </a:lnTo>
                <a:lnTo>
                  <a:pt x="102108" y="28956"/>
                </a:lnTo>
                <a:lnTo>
                  <a:pt x="117348" y="25908"/>
                </a:lnTo>
                <a:lnTo>
                  <a:pt x="115824" y="25908"/>
                </a:lnTo>
                <a:lnTo>
                  <a:pt x="123444" y="24384"/>
                </a:lnTo>
                <a:lnTo>
                  <a:pt x="121920" y="25908"/>
                </a:lnTo>
                <a:lnTo>
                  <a:pt x="129540" y="24384"/>
                </a:lnTo>
                <a:lnTo>
                  <a:pt x="135636" y="24384"/>
                </a:lnTo>
                <a:lnTo>
                  <a:pt x="140208" y="22860"/>
                </a:lnTo>
                <a:lnTo>
                  <a:pt x="143256" y="22860"/>
                </a:lnTo>
                <a:lnTo>
                  <a:pt x="147828" y="21336"/>
                </a:lnTo>
                <a:lnTo>
                  <a:pt x="155448" y="21336"/>
                </a:lnTo>
                <a:lnTo>
                  <a:pt x="160020" y="16764"/>
                </a:lnTo>
                <a:lnTo>
                  <a:pt x="160020" y="12192"/>
                </a:lnTo>
                <a:lnTo>
                  <a:pt x="160020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257787" y="3043427"/>
            <a:ext cx="273050" cy="353695"/>
          </a:xfrm>
          <a:custGeom>
            <a:avLst/>
            <a:gdLst/>
            <a:ahLst/>
            <a:cxnLst/>
            <a:rect l="l" t="t" r="r" b="b"/>
            <a:pathLst>
              <a:path w="273050" h="353695">
                <a:moveTo>
                  <a:pt x="257568" y="321576"/>
                </a:moveTo>
                <a:lnTo>
                  <a:pt x="254520" y="317004"/>
                </a:lnTo>
                <a:lnTo>
                  <a:pt x="251472" y="315480"/>
                </a:lnTo>
                <a:lnTo>
                  <a:pt x="248424" y="312432"/>
                </a:lnTo>
                <a:lnTo>
                  <a:pt x="243852" y="313956"/>
                </a:lnTo>
                <a:lnTo>
                  <a:pt x="237756" y="320052"/>
                </a:lnTo>
                <a:lnTo>
                  <a:pt x="234708" y="321576"/>
                </a:lnTo>
                <a:lnTo>
                  <a:pt x="236232" y="320052"/>
                </a:lnTo>
                <a:lnTo>
                  <a:pt x="230136" y="323100"/>
                </a:lnTo>
                <a:lnTo>
                  <a:pt x="220992" y="326148"/>
                </a:lnTo>
                <a:lnTo>
                  <a:pt x="222516" y="326148"/>
                </a:lnTo>
                <a:lnTo>
                  <a:pt x="217944" y="327672"/>
                </a:lnTo>
                <a:lnTo>
                  <a:pt x="211848" y="329196"/>
                </a:lnTo>
                <a:lnTo>
                  <a:pt x="201180" y="329196"/>
                </a:lnTo>
                <a:lnTo>
                  <a:pt x="188988" y="332244"/>
                </a:lnTo>
                <a:lnTo>
                  <a:pt x="156984" y="332244"/>
                </a:lnTo>
                <a:lnTo>
                  <a:pt x="147840" y="330720"/>
                </a:lnTo>
                <a:lnTo>
                  <a:pt x="140220" y="330720"/>
                </a:lnTo>
                <a:lnTo>
                  <a:pt x="131076" y="329196"/>
                </a:lnTo>
                <a:lnTo>
                  <a:pt x="124980" y="329196"/>
                </a:lnTo>
                <a:lnTo>
                  <a:pt x="117360" y="327672"/>
                </a:lnTo>
                <a:lnTo>
                  <a:pt x="83832" y="327672"/>
                </a:lnTo>
                <a:lnTo>
                  <a:pt x="77736" y="326148"/>
                </a:lnTo>
                <a:lnTo>
                  <a:pt x="62496" y="326148"/>
                </a:lnTo>
                <a:lnTo>
                  <a:pt x="62496" y="338340"/>
                </a:lnTo>
                <a:lnTo>
                  <a:pt x="62496" y="338594"/>
                </a:lnTo>
                <a:lnTo>
                  <a:pt x="47256" y="338594"/>
                </a:lnTo>
                <a:lnTo>
                  <a:pt x="46939" y="338594"/>
                </a:lnTo>
                <a:lnTo>
                  <a:pt x="46875" y="338340"/>
                </a:lnTo>
                <a:lnTo>
                  <a:pt x="47256" y="338340"/>
                </a:lnTo>
                <a:lnTo>
                  <a:pt x="62496" y="338340"/>
                </a:lnTo>
                <a:lnTo>
                  <a:pt x="62496" y="326148"/>
                </a:lnTo>
                <a:lnTo>
                  <a:pt x="59448" y="326148"/>
                </a:lnTo>
                <a:lnTo>
                  <a:pt x="54876" y="327672"/>
                </a:lnTo>
                <a:lnTo>
                  <a:pt x="33540" y="327672"/>
                </a:lnTo>
                <a:lnTo>
                  <a:pt x="30492" y="330720"/>
                </a:lnTo>
                <a:lnTo>
                  <a:pt x="28968" y="335292"/>
                </a:lnTo>
                <a:lnTo>
                  <a:pt x="28968" y="339864"/>
                </a:lnTo>
                <a:lnTo>
                  <a:pt x="30492" y="344436"/>
                </a:lnTo>
                <a:lnTo>
                  <a:pt x="39636" y="347484"/>
                </a:lnTo>
                <a:lnTo>
                  <a:pt x="44208" y="345960"/>
                </a:lnTo>
                <a:lnTo>
                  <a:pt x="45732" y="345960"/>
                </a:lnTo>
                <a:lnTo>
                  <a:pt x="48780" y="347484"/>
                </a:lnTo>
                <a:lnTo>
                  <a:pt x="56400" y="347484"/>
                </a:lnTo>
                <a:lnTo>
                  <a:pt x="60972" y="345960"/>
                </a:lnTo>
                <a:lnTo>
                  <a:pt x="65544" y="345960"/>
                </a:lnTo>
                <a:lnTo>
                  <a:pt x="70116" y="347484"/>
                </a:lnTo>
                <a:lnTo>
                  <a:pt x="76212" y="347484"/>
                </a:lnTo>
                <a:lnTo>
                  <a:pt x="74688" y="345960"/>
                </a:lnTo>
                <a:lnTo>
                  <a:pt x="80784" y="347484"/>
                </a:lnTo>
                <a:lnTo>
                  <a:pt x="88404" y="349008"/>
                </a:lnTo>
                <a:lnTo>
                  <a:pt x="114312" y="349008"/>
                </a:lnTo>
                <a:lnTo>
                  <a:pt x="121932" y="350532"/>
                </a:lnTo>
                <a:lnTo>
                  <a:pt x="129552" y="350532"/>
                </a:lnTo>
                <a:lnTo>
                  <a:pt x="138696" y="352056"/>
                </a:lnTo>
                <a:lnTo>
                  <a:pt x="146316" y="352056"/>
                </a:lnTo>
                <a:lnTo>
                  <a:pt x="155460" y="353580"/>
                </a:lnTo>
                <a:lnTo>
                  <a:pt x="190512" y="353580"/>
                </a:lnTo>
                <a:lnTo>
                  <a:pt x="198132" y="352056"/>
                </a:lnTo>
                <a:lnTo>
                  <a:pt x="210324" y="352056"/>
                </a:lnTo>
                <a:lnTo>
                  <a:pt x="216420" y="350532"/>
                </a:lnTo>
                <a:lnTo>
                  <a:pt x="219468" y="350532"/>
                </a:lnTo>
                <a:lnTo>
                  <a:pt x="228612" y="347484"/>
                </a:lnTo>
                <a:lnTo>
                  <a:pt x="230136" y="345960"/>
                </a:lnTo>
                <a:lnTo>
                  <a:pt x="234708" y="344436"/>
                </a:lnTo>
                <a:lnTo>
                  <a:pt x="233184" y="344436"/>
                </a:lnTo>
                <a:lnTo>
                  <a:pt x="242328" y="341388"/>
                </a:lnTo>
                <a:lnTo>
                  <a:pt x="248424" y="338340"/>
                </a:lnTo>
                <a:lnTo>
                  <a:pt x="249948" y="335292"/>
                </a:lnTo>
                <a:lnTo>
                  <a:pt x="254520" y="330720"/>
                </a:lnTo>
                <a:lnTo>
                  <a:pt x="254520" y="327672"/>
                </a:lnTo>
                <a:lnTo>
                  <a:pt x="257568" y="321576"/>
                </a:lnTo>
                <a:close/>
              </a:path>
              <a:path w="273050" h="353695">
                <a:moveTo>
                  <a:pt x="272796" y="7620"/>
                </a:moveTo>
                <a:lnTo>
                  <a:pt x="269748" y="1524"/>
                </a:lnTo>
                <a:lnTo>
                  <a:pt x="265176" y="0"/>
                </a:lnTo>
                <a:lnTo>
                  <a:pt x="262128" y="0"/>
                </a:lnTo>
                <a:lnTo>
                  <a:pt x="259080" y="1524"/>
                </a:lnTo>
                <a:lnTo>
                  <a:pt x="251460" y="1524"/>
                </a:lnTo>
                <a:lnTo>
                  <a:pt x="246888" y="3048"/>
                </a:lnTo>
                <a:lnTo>
                  <a:pt x="236220" y="3048"/>
                </a:lnTo>
                <a:lnTo>
                  <a:pt x="230124" y="4572"/>
                </a:lnTo>
                <a:lnTo>
                  <a:pt x="123444" y="4572"/>
                </a:lnTo>
                <a:lnTo>
                  <a:pt x="112776" y="6096"/>
                </a:lnTo>
                <a:lnTo>
                  <a:pt x="103632" y="6096"/>
                </a:lnTo>
                <a:lnTo>
                  <a:pt x="92964" y="7620"/>
                </a:lnTo>
                <a:lnTo>
                  <a:pt x="57912" y="7620"/>
                </a:lnTo>
                <a:lnTo>
                  <a:pt x="56007" y="8001"/>
                </a:lnTo>
                <a:lnTo>
                  <a:pt x="56388" y="7620"/>
                </a:lnTo>
                <a:lnTo>
                  <a:pt x="56388" y="3048"/>
                </a:lnTo>
                <a:lnTo>
                  <a:pt x="54864" y="1524"/>
                </a:lnTo>
                <a:lnTo>
                  <a:pt x="51816" y="1524"/>
                </a:lnTo>
                <a:lnTo>
                  <a:pt x="49072" y="2438"/>
                </a:lnTo>
                <a:lnTo>
                  <a:pt x="47244" y="1524"/>
                </a:lnTo>
                <a:lnTo>
                  <a:pt x="44196" y="1524"/>
                </a:lnTo>
                <a:lnTo>
                  <a:pt x="41148" y="3048"/>
                </a:lnTo>
                <a:lnTo>
                  <a:pt x="24384" y="3048"/>
                </a:lnTo>
                <a:lnTo>
                  <a:pt x="21336" y="4572"/>
                </a:lnTo>
                <a:lnTo>
                  <a:pt x="15240" y="4572"/>
                </a:lnTo>
                <a:lnTo>
                  <a:pt x="10668" y="3048"/>
                </a:lnTo>
                <a:lnTo>
                  <a:pt x="7620" y="4572"/>
                </a:lnTo>
                <a:lnTo>
                  <a:pt x="4572" y="6096"/>
                </a:lnTo>
                <a:lnTo>
                  <a:pt x="4191" y="6858"/>
                </a:lnTo>
                <a:lnTo>
                  <a:pt x="3048" y="7620"/>
                </a:lnTo>
                <a:lnTo>
                  <a:pt x="2032" y="10668"/>
                </a:lnTo>
                <a:lnTo>
                  <a:pt x="0" y="13716"/>
                </a:lnTo>
                <a:lnTo>
                  <a:pt x="444" y="15468"/>
                </a:lnTo>
                <a:lnTo>
                  <a:pt x="0" y="16764"/>
                </a:lnTo>
                <a:lnTo>
                  <a:pt x="1219" y="18592"/>
                </a:lnTo>
                <a:lnTo>
                  <a:pt x="1524" y="19812"/>
                </a:lnTo>
                <a:lnTo>
                  <a:pt x="2438" y="20421"/>
                </a:lnTo>
                <a:lnTo>
                  <a:pt x="3048" y="21336"/>
                </a:lnTo>
                <a:lnTo>
                  <a:pt x="4572" y="21844"/>
                </a:lnTo>
                <a:lnTo>
                  <a:pt x="6096" y="22860"/>
                </a:lnTo>
                <a:lnTo>
                  <a:pt x="10668" y="24384"/>
                </a:lnTo>
                <a:lnTo>
                  <a:pt x="12192" y="24384"/>
                </a:lnTo>
                <a:lnTo>
                  <a:pt x="15240" y="25908"/>
                </a:lnTo>
                <a:lnTo>
                  <a:pt x="16764" y="25908"/>
                </a:lnTo>
                <a:lnTo>
                  <a:pt x="25908" y="28956"/>
                </a:lnTo>
                <a:lnTo>
                  <a:pt x="53340" y="28956"/>
                </a:lnTo>
                <a:lnTo>
                  <a:pt x="60960" y="27432"/>
                </a:lnTo>
                <a:lnTo>
                  <a:pt x="67056" y="27432"/>
                </a:lnTo>
                <a:lnTo>
                  <a:pt x="76200" y="28956"/>
                </a:lnTo>
                <a:lnTo>
                  <a:pt x="85344" y="28956"/>
                </a:lnTo>
                <a:lnTo>
                  <a:pt x="94488" y="27432"/>
                </a:lnTo>
                <a:lnTo>
                  <a:pt x="115824" y="27432"/>
                </a:lnTo>
                <a:lnTo>
                  <a:pt x="121653" y="26466"/>
                </a:lnTo>
                <a:lnTo>
                  <a:pt x="120408" y="28968"/>
                </a:lnTo>
                <a:lnTo>
                  <a:pt x="118884" y="28968"/>
                </a:lnTo>
                <a:lnTo>
                  <a:pt x="117360" y="32016"/>
                </a:lnTo>
                <a:lnTo>
                  <a:pt x="118884" y="32016"/>
                </a:lnTo>
                <a:lnTo>
                  <a:pt x="115836" y="35064"/>
                </a:lnTo>
                <a:lnTo>
                  <a:pt x="114312" y="38112"/>
                </a:lnTo>
                <a:lnTo>
                  <a:pt x="114312" y="39636"/>
                </a:lnTo>
                <a:lnTo>
                  <a:pt x="112788" y="42684"/>
                </a:lnTo>
                <a:lnTo>
                  <a:pt x="112788" y="45732"/>
                </a:lnTo>
                <a:lnTo>
                  <a:pt x="111264" y="48780"/>
                </a:lnTo>
                <a:lnTo>
                  <a:pt x="111264" y="60972"/>
                </a:lnTo>
                <a:lnTo>
                  <a:pt x="112788" y="65544"/>
                </a:lnTo>
                <a:lnTo>
                  <a:pt x="112788" y="68592"/>
                </a:lnTo>
                <a:lnTo>
                  <a:pt x="115836" y="77736"/>
                </a:lnTo>
                <a:lnTo>
                  <a:pt x="115836" y="82308"/>
                </a:lnTo>
                <a:lnTo>
                  <a:pt x="118884" y="94500"/>
                </a:lnTo>
                <a:lnTo>
                  <a:pt x="118884" y="96024"/>
                </a:lnTo>
                <a:lnTo>
                  <a:pt x="121932" y="103644"/>
                </a:lnTo>
                <a:lnTo>
                  <a:pt x="121932" y="102120"/>
                </a:lnTo>
                <a:lnTo>
                  <a:pt x="123456" y="109740"/>
                </a:lnTo>
                <a:lnTo>
                  <a:pt x="123456" y="111264"/>
                </a:lnTo>
                <a:lnTo>
                  <a:pt x="124980" y="118884"/>
                </a:lnTo>
                <a:lnTo>
                  <a:pt x="126504" y="124980"/>
                </a:lnTo>
                <a:lnTo>
                  <a:pt x="129552" y="134124"/>
                </a:lnTo>
                <a:lnTo>
                  <a:pt x="129552" y="132600"/>
                </a:lnTo>
                <a:lnTo>
                  <a:pt x="131076" y="141744"/>
                </a:lnTo>
                <a:lnTo>
                  <a:pt x="132600" y="149364"/>
                </a:lnTo>
                <a:lnTo>
                  <a:pt x="132600" y="156984"/>
                </a:lnTo>
                <a:lnTo>
                  <a:pt x="134124" y="166128"/>
                </a:lnTo>
                <a:lnTo>
                  <a:pt x="135648" y="173748"/>
                </a:lnTo>
                <a:lnTo>
                  <a:pt x="135648" y="192036"/>
                </a:lnTo>
                <a:lnTo>
                  <a:pt x="137172" y="201180"/>
                </a:lnTo>
                <a:lnTo>
                  <a:pt x="137172" y="281952"/>
                </a:lnTo>
                <a:lnTo>
                  <a:pt x="135648" y="288048"/>
                </a:lnTo>
                <a:lnTo>
                  <a:pt x="137172" y="286524"/>
                </a:lnTo>
                <a:lnTo>
                  <a:pt x="134124" y="295668"/>
                </a:lnTo>
                <a:lnTo>
                  <a:pt x="132600" y="297192"/>
                </a:lnTo>
                <a:lnTo>
                  <a:pt x="129552" y="303288"/>
                </a:lnTo>
                <a:lnTo>
                  <a:pt x="128028" y="304812"/>
                </a:lnTo>
                <a:lnTo>
                  <a:pt x="128028" y="306336"/>
                </a:lnTo>
                <a:lnTo>
                  <a:pt x="126504" y="307860"/>
                </a:lnTo>
                <a:lnTo>
                  <a:pt x="126504" y="310908"/>
                </a:lnTo>
                <a:lnTo>
                  <a:pt x="124980" y="313956"/>
                </a:lnTo>
                <a:lnTo>
                  <a:pt x="129552" y="323100"/>
                </a:lnTo>
                <a:lnTo>
                  <a:pt x="141744" y="323100"/>
                </a:lnTo>
                <a:lnTo>
                  <a:pt x="144792" y="321576"/>
                </a:lnTo>
                <a:lnTo>
                  <a:pt x="147840" y="318528"/>
                </a:lnTo>
                <a:lnTo>
                  <a:pt x="149364" y="315480"/>
                </a:lnTo>
                <a:lnTo>
                  <a:pt x="152412" y="312432"/>
                </a:lnTo>
                <a:lnTo>
                  <a:pt x="153936" y="309384"/>
                </a:lnTo>
                <a:lnTo>
                  <a:pt x="153936" y="306336"/>
                </a:lnTo>
                <a:lnTo>
                  <a:pt x="155460" y="303288"/>
                </a:lnTo>
                <a:lnTo>
                  <a:pt x="156984" y="301764"/>
                </a:lnTo>
                <a:lnTo>
                  <a:pt x="157746" y="300240"/>
                </a:lnTo>
                <a:lnTo>
                  <a:pt x="158508" y="298716"/>
                </a:lnTo>
                <a:lnTo>
                  <a:pt x="158508" y="292620"/>
                </a:lnTo>
                <a:lnTo>
                  <a:pt x="160032" y="291096"/>
                </a:lnTo>
                <a:lnTo>
                  <a:pt x="160032" y="286524"/>
                </a:lnTo>
                <a:lnTo>
                  <a:pt x="160032" y="283476"/>
                </a:lnTo>
                <a:lnTo>
                  <a:pt x="160032" y="219468"/>
                </a:lnTo>
                <a:lnTo>
                  <a:pt x="158508" y="210324"/>
                </a:lnTo>
                <a:lnTo>
                  <a:pt x="158508" y="181368"/>
                </a:lnTo>
                <a:lnTo>
                  <a:pt x="156984" y="172224"/>
                </a:lnTo>
                <a:lnTo>
                  <a:pt x="156984" y="170700"/>
                </a:lnTo>
                <a:lnTo>
                  <a:pt x="155460" y="163080"/>
                </a:lnTo>
                <a:lnTo>
                  <a:pt x="155460" y="153936"/>
                </a:lnTo>
                <a:lnTo>
                  <a:pt x="153936" y="146316"/>
                </a:lnTo>
                <a:lnTo>
                  <a:pt x="152412" y="137172"/>
                </a:lnTo>
                <a:lnTo>
                  <a:pt x="151498" y="132600"/>
                </a:lnTo>
                <a:lnTo>
                  <a:pt x="150888" y="129552"/>
                </a:lnTo>
                <a:lnTo>
                  <a:pt x="150888" y="128028"/>
                </a:lnTo>
                <a:lnTo>
                  <a:pt x="147840" y="120408"/>
                </a:lnTo>
                <a:lnTo>
                  <a:pt x="146316" y="112788"/>
                </a:lnTo>
                <a:lnTo>
                  <a:pt x="143268" y="105168"/>
                </a:lnTo>
                <a:lnTo>
                  <a:pt x="144792" y="106692"/>
                </a:lnTo>
                <a:lnTo>
                  <a:pt x="144487" y="105168"/>
                </a:lnTo>
                <a:lnTo>
                  <a:pt x="143878" y="102120"/>
                </a:lnTo>
                <a:lnTo>
                  <a:pt x="143268" y="99072"/>
                </a:lnTo>
                <a:lnTo>
                  <a:pt x="143268" y="97548"/>
                </a:lnTo>
                <a:lnTo>
                  <a:pt x="140220" y="89928"/>
                </a:lnTo>
                <a:lnTo>
                  <a:pt x="138696" y="83832"/>
                </a:lnTo>
                <a:lnTo>
                  <a:pt x="138696" y="82308"/>
                </a:lnTo>
                <a:lnTo>
                  <a:pt x="135648" y="73164"/>
                </a:lnTo>
                <a:lnTo>
                  <a:pt x="135648" y="67068"/>
                </a:lnTo>
                <a:lnTo>
                  <a:pt x="134124" y="67068"/>
                </a:lnTo>
                <a:lnTo>
                  <a:pt x="134124" y="62496"/>
                </a:lnTo>
                <a:lnTo>
                  <a:pt x="132600" y="59448"/>
                </a:lnTo>
                <a:lnTo>
                  <a:pt x="131584" y="56400"/>
                </a:lnTo>
                <a:lnTo>
                  <a:pt x="131076" y="54876"/>
                </a:lnTo>
                <a:lnTo>
                  <a:pt x="131076" y="42684"/>
                </a:lnTo>
                <a:lnTo>
                  <a:pt x="132600" y="39636"/>
                </a:lnTo>
                <a:lnTo>
                  <a:pt x="131076" y="36588"/>
                </a:lnTo>
                <a:lnTo>
                  <a:pt x="131076" y="33540"/>
                </a:lnTo>
                <a:lnTo>
                  <a:pt x="132600" y="30492"/>
                </a:lnTo>
                <a:lnTo>
                  <a:pt x="131076" y="32016"/>
                </a:lnTo>
                <a:lnTo>
                  <a:pt x="132600" y="28968"/>
                </a:lnTo>
                <a:lnTo>
                  <a:pt x="132600" y="30492"/>
                </a:lnTo>
                <a:lnTo>
                  <a:pt x="134124" y="27444"/>
                </a:lnTo>
                <a:lnTo>
                  <a:pt x="137172" y="25920"/>
                </a:lnTo>
                <a:lnTo>
                  <a:pt x="233172" y="25908"/>
                </a:lnTo>
                <a:lnTo>
                  <a:pt x="239268" y="24384"/>
                </a:lnTo>
                <a:lnTo>
                  <a:pt x="245364" y="24384"/>
                </a:lnTo>
                <a:lnTo>
                  <a:pt x="251460" y="22860"/>
                </a:lnTo>
                <a:lnTo>
                  <a:pt x="256032" y="22860"/>
                </a:lnTo>
                <a:lnTo>
                  <a:pt x="260604" y="21336"/>
                </a:lnTo>
                <a:lnTo>
                  <a:pt x="262128" y="21336"/>
                </a:lnTo>
                <a:lnTo>
                  <a:pt x="265176" y="19812"/>
                </a:lnTo>
                <a:lnTo>
                  <a:pt x="266700" y="18288"/>
                </a:lnTo>
                <a:lnTo>
                  <a:pt x="268224" y="18288"/>
                </a:lnTo>
                <a:lnTo>
                  <a:pt x="269748" y="16764"/>
                </a:lnTo>
                <a:lnTo>
                  <a:pt x="272796" y="10668"/>
                </a:lnTo>
                <a:lnTo>
                  <a:pt x="272796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641847" y="2897123"/>
            <a:ext cx="114299" cy="176784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5888736" y="3185172"/>
            <a:ext cx="227329" cy="114300"/>
          </a:xfrm>
          <a:custGeom>
            <a:avLst/>
            <a:gdLst/>
            <a:ahLst/>
            <a:cxnLst/>
            <a:rect l="l" t="t" r="r" b="b"/>
            <a:pathLst>
              <a:path w="227329" h="114300">
                <a:moveTo>
                  <a:pt x="220980" y="83820"/>
                </a:moveTo>
                <a:lnTo>
                  <a:pt x="217932" y="80772"/>
                </a:lnTo>
                <a:lnTo>
                  <a:pt x="216408" y="80772"/>
                </a:lnTo>
                <a:lnTo>
                  <a:pt x="211836" y="79248"/>
                </a:lnTo>
                <a:lnTo>
                  <a:pt x="202692" y="79248"/>
                </a:lnTo>
                <a:lnTo>
                  <a:pt x="195072" y="80772"/>
                </a:lnTo>
                <a:lnTo>
                  <a:pt x="196596" y="80772"/>
                </a:lnTo>
                <a:lnTo>
                  <a:pt x="188976" y="82296"/>
                </a:lnTo>
                <a:lnTo>
                  <a:pt x="178308" y="82296"/>
                </a:lnTo>
                <a:lnTo>
                  <a:pt x="169164" y="83820"/>
                </a:lnTo>
                <a:lnTo>
                  <a:pt x="158496" y="85344"/>
                </a:lnTo>
                <a:lnTo>
                  <a:pt x="149352" y="85344"/>
                </a:lnTo>
                <a:lnTo>
                  <a:pt x="140208" y="86868"/>
                </a:lnTo>
                <a:lnTo>
                  <a:pt x="129540" y="86868"/>
                </a:lnTo>
                <a:lnTo>
                  <a:pt x="118872" y="88392"/>
                </a:lnTo>
                <a:lnTo>
                  <a:pt x="109728" y="88392"/>
                </a:lnTo>
                <a:lnTo>
                  <a:pt x="99060" y="89916"/>
                </a:lnTo>
                <a:lnTo>
                  <a:pt x="88392" y="89916"/>
                </a:lnTo>
                <a:lnTo>
                  <a:pt x="79248" y="91440"/>
                </a:lnTo>
                <a:lnTo>
                  <a:pt x="70104" y="91440"/>
                </a:lnTo>
                <a:lnTo>
                  <a:pt x="62484" y="92964"/>
                </a:lnTo>
                <a:lnTo>
                  <a:pt x="28956" y="92964"/>
                </a:lnTo>
                <a:lnTo>
                  <a:pt x="33528" y="91440"/>
                </a:lnTo>
                <a:lnTo>
                  <a:pt x="36576" y="89916"/>
                </a:lnTo>
                <a:lnTo>
                  <a:pt x="41148" y="88392"/>
                </a:lnTo>
                <a:lnTo>
                  <a:pt x="44196" y="85344"/>
                </a:lnTo>
                <a:lnTo>
                  <a:pt x="44196" y="80772"/>
                </a:lnTo>
                <a:lnTo>
                  <a:pt x="41148" y="79248"/>
                </a:lnTo>
                <a:lnTo>
                  <a:pt x="39624" y="80772"/>
                </a:lnTo>
                <a:lnTo>
                  <a:pt x="33528" y="80772"/>
                </a:lnTo>
                <a:lnTo>
                  <a:pt x="30480" y="82296"/>
                </a:lnTo>
                <a:lnTo>
                  <a:pt x="25908" y="83820"/>
                </a:lnTo>
                <a:lnTo>
                  <a:pt x="22860" y="85344"/>
                </a:lnTo>
                <a:lnTo>
                  <a:pt x="19812" y="85344"/>
                </a:lnTo>
                <a:lnTo>
                  <a:pt x="19812" y="86868"/>
                </a:lnTo>
                <a:lnTo>
                  <a:pt x="13716" y="86868"/>
                </a:lnTo>
                <a:lnTo>
                  <a:pt x="12192" y="88392"/>
                </a:lnTo>
                <a:lnTo>
                  <a:pt x="9144" y="89916"/>
                </a:lnTo>
                <a:lnTo>
                  <a:pt x="10668" y="88392"/>
                </a:lnTo>
                <a:lnTo>
                  <a:pt x="7620" y="89916"/>
                </a:lnTo>
                <a:lnTo>
                  <a:pt x="4572" y="89916"/>
                </a:lnTo>
                <a:lnTo>
                  <a:pt x="1524" y="92964"/>
                </a:lnTo>
                <a:lnTo>
                  <a:pt x="0" y="97536"/>
                </a:lnTo>
                <a:lnTo>
                  <a:pt x="0" y="102108"/>
                </a:lnTo>
                <a:lnTo>
                  <a:pt x="3048" y="106680"/>
                </a:lnTo>
                <a:lnTo>
                  <a:pt x="6096" y="108204"/>
                </a:lnTo>
                <a:lnTo>
                  <a:pt x="15240" y="111252"/>
                </a:lnTo>
                <a:lnTo>
                  <a:pt x="21336" y="112776"/>
                </a:lnTo>
                <a:lnTo>
                  <a:pt x="27432" y="112776"/>
                </a:lnTo>
                <a:lnTo>
                  <a:pt x="33528" y="114300"/>
                </a:lnTo>
                <a:lnTo>
                  <a:pt x="65532" y="114300"/>
                </a:lnTo>
                <a:lnTo>
                  <a:pt x="73152" y="112776"/>
                </a:lnTo>
                <a:lnTo>
                  <a:pt x="80772" y="112776"/>
                </a:lnTo>
                <a:lnTo>
                  <a:pt x="89916" y="111252"/>
                </a:lnTo>
                <a:lnTo>
                  <a:pt x="111252" y="111252"/>
                </a:lnTo>
                <a:lnTo>
                  <a:pt x="120396" y="109728"/>
                </a:lnTo>
                <a:lnTo>
                  <a:pt x="131064" y="109728"/>
                </a:lnTo>
                <a:lnTo>
                  <a:pt x="141732" y="108204"/>
                </a:lnTo>
                <a:lnTo>
                  <a:pt x="163068" y="108204"/>
                </a:lnTo>
                <a:lnTo>
                  <a:pt x="172212" y="106680"/>
                </a:lnTo>
                <a:lnTo>
                  <a:pt x="182880" y="103632"/>
                </a:lnTo>
                <a:lnTo>
                  <a:pt x="181356" y="105156"/>
                </a:lnTo>
                <a:lnTo>
                  <a:pt x="190500" y="103632"/>
                </a:lnTo>
                <a:lnTo>
                  <a:pt x="192024" y="103632"/>
                </a:lnTo>
                <a:lnTo>
                  <a:pt x="207264" y="100584"/>
                </a:lnTo>
                <a:lnTo>
                  <a:pt x="208788" y="100584"/>
                </a:lnTo>
                <a:lnTo>
                  <a:pt x="211836" y="99060"/>
                </a:lnTo>
                <a:lnTo>
                  <a:pt x="213360" y="97536"/>
                </a:lnTo>
                <a:lnTo>
                  <a:pt x="216408" y="92964"/>
                </a:lnTo>
                <a:lnTo>
                  <a:pt x="217932" y="92964"/>
                </a:lnTo>
                <a:lnTo>
                  <a:pt x="220980" y="88392"/>
                </a:lnTo>
                <a:lnTo>
                  <a:pt x="220980" y="83820"/>
                </a:lnTo>
                <a:close/>
              </a:path>
              <a:path w="227329" h="114300">
                <a:moveTo>
                  <a:pt x="227063" y="13716"/>
                </a:moveTo>
                <a:lnTo>
                  <a:pt x="224015" y="4572"/>
                </a:lnTo>
                <a:lnTo>
                  <a:pt x="219443" y="0"/>
                </a:lnTo>
                <a:lnTo>
                  <a:pt x="214871" y="1524"/>
                </a:lnTo>
                <a:lnTo>
                  <a:pt x="207251" y="1524"/>
                </a:lnTo>
                <a:lnTo>
                  <a:pt x="204203" y="3048"/>
                </a:lnTo>
                <a:lnTo>
                  <a:pt x="193535" y="3048"/>
                </a:lnTo>
                <a:lnTo>
                  <a:pt x="187439" y="4572"/>
                </a:lnTo>
                <a:lnTo>
                  <a:pt x="181343" y="4572"/>
                </a:lnTo>
                <a:lnTo>
                  <a:pt x="175247" y="6096"/>
                </a:lnTo>
                <a:lnTo>
                  <a:pt x="131051" y="6096"/>
                </a:lnTo>
                <a:lnTo>
                  <a:pt x="115811" y="9144"/>
                </a:lnTo>
                <a:lnTo>
                  <a:pt x="86855" y="9144"/>
                </a:lnTo>
                <a:lnTo>
                  <a:pt x="80759" y="10668"/>
                </a:lnTo>
                <a:lnTo>
                  <a:pt x="74663" y="10668"/>
                </a:lnTo>
                <a:lnTo>
                  <a:pt x="70091" y="12192"/>
                </a:lnTo>
                <a:lnTo>
                  <a:pt x="60947" y="12192"/>
                </a:lnTo>
                <a:lnTo>
                  <a:pt x="56375" y="13716"/>
                </a:lnTo>
                <a:lnTo>
                  <a:pt x="48755" y="13716"/>
                </a:lnTo>
                <a:lnTo>
                  <a:pt x="42659" y="16764"/>
                </a:lnTo>
                <a:lnTo>
                  <a:pt x="44183" y="15240"/>
                </a:lnTo>
                <a:lnTo>
                  <a:pt x="41135" y="16764"/>
                </a:lnTo>
                <a:lnTo>
                  <a:pt x="39611" y="16764"/>
                </a:lnTo>
                <a:lnTo>
                  <a:pt x="36563" y="18288"/>
                </a:lnTo>
                <a:lnTo>
                  <a:pt x="36563" y="16764"/>
                </a:lnTo>
                <a:lnTo>
                  <a:pt x="30467" y="16764"/>
                </a:lnTo>
                <a:lnTo>
                  <a:pt x="27419" y="18288"/>
                </a:lnTo>
                <a:lnTo>
                  <a:pt x="24371" y="18288"/>
                </a:lnTo>
                <a:lnTo>
                  <a:pt x="22847" y="21336"/>
                </a:lnTo>
                <a:lnTo>
                  <a:pt x="22847" y="25908"/>
                </a:lnTo>
                <a:lnTo>
                  <a:pt x="21323" y="28956"/>
                </a:lnTo>
                <a:lnTo>
                  <a:pt x="24371" y="32004"/>
                </a:lnTo>
                <a:lnTo>
                  <a:pt x="33515" y="36576"/>
                </a:lnTo>
                <a:lnTo>
                  <a:pt x="39611" y="36576"/>
                </a:lnTo>
                <a:lnTo>
                  <a:pt x="42659" y="35052"/>
                </a:lnTo>
                <a:lnTo>
                  <a:pt x="47231" y="35052"/>
                </a:lnTo>
                <a:lnTo>
                  <a:pt x="48755" y="33528"/>
                </a:lnTo>
                <a:lnTo>
                  <a:pt x="54851" y="33528"/>
                </a:lnTo>
                <a:lnTo>
                  <a:pt x="59423" y="32004"/>
                </a:lnTo>
                <a:lnTo>
                  <a:pt x="57899" y="33528"/>
                </a:lnTo>
                <a:lnTo>
                  <a:pt x="62471" y="32004"/>
                </a:lnTo>
                <a:lnTo>
                  <a:pt x="71615" y="32004"/>
                </a:lnTo>
                <a:lnTo>
                  <a:pt x="77711" y="30480"/>
                </a:lnTo>
                <a:lnTo>
                  <a:pt x="83807" y="30480"/>
                </a:lnTo>
                <a:lnTo>
                  <a:pt x="89903" y="28956"/>
                </a:lnTo>
                <a:lnTo>
                  <a:pt x="118859" y="28956"/>
                </a:lnTo>
                <a:lnTo>
                  <a:pt x="126479" y="27432"/>
                </a:lnTo>
                <a:lnTo>
                  <a:pt x="132575" y="27432"/>
                </a:lnTo>
                <a:lnTo>
                  <a:pt x="140195" y="25908"/>
                </a:lnTo>
                <a:lnTo>
                  <a:pt x="146291" y="25908"/>
                </a:lnTo>
                <a:lnTo>
                  <a:pt x="153911" y="27432"/>
                </a:lnTo>
                <a:lnTo>
                  <a:pt x="178295" y="27432"/>
                </a:lnTo>
                <a:lnTo>
                  <a:pt x="184391" y="25908"/>
                </a:lnTo>
                <a:lnTo>
                  <a:pt x="190487" y="25908"/>
                </a:lnTo>
                <a:lnTo>
                  <a:pt x="196583" y="24384"/>
                </a:lnTo>
                <a:lnTo>
                  <a:pt x="202679" y="24384"/>
                </a:lnTo>
                <a:lnTo>
                  <a:pt x="207251" y="22860"/>
                </a:lnTo>
                <a:lnTo>
                  <a:pt x="214871" y="22860"/>
                </a:lnTo>
                <a:lnTo>
                  <a:pt x="216395" y="21336"/>
                </a:lnTo>
                <a:lnTo>
                  <a:pt x="219443" y="21336"/>
                </a:lnTo>
                <a:lnTo>
                  <a:pt x="224015" y="19812"/>
                </a:lnTo>
                <a:lnTo>
                  <a:pt x="227063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" name="object 5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627876" y="2996183"/>
            <a:ext cx="199643" cy="29210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502396" y="1652016"/>
            <a:ext cx="714755" cy="505967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6333744" y="2897124"/>
            <a:ext cx="128270" cy="387350"/>
          </a:xfrm>
          <a:custGeom>
            <a:avLst/>
            <a:gdLst/>
            <a:ahLst/>
            <a:cxnLst/>
            <a:rect l="l" t="t" r="r" b="b"/>
            <a:pathLst>
              <a:path w="128270" h="387350">
                <a:moveTo>
                  <a:pt x="42889" y="70104"/>
                </a:moveTo>
                <a:lnTo>
                  <a:pt x="22860" y="70104"/>
                </a:lnTo>
                <a:lnTo>
                  <a:pt x="27432" y="59436"/>
                </a:lnTo>
                <a:lnTo>
                  <a:pt x="33528" y="41148"/>
                </a:lnTo>
                <a:lnTo>
                  <a:pt x="36576" y="35052"/>
                </a:lnTo>
                <a:lnTo>
                  <a:pt x="36576" y="33528"/>
                </a:lnTo>
                <a:lnTo>
                  <a:pt x="39624" y="27432"/>
                </a:lnTo>
                <a:lnTo>
                  <a:pt x="41148" y="27432"/>
                </a:lnTo>
                <a:lnTo>
                  <a:pt x="44196" y="21336"/>
                </a:lnTo>
                <a:lnTo>
                  <a:pt x="42672" y="21336"/>
                </a:lnTo>
                <a:lnTo>
                  <a:pt x="45720" y="16764"/>
                </a:lnTo>
                <a:lnTo>
                  <a:pt x="47244" y="12192"/>
                </a:lnTo>
                <a:lnTo>
                  <a:pt x="48768" y="12192"/>
                </a:lnTo>
                <a:lnTo>
                  <a:pt x="50292" y="7620"/>
                </a:lnTo>
                <a:lnTo>
                  <a:pt x="54864" y="3048"/>
                </a:lnTo>
                <a:lnTo>
                  <a:pt x="60960" y="0"/>
                </a:lnTo>
                <a:lnTo>
                  <a:pt x="64008" y="0"/>
                </a:lnTo>
                <a:lnTo>
                  <a:pt x="65532" y="1524"/>
                </a:lnTo>
                <a:lnTo>
                  <a:pt x="68580" y="1524"/>
                </a:lnTo>
                <a:lnTo>
                  <a:pt x="71628" y="7620"/>
                </a:lnTo>
                <a:lnTo>
                  <a:pt x="71628" y="9144"/>
                </a:lnTo>
                <a:lnTo>
                  <a:pt x="72390" y="9144"/>
                </a:lnTo>
                <a:lnTo>
                  <a:pt x="73152" y="10668"/>
                </a:lnTo>
                <a:lnTo>
                  <a:pt x="73152" y="12192"/>
                </a:lnTo>
                <a:lnTo>
                  <a:pt x="74676" y="15240"/>
                </a:lnTo>
                <a:lnTo>
                  <a:pt x="56388" y="15240"/>
                </a:lnTo>
                <a:lnTo>
                  <a:pt x="59436" y="16764"/>
                </a:lnTo>
                <a:lnTo>
                  <a:pt x="57912" y="16764"/>
                </a:lnTo>
                <a:lnTo>
                  <a:pt x="60960" y="19812"/>
                </a:lnTo>
                <a:lnTo>
                  <a:pt x="61722" y="19812"/>
                </a:lnTo>
                <a:lnTo>
                  <a:pt x="62179" y="20726"/>
                </a:lnTo>
                <a:lnTo>
                  <a:pt x="59436" y="28956"/>
                </a:lnTo>
                <a:lnTo>
                  <a:pt x="53340" y="41148"/>
                </a:lnTo>
                <a:lnTo>
                  <a:pt x="47244" y="56388"/>
                </a:lnTo>
                <a:lnTo>
                  <a:pt x="44196" y="65532"/>
                </a:lnTo>
                <a:lnTo>
                  <a:pt x="42889" y="70104"/>
                </a:lnTo>
                <a:close/>
              </a:path>
              <a:path w="128270" h="387350">
                <a:moveTo>
                  <a:pt x="72390" y="9144"/>
                </a:moveTo>
                <a:lnTo>
                  <a:pt x="71628" y="9144"/>
                </a:lnTo>
                <a:lnTo>
                  <a:pt x="71628" y="7620"/>
                </a:lnTo>
                <a:lnTo>
                  <a:pt x="72390" y="9144"/>
                </a:lnTo>
                <a:close/>
              </a:path>
              <a:path w="128270" h="387350">
                <a:moveTo>
                  <a:pt x="65532" y="18288"/>
                </a:moveTo>
                <a:lnTo>
                  <a:pt x="65532" y="16764"/>
                </a:lnTo>
                <a:lnTo>
                  <a:pt x="59436" y="16764"/>
                </a:lnTo>
                <a:lnTo>
                  <a:pt x="56388" y="15240"/>
                </a:lnTo>
                <a:lnTo>
                  <a:pt x="67056" y="15240"/>
                </a:lnTo>
                <a:lnTo>
                  <a:pt x="65532" y="18288"/>
                </a:lnTo>
                <a:close/>
              </a:path>
              <a:path w="128270" h="387350">
                <a:moveTo>
                  <a:pt x="74676" y="18288"/>
                </a:moveTo>
                <a:lnTo>
                  <a:pt x="65532" y="18288"/>
                </a:lnTo>
                <a:lnTo>
                  <a:pt x="67056" y="15240"/>
                </a:lnTo>
                <a:lnTo>
                  <a:pt x="74676" y="15240"/>
                </a:lnTo>
                <a:lnTo>
                  <a:pt x="74676" y="18288"/>
                </a:lnTo>
                <a:close/>
              </a:path>
              <a:path w="128270" h="387350">
                <a:moveTo>
                  <a:pt x="60960" y="19812"/>
                </a:moveTo>
                <a:lnTo>
                  <a:pt x="57912" y="16764"/>
                </a:lnTo>
                <a:lnTo>
                  <a:pt x="65532" y="16764"/>
                </a:lnTo>
                <a:lnTo>
                  <a:pt x="64008" y="18288"/>
                </a:lnTo>
                <a:lnTo>
                  <a:pt x="60960" y="18288"/>
                </a:lnTo>
                <a:lnTo>
                  <a:pt x="60960" y="19812"/>
                </a:lnTo>
                <a:close/>
              </a:path>
              <a:path w="128270" h="387350">
                <a:moveTo>
                  <a:pt x="67056" y="24384"/>
                </a:moveTo>
                <a:lnTo>
                  <a:pt x="64008" y="24384"/>
                </a:lnTo>
                <a:lnTo>
                  <a:pt x="62484" y="21336"/>
                </a:lnTo>
                <a:lnTo>
                  <a:pt x="64008" y="18288"/>
                </a:lnTo>
                <a:lnTo>
                  <a:pt x="65532" y="16764"/>
                </a:lnTo>
                <a:lnTo>
                  <a:pt x="65532" y="18288"/>
                </a:lnTo>
                <a:lnTo>
                  <a:pt x="74676" y="18288"/>
                </a:lnTo>
                <a:lnTo>
                  <a:pt x="74676" y="21336"/>
                </a:lnTo>
                <a:lnTo>
                  <a:pt x="70104" y="22860"/>
                </a:lnTo>
                <a:lnTo>
                  <a:pt x="67056" y="24384"/>
                </a:lnTo>
                <a:close/>
              </a:path>
              <a:path w="128270" h="387350">
                <a:moveTo>
                  <a:pt x="61722" y="19812"/>
                </a:moveTo>
                <a:lnTo>
                  <a:pt x="60960" y="19812"/>
                </a:lnTo>
                <a:lnTo>
                  <a:pt x="60960" y="18288"/>
                </a:lnTo>
                <a:lnTo>
                  <a:pt x="61722" y="19812"/>
                </a:lnTo>
                <a:close/>
              </a:path>
              <a:path w="128270" h="387350">
                <a:moveTo>
                  <a:pt x="62179" y="20726"/>
                </a:moveTo>
                <a:lnTo>
                  <a:pt x="60960" y="18288"/>
                </a:lnTo>
                <a:lnTo>
                  <a:pt x="64008" y="18288"/>
                </a:lnTo>
                <a:lnTo>
                  <a:pt x="63246" y="19812"/>
                </a:lnTo>
                <a:lnTo>
                  <a:pt x="62484" y="19812"/>
                </a:lnTo>
                <a:lnTo>
                  <a:pt x="62179" y="20726"/>
                </a:lnTo>
                <a:close/>
              </a:path>
              <a:path w="128270" h="387350">
                <a:moveTo>
                  <a:pt x="62484" y="21336"/>
                </a:moveTo>
                <a:lnTo>
                  <a:pt x="62179" y="20726"/>
                </a:lnTo>
                <a:lnTo>
                  <a:pt x="62484" y="19812"/>
                </a:lnTo>
                <a:lnTo>
                  <a:pt x="62484" y="21336"/>
                </a:lnTo>
                <a:close/>
              </a:path>
              <a:path w="128270" h="387350">
                <a:moveTo>
                  <a:pt x="62484" y="21336"/>
                </a:moveTo>
                <a:lnTo>
                  <a:pt x="62484" y="19812"/>
                </a:lnTo>
                <a:lnTo>
                  <a:pt x="63246" y="19812"/>
                </a:lnTo>
                <a:lnTo>
                  <a:pt x="62484" y="21336"/>
                </a:lnTo>
                <a:close/>
              </a:path>
              <a:path w="128270" h="387350">
                <a:moveTo>
                  <a:pt x="126492" y="387096"/>
                </a:moveTo>
                <a:lnTo>
                  <a:pt x="120396" y="387096"/>
                </a:lnTo>
                <a:lnTo>
                  <a:pt x="105156" y="381000"/>
                </a:lnTo>
                <a:lnTo>
                  <a:pt x="103632" y="381000"/>
                </a:lnTo>
                <a:lnTo>
                  <a:pt x="88392" y="371856"/>
                </a:lnTo>
                <a:lnTo>
                  <a:pt x="86868" y="371856"/>
                </a:lnTo>
                <a:lnTo>
                  <a:pt x="74676" y="361188"/>
                </a:lnTo>
                <a:lnTo>
                  <a:pt x="62484" y="348996"/>
                </a:lnTo>
                <a:lnTo>
                  <a:pt x="60960" y="348996"/>
                </a:lnTo>
                <a:lnTo>
                  <a:pt x="50292" y="338327"/>
                </a:lnTo>
                <a:lnTo>
                  <a:pt x="50292" y="336803"/>
                </a:lnTo>
                <a:lnTo>
                  <a:pt x="41148" y="326136"/>
                </a:lnTo>
                <a:lnTo>
                  <a:pt x="41148" y="324612"/>
                </a:lnTo>
                <a:lnTo>
                  <a:pt x="33528" y="312420"/>
                </a:lnTo>
                <a:lnTo>
                  <a:pt x="25908" y="298704"/>
                </a:lnTo>
                <a:lnTo>
                  <a:pt x="13716" y="271271"/>
                </a:lnTo>
                <a:lnTo>
                  <a:pt x="10668" y="259080"/>
                </a:lnTo>
                <a:lnTo>
                  <a:pt x="6096" y="245364"/>
                </a:lnTo>
                <a:lnTo>
                  <a:pt x="6096" y="243840"/>
                </a:lnTo>
                <a:lnTo>
                  <a:pt x="3048" y="230123"/>
                </a:lnTo>
                <a:lnTo>
                  <a:pt x="1524" y="216408"/>
                </a:lnTo>
                <a:lnTo>
                  <a:pt x="1524" y="201168"/>
                </a:lnTo>
                <a:lnTo>
                  <a:pt x="0" y="185928"/>
                </a:lnTo>
                <a:lnTo>
                  <a:pt x="1524" y="170688"/>
                </a:lnTo>
                <a:lnTo>
                  <a:pt x="1524" y="155448"/>
                </a:lnTo>
                <a:lnTo>
                  <a:pt x="3048" y="141732"/>
                </a:lnTo>
                <a:lnTo>
                  <a:pt x="3048" y="140208"/>
                </a:lnTo>
                <a:lnTo>
                  <a:pt x="6096" y="128016"/>
                </a:lnTo>
                <a:lnTo>
                  <a:pt x="6096" y="126492"/>
                </a:lnTo>
                <a:lnTo>
                  <a:pt x="9144" y="114300"/>
                </a:lnTo>
                <a:lnTo>
                  <a:pt x="10668" y="102108"/>
                </a:lnTo>
                <a:lnTo>
                  <a:pt x="12192" y="100584"/>
                </a:lnTo>
                <a:lnTo>
                  <a:pt x="18288" y="79248"/>
                </a:lnTo>
                <a:lnTo>
                  <a:pt x="18288" y="77724"/>
                </a:lnTo>
                <a:lnTo>
                  <a:pt x="22860" y="68580"/>
                </a:lnTo>
                <a:lnTo>
                  <a:pt x="22860" y="70104"/>
                </a:lnTo>
                <a:lnTo>
                  <a:pt x="42889" y="70104"/>
                </a:lnTo>
                <a:lnTo>
                  <a:pt x="41148" y="76200"/>
                </a:lnTo>
                <a:lnTo>
                  <a:pt x="37338" y="83820"/>
                </a:lnTo>
                <a:lnTo>
                  <a:pt x="36576" y="83820"/>
                </a:lnTo>
                <a:lnTo>
                  <a:pt x="33528" y="96012"/>
                </a:lnTo>
                <a:lnTo>
                  <a:pt x="30480" y="106680"/>
                </a:lnTo>
                <a:lnTo>
                  <a:pt x="27432" y="118872"/>
                </a:lnTo>
                <a:lnTo>
                  <a:pt x="26098" y="129540"/>
                </a:lnTo>
                <a:lnTo>
                  <a:pt x="25908" y="129540"/>
                </a:lnTo>
                <a:lnTo>
                  <a:pt x="24384" y="143256"/>
                </a:lnTo>
                <a:lnTo>
                  <a:pt x="21336" y="156972"/>
                </a:lnTo>
                <a:lnTo>
                  <a:pt x="22860" y="156972"/>
                </a:lnTo>
                <a:lnTo>
                  <a:pt x="21336" y="170688"/>
                </a:lnTo>
                <a:lnTo>
                  <a:pt x="21336" y="199644"/>
                </a:lnTo>
                <a:lnTo>
                  <a:pt x="22860" y="214883"/>
                </a:lnTo>
                <a:lnTo>
                  <a:pt x="23029" y="214883"/>
                </a:lnTo>
                <a:lnTo>
                  <a:pt x="24384" y="227076"/>
                </a:lnTo>
                <a:lnTo>
                  <a:pt x="27432" y="240792"/>
                </a:lnTo>
                <a:lnTo>
                  <a:pt x="27770" y="240792"/>
                </a:lnTo>
                <a:lnTo>
                  <a:pt x="30480" y="252983"/>
                </a:lnTo>
                <a:lnTo>
                  <a:pt x="33528" y="263652"/>
                </a:lnTo>
                <a:lnTo>
                  <a:pt x="39624" y="275844"/>
                </a:lnTo>
                <a:lnTo>
                  <a:pt x="45720" y="289559"/>
                </a:lnTo>
                <a:lnTo>
                  <a:pt x="44196" y="289559"/>
                </a:lnTo>
                <a:lnTo>
                  <a:pt x="51816" y="301752"/>
                </a:lnTo>
                <a:lnTo>
                  <a:pt x="57912" y="312420"/>
                </a:lnTo>
                <a:lnTo>
                  <a:pt x="67056" y="323088"/>
                </a:lnTo>
                <a:lnTo>
                  <a:pt x="77724" y="333756"/>
                </a:lnTo>
                <a:lnTo>
                  <a:pt x="76200" y="333756"/>
                </a:lnTo>
                <a:lnTo>
                  <a:pt x="88392" y="344424"/>
                </a:lnTo>
                <a:lnTo>
                  <a:pt x="86868" y="344424"/>
                </a:lnTo>
                <a:lnTo>
                  <a:pt x="100584" y="355092"/>
                </a:lnTo>
                <a:lnTo>
                  <a:pt x="112776" y="367284"/>
                </a:lnTo>
                <a:lnTo>
                  <a:pt x="126492" y="376427"/>
                </a:lnTo>
                <a:lnTo>
                  <a:pt x="128016" y="379476"/>
                </a:lnTo>
                <a:lnTo>
                  <a:pt x="128016" y="381000"/>
                </a:lnTo>
                <a:lnTo>
                  <a:pt x="126492" y="384048"/>
                </a:lnTo>
                <a:lnTo>
                  <a:pt x="126492" y="387096"/>
                </a:lnTo>
                <a:close/>
              </a:path>
              <a:path w="128270" h="387350">
                <a:moveTo>
                  <a:pt x="36576" y="85344"/>
                </a:moveTo>
                <a:lnTo>
                  <a:pt x="36576" y="83820"/>
                </a:lnTo>
                <a:lnTo>
                  <a:pt x="37338" y="83820"/>
                </a:lnTo>
                <a:lnTo>
                  <a:pt x="36576" y="85344"/>
                </a:lnTo>
                <a:close/>
              </a:path>
              <a:path w="128270" h="387350">
                <a:moveTo>
                  <a:pt x="25908" y="131064"/>
                </a:moveTo>
                <a:lnTo>
                  <a:pt x="25908" y="129540"/>
                </a:lnTo>
                <a:lnTo>
                  <a:pt x="26098" y="129540"/>
                </a:lnTo>
                <a:lnTo>
                  <a:pt x="25908" y="131064"/>
                </a:lnTo>
                <a:close/>
              </a:path>
              <a:path w="128270" h="387350">
                <a:moveTo>
                  <a:pt x="23029" y="214883"/>
                </a:moveTo>
                <a:lnTo>
                  <a:pt x="22860" y="214883"/>
                </a:lnTo>
                <a:lnTo>
                  <a:pt x="22860" y="213359"/>
                </a:lnTo>
                <a:lnTo>
                  <a:pt x="23029" y="214883"/>
                </a:lnTo>
                <a:close/>
              </a:path>
              <a:path w="128270" h="387350">
                <a:moveTo>
                  <a:pt x="27770" y="240792"/>
                </a:moveTo>
                <a:lnTo>
                  <a:pt x="27432" y="240792"/>
                </a:lnTo>
                <a:lnTo>
                  <a:pt x="27432" y="239268"/>
                </a:lnTo>
                <a:lnTo>
                  <a:pt x="27770" y="2407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732776" y="2872739"/>
            <a:ext cx="287020" cy="417830"/>
          </a:xfrm>
          <a:custGeom>
            <a:avLst/>
            <a:gdLst/>
            <a:ahLst/>
            <a:cxnLst/>
            <a:rect l="l" t="t" r="r" b="b"/>
            <a:pathLst>
              <a:path w="287020" h="417829">
                <a:moveTo>
                  <a:pt x="9906" y="19812"/>
                </a:moveTo>
                <a:lnTo>
                  <a:pt x="1524" y="19812"/>
                </a:lnTo>
                <a:lnTo>
                  <a:pt x="1524" y="16764"/>
                </a:lnTo>
                <a:lnTo>
                  <a:pt x="0" y="15240"/>
                </a:lnTo>
                <a:lnTo>
                  <a:pt x="0" y="10668"/>
                </a:lnTo>
                <a:lnTo>
                  <a:pt x="1524" y="9144"/>
                </a:lnTo>
                <a:lnTo>
                  <a:pt x="3048" y="6096"/>
                </a:lnTo>
                <a:lnTo>
                  <a:pt x="4572" y="4572"/>
                </a:lnTo>
                <a:lnTo>
                  <a:pt x="4572" y="3048"/>
                </a:lnTo>
                <a:lnTo>
                  <a:pt x="6096" y="3048"/>
                </a:lnTo>
                <a:lnTo>
                  <a:pt x="9144" y="1524"/>
                </a:lnTo>
                <a:lnTo>
                  <a:pt x="12192" y="1524"/>
                </a:lnTo>
                <a:lnTo>
                  <a:pt x="13716" y="0"/>
                </a:lnTo>
                <a:lnTo>
                  <a:pt x="25908" y="0"/>
                </a:lnTo>
                <a:lnTo>
                  <a:pt x="30480" y="1524"/>
                </a:lnTo>
                <a:lnTo>
                  <a:pt x="36576" y="3048"/>
                </a:lnTo>
                <a:lnTo>
                  <a:pt x="48768" y="9144"/>
                </a:lnTo>
                <a:lnTo>
                  <a:pt x="56388" y="13716"/>
                </a:lnTo>
                <a:lnTo>
                  <a:pt x="62484" y="16764"/>
                </a:lnTo>
                <a:lnTo>
                  <a:pt x="13716" y="16764"/>
                </a:lnTo>
                <a:lnTo>
                  <a:pt x="12192" y="18288"/>
                </a:lnTo>
                <a:lnTo>
                  <a:pt x="10668" y="18288"/>
                </a:lnTo>
                <a:lnTo>
                  <a:pt x="9906" y="19812"/>
                </a:lnTo>
                <a:close/>
              </a:path>
              <a:path w="287020" h="417829">
                <a:moveTo>
                  <a:pt x="7620" y="36576"/>
                </a:moveTo>
                <a:lnTo>
                  <a:pt x="3048" y="36576"/>
                </a:lnTo>
                <a:lnTo>
                  <a:pt x="0" y="35052"/>
                </a:lnTo>
                <a:lnTo>
                  <a:pt x="0" y="19812"/>
                </a:lnTo>
                <a:lnTo>
                  <a:pt x="1524" y="16764"/>
                </a:lnTo>
                <a:lnTo>
                  <a:pt x="1524" y="19812"/>
                </a:lnTo>
                <a:lnTo>
                  <a:pt x="9906" y="19812"/>
                </a:lnTo>
                <a:lnTo>
                  <a:pt x="9144" y="21336"/>
                </a:lnTo>
                <a:lnTo>
                  <a:pt x="9144" y="35052"/>
                </a:lnTo>
                <a:lnTo>
                  <a:pt x="7620" y="36576"/>
                </a:lnTo>
                <a:close/>
              </a:path>
              <a:path w="287020" h="417829">
                <a:moveTo>
                  <a:pt x="25908" y="18288"/>
                </a:moveTo>
                <a:lnTo>
                  <a:pt x="21336" y="16764"/>
                </a:lnTo>
                <a:lnTo>
                  <a:pt x="24384" y="16764"/>
                </a:lnTo>
                <a:lnTo>
                  <a:pt x="25908" y="18288"/>
                </a:lnTo>
                <a:close/>
              </a:path>
              <a:path w="287020" h="417829">
                <a:moveTo>
                  <a:pt x="121920" y="71628"/>
                </a:moveTo>
                <a:lnTo>
                  <a:pt x="111252" y="62484"/>
                </a:lnTo>
                <a:lnTo>
                  <a:pt x="100584" y="54864"/>
                </a:lnTo>
                <a:lnTo>
                  <a:pt x="88392" y="48768"/>
                </a:lnTo>
                <a:lnTo>
                  <a:pt x="89916" y="48768"/>
                </a:lnTo>
                <a:lnTo>
                  <a:pt x="77724" y="42672"/>
                </a:lnTo>
                <a:lnTo>
                  <a:pt x="79248" y="42672"/>
                </a:lnTo>
                <a:lnTo>
                  <a:pt x="57912" y="33528"/>
                </a:lnTo>
                <a:lnTo>
                  <a:pt x="48768" y="28956"/>
                </a:lnTo>
                <a:lnTo>
                  <a:pt x="41148" y="24384"/>
                </a:lnTo>
                <a:lnTo>
                  <a:pt x="35052" y="21336"/>
                </a:lnTo>
                <a:lnTo>
                  <a:pt x="30480" y="19812"/>
                </a:lnTo>
                <a:lnTo>
                  <a:pt x="24384" y="16764"/>
                </a:lnTo>
                <a:lnTo>
                  <a:pt x="62484" y="16764"/>
                </a:lnTo>
                <a:lnTo>
                  <a:pt x="74676" y="22860"/>
                </a:lnTo>
                <a:lnTo>
                  <a:pt x="85344" y="27432"/>
                </a:lnTo>
                <a:lnTo>
                  <a:pt x="97536" y="32004"/>
                </a:lnTo>
                <a:lnTo>
                  <a:pt x="97536" y="33528"/>
                </a:lnTo>
                <a:lnTo>
                  <a:pt x="109728" y="39624"/>
                </a:lnTo>
                <a:lnTo>
                  <a:pt x="121920" y="47244"/>
                </a:lnTo>
                <a:lnTo>
                  <a:pt x="134112" y="56388"/>
                </a:lnTo>
                <a:lnTo>
                  <a:pt x="144780" y="65532"/>
                </a:lnTo>
                <a:lnTo>
                  <a:pt x="150876" y="70104"/>
                </a:lnTo>
                <a:lnTo>
                  <a:pt x="121920" y="70104"/>
                </a:lnTo>
                <a:lnTo>
                  <a:pt x="121920" y="71628"/>
                </a:lnTo>
                <a:close/>
              </a:path>
              <a:path w="287020" h="417829">
                <a:moveTo>
                  <a:pt x="10668" y="19812"/>
                </a:moveTo>
                <a:lnTo>
                  <a:pt x="10668" y="18288"/>
                </a:lnTo>
                <a:lnTo>
                  <a:pt x="12192" y="18288"/>
                </a:lnTo>
                <a:lnTo>
                  <a:pt x="10668" y="19812"/>
                </a:lnTo>
                <a:close/>
              </a:path>
              <a:path w="287020" h="417829">
                <a:moveTo>
                  <a:pt x="9144" y="22860"/>
                </a:moveTo>
                <a:lnTo>
                  <a:pt x="9144" y="21336"/>
                </a:lnTo>
                <a:lnTo>
                  <a:pt x="10668" y="19812"/>
                </a:lnTo>
                <a:lnTo>
                  <a:pt x="9144" y="22860"/>
                </a:lnTo>
                <a:close/>
              </a:path>
              <a:path w="287020" h="417829">
                <a:moveTo>
                  <a:pt x="166116" y="111252"/>
                </a:moveTo>
                <a:lnTo>
                  <a:pt x="155448" y="99060"/>
                </a:lnTo>
                <a:lnTo>
                  <a:pt x="143256" y="88392"/>
                </a:lnTo>
                <a:lnTo>
                  <a:pt x="144780" y="88392"/>
                </a:lnTo>
                <a:lnTo>
                  <a:pt x="134112" y="79248"/>
                </a:lnTo>
                <a:lnTo>
                  <a:pt x="121920" y="70104"/>
                </a:lnTo>
                <a:lnTo>
                  <a:pt x="150876" y="70104"/>
                </a:lnTo>
                <a:lnTo>
                  <a:pt x="156972" y="74676"/>
                </a:lnTo>
                <a:lnTo>
                  <a:pt x="156972" y="76200"/>
                </a:lnTo>
                <a:lnTo>
                  <a:pt x="167639" y="86868"/>
                </a:lnTo>
                <a:lnTo>
                  <a:pt x="179832" y="97536"/>
                </a:lnTo>
                <a:lnTo>
                  <a:pt x="190500" y="109728"/>
                </a:lnTo>
                <a:lnTo>
                  <a:pt x="166116" y="109728"/>
                </a:lnTo>
                <a:lnTo>
                  <a:pt x="166116" y="111252"/>
                </a:lnTo>
                <a:close/>
              </a:path>
              <a:path w="287020" h="417829">
                <a:moveTo>
                  <a:pt x="274658" y="240792"/>
                </a:moveTo>
                <a:lnTo>
                  <a:pt x="254508" y="240792"/>
                </a:lnTo>
                <a:lnTo>
                  <a:pt x="246887" y="227076"/>
                </a:lnTo>
                <a:lnTo>
                  <a:pt x="248412" y="227076"/>
                </a:lnTo>
                <a:lnTo>
                  <a:pt x="225551" y="185928"/>
                </a:lnTo>
                <a:lnTo>
                  <a:pt x="216408" y="172212"/>
                </a:lnTo>
                <a:lnTo>
                  <a:pt x="207263" y="160020"/>
                </a:lnTo>
                <a:lnTo>
                  <a:pt x="198120" y="146304"/>
                </a:lnTo>
                <a:lnTo>
                  <a:pt x="166116" y="109728"/>
                </a:lnTo>
                <a:lnTo>
                  <a:pt x="190500" y="109728"/>
                </a:lnTo>
                <a:lnTo>
                  <a:pt x="201168" y="121920"/>
                </a:lnTo>
                <a:lnTo>
                  <a:pt x="222504" y="149352"/>
                </a:lnTo>
                <a:lnTo>
                  <a:pt x="231648" y="161544"/>
                </a:lnTo>
                <a:lnTo>
                  <a:pt x="231648" y="163068"/>
                </a:lnTo>
                <a:lnTo>
                  <a:pt x="240792" y="175260"/>
                </a:lnTo>
                <a:lnTo>
                  <a:pt x="240792" y="176784"/>
                </a:lnTo>
                <a:lnTo>
                  <a:pt x="249936" y="190499"/>
                </a:lnTo>
                <a:lnTo>
                  <a:pt x="257556" y="204216"/>
                </a:lnTo>
                <a:lnTo>
                  <a:pt x="257556" y="205740"/>
                </a:lnTo>
                <a:lnTo>
                  <a:pt x="265175" y="217932"/>
                </a:lnTo>
                <a:lnTo>
                  <a:pt x="265175" y="219456"/>
                </a:lnTo>
                <a:lnTo>
                  <a:pt x="271272" y="231647"/>
                </a:lnTo>
                <a:lnTo>
                  <a:pt x="271272" y="233172"/>
                </a:lnTo>
                <a:lnTo>
                  <a:pt x="274658" y="240792"/>
                </a:lnTo>
                <a:close/>
              </a:path>
              <a:path w="287020" h="417829">
                <a:moveTo>
                  <a:pt x="262127" y="266699"/>
                </a:moveTo>
                <a:lnTo>
                  <a:pt x="259080" y="252984"/>
                </a:lnTo>
                <a:lnTo>
                  <a:pt x="252984" y="239268"/>
                </a:lnTo>
                <a:lnTo>
                  <a:pt x="254508" y="240792"/>
                </a:lnTo>
                <a:lnTo>
                  <a:pt x="274658" y="240792"/>
                </a:lnTo>
                <a:lnTo>
                  <a:pt x="277368" y="246887"/>
                </a:lnTo>
                <a:lnTo>
                  <a:pt x="280416" y="260604"/>
                </a:lnTo>
                <a:lnTo>
                  <a:pt x="281939" y="262128"/>
                </a:lnTo>
                <a:lnTo>
                  <a:pt x="282617" y="265176"/>
                </a:lnTo>
                <a:lnTo>
                  <a:pt x="262127" y="265176"/>
                </a:lnTo>
                <a:lnTo>
                  <a:pt x="262127" y="266699"/>
                </a:lnTo>
                <a:close/>
              </a:path>
              <a:path w="287020" h="417829">
                <a:moveTo>
                  <a:pt x="265175" y="280416"/>
                </a:moveTo>
                <a:lnTo>
                  <a:pt x="262127" y="265176"/>
                </a:lnTo>
                <a:lnTo>
                  <a:pt x="282617" y="265176"/>
                </a:lnTo>
                <a:lnTo>
                  <a:pt x="284987" y="275844"/>
                </a:lnTo>
                <a:lnTo>
                  <a:pt x="284987" y="277368"/>
                </a:lnTo>
                <a:lnTo>
                  <a:pt x="285157" y="278892"/>
                </a:lnTo>
                <a:lnTo>
                  <a:pt x="265175" y="278892"/>
                </a:lnTo>
                <a:lnTo>
                  <a:pt x="265175" y="280416"/>
                </a:lnTo>
                <a:close/>
              </a:path>
              <a:path w="287020" h="417829">
                <a:moveTo>
                  <a:pt x="266700" y="294132"/>
                </a:moveTo>
                <a:lnTo>
                  <a:pt x="265175" y="278892"/>
                </a:lnTo>
                <a:lnTo>
                  <a:pt x="285157" y="278892"/>
                </a:lnTo>
                <a:lnTo>
                  <a:pt x="286512" y="291084"/>
                </a:lnTo>
                <a:lnTo>
                  <a:pt x="286512" y="292608"/>
                </a:lnTo>
                <a:lnTo>
                  <a:pt x="266700" y="292608"/>
                </a:lnTo>
                <a:lnTo>
                  <a:pt x="266700" y="294132"/>
                </a:lnTo>
                <a:close/>
              </a:path>
              <a:path w="287020" h="417829">
                <a:moveTo>
                  <a:pt x="286512" y="307847"/>
                </a:moveTo>
                <a:lnTo>
                  <a:pt x="268224" y="307847"/>
                </a:lnTo>
                <a:lnTo>
                  <a:pt x="268224" y="306323"/>
                </a:lnTo>
                <a:lnTo>
                  <a:pt x="268071" y="306323"/>
                </a:lnTo>
                <a:lnTo>
                  <a:pt x="266700" y="292608"/>
                </a:lnTo>
                <a:lnTo>
                  <a:pt x="286512" y="292608"/>
                </a:lnTo>
                <a:lnTo>
                  <a:pt x="286512" y="306323"/>
                </a:lnTo>
                <a:lnTo>
                  <a:pt x="268224" y="306323"/>
                </a:lnTo>
                <a:lnTo>
                  <a:pt x="268143" y="307045"/>
                </a:lnTo>
                <a:lnTo>
                  <a:pt x="286512" y="307045"/>
                </a:lnTo>
                <a:lnTo>
                  <a:pt x="286512" y="307847"/>
                </a:lnTo>
                <a:close/>
              </a:path>
              <a:path w="287020" h="417829">
                <a:moveTo>
                  <a:pt x="286512" y="320040"/>
                </a:moveTo>
                <a:lnTo>
                  <a:pt x="266700" y="320040"/>
                </a:lnTo>
                <a:lnTo>
                  <a:pt x="268143" y="307045"/>
                </a:lnTo>
                <a:lnTo>
                  <a:pt x="268224" y="307847"/>
                </a:lnTo>
                <a:lnTo>
                  <a:pt x="286512" y="307847"/>
                </a:lnTo>
                <a:lnTo>
                  <a:pt x="286512" y="320040"/>
                </a:lnTo>
                <a:close/>
              </a:path>
              <a:path w="287020" h="417829">
                <a:moveTo>
                  <a:pt x="280035" y="355091"/>
                </a:moveTo>
                <a:lnTo>
                  <a:pt x="260604" y="355091"/>
                </a:lnTo>
                <a:lnTo>
                  <a:pt x="263651" y="342900"/>
                </a:lnTo>
                <a:lnTo>
                  <a:pt x="262127" y="342900"/>
                </a:lnTo>
                <a:lnTo>
                  <a:pt x="265175" y="332232"/>
                </a:lnTo>
                <a:lnTo>
                  <a:pt x="266700" y="318516"/>
                </a:lnTo>
                <a:lnTo>
                  <a:pt x="266700" y="320040"/>
                </a:lnTo>
                <a:lnTo>
                  <a:pt x="286512" y="320040"/>
                </a:lnTo>
                <a:lnTo>
                  <a:pt x="286512" y="321564"/>
                </a:lnTo>
                <a:lnTo>
                  <a:pt x="284987" y="335280"/>
                </a:lnTo>
                <a:lnTo>
                  <a:pt x="280035" y="355091"/>
                </a:lnTo>
                <a:close/>
              </a:path>
              <a:path w="287020" h="417829">
                <a:moveTo>
                  <a:pt x="249936" y="417576"/>
                </a:moveTo>
                <a:lnTo>
                  <a:pt x="245363" y="417576"/>
                </a:lnTo>
                <a:lnTo>
                  <a:pt x="242316" y="414528"/>
                </a:lnTo>
                <a:lnTo>
                  <a:pt x="242316" y="413004"/>
                </a:lnTo>
                <a:lnTo>
                  <a:pt x="240792" y="408432"/>
                </a:lnTo>
                <a:lnTo>
                  <a:pt x="240792" y="406908"/>
                </a:lnTo>
                <a:lnTo>
                  <a:pt x="242316" y="400812"/>
                </a:lnTo>
                <a:lnTo>
                  <a:pt x="242316" y="397764"/>
                </a:lnTo>
                <a:lnTo>
                  <a:pt x="246887" y="391667"/>
                </a:lnTo>
                <a:lnTo>
                  <a:pt x="245363" y="391667"/>
                </a:lnTo>
                <a:lnTo>
                  <a:pt x="249936" y="384048"/>
                </a:lnTo>
                <a:lnTo>
                  <a:pt x="252984" y="374904"/>
                </a:lnTo>
                <a:lnTo>
                  <a:pt x="256032" y="364236"/>
                </a:lnTo>
                <a:lnTo>
                  <a:pt x="260604" y="353567"/>
                </a:lnTo>
                <a:lnTo>
                  <a:pt x="260604" y="355091"/>
                </a:lnTo>
                <a:lnTo>
                  <a:pt x="280035" y="355091"/>
                </a:lnTo>
                <a:lnTo>
                  <a:pt x="278892" y="359664"/>
                </a:lnTo>
                <a:lnTo>
                  <a:pt x="274320" y="371856"/>
                </a:lnTo>
                <a:lnTo>
                  <a:pt x="271272" y="381000"/>
                </a:lnTo>
                <a:lnTo>
                  <a:pt x="271272" y="382524"/>
                </a:lnTo>
                <a:lnTo>
                  <a:pt x="268224" y="391667"/>
                </a:lnTo>
                <a:lnTo>
                  <a:pt x="263651" y="399288"/>
                </a:lnTo>
                <a:lnTo>
                  <a:pt x="260604" y="406908"/>
                </a:lnTo>
                <a:lnTo>
                  <a:pt x="249936" y="417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" name="object 6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385559" y="2796540"/>
            <a:ext cx="1744979" cy="1475994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253983" y="3328415"/>
            <a:ext cx="198119" cy="185928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8429243" y="3136392"/>
            <a:ext cx="274320" cy="243840"/>
            <a:chOff x="8429243" y="3136392"/>
            <a:chExt cx="274320" cy="243840"/>
          </a:xfrm>
        </p:grpSpPr>
        <p:pic>
          <p:nvPicPr>
            <p:cNvPr id="66" name="object 6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429243" y="3136392"/>
              <a:ext cx="192024" cy="22707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8435339" y="3354323"/>
              <a:ext cx="268605" cy="26034"/>
            </a:xfrm>
            <a:custGeom>
              <a:avLst/>
              <a:gdLst/>
              <a:ahLst/>
              <a:cxnLst/>
              <a:rect l="l" t="t" r="r" b="b"/>
              <a:pathLst>
                <a:path w="268604" h="26035">
                  <a:moveTo>
                    <a:pt x="257556" y="19812"/>
                  </a:moveTo>
                  <a:lnTo>
                    <a:pt x="9144" y="19812"/>
                  </a:lnTo>
                  <a:lnTo>
                    <a:pt x="6096" y="18288"/>
                  </a:lnTo>
                  <a:lnTo>
                    <a:pt x="1524" y="15240"/>
                  </a:lnTo>
                  <a:lnTo>
                    <a:pt x="0" y="10668"/>
                  </a:lnTo>
                  <a:lnTo>
                    <a:pt x="1524" y="6096"/>
                  </a:lnTo>
                  <a:lnTo>
                    <a:pt x="4572" y="1524"/>
                  </a:lnTo>
                  <a:lnTo>
                    <a:pt x="9144" y="0"/>
                  </a:lnTo>
                  <a:lnTo>
                    <a:pt x="13716" y="1524"/>
                  </a:lnTo>
                  <a:lnTo>
                    <a:pt x="16764" y="3048"/>
                  </a:lnTo>
                  <a:lnTo>
                    <a:pt x="15240" y="3048"/>
                  </a:lnTo>
                  <a:lnTo>
                    <a:pt x="19812" y="4572"/>
                  </a:lnTo>
                  <a:lnTo>
                    <a:pt x="256032" y="4572"/>
                  </a:lnTo>
                  <a:lnTo>
                    <a:pt x="263652" y="6096"/>
                  </a:lnTo>
                  <a:lnTo>
                    <a:pt x="265176" y="6096"/>
                  </a:lnTo>
                  <a:lnTo>
                    <a:pt x="268224" y="7620"/>
                  </a:lnTo>
                  <a:lnTo>
                    <a:pt x="268224" y="12192"/>
                  </a:lnTo>
                  <a:lnTo>
                    <a:pt x="266700" y="15240"/>
                  </a:lnTo>
                  <a:lnTo>
                    <a:pt x="265176" y="15240"/>
                  </a:lnTo>
                  <a:lnTo>
                    <a:pt x="257556" y="19812"/>
                  </a:lnTo>
                  <a:close/>
                </a:path>
                <a:path w="268604" h="26035">
                  <a:moveTo>
                    <a:pt x="256032" y="4572"/>
                  </a:moveTo>
                  <a:lnTo>
                    <a:pt x="83820" y="4572"/>
                  </a:lnTo>
                  <a:lnTo>
                    <a:pt x="83058" y="4445"/>
                  </a:lnTo>
                  <a:lnTo>
                    <a:pt x="100584" y="1524"/>
                  </a:lnTo>
                  <a:lnTo>
                    <a:pt x="132588" y="1524"/>
                  </a:lnTo>
                  <a:lnTo>
                    <a:pt x="143256" y="3048"/>
                  </a:lnTo>
                  <a:lnTo>
                    <a:pt x="251460" y="3048"/>
                  </a:lnTo>
                  <a:lnTo>
                    <a:pt x="256032" y="4572"/>
                  </a:lnTo>
                  <a:close/>
                </a:path>
                <a:path w="268604" h="26035">
                  <a:moveTo>
                    <a:pt x="251460" y="3048"/>
                  </a:moveTo>
                  <a:lnTo>
                    <a:pt x="213360" y="3048"/>
                  </a:lnTo>
                  <a:lnTo>
                    <a:pt x="224027" y="1524"/>
                  </a:lnTo>
                  <a:lnTo>
                    <a:pt x="246888" y="1524"/>
                  </a:lnTo>
                  <a:lnTo>
                    <a:pt x="251460" y="3048"/>
                  </a:lnTo>
                  <a:close/>
                </a:path>
                <a:path w="268604" h="26035">
                  <a:moveTo>
                    <a:pt x="82296" y="4572"/>
                  </a:moveTo>
                  <a:lnTo>
                    <a:pt x="51816" y="4572"/>
                  </a:lnTo>
                  <a:lnTo>
                    <a:pt x="57912" y="3048"/>
                  </a:lnTo>
                  <a:lnTo>
                    <a:pt x="74676" y="3048"/>
                  </a:lnTo>
                  <a:lnTo>
                    <a:pt x="83058" y="4445"/>
                  </a:lnTo>
                  <a:lnTo>
                    <a:pt x="82296" y="4572"/>
                  </a:lnTo>
                  <a:close/>
                </a:path>
                <a:path w="268604" h="26035">
                  <a:moveTo>
                    <a:pt x="83820" y="4572"/>
                  </a:moveTo>
                  <a:lnTo>
                    <a:pt x="82296" y="4572"/>
                  </a:lnTo>
                  <a:lnTo>
                    <a:pt x="83058" y="4445"/>
                  </a:lnTo>
                  <a:lnTo>
                    <a:pt x="83820" y="4572"/>
                  </a:lnTo>
                  <a:close/>
                </a:path>
                <a:path w="268604" h="26035">
                  <a:moveTo>
                    <a:pt x="245364" y="22860"/>
                  </a:moveTo>
                  <a:lnTo>
                    <a:pt x="15240" y="22860"/>
                  </a:lnTo>
                  <a:lnTo>
                    <a:pt x="13716" y="21336"/>
                  </a:lnTo>
                  <a:lnTo>
                    <a:pt x="10668" y="19812"/>
                  </a:lnTo>
                  <a:lnTo>
                    <a:pt x="256032" y="19812"/>
                  </a:lnTo>
                  <a:lnTo>
                    <a:pt x="246888" y="21336"/>
                  </a:lnTo>
                  <a:lnTo>
                    <a:pt x="245364" y="22860"/>
                  </a:lnTo>
                  <a:close/>
                </a:path>
                <a:path w="268604" h="26035">
                  <a:moveTo>
                    <a:pt x="225552" y="24384"/>
                  </a:moveTo>
                  <a:lnTo>
                    <a:pt x="25908" y="24384"/>
                  </a:lnTo>
                  <a:lnTo>
                    <a:pt x="19812" y="22860"/>
                  </a:lnTo>
                  <a:lnTo>
                    <a:pt x="236220" y="22860"/>
                  </a:lnTo>
                  <a:lnTo>
                    <a:pt x="225552" y="24384"/>
                  </a:lnTo>
                  <a:close/>
                </a:path>
                <a:path w="268604" h="26035">
                  <a:moveTo>
                    <a:pt x="83820" y="25908"/>
                  </a:moveTo>
                  <a:lnTo>
                    <a:pt x="74676" y="25908"/>
                  </a:lnTo>
                  <a:lnTo>
                    <a:pt x="65532" y="24384"/>
                  </a:lnTo>
                  <a:lnTo>
                    <a:pt x="92964" y="24384"/>
                  </a:lnTo>
                  <a:lnTo>
                    <a:pt x="83820" y="25908"/>
                  </a:lnTo>
                  <a:close/>
                </a:path>
                <a:path w="268604" h="26035">
                  <a:moveTo>
                    <a:pt x="202691" y="25908"/>
                  </a:moveTo>
                  <a:lnTo>
                    <a:pt x="141732" y="25908"/>
                  </a:lnTo>
                  <a:lnTo>
                    <a:pt x="131064" y="24384"/>
                  </a:lnTo>
                  <a:lnTo>
                    <a:pt x="214884" y="24384"/>
                  </a:lnTo>
                  <a:lnTo>
                    <a:pt x="202691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8" name="object 6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871204" y="3432047"/>
            <a:ext cx="169164" cy="102107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212580" y="3221735"/>
            <a:ext cx="230123" cy="271780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5225796" y="5812535"/>
            <a:ext cx="364490" cy="220979"/>
          </a:xfrm>
          <a:custGeom>
            <a:avLst/>
            <a:gdLst/>
            <a:ahLst/>
            <a:cxnLst/>
            <a:rect l="l" t="t" r="r" b="b"/>
            <a:pathLst>
              <a:path w="364489" h="220979">
                <a:moveTo>
                  <a:pt x="339851" y="10160"/>
                </a:moveTo>
                <a:lnTo>
                  <a:pt x="344423" y="1270"/>
                </a:lnTo>
                <a:lnTo>
                  <a:pt x="348996" y="0"/>
                </a:lnTo>
                <a:lnTo>
                  <a:pt x="355091" y="1270"/>
                </a:lnTo>
                <a:lnTo>
                  <a:pt x="359664" y="2540"/>
                </a:lnTo>
                <a:lnTo>
                  <a:pt x="364235" y="6350"/>
                </a:lnTo>
                <a:lnTo>
                  <a:pt x="363626" y="8890"/>
                </a:lnTo>
                <a:lnTo>
                  <a:pt x="341375" y="8890"/>
                </a:lnTo>
                <a:lnTo>
                  <a:pt x="339851" y="10160"/>
                </a:lnTo>
                <a:close/>
              </a:path>
              <a:path w="364489" h="220979">
                <a:moveTo>
                  <a:pt x="340359" y="10583"/>
                </a:moveTo>
                <a:lnTo>
                  <a:pt x="341375" y="8890"/>
                </a:lnTo>
                <a:lnTo>
                  <a:pt x="363626" y="8890"/>
                </a:lnTo>
                <a:lnTo>
                  <a:pt x="363321" y="10160"/>
                </a:lnTo>
                <a:lnTo>
                  <a:pt x="341375" y="10160"/>
                </a:lnTo>
                <a:lnTo>
                  <a:pt x="340359" y="10583"/>
                </a:lnTo>
                <a:close/>
              </a:path>
              <a:path w="364489" h="220979">
                <a:moveTo>
                  <a:pt x="339851" y="11430"/>
                </a:moveTo>
                <a:lnTo>
                  <a:pt x="340359" y="10583"/>
                </a:lnTo>
                <a:lnTo>
                  <a:pt x="341375" y="10160"/>
                </a:lnTo>
                <a:lnTo>
                  <a:pt x="339851" y="11430"/>
                </a:lnTo>
                <a:close/>
              </a:path>
              <a:path w="364489" h="220979">
                <a:moveTo>
                  <a:pt x="347471" y="35560"/>
                </a:moveTo>
                <a:lnTo>
                  <a:pt x="294132" y="35560"/>
                </a:lnTo>
                <a:lnTo>
                  <a:pt x="300227" y="33020"/>
                </a:lnTo>
                <a:lnTo>
                  <a:pt x="309371" y="26670"/>
                </a:lnTo>
                <a:lnTo>
                  <a:pt x="313943" y="25400"/>
                </a:lnTo>
                <a:lnTo>
                  <a:pt x="313943" y="24130"/>
                </a:lnTo>
                <a:lnTo>
                  <a:pt x="323087" y="20320"/>
                </a:lnTo>
                <a:lnTo>
                  <a:pt x="321564" y="20320"/>
                </a:lnTo>
                <a:lnTo>
                  <a:pt x="327659" y="17780"/>
                </a:lnTo>
                <a:lnTo>
                  <a:pt x="329183" y="17780"/>
                </a:lnTo>
                <a:lnTo>
                  <a:pt x="333755" y="16510"/>
                </a:lnTo>
                <a:lnTo>
                  <a:pt x="332232" y="16510"/>
                </a:lnTo>
                <a:lnTo>
                  <a:pt x="336803" y="15240"/>
                </a:lnTo>
                <a:lnTo>
                  <a:pt x="335280" y="15240"/>
                </a:lnTo>
                <a:lnTo>
                  <a:pt x="336803" y="12700"/>
                </a:lnTo>
                <a:lnTo>
                  <a:pt x="339851" y="11430"/>
                </a:lnTo>
                <a:lnTo>
                  <a:pt x="341375" y="10160"/>
                </a:lnTo>
                <a:lnTo>
                  <a:pt x="363321" y="10160"/>
                </a:lnTo>
                <a:lnTo>
                  <a:pt x="362711" y="12700"/>
                </a:lnTo>
                <a:lnTo>
                  <a:pt x="362711" y="16510"/>
                </a:lnTo>
                <a:lnTo>
                  <a:pt x="361187" y="17780"/>
                </a:lnTo>
                <a:lnTo>
                  <a:pt x="361187" y="20320"/>
                </a:lnTo>
                <a:lnTo>
                  <a:pt x="359664" y="24130"/>
                </a:lnTo>
                <a:lnTo>
                  <a:pt x="356616" y="26670"/>
                </a:lnTo>
                <a:lnTo>
                  <a:pt x="355091" y="30480"/>
                </a:lnTo>
                <a:lnTo>
                  <a:pt x="352043" y="31750"/>
                </a:lnTo>
                <a:lnTo>
                  <a:pt x="347471" y="35560"/>
                </a:lnTo>
                <a:close/>
              </a:path>
              <a:path w="364489" h="220979">
                <a:moveTo>
                  <a:pt x="339851" y="11430"/>
                </a:moveTo>
                <a:lnTo>
                  <a:pt x="338327" y="11430"/>
                </a:lnTo>
                <a:lnTo>
                  <a:pt x="340359" y="10583"/>
                </a:lnTo>
                <a:lnTo>
                  <a:pt x="339851" y="11430"/>
                </a:lnTo>
                <a:close/>
              </a:path>
              <a:path w="364489" h="220979">
                <a:moveTo>
                  <a:pt x="263513" y="81280"/>
                </a:moveTo>
                <a:lnTo>
                  <a:pt x="225551" y="81280"/>
                </a:lnTo>
                <a:lnTo>
                  <a:pt x="233171" y="76200"/>
                </a:lnTo>
                <a:lnTo>
                  <a:pt x="245364" y="66040"/>
                </a:lnTo>
                <a:lnTo>
                  <a:pt x="246887" y="66040"/>
                </a:lnTo>
                <a:lnTo>
                  <a:pt x="259080" y="57150"/>
                </a:lnTo>
                <a:lnTo>
                  <a:pt x="265175" y="54610"/>
                </a:lnTo>
                <a:lnTo>
                  <a:pt x="271271" y="49530"/>
                </a:lnTo>
                <a:lnTo>
                  <a:pt x="277367" y="46990"/>
                </a:lnTo>
                <a:lnTo>
                  <a:pt x="283464" y="41910"/>
                </a:lnTo>
                <a:lnTo>
                  <a:pt x="288035" y="39370"/>
                </a:lnTo>
                <a:lnTo>
                  <a:pt x="294132" y="34290"/>
                </a:lnTo>
                <a:lnTo>
                  <a:pt x="294132" y="35560"/>
                </a:lnTo>
                <a:lnTo>
                  <a:pt x="347471" y="35560"/>
                </a:lnTo>
                <a:lnTo>
                  <a:pt x="338327" y="39370"/>
                </a:lnTo>
                <a:lnTo>
                  <a:pt x="339851" y="39370"/>
                </a:lnTo>
                <a:lnTo>
                  <a:pt x="333755" y="41910"/>
                </a:lnTo>
                <a:lnTo>
                  <a:pt x="332232" y="41910"/>
                </a:lnTo>
                <a:lnTo>
                  <a:pt x="329183" y="44450"/>
                </a:lnTo>
                <a:lnTo>
                  <a:pt x="327659" y="44450"/>
                </a:lnTo>
                <a:lnTo>
                  <a:pt x="323087" y="46990"/>
                </a:lnTo>
                <a:lnTo>
                  <a:pt x="324611" y="46990"/>
                </a:lnTo>
                <a:lnTo>
                  <a:pt x="315467" y="49530"/>
                </a:lnTo>
                <a:lnTo>
                  <a:pt x="315467" y="50800"/>
                </a:lnTo>
                <a:lnTo>
                  <a:pt x="310896" y="53340"/>
                </a:lnTo>
                <a:lnTo>
                  <a:pt x="304800" y="55880"/>
                </a:lnTo>
                <a:lnTo>
                  <a:pt x="302513" y="57150"/>
                </a:lnTo>
                <a:lnTo>
                  <a:pt x="301751" y="57150"/>
                </a:lnTo>
                <a:lnTo>
                  <a:pt x="295655" y="62230"/>
                </a:lnTo>
                <a:lnTo>
                  <a:pt x="289559" y="64770"/>
                </a:lnTo>
                <a:lnTo>
                  <a:pt x="283464" y="69850"/>
                </a:lnTo>
                <a:lnTo>
                  <a:pt x="277367" y="72390"/>
                </a:lnTo>
                <a:lnTo>
                  <a:pt x="271271" y="77470"/>
                </a:lnTo>
                <a:lnTo>
                  <a:pt x="265175" y="80010"/>
                </a:lnTo>
                <a:lnTo>
                  <a:pt x="263513" y="81280"/>
                </a:lnTo>
                <a:close/>
              </a:path>
              <a:path w="364489" h="220979">
                <a:moveTo>
                  <a:pt x="300228" y="58419"/>
                </a:moveTo>
                <a:lnTo>
                  <a:pt x="301751" y="57150"/>
                </a:lnTo>
                <a:lnTo>
                  <a:pt x="302513" y="57150"/>
                </a:lnTo>
                <a:lnTo>
                  <a:pt x="300228" y="58419"/>
                </a:lnTo>
                <a:close/>
              </a:path>
              <a:path w="364489" h="220979">
                <a:moveTo>
                  <a:pt x="300227" y="58420"/>
                </a:moveTo>
                <a:close/>
              </a:path>
              <a:path w="364489" h="220979">
                <a:moveTo>
                  <a:pt x="244982" y="95250"/>
                </a:moveTo>
                <a:lnTo>
                  <a:pt x="205739" y="95250"/>
                </a:lnTo>
                <a:lnTo>
                  <a:pt x="211835" y="88900"/>
                </a:lnTo>
                <a:lnTo>
                  <a:pt x="219455" y="85090"/>
                </a:lnTo>
                <a:lnTo>
                  <a:pt x="220980" y="85090"/>
                </a:lnTo>
                <a:lnTo>
                  <a:pt x="227075" y="80010"/>
                </a:lnTo>
                <a:lnTo>
                  <a:pt x="225551" y="81280"/>
                </a:lnTo>
                <a:lnTo>
                  <a:pt x="263513" y="81280"/>
                </a:lnTo>
                <a:lnTo>
                  <a:pt x="246887" y="93980"/>
                </a:lnTo>
                <a:lnTo>
                  <a:pt x="244982" y="95250"/>
                </a:lnTo>
                <a:close/>
              </a:path>
              <a:path w="364489" h="220979">
                <a:moveTo>
                  <a:pt x="220980" y="111760"/>
                </a:moveTo>
                <a:lnTo>
                  <a:pt x="176783" y="111760"/>
                </a:lnTo>
                <a:lnTo>
                  <a:pt x="182880" y="107950"/>
                </a:lnTo>
                <a:lnTo>
                  <a:pt x="184403" y="106680"/>
                </a:lnTo>
                <a:lnTo>
                  <a:pt x="190500" y="102870"/>
                </a:lnTo>
                <a:lnTo>
                  <a:pt x="192023" y="101600"/>
                </a:lnTo>
                <a:lnTo>
                  <a:pt x="198119" y="99060"/>
                </a:lnTo>
                <a:lnTo>
                  <a:pt x="205739" y="93980"/>
                </a:lnTo>
                <a:lnTo>
                  <a:pt x="205739" y="95250"/>
                </a:lnTo>
                <a:lnTo>
                  <a:pt x="244982" y="95250"/>
                </a:lnTo>
                <a:lnTo>
                  <a:pt x="239267" y="99060"/>
                </a:lnTo>
                <a:lnTo>
                  <a:pt x="239267" y="100330"/>
                </a:lnTo>
                <a:lnTo>
                  <a:pt x="234188" y="102870"/>
                </a:lnTo>
                <a:lnTo>
                  <a:pt x="231648" y="102870"/>
                </a:lnTo>
                <a:lnTo>
                  <a:pt x="220980" y="111760"/>
                </a:lnTo>
                <a:close/>
              </a:path>
              <a:path w="364489" h="220979">
                <a:moveTo>
                  <a:pt x="231648" y="104140"/>
                </a:moveTo>
                <a:lnTo>
                  <a:pt x="231648" y="102870"/>
                </a:lnTo>
                <a:lnTo>
                  <a:pt x="234188" y="102870"/>
                </a:lnTo>
                <a:lnTo>
                  <a:pt x="231648" y="104140"/>
                </a:lnTo>
                <a:close/>
              </a:path>
              <a:path w="364489" h="220979">
                <a:moveTo>
                  <a:pt x="196596" y="125730"/>
                </a:moveTo>
                <a:lnTo>
                  <a:pt x="196596" y="124460"/>
                </a:lnTo>
                <a:lnTo>
                  <a:pt x="160019" y="124460"/>
                </a:lnTo>
                <a:lnTo>
                  <a:pt x="164591" y="119380"/>
                </a:lnTo>
                <a:lnTo>
                  <a:pt x="170687" y="116840"/>
                </a:lnTo>
                <a:lnTo>
                  <a:pt x="178307" y="110490"/>
                </a:lnTo>
                <a:lnTo>
                  <a:pt x="176783" y="111760"/>
                </a:lnTo>
                <a:lnTo>
                  <a:pt x="220980" y="111760"/>
                </a:lnTo>
                <a:lnTo>
                  <a:pt x="217932" y="114300"/>
                </a:lnTo>
                <a:lnTo>
                  <a:pt x="216407" y="114300"/>
                </a:lnTo>
                <a:lnTo>
                  <a:pt x="208787" y="118110"/>
                </a:lnTo>
                <a:lnTo>
                  <a:pt x="202691" y="120650"/>
                </a:lnTo>
                <a:lnTo>
                  <a:pt x="196596" y="125730"/>
                </a:lnTo>
                <a:close/>
              </a:path>
              <a:path w="364489" h="220979">
                <a:moveTo>
                  <a:pt x="9143" y="130810"/>
                </a:moveTo>
                <a:lnTo>
                  <a:pt x="6096" y="130810"/>
                </a:lnTo>
                <a:lnTo>
                  <a:pt x="3048" y="129540"/>
                </a:lnTo>
                <a:lnTo>
                  <a:pt x="1523" y="129540"/>
                </a:lnTo>
                <a:lnTo>
                  <a:pt x="0" y="127000"/>
                </a:lnTo>
                <a:lnTo>
                  <a:pt x="0" y="124460"/>
                </a:lnTo>
                <a:lnTo>
                  <a:pt x="1523" y="120650"/>
                </a:lnTo>
                <a:lnTo>
                  <a:pt x="3048" y="119380"/>
                </a:lnTo>
                <a:lnTo>
                  <a:pt x="6096" y="118110"/>
                </a:lnTo>
                <a:lnTo>
                  <a:pt x="4571" y="118110"/>
                </a:lnTo>
                <a:lnTo>
                  <a:pt x="7619" y="116840"/>
                </a:lnTo>
                <a:lnTo>
                  <a:pt x="9143" y="115570"/>
                </a:lnTo>
                <a:lnTo>
                  <a:pt x="12191" y="114300"/>
                </a:lnTo>
                <a:lnTo>
                  <a:pt x="22859" y="114300"/>
                </a:lnTo>
                <a:lnTo>
                  <a:pt x="27432" y="115570"/>
                </a:lnTo>
                <a:lnTo>
                  <a:pt x="30480" y="116840"/>
                </a:lnTo>
                <a:lnTo>
                  <a:pt x="32003" y="118110"/>
                </a:lnTo>
                <a:lnTo>
                  <a:pt x="32003" y="119380"/>
                </a:lnTo>
                <a:lnTo>
                  <a:pt x="35051" y="120650"/>
                </a:lnTo>
                <a:lnTo>
                  <a:pt x="35051" y="123190"/>
                </a:lnTo>
                <a:lnTo>
                  <a:pt x="38100" y="124460"/>
                </a:lnTo>
                <a:lnTo>
                  <a:pt x="39406" y="127000"/>
                </a:lnTo>
                <a:lnTo>
                  <a:pt x="13716" y="127000"/>
                </a:lnTo>
                <a:lnTo>
                  <a:pt x="12191" y="129540"/>
                </a:lnTo>
                <a:lnTo>
                  <a:pt x="9143" y="130810"/>
                </a:lnTo>
                <a:close/>
              </a:path>
              <a:path w="364489" h="220979">
                <a:moveTo>
                  <a:pt x="169163" y="144780"/>
                </a:moveTo>
                <a:lnTo>
                  <a:pt x="134111" y="144780"/>
                </a:lnTo>
                <a:lnTo>
                  <a:pt x="140207" y="139700"/>
                </a:lnTo>
                <a:lnTo>
                  <a:pt x="144780" y="134620"/>
                </a:lnTo>
                <a:lnTo>
                  <a:pt x="149351" y="132080"/>
                </a:lnTo>
                <a:lnTo>
                  <a:pt x="153923" y="127000"/>
                </a:lnTo>
                <a:lnTo>
                  <a:pt x="155448" y="127000"/>
                </a:lnTo>
                <a:lnTo>
                  <a:pt x="161543" y="124460"/>
                </a:lnTo>
                <a:lnTo>
                  <a:pt x="196596" y="124460"/>
                </a:lnTo>
                <a:lnTo>
                  <a:pt x="190500" y="129540"/>
                </a:lnTo>
                <a:lnTo>
                  <a:pt x="190500" y="130810"/>
                </a:lnTo>
                <a:lnTo>
                  <a:pt x="184403" y="133350"/>
                </a:lnTo>
                <a:lnTo>
                  <a:pt x="173735" y="142240"/>
                </a:lnTo>
                <a:lnTo>
                  <a:pt x="172211" y="142240"/>
                </a:lnTo>
                <a:lnTo>
                  <a:pt x="169163" y="144780"/>
                </a:lnTo>
                <a:close/>
              </a:path>
              <a:path w="364489" h="220979">
                <a:moveTo>
                  <a:pt x="17779" y="129540"/>
                </a:moveTo>
                <a:lnTo>
                  <a:pt x="13716" y="127000"/>
                </a:lnTo>
                <a:lnTo>
                  <a:pt x="16764" y="127000"/>
                </a:lnTo>
                <a:lnTo>
                  <a:pt x="17779" y="129540"/>
                </a:lnTo>
                <a:close/>
              </a:path>
              <a:path w="364489" h="220979">
                <a:moveTo>
                  <a:pt x="19811" y="130810"/>
                </a:moveTo>
                <a:lnTo>
                  <a:pt x="17779" y="129540"/>
                </a:lnTo>
                <a:lnTo>
                  <a:pt x="16764" y="127000"/>
                </a:lnTo>
                <a:lnTo>
                  <a:pt x="19811" y="130810"/>
                </a:lnTo>
                <a:close/>
              </a:path>
              <a:path w="364489" h="220979">
                <a:moveTo>
                  <a:pt x="41365" y="130810"/>
                </a:moveTo>
                <a:lnTo>
                  <a:pt x="19811" y="130810"/>
                </a:lnTo>
                <a:lnTo>
                  <a:pt x="16764" y="127000"/>
                </a:lnTo>
                <a:lnTo>
                  <a:pt x="39406" y="127000"/>
                </a:lnTo>
                <a:lnTo>
                  <a:pt x="41365" y="130810"/>
                </a:lnTo>
                <a:close/>
              </a:path>
              <a:path w="364489" h="220979">
                <a:moveTo>
                  <a:pt x="57911" y="168910"/>
                </a:moveTo>
                <a:lnTo>
                  <a:pt x="36575" y="168910"/>
                </a:lnTo>
                <a:lnTo>
                  <a:pt x="33527" y="165100"/>
                </a:lnTo>
                <a:lnTo>
                  <a:pt x="32003" y="162560"/>
                </a:lnTo>
                <a:lnTo>
                  <a:pt x="32003" y="161290"/>
                </a:lnTo>
                <a:lnTo>
                  <a:pt x="30480" y="157480"/>
                </a:lnTo>
                <a:lnTo>
                  <a:pt x="28955" y="156210"/>
                </a:lnTo>
                <a:lnTo>
                  <a:pt x="28955" y="153670"/>
                </a:lnTo>
                <a:lnTo>
                  <a:pt x="24383" y="144780"/>
                </a:lnTo>
                <a:lnTo>
                  <a:pt x="25907" y="144780"/>
                </a:lnTo>
                <a:lnTo>
                  <a:pt x="21335" y="133350"/>
                </a:lnTo>
                <a:lnTo>
                  <a:pt x="18287" y="130810"/>
                </a:lnTo>
                <a:lnTo>
                  <a:pt x="17779" y="129540"/>
                </a:lnTo>
                <a:lnTo>
                  <a:pt x="19811" y="130810"/>
                </a:lnTo>
                <a:lnTo>
                  <a:pt x="41365" y="130810"/>
                </a:lnTo>
                <a:lnTo>
                  <a:pt x="42671" y="133350"/>
                </a:lnTo>
                <a:lnTo>
                  <a:pt x="42671" y="138430"/>
                </a:lnTo>
                <a:lnTo>
                  <a:pt x="44196" y="140970"/>
                </a:lnTo>
                <a:lnTo>
                  <a:pt x="44958" y="140970"/>
                </a:lnTo>
                <a:lnTo>
                  <a:pt x="45719" y="142240"/>
                </a:lnTo>
                <a:lnTo>
                  <a:pt x="45719" y="144780"/>
                </a:lnTo>
                <a:lnTo>
                  <a:pt x="48005" y="148590"/>
                </a:lnTo>
                <a:lnTo>
                  <a:pt x="47243" y="148590"/>
                </a:lnTo>
                <a:lnTo>
                  <a:pt x="49529" y="152400"/>
                </a:lnTo>
                <a:lnTo>
                  <a:pt x="48767" y="152400"/>
                </a:lnTo>
                <a:lnTo>
                  <a:pt x="50291" y="154940"/>
                </a:lnTo>
                <a:lnTo>
                  <a:pt x="51053" y="154940"/>
                </a:lnTo>
                <a:lnTo>
                  <a:pt x="51816" y="156210"/>
                </a:lnTo>
                <a:lnTo>
                  <a:pt x="53339" y="157480"/>
                </a:lnTo>
                <a:lnTo>
                  <a:pt x="57911" y="167640"/>
                </a:lnTo>
                <a:lnTo>
                  <a:pt x="57911" y="168910"/>
                </a:lnTo>
                <a:close/>
              </a:path>
              <a:path w="364489" h="220979">
                <a:moveTo>
                  <a:pt x="22859" y="138430"/>
                </a:moveTo>
                <a:lnTo>
                  <a:pt x="21335" y="133350"/>
                </a:lnTo>
                <a:lnTo>
                  <a:pt x="22859" y="137160"/>
                </a:lnTo>
                <a:lnTo>
                  <a:pt x="22859" y="138430"/>
                </a:lnTo>
                <a:close/>
              </a:path>
              <a:path w="364489" h="220979">
                <a:moveTo>
                  <a:pt x="44958" y="140970"/>
                </a:moveTo>
                <a:lnTo>
                  <a:pt x="44196" y="140970"/>
                </a:lnTo>
                <a:lnTo>
                  <a:pt x="44196" y="139700"/>
                </a:lnTo>
                <a:lnTo>
                  <a:pt x="44958" y="140970"/>
                </a:lnTo>
                <a:close/>
              </a:path>
              <a:path w="364489" h="220979">
                <a:moveTo>
                  <a:pt x="90424" y="184573"/>
                </a:moveTo>
                <a:lnTo>
                  <a:pt x="92964" y="180340"/>
                </a:lnTo>
                <a:lnTo>
                  <a:pt x="96011" y="177800"/>
                </a:lnTo>
                <a:lnTo>
                  <a:pt x="97535" y="177800"/>
                </a:lnTo>
                <a:lnTo>
                  <a:pt x="100583" y="175260"/>
                </a:lnTo>
                <a:lnTo>
                  <a:pt x="100583" y="172720"/>
                </a:lnTo>
                <a:lnTo>
                  <a:pt x="103632" y="170180"/>
                </a:lnTo>
                <a:lnTo>
                  <a:pt x="108203" y="167640"/>
                </a:lnTo>
                <a:lnTo>
                  <a:pt x="115823" y="158750"/>
                </a:lnTo>
                <a:lnTo>
                  <a:pt x="120396" y="156210"/>
                </a:lnTo>
                <a:lnTo>
                  <a:pt x="120396" y="154940"/>
                </a:lnTo>
                <a:lnTo>
                  <a:pt x="124967" y="152400"/>
                </a:lnTo>
                <a:lnTo>
                  <a:pt x="129539" y="147320"/>
                </a:lnTo>
                <a:lnTo>
                  <a:pt x="135635" y="142240"/>
                </a:lnTo>
                <a:lnTo>
                  <a:pt x="134111" y="144780"/>
                </a:lnTo>
                <a:lnTo>
                  <a:pt x="169163" y="144780"/>
                </a:lnTo>
                <a:lnTo>
                  <a:pt x="163067" y="149860"/>
                </a:lnTo>
                <a:lnTo>
                  <a:pt x="153923" y="156210"/>
                </a:lnTo>
                <a:lnTo>
                  <a:pt x="149351" y="161290"/>
                </a:lnTo>
                <a:lnTo>
                  <a:pt x="147827" y="161290"/>
                </a:lnTo>
                <a:lnTo>
                  <a:pt x="143255" y="165100"/>
                </a:lnTo>
                <a:lnTo>
                  <a:pt x="143637" y="165100"/>
                </a:lnTo>
                <a:lnTo>
                  <a:pt x="140207" y="168910"/>
                </a:lnTo>
                <a:lnTo>
                  <a:pt x="138683" y="168910"/>
                </a:lnTo>
                <a:lnTo>
                  <a:pt x="134111" y="172720"/>
                </a:lnTo>
                <a:lnTo>
                  <a:pt x="134329" y="172720"/>
                </a:lnTo>
                <a:lnTo>
                  <a:pt x="127798" y="179070"/>
                </a:lnTo>
                <a:lnTo>
                  <a:pt x="126491" y="179070"/>
                </a:lnTo>
                <a:lnTo>
                  <a:pt x="121411" y="184150"/>
                </a:lnTo>
                <a:lnTo>
                  <a:pt x="91439" y="184150"/>
                </a:lnTo>
                <a:lnTo>
                  <a:pt x="90424" y="184573"/>
                </a:lnTo>
                <a:close/>
              </a:path>
              <a:path w="364489" h="220979">
                <a:moveTo>
                  <a:pt x="48767" y="149860"/>
                </a:moveTo>
                <a:lnTo>
                  <a:pt x="47243" y="148590"/>
                </a:lnTo>
                <a:lnTo>
                  <a:pt x="48005" y="148590"/>
                </a:lnTo>
                <a:lnTo>
                  <a:pt x="48767" y="149860"/>
                </a:lnTo>
                <a:close/>
              </a:path>
              <a:path w="364489" h="220979">
                <a:moveTo>
                  <a:pt x="50291" y="153670"/>
                </a:moveTo>
                <a:lnTo>
                  <a:pt x="48767" y="152400"/>
                </a:lnTo>
                <a:lnTo>
                  <a:pt x="49529" y="152400"/>
                </a:lnTo>
                <a:lnTo>
                  <a:pt x="50291" y="153670"/>
                </a:lnTo>
                <a:close/>
              </a:path>
              <a:path w="364489" h="220979">
                <a:moveTo>
                  <a:pt x="51053" y="154940"/>
                </a:moveTo>
                <a:lnTo>
                  <a:pt x="50291" y="154940"/>
                </a:lnTo>
                <a:lnTo>
                  <a:pt x="50291" y="153670"/>
                </a:lnTo>
                <a:lnTo>
                  <a:pt x="51053" y="154940"/>
                </a:lnTo>
                <a:close/>
              </a:path>
              <a:path w="364489" h="220979">
                <a:moveTo>
                  <a:pt x="143637" y="165100"/>
                </a:moveTo>
                <a:lnTo>
                  <a:pt x="143255" y="165100"/>
                </a:lnTo>
                <a:lnTo>
                  <a:pt x="144780" y="163830"/>
                </a:lnTo>
                <a:lnTo>
                  <a:pt x="143637" y="165100"/>
                </a:lnTo>
                <a:close/>
              </a:path>
              <a:path w="364489" h="220979">
                <a:moveTo>
                  <a:pt x="59435" y="171450"/>
                </a:moveTo>
                <a:lnTo>
                  <a:pt x="38100" y="171450"/>
                </a:lnTo>
                <a:lnTo>
                  <a:pt x="35051" y="167640"/>
                </a:lnTo>
                <a:lnTo>
                  <a:pt x="36575" y="168910"/>
                </a:lnTo>
                <a:lnTo>
                  <a:pt x="57911" y="168910"/>
                </a:lnTo>
                <a:lnTo>
                  <a:pt x="59435" y="171450"/>
                </a:lnTo>
                <a:close/>
              </a:path>
              <a:path w="364489" h="220979">
                <a:moveTo>
                  <a:pt x="42671" y="182880"/>
                </a:moveTo>
                <a:lnTo>
                  <a:pt x="41148" y="177800"/>
                </a:lnTo>
                <a:lnTo>
                  <a:pt x="36575" y="170180"/>
                </a:lnTo>
                <a:lnTo>
                  <a:pt x="38100" y="171450"/>
                </a:lnTo>
                <a:lnTo>
                  <a:pt x="60959" y="171450"/>
                </a:lnTo>
                <a:lnTo>
                  <a:pt x="60959" y="176530"/>
                </a:lnTo>
                <a:lnTo>
                  <a:pt x="62483" y="177800"/>
                </a:lnTo>
                <a:lnTo>
                  <a:pt x="62483" y="180340"/>
                </a:lnTo>
                <a:lnTo>
                  <a:pt x="42671" y="180340"/>
                </a:lnTo>
                <a:lnTo>
                  <a:pt x="42671" y="182880"/>
                </a:lnTo>
                <a:close/>
              </a:path>
              <a:path w="364489" h="220979">
                <a:moveTo>
                  <a:pt x="134329" y="172720"/>
                </a:moveTo>
                <a:lnTo>
                  <a:pt x="134111" y="172720"/>
                </a:lnTo>
                <a:lnTo>
                  <a:pt x="135635" y="171450"/>
                </a:lnTo>
                <a:lnTo>
                  <a:pt x="134329" y="172720"/>
                </a:lnTo>
                <a:close/>
              </a:path>
              <a:path w="364489" h="220979">
                <a:moveTo>
                  <a:pt x="41148" y="179070"/>
                </a:moveTo>
                <a:lnTo>
                  <a:pt x="39623" y="176530"/>
                </a:lnTo>
                <a:lnTo>
                  <a:pt x="41148" y="177800"/>
                </a:lnTo>
                <a:lnTo>
                  <a:pt x="41148" y="179070"/>
                </a:lnTo>
                <a:close/>
              </a:path>
              <a:path w="364489" h="220979">
                <a:moveTo>
                  <a:pt x="48767" y="196850"/>
                </a:moveTo>
                <a:lnTo>
                  <a:pt x="47243" y="194310"/>
                </a:lnTo>
                <a:lnTo>
                  <a:pt x="45719" y="193040"/>
                </a:lnTo>
                <a:lnTo>
                  <a:pt x="42671" y="186690"/>
                </a:lnTo>
                <a:lnTo>
                  <a:pt x="42671" y="180340"/>
                </a:lnTo>
                <a:lnTo>
                  <a:pt x="62483" y="180340"/>
                </a:lnTo>
                <a:lnTo>
                  <a:pt x="62483" y="179070"/>
                </a:lnTo>
                <a:lnTo>
                  <a:pt x="64007" y="182880"/>
                </a:lnTo>
                <a:lnTo>
                  <a:pt x="62483" y="182880"/>
                </a:lnTo>
                <a:lnTo>
                  <a:pt x="64007" y="185420"/>
                </a:lnTo>
                <a:lnTo>
                  <a:pt x="64769" y="185420"/>
                </a:lnTo>
                <a:lnTo>
                  <a:pt x="65532" y="186690"/>
                </a:lnTo>
                <a:lnTo>
                  <a:pt x="67055" y="187960"/>
                </a:lnTo>
                <a:lnTo>
                  <a:pt x="67055" y="191770"/>
                </a:lnTo>
                <a:lnTo>
                  <a:pt x="68580" y="194310"/>
                </a:lnTo>
                <a:lnTo>
                  <a:pt x="69189" y="194310"/>
                </a:lnTo>
                <a:lnTo>
                  <a:pt x="69799" y="195580"/>
                </a:lnTo>
                <a:lnTo>
                  <a:pt x="48767" y="195580"/>
                </a:lnTo>
                <a:lnTo>
                  <a:pt x="48767" y="196850"/>
                </a:lnTo>
                <a:close/>
              </a:path>
              <a:path w="364489" h="220979">
                <a:moveTo>
                  <a:pt x="126491" y="180340"/>
                </a:moveTo>
                <a:lnTo>
                  <a:pt x="126491" y="179070"/>
                </a:lnTo>
                <a:lnTo>
                  <a:pt x="127798" y="179070"/>
                </a:lnTo>
                <a:lnTo>
                  <a:pt x="126491" y="180340"/>
                </a:lnTo>
                <a:close/>
              </a:path>
              <a:path w="364489" h="220979">
                <a:moveTo>
                  <a:pt x="64769" y="185420"/>
                </a:moveTo>
                <a:lnTo>
                  <a:pt x="64007" y="185420"/>
                </a:lnTo>
                <a:lnTo>
                  <a:pt x="64007" y="184150"/>
                </a:lnTo>
                <a:lnTo>
                  <a:pt x="64769" y="185420"/>
                </a:lnTo>
                <a:close/>
              </a:path>
              <a:path w="364489" h="220979">
                <a:moveTo>
                  <a:pt x="89916" y="185420"/>
                </a:moveTo>
                <a:lnTo>
                  <a:pt x="90424" y="184573"/>
                </a:lnTo>
                <a:lnTo>
                  <a:pt x="91439" y="184150"/>
                </a:lnTo>
                <a:lnTo>
                  <a:pt x="89916" y="185420"/>
                </a:lnTo>
                <a:close/>
              </a:path>
              <a:path w="364489" h="220979">
                <a:moveTo>
                  <a:pt x="120141" y="185420"/>
                </a:moveTo>
                <a:lnTo>
                  <a:pt x="89916" y="185420"/>
                </a:lnTo>
                <a:lnTo>
                  <a:pt x="91439" y="184150"/>
                </a:lnTo>
                <a:lnTo>
                  <a:pt x="121411" y="184150"/>
                </a:lnTo>
                <a:lnTo>
                  <a:pt x="120141" y="185420"/>
                </a:lnTo>
                <a:close/>
              </a:path>
              <a:path w="364489" h="220979">
                <a:moveTo>
                  <a:pt x="109727" y="196850"/>
                </a:moveTo>
                <a:lnTo>
                  <a:pt x="77723" y="196850"/>
                </a:lnTo>
                <a:lnTo>
                  <a:pt x="79248" y="195580"/>
                </a:lnTo>
                <a:lnTo>
                  <a:pt x="80771" y="194310"/>
                </a:lnTo>
                <a:lnTo>
                  <a:pt x="79248" y="194310"/>
                </a:lnTo>
                <a:lnTo>
                  <a:pt x="80771" y="191770"/>
                </a:lnTo>
                <a:lnTo>
                  <a:pt x="88391" y="185420"/>
                </a:lnTo>
                <a:lnTo>
                  <a:pt x="90424" y="184573"/>
                </a:lnTo>
                <a:lnTo>
                  <a:pt x="89916" y="185420"/>
                </a:lnTo>
                <a:lnTo>
                  <a:pt x="120141" y="185420"/>
                </a:lnTo>
                <a:lnTo>
                  <a:pt x="118871" y="186690"/>
                </a:lnTo>
                <a:lnTo>
                  <a:pt x="114300" y="190500"/>
                </a:lnTo>
                <a:lnTo>
                  <a:pt x="115823" y="190500"/>
                </a:lnTo>
                <a:lnTo>
                  <a:pt x="114299" y="191770"/>
                </a:lnTo>
                <a:lnTo>
                  <a:pt x="112775" y="191770"/>
                </a:lnTo>
                <a:lnTo>
                  <a:pt x="109727" y="196850"/>
                </a:lnTo>
                <a:close/>
              </a:path>
              <a:path w="364489" h="220979">
                <a:moveTo>
                  <a:pt x="112775" y="193040"/>
                </a:moveTo>
                <a:lnTo>
                  <a:pt x="112775" y="191770"/>
                </a:lnTo>
                <a:lnTo>
                  <a:pt x="114299" y="191770"/>
                </a:lnTo>
                <a:lnTo>
                  <a:pt x="112775" y="193040"/>
                </a:lnTo>
                <a:close/>
              </a:path>
              <a:path w="364489" h="220979">
                <a:moveTo>
                  <a:pt x="69189" y="194310"/>
                </a:moveTo>
                <a:lnTo>
                  <a:pt x="68580" y="194310"/>
                </a:lnTo>
                <a:lnTo>
                  <a:pt x="68580" y="193040"/>
                </a:lnTo>
                <a:lnTo>
                  <a:pt x="69189" y="194310"/>
                </a:lnTo>
                <a:close/>
              </a:path>
              <a:path w="364489" h="220979">
                <a:moveTo>
                  <a:pt x="76200" y="196850"/>
                </a:moveTo>
                <a:lnTo>
                  <a:pt x="79248" y="194310"/>
                </a:lnTo>
                <a:lnTo>
                  <a:pt x="78231" y="196003"/>
                </a:lnTo>
                <a:lnTo>
                  <a:pt x="76200" y="196850"/>
                </a:lnTo>
                <a:close/>
              </a:path>
              <a:path w="364489" h="220979">
                <a:moveTo>
                  <a:pt x="53339" y="207010"/>
                </a:moveTo>
                <a:lnTo>
                  <a:pt x="50291" y="200660"/>
                </a:lnTo>
                <a:lnTo>
                  <a:pt x="48767" y="195580"/>
                </a:lnTo>
                <a:lnTo>
                  <a:pt x="69799" y="195580"/>
                </a:lnTo>
                <a:lnTo>
                  <a:pt x="70408" y="196850"/>
                </a:lnTo>
                <a:lnTo>
                  <a:pt x="70103" y="196850"/>
                </a:lnTo>
                <a:lnTo>
                  <a:pt x="71212" y="198697"/>
                </a:lnTo>
                <a:lnTo>
                  <a:pt x="70103" y="199390"/>
                </a:lnTo>
                <a:lnTo>
                  <a:pt x="67055" y="199390"/>
                </a:lnTo>
                <a:lnTo>
                  <a:pt x="74675" y="200660"/>
                </a:lnTo>
                <a:lnTo>
                  <a:pt x="106680" y="200660"/>
                </a:lnTo>
                <a:lnTo>
                  <a:pt x="102107" y="201930"/>
                </a:lnTo>
                <a:lnTo>
                  <a:pt x="102107" y="203200"/>
                </a:lnTo>
                <a:lnTo>
                  <a:pt x="99059" y="205740"/>
                </a:lnTo>
                <a:lnTo>
                  <a:pt x="53339" y="205740"/>
                </a:lnTo>
                <a:lnTo>
                  <a:pt x="53339" y="207010"/>
                </a:lnTo>
                <a:close/>
              </a:path>
              <a:path w="364489" h="220979">
                <a:moveTo>
                  <a:pt x="108203" y="199390"/>
                </a:moveTo>
                <a:lnTo>
                  <a:pt x="73151" y="199390"/>
                </a:lnTo>
                <a:lnTo>
                  <a:pt x="71845" y="198301"/>
                </a:lnTo>
                <a:lnTo>
                  <a:pt x="76200" y="195580"/>
                </a:lnTo>
                <a:lnTo>
                  <a:pt x="76200" y="196850"/>
                </a:lnTo>
                <a:lnTo>
                  <a:pt x="109727" y="196850"/>
                </a:lnTo>
                <a:lnTo>
                  <a:pt x="108203" y="199390"/>
                </a:lnTo>
                <a:close/>
              </a:path>
              <a:path w="364489" h="220979">
                <a:moveTo>
                  <a:pt x="79247" y="195580"/>
                </a:moveTo>
                <a:close/>
              </a:path>
              <a:path w="364489" h="220979">
                <a:moveTo>
                  <a:pt x="77723" y="196850"/>
                </a:moveTo>
                <a:lnTo>
                  <a:pt x="76200" y="196850"/>
                </a:lnTo>
                <a:lnTo>
                  <a:pt x="78231" y="196003"/>
                </a:lnTo>
                <a:lnTo>
                  <a:pt x="77723" y="196850"/>
                </a:lnTo>
                <a:close/>
              </a:path>
              <a:path w="364489" h="220979">
                <a:moveTo>
                  <a:pt x="71212" y="198697"/>
                </a:moveTo>
                <a:lnTo>
                  <a:pt x="70103" y="196850"/>
                </a:lnTo>
                <a:lnTo>
                  <a:pt x="70611" y="197273"/>
                </a:lnTo>
                <a:lnTo>
                  <a:pt x="71276" y="198657"/>
                </a:lnTo>
                <a:close/>
              </a:path>
              <a:path w="364489" h="220979">
                <a:moveTo>
                  <a:pt x="70611" y="197273"/>
                </a:moveTo>
                <a:lnTo>
                  <a:pt x="70103" y="196850"/>
                </a:lnTo>
                <a:lnTo>
                  <a:pt x="70408" y="196850"/>
                </a:lnTo>
                <a:lnTo>
                  <a:pt x="70611" y="197273"/>
                </a:lnTo>
                <a:close/>
              </a:path>
              <a:path w="364489" h="220979">
                <a:moveTo>
                  <a:pt x="71276" y="198657"/>
                </a:moveTo>
                <a:lnTo>
                  <a:pt x="70611" y="197273"/>
                </a:lnTo>
                <a:lnTo>
                  <a:pt x="71845" y="198301"/>
                </a:lnTo>
                <a:lnTo>
                  <a:pt x="71276" y="198657"/>
                </a:lnTo>
                <a:close/>
              </a:path>
              <a:path w="364489" h="220979">
                <a:moveTo>
                  <a:pt x="106680" y="200660"/>
                </a:moveTo>
                <a:lnTo>
                  <a:pt x="74675" y="200660"/>
                </a:lnTo>
                <a:lnTo>
                  <a:pt x="71627" y="199390"/>
                </a:lnTo>
                <a:lnTo>
                  <a:pt x="71276" y="198657"/>
                </a:lnTo>
                <a:lnTo>
                  <a:pt x="71845" y="198301"/>
                </a:lnTo>
                <a:lnTo>
                  <a:pt x="73151" y="199390"/>
                </a:lnTo>
                <a:lnTo>
                  <a:pt x="108203" y="199390"/>
                </a:lnTo>
                <a:lnTo>
                  <a:pt x="106680" y="200660"/>
                </a:lnTo>
                <a:close/>
              </a:path>
              <a:path w="364489" h="220979">
                <a:moveTo>
                  <a:pt x="71627" y="199390"/>
                </a:moveTo>
                <a:lnTo>
                  <a:pt x="71212" y="198697"/>
                </a:lnTo>
                <a:lnTo>
                  <a:pt x="71627" y="199390"/>
                </a:lnTo>
                <a:close/>
              </a:path>
              <a:path w="364489" h="220979">
                <a:moveTo>
                  <a:pt x="74675" y="200660"/>
                </a:moveTo>
                <a:lnTo>
                  <a:pt x="67055" y="199390"/>
                </a:lnTo>
                <a:lnTo>
                  <a:pt x="70103" y="199390"/>
                </a:lnTo>
                <a:lnTo>
                  <a:pt x="71212" y="198697"/>
                </a:lnTo>
                <a:lnTo>
                  <a:pt x="71627" y="199390"/>
                </a:lnTo>
                <a:lnTo>
                  <a:pt x="74675" y="200660"/>
                </a:lnTo>
                <a:close/>
              </a:path>
              <a:path w="364489" h="220979">
                <a:moveTo>
                  <a:pt x="70103" y="220980"/>
                </a:moveTo>
                <a:lnTo>
                  <a:pt x="65532" y="220980"/>
                </a:lnTo>
                <a:lnTo>
                  <a:pt x="64007" y="217170"/>
                </a:lnTo>
                <a:lnTo>
                  <a:pt x="60959" y="215900"/>
                </a:lnTo>
                <a:lnTo>
                  <a:pt x="54864" y="209550"/>
                </a:lnTo>
                <a:lnTo>
                  <a:pt x="53339" y="205740"/>
                </a:lnTo>
                <a:lnTo>
                  <a:pt x="99059" y="205740"/>
                </a:lnTo>
                <a:lnTo>
                  <a:pt x="96011" y="208280"/>
                </a:lnTo>
                <a:lnTo>
                  <a:pt x="96011" y="209550"/>
                </a:lnTo>
                <a:lnTo>
                  <a:pt x="92964" y="213360"/>
                </a:lnTo>
                <a:lnTo>
                  <a:pt x="86867" y="215900"/>
                </a:lnTo>
                <a:lnTo>
                  <a:pt x="85343" y="215900"/>
                </a:lnTo>
                <a:lnTo>
                  <a:pt x="82296" y="217170"/>
                </a:lnTo>
                <a:lnTo>
                  <a:pt x="79248" y="217170"/>
                </a:lnTo>
                <a:lnTo>
                  <a:pt x="76200" y="218440"/>
                </a:lnTo>
                <a:lnTo>
                  <a:pt x="73151" y="218440"/>
                </a:lnTo>
                <a:lnTo>
                  <a:pt x="70103" y="220980"/>
                </a:lnTo>
                <a:close/>
              </a:path>
              <a:path w="364489" h="220979">
                <a:moveTo>
                  <a:pt x="97535" y="207010"/>
                </a:moveTo>
                <a:lnTo>
                  <a:pt x="99059" y="205740"/>
                </a:lnTo>
                <a:lnTo>
                  <a:pt x="97535" y="207010"/>
                </a:lnTo>
                <a:close/>
              </a:path>
              <a:path w="364489" h="220979">
                <a:moveTo>
                  <a:pt x="77723" y="218440"/>
                </a:moveTo>
                <a:lnTo>
                  <a:pt x="79248" y="217170"/>
                </a:lnTo>
                <a:lnTo>
                  <a:pt x="80771" y="217170"/>
                </a:lnTo>
                <a:lnTo>
                  <a:pt x="77723" y="2184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1" name="object 7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230868" y="3631692"/>
            <a:ext cx="371855" cy="317500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4628388" y="4411980"/>
            <a:ext cx="273050" cy="166370"/>
          </a:xfrm>
          <a:custGeom>
            <a:avLst/>
            <a:gdLst/>
            <a:ahLst/>
            <a:cxnLst/>
            <a:rect l="l" t="t" r="r" b="b"/>
            <a:pathLst>
              <a:path w="273050" h="166370">
                <a:moveTo>
                  <a:pt x="272795" y="7619"/>
                </a:moveTo>
                <a:lnTo>
                  <a:pt x="252983" y="7619"/>
                </a:lnTo>
                <a:lnTo>
                  <a:pt x="256031" y="4571"/>
                </a:lnTo>
                <a:lnTo>
                  <a:pt x="256031" y="3047"/>
                </a:lnTo>
                <a:lnTo>
                  <a:pt x="259079" y="1523"/>
                </a:lnTo>
                <a:lnTo>
                  <a:pt x="260604" y="1523"/>
                </a:lnTo>
                <a:lnTo>
                  <a:pt x="263651" y="0"/>
                </a:lnTo>
                <a:lnTo>
                  <a:pt x="268224" y="0"/>
                </a:lnTo>
                <a:lnTo>
                  <a:pt x="271272" y="3047"/>
                </a:lnTo>
                <a:lnTo>
                  <a:pt x="271272" y="4571"/>
                </a:lnTo>
                <a:lnTo>
                  <a:pt x="272795" y="7619"/>
                </a:lnTo>
                <a:close/>
              </a:path>
              <a:path w="273050" h="166370">
                <a:moveTo>
                  <a:pt x="137159" y="140208"/>
                </a:moveTo>
                <a:lnTo>
                  <a:pt x="112775" y="140208"/>
                </a:lnTo>
                <a:lnTo>
                  <a:pt x="115823" y="137159"/>
                </a:lnTo>
                <a:lnTo>
                  <a:pt x="115823" y="135635"/>
                </a:lnTo>
                <a:lnTo>
                  <a:pt x="128015" y="123443"/>
                </a:lnTo>
                <a:lnTo>
                  <a:pt x="134111" y="118871"/>
                </a:lnTo>
                <a:lnTo>
                  <a:pt x="132587" y="118871"/>
                </a:lnTo>
                <a:lnTo>
                  <a:pt x="138683" y="114300"/>
                </a:lnTo>
                <a:lnTo>
                  <a:pt x="144779" y="108203"/>
                </a:lnTo>
                <a:lnTo>
                  <a:pt x="144779" y="106679"/>
                </a:lnTo>
                <a:lnTo>
                  <a:pt x="152400" y="100583"/>
                </a:lnTo>
                <a:lnTo>
                  <a:pt x="158495" y="94487"/>
                </a:lnTo>
                <a:lnTo>
                  <a:pt x="158495" y="92963"/>
                </a:lnTo>
                <a:lnTo>
                  <a:pt x="166115" y="86867"/>
                </a:lnTo>
                <a:lnTo>
                  <a:pt x="173735" y="79247"/>
                </a:lnTo>
                <a:lnTo>
                  <a:pt x="173735" y="77723"/>
                </a:lnTo>
                <a:lnTo>
                  <a:pt x="181355" y="71627"/>
                </a:lnTo>
                <a:lnTo>
                  <a:pt x="187451" y="65531"/>
                </a:lnTo>
                <a:lnTo>
                  <a:pt x="195071" y="59435"/>
                </a:lnTo>
                <a:lnTo>
                  <a:pt x="201167" y="51816"/>
                </a:lnTo>
                <a:lnTo>
                  <a:pt x="202691" y="51816"/>
                </a:lnTo>
                <a:lnTo>
                  <a:pt x="214883" y="39623"/>
                </a:lnTo>
                <a:lnTo>
                  <a:pt x="220979" y="35051"/>
                </a:lnTo>
                <a:lnTo>
                  <a:pt x="227075" y="28955"/>
                </a:lnTo>
                <a:lnTo>
                  <a:pt x="233171" y="25908"/>
                </a:lnTo>
                <a:lnTo>
                  <a:pt x="231647" y="25908"/>
                </a:lnTo>
                <a:lnTo>
                  <a:pt x="236219" y="21335"/>
                </a:lnTo>
                <a:lnTo>
                  <a:pt x="240791" y="18287"/>
                </a:lnTo>
                <a:lnTo>
                  <a:pt x="242315" y="18287"/>
                </a:lnTo>
                <a:lnTo>
                  <a:pt x="251459" y="9143"/>
                </a:lnTo>
                <a:lnTo>
                  <a:pt x="252983" y="6095"/>
                </a:lnTo>
                <a:lnTo>
                  <a:pt x="252983" y="7619"/>
                </a:lnTo>
                <a:lnTo>
                  <a:pt x="272795" y="7619"/>
                </a:lnTo>
                <a:lnTo>
                  <a:pt x="272795" y="13716"/>
                </a:lnTo>
                <a:lnTo>
                  <a:pt x="268224" y="18287"/>
                </a:lnTo>
                <a:lnTo>
                  <a:pt x="268224" y="19811"/>
                </a:lnTo>
                <a:lnTo>
                  <a:pt x="257556" y="30479"/>
                </a:lnTo>
                <a:lnTo>
                  <a:pt x="252983" y="33527"/>
                </a:lnTo>
                <a:lnTo>
                  <a:pt x="249935" y="36575"/>
                </a:lnTo>
                <a:lnTo>
                  <a:pt x="239775" y="44195"/>
                </a:lnTo>
                <a:lnTo>
                  <a:pt x="239267" y="44195"/>
                </a:lnTo>
                <a:lnTo>
                  <a:pt x="233171" y="48767"/>
                </a:lnTo>
                <a:lnTo>
                  <a:pt x="220979" y="60959"/>
                </a:lnTo>
                <a:lnTo>
                  <a:pt x="214883" y="65531"/>
                </a:lnTo>
                <a:lnTo>
                  <a:pt x="195071" y="85343"/>
                </a:lnTo>
                <a:lnTo>
                  <a:pt x="193547" y="85343"/>
                </a:lnTo>
                <a:lnTo>
                  <a:pt x="188671" y="91439"/>
                </a:lnTo>
                <a:lnTo>
                  <a:pt x="187451" y="91439"/>
                </a:lnTo>
                <a:lnTo>
                  <a:pt x="179831" y="100583"/>
                </a:lnTo>
                <a:lnTo>
                  <a:pt x="172211" y="106679"/>
                </a:lnTo>
                <a:lnTo>
                  <a:pt x="164591" y="114300"/>
                </a:lnTo>
                <a:lnTo>
                  <a:pt x="156971" y="120395"/>
                </a:lnTo>
                <a:lnTo>
                  <a:pt x="158495" y="120395"/>
                </a:lnTo>
                <a:lnTo>
                  <a:pt x="146303" y="132587"/>
                </a:lnTo>
                <a:lnTo>
                  <a:pt x="140208" y="137159"/>
                </a:lnTo>
                <a:lnTo>
                  <a:pt x="137159" y="140208"/>
                </a:lnTo>
                <a:close/>
              </a:path>
              <a:path w="273050" h="166370">
                <a:moveTo>
                  <a:pt x="237743" y="45719"/>
                </a:moveTo>
                <a:lnTo>
                  <a:pt x="239267" y="44195"/>
                </a:lnTo>
                <a:lnTo>
                  <a:pt x="239775" y="44195"/>
                </a:lnTo>
                <a:lnTo>
                  <a:pt x="237743" y="45719"/>
                </a:lnTo>
                <a:close/>
              </a:path>
              <a:path w="273050" h="166370">
                <a:moveTo>
                  <a:pt x="187451" y="92963"/>
                </a:moveTo>
                <a:lnTo>
                  <a:pt x="187451" y="91439"/>
                </a:lnTo>
                <a:lnTo>
                  <a:pt x="188671" y="91439"/>
                </a:lnTo>
                <a:lnTo>
                  <a:pt x="187451" y="92963"/>
                </a:lnTo>
                <a:close/>
              </a:path>
              <a:path w="273050" h="166370">
                <a:moveTo>
                  <a:pt x="42671" y="108203"/>
                </a:moveTo>
                <a:lnTo>
                  <a:pt x="32003" y="108203"/>
                </a:lnTo>
                <a:lnTo>
                  <a:pt x="35051" y="106679"/>
                </a:lnTo>
                <a:lnTo>
                  <a:pt x="39623" y="106679"/>
                </a:lnTo>
                <a:lnTo>
                  <a:pt x="42671" y="108203"/>
                </a:lnTo>
                <a:close/>
              </a:path>
              <a:path w="273050" h="166370">
                <a:moveTo>
                  <a:pt x="44195" y="108203"/>
                </a:moveTo>
                <a:lnTo>
                  <a:pt x="42671" y="108203"/>
                </a:lnTo>
                <a:lnTo>
                  <a:pt x="41147" y="106679"/>
                </a:lnTo>
                <a:lnTo>
                  <a:pt x="44195" y="108203"/>
                </a:lnTo>
                <a:close/>
              </a:path>
              <a:path w="273050" h="166370">
                <a:moveTo>
                  <a:pt x="53339" y="111251"/>
                </a:moveTo>
                <a:lnTo>
                  <a:pt x="21335" y="111251"/>
                </a:lnTo>
                <a:lnTo>
                  <a:pt x="24383" y="109727"/>
                </a:lnTo>
                <a:lnTo>
                  <a:pt x="25908" y="108203"/>
                </a:lnTo>
                <a:lnTo>
                  <a:pt x="47243" y="108203"/>
                </a:lnTo>
                <a:lnTo>
                  <a:pt x="53339" y="111251"/>
                </a:lnTo>
                <a:close/>
              </a:path>
              <a:path w="273050" h="166370">
                <a:moveTo>
                  <a:pt x="62483" y="115823"/>
                </a:moveTo>
                <a:lnTo>
                  <a:pt x="12191" y="115823"/>
                </a:lnTo>
                <a:lnTo>
                  <a:pt x="15239" y="114300"/>
                </a:lnTo>
                <a:lnTo>
                  <a:pt x="18287" y="111251"/>
                </a:lnTo>
                <a:lnTo>
                  <a:pt x="21335" y="109727"/>
                </a:lnTo>
                <a:lnTo>
                  <a:pt x="21335" y="111251"/>
                </a:lnTo>
                <a:lnTo>
                  <a:pt x="56387" y="111251"/>
                </a:lnTo>
                <a:lnTo>
                  <a:pt x="57911" y="112775"/>
                </a:lnTo>
                <a:lnTo>
                  <a:pt x="60959" y="114300"/>
                </a:lnTo>
                <a:lnTo>
                  <a:pt x="62483" y="115823"/>
                </a:lnTo>
                <a:close/>
              </a:path>
              <a:path w="273050" h="166370">
                <a:moveTo>
                  <a:pt x="6095" y="132587"/>
                </a:moveTo>
                <a:lnTo>
                  <a:pt x="3047" y="131063"/>
                </a:lnTo>
                <a:lnTo>
                  <a:pt x="1523" y="128016"/>
                </a:lnTo>
                <a:lnTo>
                  <a:pt x="0" y="126491"/>
                </a:lnTo>
                <a:lnTo>
                  <a:pt x="1523" y="123443"/>
                </a:lnTo>
                <a:lnTo>
                  <a:pt x="4571" y="120395"/>
                </a:lnTo>
                <a:lnTo>
                  <a:pt x="7619" y="118871"/>
                </a:lnTo>
                <a:lnTo>
                  <a:pt x="9143" y="115823"/>
                </a:lnTo>
                <a:lnTo>
                  <a:pt x="12191" y="114300"/>
                </a:lnTo>
                <a:lnTo>
                  <a:pt x="12191" y="115823"/>
                </a:lnTo>
                <a:lnTo>
                  <a:pt x="62483" y="115823"/>
                </a:lnTo>
                <a:lnTo>
                  <a:pt x="64008" y="117347"/>
                </a:lnTo>
                <a:lnTo>
                  <a:pt x="67055" y="117347"/>
                </a:lnTo>
                <a:lnTo>
                  <a:pt x="68579" y="118871"/>
                </a:lnTo>
                <a:lnTo>
                  <a:pt x="71627" y="120395"/>
                </a:lnTo>
                <a:lnTo>
                  <a:pt x="70103" y="120395"/>
                </a:lnTo>
                <a:lnTo>
                  <a:pt x="73151" y="121919"/>
                </a:lnTo>
                <a:lnTo>
                  <a:pt x="30479" y="121919"/>
                </a:lnTo>
                <a:lnTo>
                  <a:pt x="27431" y="123443"/>
                </a:lnTo>
                <a:lnTo>
                  <a:pt x="25908" y="124967"/>
                </a:lnTo>
                <a:lnTo>
                  <a:pt x="22859" y="124967"/>
                </a:lnTo>
                <a:lnTo>
                  <a:pt x="19811" y="126491"/>
                </a:lnTo>
                <a:lnTo>
                  <a:pt x="18287" y="126491"/>
                </a:lnTo>
                <a:lnTo>
                  <a:pt x="16763" y="128016"/>
                </a:lnTo>
                <a:lnTo>
                  <a:pt x="15239" y="128016"/>
                </a:lnTo>
                <a:lnTo>
                  <a:pt x="6095" y="132587"/>
                </a:lnTo>
                <a:close/>
              </a:path>
              <a:path w="273050" h="166370">
                <a:moveTo>
                  <a:pt x="67055" y="117347"/>
                </a:moveTo>
                <a:lnTo>
                  <a:pt x="64008" y="117347"/>
                </a:lnTo>
                <a:lnTo>
                  <a:pt x="64008" y="115823"/>
                </a:lnTo>
                <a:lnTo>
                  <a:pt x="67055" y="117347"/>
                </a:lnTo>
                <a:close/>
              </a:path>
              <a:path w="273050" h="166370">
                <a:moveTo>
                  <a:pt x="28955" y="123443"/>
                </a:moveTo>
                <a:lnTo>
                  <a:pt x="30479" y="121919"/>
                </a:lnTo>
                <a:lnTo>
                  <a:pt x="32003" y="121919"/>
                </a:lnTo>
                <a:lnTo>
                  <a:pt x="28955" y="123443"/>
                </a:lnTo>
                <a:close/>
              </a:path>
              <a:path w="273050" h="166370">
                <a:moveTo>
                  <a:pt x="33527" y="123443"/>
                </a:moveTo>
                <a:lnTo>
                  <a:pt x="30479" y="123443"/>
                </a:lnTo>
                <a:lnTo>
                  <a:pt x="32003" y="121919"/>
                </a:lnTo>
                <a:lnTo>
                  <a:pt x="36575" y="121919"/>
                </a:lnTo>
                <a:lnTo>
                  <a:pt x="33527" y="123443"/>
                </a:lnTo>
                <a:close/>
              </a:path>
              <a:path w="273050" h="166370">
                <a:moveTo>
                  <a:pt x="42671" y="123443"/>
                </a:moveTo>
                <a:lnTo>
                  <a:pt x="39623" y="123443"/>
                </a:lnTo>
                <a:lnTo>
                  <a:pt x="38100" y="121919"/>
                </a:lnTo>
                <a:lnTo>
                  <a:pt x="41147" y="121919"/>
                </a:lnTo>
                <a:lnTo>
                  <a:pt x="42671" y="123443"/>
                </a:lnTo>
                <a:close/>
              </a:path>
              <a:path w="273050" h="166370">
                <a:moveTo>
                  <a:pt x="77723" y="124967"/>
                </a:moveTo>
                <a:lnTo>
                  <a:pt x="44195" y="124967"/>
                </a:lnTo>
                <a:lnTo>
                  <a:pt x="44195" y="123443"/>
                </a:lnTo>
                <a:lnTo>
                  <a:pt x="41147" y="121919"/>
                </a:lnTo>
                <a:lnTo>
                  <a:pt x="74675" y="121919"/>
                </a:lnTo>
                <a:lnTo>
                  <a:pt x="77723" y="124967"/>
                </a:lnTo>
                <a:close/>
              </a:path>
              <a:path w="273050" h="166370">
                <a:moveTo>
                  <a:pt x="81279" y="148843"/>
                </a:moveTo>
                <a:lnTo>
                  <a:pt x="79247" y="147827"/>
                </a:lnTo>
                <a:lnTo>
                  <a:pt x="71627" y="140208"/>
                </a:lnTo>
                <a:lnTo>
                  <a:pt x="73151" y="140208"/>
                </a:lnTo>
                <a:lnTo>
                  <a:pt x="70103" y="138683"/>
                </a:lnTo>
                <a:lnTo>
                  <a:pt x="68579" y="138683"/>
                </a:lnTo>
                <a:lnTo>
                  <a:pt x="68579" y="137159"/>
                </a:lnTo>
                <a:lnTo>
                  <a:pt x="62483" y="134111"/>
                </a:lnTo>
                <a:lnTo>
                  <a:pt x="59435" y="131063"/>
                </a:lnTo>
                <a:lnTo>
                  <a:pt x="56387" y="131063"/>
                </a:lnTo>
                <a:lnTo>
                  <a:pt x="54863" y="129539"/>
                </a:lnTo>
                <a:lnTo>
                  <a:pt x="51815" y="128016"/>
                </a:lnTo>
                <a:lnTo>
                  <a:pt x="53339" y="128016"/>
                </a:lnTo>
                <a:lnTo>
                  <a:pt x="50291" y="126491"/>
                </a:lnTo>
                <a:lnTo>
                  <a:pt x="51815" y="126491"/>
                </a:lnTo>
                <a:lnTo>
                  <a:pt x="48767" y="124967"/>
                </a:lnTo>
                <a:lnTo>
                  <a:pt x="77723" y="124967"/>
                </a:lnTo>
                <a:lnTo>
                  <a:pt x="76200" y="123443"/>
                </a:lnTo>
                <a:lnTo>
                  <a:pt x="79247" y="124967"/>
                </a:lnTo>
                <a:lnTo>
                  <a:pt x="80771" y="126491"/>
                </a:lnTo>
                <a:lnTo>
                  <a:pt x="83819" y="128016"/>
                </a:lnTo>
                <a:lnTo>
                  <a:pt x="86867" y="131063"/>
                </a:lnTo>
                <a:lnTo>
                  <a:pt x="59435" y="131063"/>
                </a:lnTo>
                <a:lnTo>
                  <a:pt x="59435" y="132587"/>
                </a:lnTo>
                <a:lnTo>
                  <a:pt x="86867" y="132587"/>
                </a:lnTo>
                <a:lnTo>
                  <a:pt x="89915" y="134111"/>
                </a:lnTo>
                <a:lnTo>
                  <a:pt x="88391" y="134111"/>
                </a:lnTo>
                <a:lnTo>
                  <a:pt x="91439" y="135635"/>
                </a:lnTo>
                <a:lnTo>
                  <a:pt x="92963" y="135635"/>
                </a:lnTo>
                <a:lnTo>
                  <a:pt x="94487" y="138683"/>
                </a:lnTo>
                <a:lnTo>
                  <a:pt x="70103" y="138683"/>
                </a:lnTo>
                <a:lnTo>
                  <a:pt x="71627" y="140208"/>
                </a:lnTo>
                <a:lnTo>
                  <a:pt x="96012" y="140208"/>
                </a:lnTo>
                <a:lnTo>
                  <a:pt x="97535" y="141731"/>
                </a:lnTo>
                <a:lnTo>
                  <a:pt x="98297" y="143255"/>
                </a:lnTo>
                <a:lnTo>
                  <a:pt x="97535" y="143255"/>
                </a:lnTo>
                <a:lnTo>
                  <a:pt x="99059" y="144779"/>
                </a:lnTo>
                <a:lnTo>
                  <a:pt x="100583" y="144779"/>
                </a:lnTo>
                <a:lnTo>
                  <a:pt x="102108" y="146303"/>
                </a:lnTo>
                <a:lnTo>
                  <a:pt x="100583" y="146303"/>
                </a:lnTo>
                <a:lnTo>
                  <a:pt x="102107" y="147827"/>
                </a:lnTo>
                <a:lnTo>
                  <a:pt x="80771" y="147827"/>
                </a:lnTo>
                <a:lnTo>
                  <a:pt x="81279" y="148843"/>
                </a:lnTo>
                <a:close/>
              </a:path>
              <a:path w="273050" h="166370">
                <a:moveTo>
                  <a:pt x="131063" y="146303"/>
                </a:moveTo>
                <a:lnTo>
                  <a:pt x="106679" y="146303"/>
                </a:lnTo>
                <a:lnTo>
                  <a:pt x="108203" y="144779"/>
                </a:lnTo>
                <a:lnTo>
                  <a:pt x="109727" y="143255"/>
                </a:lnTo>
                <a:lnTo>
                  <a:pt x="109727" y="141731"/>
                </a:lnTo>
                <a:lnTo>
                  <a:pt x="112775" y="138683"/>
                </a:lnTo>
                <a:lnTo>
                  <a:pt x="112775" y="140208"/>
                </a:lnTo>
                <a:lnTo>
                  <a:pt x="137159" y="140208"/>
                </a:lnTo>
                <a:lnTo>
                  <a:pt x="131063" y="146303"/>
                </a:lnTo>
                <a:close/>
              </a:path>
              <a:path w="273050" h="166370">
                <a:moveTo>
                  <a:pt x="99059" y="144779"/>
                </a:moveTo>
                <a:lnTo>
                  <a:pt x="97535" y="143255"/>
                </a:lnTo>
                <a:lnTo>
                  <a:pt x="98551" y="143763"/>
                </a:lnTo>
                <a:lnTo>
                  <a:pt x="99059" y="144779"/>
                </a:lnTo>
                <a:close/>
              </a:path>
              <a:path w="273050" h="166370">
                <a:moveTo>
                  <a:pt x="98551" y="143763"/>
                </a:moveTo>
                <a:lnTo>
                  <a:pt x="97535" y="143255"/>
                </a:lnTo>
                <a:lnTo>
                  <a:pt x="98297" y="143255"/>
                </a:lnTo>
                <a:lnTo>
                  <a:pt x="98551" y="143763"/>
                </a:lnTo>
                <a:close/>
              </a:path>
              <a:path w="273050" h="166370">
                <a:moveTo>
                  <a:pt x="100583" y="144779"/>
                </a:moveTo>
                <a:lnTo>
                  <a:pt x="99059" y="144779"/>
                </a:lnTo>
                <a:lnTo>
                  <a:pt x="98551" y="143763"/>
                </a:lnTo>
                <a:lnTo>
                  <a:pt x="100583" y="144779"/>
                </a:lnTo>
                <a:close/>
              </a:path>
              <a:path w="273050" h="166370">
                <a:moveTo>
                  <a:pt x="108203" y="144779"/>
                </a:moveTo>
                <a:close/>
              </a:path>
              <a:path w="273050" h="166370">
                <a:moveTo>
                  <a:pt x="128015" y="149351"/>
                </a:moveTo>
                <a:lnTo>
                  <a:pt x="105155" y="149351"/>
                </a:lnTo>
                <a:lnTo>
                  <a:pt x="103631" y="147827"/>
                </a:lnTo>
                <a:lnTo>
                  <a:pt x="108203" y="144779"/>
                </a:lnTo>
                <a:lnTo>
                  <a:pt x="106679" y="146303"/>
                </a:lnTo>
                <a:lnTo>
                  <a:pt x="131063" y="146303"/>
                </a:lnTo>
                <a:lnTo>
                  <a:pt x="128015" y="149351"/>
                </a:lnTo>
                <a:close/>
              </a:path>
              <a:path w="273050" h="166370">
                <a:moveTo>
                  <a:pt x="103414" y="148916"/>
                </a:moveTo>
                <a:lnTo>
                  <a:pt x="103123" y="148843"/>
                </a:lnTo>
                <a:lnTo>
                  <a:pt x="100583" y="146303"/>
                </a:lnTo>
                <a:lnTo>
                  <a:pt x="102615" y="147319"/>
                </a:lnTo>
                <a:lnTo>
                  <a:pt x="102717" y="147523"/>
                </a:lnTo>
                <a:lnTo>
                  <a:pt x="102108" y="147827"/>
                </a:lnTo>
                <a:lnTo>
                  <a:pt x="102869" y="147827"/>
                </a:lnTo>
                <a:lnTo>
                  <a:pt x="103414" y="148916"/>
                </a:lnTo>
                <a:close/>
              </a:path>
              <a:path w="273050" h="166370">
                <a:moveTo>
                  <a:pt x="102615" y="147319"/>
                </a:moveTo>
                <a:lnTo>
                  <a:pt x="100583" y="146303"/>
                </a:lnTo>
                <a:lnTo>
                  <a:pt x="102108" y="146303"/>
                </a:lnTo>
                <a:lnTo>
                  <a:pt x="102615" y="147319"/>
                </a:lnTo>
                <a:close/>
              </a:path>
              <a:path w="273050" h="166370">
                <a:moveTo>
                  <a:pt x="103631" y="147827"/>
                </a:moveTo>
                <a:lnTo>
                  <a:pt x="102869" y="147446"/>
                </a:lnTo>
                <a:lnTo>
                  <a:pt x="105155" y="146303"/>
                </a:lnTo>
                <a:lnTo>
                  <a:pt x="103631" y="147827"/>
                </a:lnTo>
                <a:close/>
              </a:path>
              <a:path w="273050" h="166370">
                <a:moveTo>
                  <a:pt x="102717" y="147523"/>
                </a:moveTo>
                <a:lnTo>
                  <a:pt x="102615" y="147319"/>
                </a:lnTo>
                <a:lnTo>
                  <a:pt x="102869" y="147446"/>
                </a:lnTo>
                <a:lnTo>
                  <a:pt x="102717" y="147523"/>
                </a:lnTo>
                <a:close/>
              </a:path>
              <a:path w="273050" h="166370">
                <a:moveTo>
                  <a:pt x="105155" y="149351"/>
                </a:moveTo>
                <a:lnTo>
                  <a:pt x="103414" y="148916"/>
                </a:lnTo>
                <a:lnTo>
                  <a:pt x="102717" y="147523"/>
                </a:lnTo>
                <a:lnTo>
                  <a:pt x="102869" y="147446"/>
                </a:lnTo>
                <a:lnTo>
                  <a:pt x="103631" y="147827"/>
                </a:lnTo>
                <a:lnTo>
                  <a:pt x="105155" y="149351"/>
                </a:lnTo>
                <a:close/>
              </a:path>
              <a:path w="273050" h="166370">
                <a:moveTo>
                  <a:pt x="102869" y="147827"/>
                </a:moveTo>
                <a:lnTo>
                  <a:pt x="102108" y="147827"/>
                </a:lnTo>
                <a:lnTo>
                  <a:pt x="102717" y="147523"/>
                </a:lnTo>
                <a:lnTo>
                  <a:pt x="102869" y="147827"/>
                </a:lnTo>
                <a:close/>
              </a:path>
              <a:path w="273050" h="166370">
                <a:moveTo>
                  <a:pt x="82295" y="149351"/>
                </a:moveTo>
                <a:lnTo>
                  <a:pt x="81279" y="148843"/>
                </a:lnTo>
                <a:lnTo>
                  <a:pt x="80771" y="147827"/>
                </a:lnTo>
                <a:lnTo>
                  <a:pt x="82295" y="149351"/>
                </a:lnTo>
                <a:close/>
              </a:path>
              <a:path w="273050" h="166370">
                <a:moveTo>
                  <a:pt x="83819" y="152400"/>
                </a:moveTo>
                <a:lnTo>
                  <a:pt x="82295" y="149351"/>
                </a:lnTo>
                <a:lnTo>
                  <a:pt x="80771" y="147827"/>
                </a:lnTo>
                <a:lnTo>
                  <a:pt x="99059" y="147827"/>
                </a:lnTo>
                <a:lnTo>
                  <a:pt x="103123" y="148843"/>
                </a:lnTo>
                <a:lnTo>
                  <a:pt x="103631" y="149351"/>
                </a:lnTo>
                <a:lnTo>
                  <a:pt x="128015" y="149351"/>
                </a:lnTo>
                <a:lnTo>
                  <a:pt x="126491" y="150875"/>
                </a:lnTo>
                <a:lnTo>
                  <a:pt x="83819" y="150875"/>
                </a:lnTo>
                <a:lnTo>
                  <a:pt x="83819" y="152400"/>
                </a:lnTo>
                <a:close/>
              </a:path>
              <a:path w="273050" h="166370">
                <a:moveTo>
                  <a:pt x="103123" y="148843"/>
                </a:moveTo>
                <a:lnTo>
                  <a:pt x="99059" y="147827"/>
                </a:lnTo>
                <a:lnTo>
                  <a:pt x="102107" y="147827"/>
                </a:lnTo>
                <a:lnTo>
                  <a:pt x="103123" y="148843"/>
                </a:lnTo>
                <a:close/>
              </a:path>
              <a:path w="273050" h="166370">
                <a:moveTo>
                  <a:pt x="103631" y="149351"/>
                </a:moveTo>
                <a:lnTo>
                  <a:pt x="103123" y="148843"/>
                </a:lnTo>
                <a:lnTo>
                  <a:pt x="103414" y="148916"/>
                </a:lnTo>
                <a:lnTo>
                  <a:pt x="103631" y="149351"/>
                </a:lnTo>
                <a:close/>
              </a:path>
              <a:path w="273050" h="166370">
                <a:moveTo>
                  <a:pt x="82295" y="150875"/>
                </a:moveTo>
                <a:lnTo>
                  <a:pt x="81279" y="148843"/>
                </a:lnTo>
                <a:lnTo>
                  <a:pt x="82295" y="149351"/>
                </a:lnTo>
                <a:lnTo>
                  <a:pt x="82295" y="150875"/>
                </a:lnTo>
                <a:close/>
              </a:path>
              <a:path w="273050" h="166370">
                <a:moveTo>
                  <a:pt x="105155" y="149351"/>
                </a:moveTo>
                <a:lnTo>
                  <a:pt x="103631" y="149351"/>
                </a:lnTo>
                <a:lnTo>
                  <a:pt x="103414" y="148916"/>
                </a:lnTo>
                <a:lnTo>
                  <a:pt x="105155" y="149351"/>
                </a:lnTo>
                <a:close/>
              </a:path>
              <a:path w="273050" h="166370">
                <a:moveTo>
                  <a:pt x="106679" y="164591"/>
                </a:moveTo>
                <a:lnTo>
                  <a:pt x="96011" y="164591"/>
                </a:lnTo>
                <a:lnTo>
                  <a:pt x="94487" y="163067"/>
                </a:lnTo>
                <a:lnTo>
                  <a:pt x="91439" y="161543"/>
                </a:lnTo>
                <a:lnTo>
                  <a:pt x="89915" y="158495"/>
                </a:lnTo>
                <a:lnTo>
                  <a:pt x="85343" y="153923"/>
                </a:lnTo>
                <a:lnTo>
                  <a:pt x="83819" y="150875"/>
                </a:lnTo>
                <a:lnTo>
                  <a:pt x="126491" y="150875"/>
                </a:lnTo>
                <a:lnTo>
                  <a:pt x="118871" y="158495"/>
                </a:lnTo>
                <a:lnTo>
                  <a:pt x="117347" y="158495"/>
                </a:lnTo>
                <a:lnTo>
                  <a:pt x="114300" y="161543"/>
                </a:lnTo>
                <a:lnTo>
                  <a:pt x="111251" y="163067"/>
                </a:lnTo>
                <a:lnTo>
                  <a:pt x="109727" y="163067"/>
                </a:lnTo>
                <a:lnTo>
                  <a:pt x="106679" y="164591"/>
                </a:lnTo>
                <a:close/>
              </a:path>
              <a:path w="273050" h="166370">
                <a:moveTo>
                  <a:pt x="100583" y="166116"/>
                </a:moveTo>
                <a:lnTo>
                  <a:pt x="99059" y="164591"/>
                </a:lnTo>
                <a:lnTo>
                  <a:pt x="102108" y="164591"/>
                </a:lnTo>
                <a:lnTo>
                  <a:pt x="100583" y="166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03292" y="4041648"/>
            <a:ext cx="376555" cy="243840"/>
          </a:xfrm>
          <a:custGeom>
            <a:avLst/>
            <a:gdLst/>
            <a:ahLst/>
            <a:cxnLst/>
            <a:rect l="l" t="t" r="r" b="b"/>
            <a:pathLst>
              <a:path w="376554" h="243839">
                <a:moveTo>
                  <a:pt x="367283" y="22859"/>
                </a:moveTo>
                <a:lnTo>
                  <a:pt x="330707" y="22859"/>
                </a:lnTo>
                <a:lnTo>
                  <a:pt x="339851" y="16763"/>
                </a:lnTo>
                <a:lnTo>
                  <a:pt x="338327" y="16763"/>
                </a:lnTo>
                <a:lnTo>
                  <a:pt x="347471" y="10667"/>
                </a:lnTo>
                <a:lnTo>
                  <a:pt x="348995" y="9143"/>
                </a:lnTo>
                <a:lnTo>
                  <a:pt x="367283" y="0"/>
                </a:lnTo>
                <a:lnTo>
                  <a:pt x="373379" y="0"/>
                </a:lnTo>
                <a:lnTo>
                  <a:pt x="374903" y="1524"/>
                </a:lnTo>
                <a:lnTo>
                  <a:pt x="376427" y="4571"/>
                </a:lnTo>
                <a:lnTo>
                  <a:pt x="376427" y="7619"/>
                </a:lnTo>
                <a:lnTo>
                  <a:pt x="374903" y="9143"/>
                </a:lnTo>
                <a:lnTo>
                  <a:pt x="370331" y="18287"/>
                </a:lnTo>
                <a:lnTo>
                  <a:pt x="367283" y="22859"/>
                </a:lnTo>
                <a:close/>
              </a:path>
              <a:path w="376554" h="243839">
                <a:moveTo>
                  <a:pt x="327659" y="53340"/>
                </a:moveTo>
                <a:lnTo>
                  <a:pt x="289559" y="53340"/>
                </a:lnTo>
                <a:lnTo>
                  <a:pt x="295655" y="45719"/>
                </a:lnTo>
                <a:lnTo>
                  <a:pt x="297179" y="45719"/>
                </a:lnTo>
                <a:lnTo>
                  <a:pt x="304800" y="39624"/>
                </a:lnTo>
                <a:lnTo>
                  <a:pt x="313943" y="33527"/>
                </a:lnTo>
                <a:lnTo>
                  <a:pt x="321563" y="27432"/>
                </a:lnTo>
                <a:lnTo>
                  <a:pt x="330707" y="21335"/>
                </a:lnTo>
                <a:lnTo>
                  <a:pt x="330707" y="22859"/>
                </a:lnTo>
                <a:lnTo>
                  <a:pt x="367283" y="22859"/>
                </a:lnTo>
                <a:lnTo>
                  <a:pt x="364235" y="27432"/>
                </a:lnTo>
                <a:lnTo>
                  <a:pt x="361187" y="28955"/>
                </a:lnTo>
                <a:lnTo>
                  <a:pt x="353567" y="35051"/>
                </a:lnTo>
                <a:lnTo>
                  <a:pt x="344423" y="41148"/>
                </a:lnTo>
                <a:lnTo>
                  <a:pt x="344423" y="42671"/>
                </a:lnTo>
                <a:lnTo>
                  <a:pt x="335279" y="47243"/>
                </a:lnTo>
                <a:lnTo>
                  <a:pt x="327659" y="53340"/>
                </a:lnTo>
                <a:close/>
              </a:path>
              <a:path w="376554" h="243839">
                <a:moveTo>
                  <a:pt x="291083" y="80771"/>
                </a:moveTo>
                <a:lnTo>
                  <a:pt x="251459" y="80771"/>
                </a:lnTo>
                <a:lnTo>
                  <a:pt x="262127" y="73151"/>
                </a:lnTo>
                <a:lnTo>
                  <a:pt x="271271" y="65532"/>
                </a:lnTo>
                <a:lnTo>
                  <a:pt x="280415" y="59435"/>
                </a:lnTo>
                <a:lnTo>
                  <a:pt x="289559" y="51816"/>
                </a:lnTo>
                <a:lnTo>
                  <a:pt x="289559" y="53340"/>
                </a:lnTo>
                <a:lnTo>
                  <a:pt x="327659" y="53340"/>
                </a:lnTo>
                <a:lnTo>
                  <a:pt x="318515" y="59435"/>
                </a:lnTo>
                <a:lnTo>
                  <a:pt x="312800" y="64008"/>
                </a:lnTo>
                <a:lnTo>
                  <a:pt x="310895" y="64008"/>
                </a:lnTo>
                <a:lnTo>
                  <a:pt x="303275" y="71627"/>
                </a:lnTo>
                <a:lnTo>
                  <a:pt x="295655" y="77724"/>
                </a:lnTo>
                <a:lnTo>
                  <a:pt x="291083" y="80771"/>
                </a:lnTo>
                <a:close/>
              </a:path>
              <a:path w="376554" h="243839">
                <a:moveTo>
                  <a:pt x="310895" y="65532"/>
                </a:moveTo>
                <a:lnTo>
                  <a:pt x="310895" y="64008"/>
                </a:lnTo>
                <a:lnTo>
                  <a:pt x="312800" y="64008"/>
                </a:lnTo>
                <a:lnTo>
                  <a:pt x="310895" y="65532"/>
                </a:lnTo>
                <a:close/>
              </a:path>
              <a:path w="376554" h="243839">
                <a:moveTo>
                  <a:pt x="119481" y="204216"/>
                </a:moveTo>
                <a:lnTo>
                  <a:pt x="88391" y="204216"/>
                </a:lnTo>
                <a:lnTo>
                  <a:pt x="94487" y="198119"/>
                </a:lnTo>
                <a:lnTo>
                  <a:pt x="100583" y="190500"/>
                </a:lnTo>
                <a:lnTo>
                  <a:pt x="102107" y="190500"/>
                </a:lnTo>
                <a:lnTo>
                  <a:pt x="109727" y="182879"/>
                </a:lnTo>
                <a:lnTo>
                  <a:pt x="120395" y="175259"/>
                </a:lnTo>
                <a:lnTo>
                  <a:pt x="129539" y="166116"/>
                </a:lnTo>
                <a:lnTo>
                  <a:pt x="140207" y="156971"/>
                </a:lnTo>
                <a:lnTo>
                  <a:pt x="152400" y="147827"/>
                </a:lnTo>
                <a:lnTo>
                  <a:pt x="163067" y="137159"/>
                </a:lnTo>
                <a:lnTo>
                  <a:pt x="164591" y="137159"/>
                </a:lnTo>
                <a:lnTo>
                  <a:pt x="176783" y="128016"/>
                </a:lnTo>
                <a:lnTo>
                  <a:pt x="204215" y="109727"/>
                </a:lnTo>
                <a:lnTo>
                  <a:pt x="202691" y="109727"/>
                </a:lnTo>
                <a:lnTo>
                  <a:pt x="216407" y="100583"/>
                </a:lnTo>
                <a:lnTo>
                  <a:pt x="228600" y="92963"/>
                </a:lnTo>
                <a:lnTo>
                  <a:pt x="230123" y="92963"/>
                </a:lnTo>
                <a:lnTo>
                  <a:pt x="242315" y="85343"/>
                </a:lnTo>
                <a:lnTo>
                  <a:pt x="252983" y="79248"/>
                </a:lnTo>
                <a:lnTo>
                  <a:pt x="251459" y="80771"/>
                </a:lnTo>
                <a:lnTo>
                  <a:pt x="291083" y="80771"/>
                </a:lnTo>
                <a:lnTo>
                  <a:pt x="286511" y="83819"/>
                </a:lnTo>
                <a:lnTo>
                  <a:pt x="284987" y="85343"/>
                </a:lnTo>
                <a:lnTo>
                  <a:pt x="275843" y="91440"/>
                </a:lnTo>
                <a:lnTo>
                  <a:pt x="265175" y="99059"/>
                </a:lnTo>
                <a:lnTo>
                  <a:pt x="263651" y="99059"/>
                </a:lnTo>
                <a:lnTo>
                  <a:pt x="252983" y="105155"/>
                </a:lnTo>
                <a:lnTo>
                  <a:pt x="243230" y="111251"/>
                </a:lnTo>
                <a:lnTo>
                  <a:pt x="240791" y="111251"/>
                </a:lnTo>
                <a:lnTo>
                  <a:pt x="228600" y="118871"/>
                </a:lnTo>
                <a:lnTo>
                  <a:pt x="216407" y="128016"/>
                </a:lnTo>
                <a:lnTo>
                  <a:pt x="188975" y="146303"/>
                </a:lnTo>
                <a:lnTo>
                  <a:pt x="164591" y="164591"/>
                </a:lnTo>
                <a:lnTo>
                  <a:pt x="153923" y="173735"/>
                </a:lnTo>
                <a:lnTo>
                  <a:pt x="144779" y="181355"/>
                </a:lnTo>
                <a:lnTo>
                  <a:pt x="134111" y="190500"/>
                </a:lnTo>
                <a:lnTo>
                  <a:pt x="124967" y="199644"/>
                </a:lnTo>
                <a:lnTo>
                  <a:pt x="119481" y="204216"/>
                </a:lnTo>
                <a:close/>
              </a:path>
              <a:path w="376554" h="243839">
                <a:moveTo>
                  <a:pt x="240791" y="112775"/>
                </a:moveTo>
                <a:lnTo>
                  <a:pt x="240791" y="111251"/>
                </a:lnTo>
                <a:lnTo>
                  <a:pt x="243230" y="111251"/>
                </a:lnTo>
                <a:lnTo>
                  <a:pt x="240791" y="112775"/>
                </a:lnTo>
                <a:close/>
              </a:path>
              <a:path w="376554" h="243839">
                <a:moveTo>
                  <a:pt x="7621" y="179831"/>
                </a:moveTo>
                <a:lnTo>
                  <a:pt x="10667" y="178308"/>
                </a:lnTo>
                <a:lnTo>
                  <a:pt x="12191" y="178308"/>
                </a:lnTo>
                <a:lnTo>
                  <a:pt x="7621" y="179831"/>
                </a:lnTo>
                <a:close/>
              </a:path>
              <a:path w="376554" h="243839">
                <a:moveTo>
                  <a:pt x="10667" y="199643"/>
                </a:moveTo>
                <a:lnTo>
                  <a:pt x="7619" y="198119"/>
                </a:lnTo>
                <a:lnTo>
                  <a:pt x="3047" y="196595"/>
                </a:lnTo>
                <a:lnTo>
                  <a:pt x="1523" y="195071"/>
                </a:lnTo>
                <a:lnTo>
                  <a:pt x="1523" y="190500"/>
                </a:lnTo>
                <a:lnTo>
                  <a:pt x="507" y="187451"/>
                </a:lnTo>
                <a:lnTo>
                  <a:pt x="1523" y="184403"/>
                </a:lnTo>
                <a:lnTo>
                  <a:pt x="3047" y="181355"/>
                </a:lnTo>
                <a:lnTo>
                  <a:pt x="12191" y="178308"/>
                </a:lnTo>
                <a:lnTo>
                  <a:pt x="16763" y="179832"/>
                </a:lnTo>
                <a:lnTo>
                  <a:pt x="19811" y="184403"/>
                </a:lnTo>
                <a:lnTo>
                  <a:pt x="16763" y="184403"/>
                </a:lnTo>
                <a:lnTo>
                  <a:pt x="21335" y="187451"/>
                </a:lnTo>
                <a:lnTo>
                  <a:pt x="33527" y="187451"/>
                </a:lnTo>
                <a:lnTo>
                  <a:pt x="33527" y="190500"/>
                </a:lnTo>
                <a:lnTo>
                  <a:pt x="30479" y="192024"/>
                </a:lnTo>
                <a:lnTo>
                  <a:pt x="28955" y="193548"/>
                </a:lnTo>
                <a:lnTo>
                  <a:pt x="19811" y="193548"/>
                </a:lnTo>
                <a:lnTo>
                  <a:pt x="16763" y="195071"/>
                </a:lnTo>
                <a:lnTo>
                  <a:pt x="18287" y="195071"/>
                </a:lnTo>
                <a:lnTo>
                  <a:pt x="15239" y="198119"/>
                </a:lnTo>
                <a:lnTo>
                  <a:pt x="12191" y="198119"/>
                </a:lnTo>
                <a:lnTo>
                  <a:pt x="13410" y="198729"/>
                </a:lnTo>
                <a:lnTo>
                  <a:pt x="10667" y="199643"/>
                </a:lnTo>
                <a:close/>
              </a:path>
              <a:path w="376554" h="243839">
                <a:moveTo>
                  <a:pt x="33527" y="187451"/>
                </a:moveTo>
                <a:lnTo>
                  <a:pt x="21335" y="187451"/>
                </a:lnTo>
                <a:lnTo>
                  <a:pt x="19811" y="184403"/>
                </a:lnTo>
                <a:lnTo>
                  <a:pt x="16761" y="179831"/>
                </a:lnTo>
                <a:lnTo>
                  <a:pt x="12191" y="178308"/>
                </a:lnTo>
                <a:lnTo>
                  <a:pt x="21335" y="178308"/>
                </a:lnTo>
                <a:lnTo>
                  <a:pt x="24383" y="179832"/>
                </a:lnTo>
                <a:lnTo>
                  <a:pt x="27939" y="183387"/>
                </a:lnTo>
                <a:lnTo>
                  <a:pt x="25907" y="184403"/>
                </a:lnTo>
                <a:lnTo>
                  <a:pt x="24383" y="185927"/>
                </a:lnTo>
                <a:lnTo>
                  <a:pt x="30479" y="185927"/>
                </a:lnTo>
                <a:lnTo>
                  <a:pt x="33527" y="187451"/>
                </a:lnTo>
                <a:close/>
              </a:path>
              <a:path w="376554" h="243839">
                <a:moveTo>
                  <a:pt x="507" y="187451"/>
                </a:moveTo>
                <a:lnTo>
                  <a:pt x="0" y="185927"/>
                </a:lnTo>
                <a:lnTo>
                  <a:pt x="3047" y="181355"/>
                </a:lnTo>
                <a:lnTo>
                  <a:pt x="1523" y="184403"/>
                </a:lnTo>
                <a:lnTo>
                  <a:pt x="507" y="187451"/>
                </a:lnTo>
                <a:close/>
              </a:path>
              <a:path w="376554" h="243839">
                <a:moveTo>
                  <a:pt x="33527" y="187451"/>
                </a:moveTo>
                <a:lnTo>
                  <a:pt x="30479" y="185927"/>
                </a:lnTo>
                <a:lnTo>
                  <a:pt x="27939" y="183387"/>
                </a:lnTo>
                <a:lnTo>
                  <a:pt x="28955" y="182879"/>
                </a:lnTo>
                <a:lnTo>
                  <a:pt x="32003" y="184403"/>
                </a:lnTo>
                <a:lnTo>
                  <a:pt x="32003" y="185927"/>
                </a:lnTo>
                <a:lnTo>
                  <a:pt x="33527" y="187451"/>
                </a:lnTo>
                <a:close/>
              </a:path>
              <a:path w="376554" h="243839">
                <a:moveTo>
                  <a:pt x="30479" y="185927"/>
                </a:moveTo>
                <a:lnTo>
                  <a:pt x="24383" y="185927"/>
                </a:lnTo>
                <a:lnTo>
                  <a:pt x="27431" y="184403"/>
                </a:lnTo>
                <a:lnTo>
                  <a:pt x="25907" y="184403"/>
                </a:lnTo>
                <a:lnTo>
                  <a:pt x="27939" y="183387"/>
                </a:lnTo>
                <a:lnTo>
                  <a:pt x="28955" y="184403"/>
                </a:lnTo>
                <a:lnTo>
                  <a:pt x="27431" y="184403"/>
                </a:lnTo>
                <a:lnTo>
                  <a:pt x="24383" y="185927"/>
                </a:lnTo>
                <a:lnTo>
                  <a:pt x="30479" y="185927"/>
                </a:lnTo>
                <a:close/>
              </a:path>
              <a:path w="376554" h="243839">
                <a:moveTo>
                  <a:pt x="21335" y="187451"/>
                </a:moveTo>
                <a:lnTo>
                  <a:pt x="16763" y="184403"/>
                </a:lnTo>
                <a:lnTo>
                  <a:pt x="19811" y="184403"/>
                </a:lnTo>
                <a:lnTo>
                  <a:pt x="21335" y="187451"/>
                </a:lnTo>
                <a:close/>
              </a:path>
              <a:path w="376554" h="243839">
                <a:moveTo>
                  <a:pt x="1523" y="195071"/>
                </a:moveTo>
                <a:lnTo>
                  <a:pt x="0" y="193548"/>
                </a:lnTo>
                <a:lnTo>
                  <a:pt x="0" y="188975"/>
                </a:lnTo>
                <a:lnTo>
                  <a:pt x="507" y="187451"/>
                </a:lnTo>
                <a:lnTo>
                  <a:pt x="1523" y="190500"/>
                </a:lnTo>
                <a:lnTo>
                  <a:pt x="1523" y="195071"/>
                </a:lnTo>
                <a:close/>
              </a:path>
              <a:path w="376554" h="243839">
                <a:moveTo>
                  <a:pt x="38100" y="195071"/>
                </a:moveTo>
                <a:lnTo>
                  <a:pt x="22859" y="195071"/>
                </a:lnTo>
                <a:lnTo>
                  <a:pt x="25907" y="193548"/>
                </a:lnTo>
                <a:lnTo>
                  <a:pt x="28955" y="193548"/>
                </a:lnTo>
                <a:lnTo>
                  <a:pt x="30479" y="192024"/>
                </a:lnTo>
                <a:lnTo>
                  <a:pt x="33527" y="190500"/>
                </a:lnTo>
                <a:lnTo>
                  <a:pt x="33527" y="187451"/>
                </a:lnTo>
                <a:lnTo>
                  <a:pt x="35051" y="190500"/>
                </a:lnTo>
                <a:lnTo>
                  <a:pt x="36575" y="192024"/>
                </a:lnTo>
                <a:lnTo>
                  <a:pt x="38100" y="195071"/>
                </a:lnTo>
                <a:close/>
              </a:path>
              <a:path w="376554" h="243839">
                <a:moveTo>
                  <a:pt x="39623" y="195071"/>
                </a:moveTo>
                <a:lnTo>
                  <a:pt x="38100" y="195071"/>
                </a:lnTo>
                <a:lnTo>
                  <a:pt x="36575" y="192024"/>
                </a:lnTo>
                <a:lnTo>
                  <a:pt x="39623" y="195071"/>
                </a:lnTo>
                <a:close/>
              </a:path>
              <a:path w="376554" h="243839">
                <a:moveTo>
                  <a:pt x="18287" y="195071"/>
                </a:moveTo>
                <a:lnTo>
                  <a:pt x="16763" y="195071"/>
                </a:lnTo>
                <a:lnTo>
                  <a:pt x="19811" y="193548"/>
                </a:lnTo>
                <a:lnTo>
                  <a:pt x="18287" y="195071"/>
                </a:lnTo>
                <a:close/>
              </a:path>
              <a:path w="376554" h="243839">
                <a:moveTo>
                  <a:pt x="44195" y="201167"/>
                </a:moveTo>
                <a:lnTo>
                  <a:pt x="16763" y="201167"/>
                </a:lnTo>
                <a:lnTo>
                  <a:pt x="14223" y="198627"/>
                </a:lnTo>
                <a:lnTo>
                  <a:pt x="15239" y="198119"/>
                </a:lnTo>
                <a:lnTo>
                  <a:pt x="19811" y="193548"/>
                </a:lnTo>
                <a:lnTo>
                  <a:pt x="25907" y="193548"/>
                </a:lnTo>
                <a:lnTo>
                  <a:pt x="22859" y="195071"/>
                </a:lnTo>
                <a:lnTo>
                  <a:pt x="38100" y="195071"/>
                </a:lnTo>
                <a:lnTo>
                  <a:pt x="41147" y="196595"/>
                </a:lnTo>
                <a:lnTo>
                  <a:pt x="42671" y="198119"/>
                </a:lnTo>
                <a:lnTo>
                  <a:pt x="44195" y="201167"/>
                </a:lnTo>
                <a:close/>
              </a:path>
              <a:path w="376554" h="243839">
                <a:moveTo>
                  <a:pt x="10667" y="199643"/>
                </a:moveTo>
                <a:lnTo>
                  <a:pt x="6095" y="199643"/>
                </a:lnTo>
                <a:lnTo>
                  <a:pt x="1523" y="196595"/>
                </a:lnTo>
                <a:lnTo>
                  <a:pt x="1523" y="195071"/>
                </a:lnTo>
                <a:lnTo>
                  <a:pt x="3047" y="196595"/>
                </a:lnTo>
                <a:lnTo>
                  <a:pt x="7619" y="198119"/>
                </a:lnTo>
                <a:lnTo>
                  <a:pt x="10667" y="199643"/>
                </a:lnTo>
                <a:close/>
              </a:path>
              <a:path w="376554" h="243839">
                <a:moveTo>
                  <a:pt x="13410" y="198729"/>
                </a:moveTo>
                <a:lnTo>
                  <a:pt x="12191" y="198119"/>
                </a:lnTo>
                <a:lnTo>
                  <a:pt x="13715" y="198119"/>
                </a:lnTo>
                <a:lnTo>
                  <a:pt x="14096" y="198500"/>
                </a:lnTo>
                <a:lnTo>
                  <a:pt x="13410" y="198729"/>
                </a:lnTo>
                <a:close/>
              </a:path>
              <a:path w="376554" h="243839">
                <a:moveTo>
                  <a:pt x="14096" y="198500"/>
                </a:moveTo>
                <a:lnTo>
                  <a:pt x="13715" y="198119"/>
                </a:lnTo>
                <a:lnTo>
                  <a:pt x="14096" y="198500"/>
                </a:lnTo>
                <a:close/>
              </a:path>
              <a:path w="376554" h="243839">
                <a:moveTo>
                  <a:pt x="14096" y="198500"/>
                </a:moveTo>
                <a:lnTo>
                  <a:pt x="13715" y="198119"/>
                </a:lnTo>
                <a:lnTo>
                  <a:pt x="15239" y="198119"/>
                </a:lnTo>
                <a:lnTo>
                  <a:pt x="14096" y="198500"/>
                </a:lnTo>
                <a:close/>
              </a:path>
              <a:path w="376554" h="243839">
                <a:moveTo>
                  <a:pt x="14223" y="198627"/>
                </a:moveTo>
                <a:lnTo>
                  <a:pt x="14096" y="198500"/>
                </a:lnTo>
                <a:lnTo>
                  <a:pt x="15239" y="198119"/>
                </a:lnTo>
                <a:lnTo>
                  <a:pt x="14223" y="198627"/>
                </a:lnTo>
                <a:close/>
              </a:path>
              <a:path w="376554" h="243839">
                <a:moveTo>
                  <a:pt x="13715" y="198881"/>
                </a:moveTo>
                <a:lnTo>
                  <a:pt x="13410" y="198729"/>
                </a:lnTo>
                <a:lnTo>
                  <a:pt x="14096" y="198500"/>
                </a:lnTo>
                <a:lnTo>
                  <a:pt x="14223" y="198628"/>
                </a:lnTo>
                <a:lnTo>
                  <a:pt x="13715" y="198881"/>
                </a:lnTo>
                <a:close/>
              </a:path>
              <a:path w="376554" h="243839">
                <a:moveTo>
                  <a:pt x="15239" y="199643"/>
                </a:moveTo>
                <a:lnTo>
                  <a:pt x="13715" y="198881"/>
                </a:lnTo>
                <a:lnTo>
                  <a:pt x="14223" y="198628"/>
                </a:lnTo>
                <a:lnTo>
                  <a:pt x="15239" y="199643"/>
                </a:lnTo>
                <a:close/>
              </a:path>
              <a:path w="376554" h="243839">
                <a:moveTo>
                  <a:pt x="12191" y="199643"/>
                </a:moveTo>
                <a:lnTo>
                  <a:pt x="10667" y="199643"/>
                </a:lnTo>
                <a:lnTo>
                  <a:pt x="13410" y="198729"/>
                </a:lnTo>
                <a:lnTo>
                  <a:pt x="13715" y="198881"/>
                </a:lnTo>
                <a:lnTo>
                  <a:pt x="12191" y="199643"/>
                </a:lnTo>
                <a:close/>
              </a:path>
              <a:path w="376554" h="243839">
                <a:moveTo>
                  <a:pt x="48767" y="204216"/>
                </a:moveTo>
                <a:lnTo>
                  <a:pt x="19811" y="204216"/>
                </a:lnTo>
                <a:lnTo>
                  <a:pt x="18287" y="202691"/>
                </a:lnTo>
                <a:lnTo>
                  <a:pt x="16763" y="202691"/>
                </a:lnTo>
                <a:lnTo>
                  <a:pt x="15240" y="199644"/>
                </a:lnTo>
                <a:lnTo>
                  <a:pt x="16763" y="201167"/>
                </a:lnTo>
                <a:lnTo>
                  <a:pt x="44195" y="201167"/>
                </a:lnTo>
                <a:lnTo>
                  <a:pt x="45719" y="202691"/>
                </a:lnTo>
                <a:lnTo>
                  <a:pt x="18287" y="202691"/>
                </a:lnTo>
                <a:lnTo>
                  <a:pt x="18795" y="203708"/>
                </a:lnTo>
                <a:lnTo>
                  <a:pt x="47752" y="203708"/>
                </a:lnTo>
                <a:lnTo>
                  <a:pt x="48767" y="204216"/>
                </a:lnTo>
                <a:close/>
              </a:path>
              <a:path w="376554" h="243839">
                <a:moveTo>
                  <a:pt x="19811" y="204216"/>
                </a:moveTo>
                <a:lnTo>
                  <a:pt x="18795" y="203708"/>
                </a:lnTo>
                <a:lnTo>
                  <a:pt x="18287" y="202691"/>
                </a:lnTo>
                <a:lnTo>
                  <a:pt x="19811" y="204216"/>
                </a:lnTo>
                <a:close/>
              </a:path>
              <a:path w="376554" h="243839">
                <a:moveTo>
                  <a:pt x="99059" y="222503"/>
                </a:moveTo>
                <a:lnTo>
                  <a:pt x="65531" y="222503"/>
                </a:lnTo>
                <a:lnTo>
                  <a:pt x="68579" y="220979"/>
                </a:lnTo>
                <a:lnTo>
                  <a:pt x="67055" y="220979"/>
                </a:lnTo>
                <a:lnTo>
                  <a:pt x="70103" y="219455"/>
                </a:lnTo>
                <a:lnTo>
                  <a:pt x="71628" y="217931"/>
                </a:lnTo>
                <a:lnTo>
                  <a:pt x="76200" y="214883"/>
                </a:lnTo>
                <a:lnTo>
                  <a:pt x="76200" y="213359"/>
                </a:lnTo>
                <a:lnTo>
                  <a:pt x="82295" y="208787"/>
                </a:lnTo>
                <a:lnTo>
                  <a:pt x="88391" y="202691"/>
                </a:lnTo>
                <a:lnTo>
                  <a:pt x="88391" y="204216"/>
                </a:lnTo>
                <a:lnTo>
                  <a:pt x="119481" y="204216"/>
                </a:lnTo>
                <a:lnTo>
                  <a:pt x="117652" y="205740"/>
                </a:lnTo>
                <a:lnTo>
                  <a:pt x="115823" y="205740"/>
                </a:lnTo>
                <a:lnTo>
                  <a:pt x="109727" y="213359"/>
                </a:lnTo>
                <a:lnTo>
                  <a:pt x="108203" y="213359"/>
                </a:lnTo>
                <a:lnTo>
                  <a:pt x="99059" y="222503"/>
                </a:lnTo>
                <a:close/>
              </a:path>
              <a:path w="376554" h="243839">
                <a:moveTo>
                  <a:pt x="53339" y="211835"/>
                </a:moveTo>
                <a:lnTo>
                  <a:pt x="27431" y="211835"/>
                </a:lnTo>
                <a:lnTo>
                  <a:pt x="25907" y="210311"/>
                </a:lnTo>
                <a:lnTo>
                  <a:pt x="24383" y="210311"/>
                </a:lnTo>
                <a:lnTo>
                  <a:pt x="19811" y="205740"/>
                </a:lnTo>
                <a:lnTo>
                  <a:pt x="18795" y="203708"/>
                </a:lnTo>
                <a:lnTo>
                  <a:pt x="19811" y="204216"/>
                </a:lnTo>
                <a:lnTo>
                  <a:pt x="48767" y="204216"/>
                </a:lnTo>
                <a:lnTo>
                  <a:pt x="48767" y="205740"/>
                </a:lnTo>
                <a:lnTo>
                  <a:pt x="51815" y="208787"/>
                </a:lnTo>
                <a:lnTo>
                  <a:pt x="51815" y="210311"/>
                </a:lnTo>
                <a:lnTo>
                  <a:pt x="25907" y="210311"/>
                </a:lnTo>
                <a:lnTo>
                  <a:pt x="26415" y="211327"/>
                </a:lnTo>
                <a:lnTo>
                  <a:pt x="52831" y="211327"/>
                </a:lnTo>
                <a:lnTo>
                  <a:pt x="53339" y="211835"/>
                </a:lnTo>
                <a:close/>
              </a:path>
              <a:path w="376554" h="243839">
                <a:moveTo>
                  <a:pt x="115823" y="207263"/>
                </a:moveTo>
                <a:lnTo>
                  <a:pt x="115823" y="205740"/>
                </a:lnTo>
                <a:lnTo>
                  <a:pt x="117652" y="205740"/>
                </a:lnTo>
                <a:lnTo>
                  <a:pt x="115823" y="207263"/>
                </a:lnTo>
                <a:close/>
              </a:path>
              <a:path w="376554" h="243839">
                <a:moveTo>
                  <a:pt x="27431" y="211835"/>
                </a:moveTo>
                <a:lnTo>
                  <a:pt x="26415" y="211327"/>
                </a:lnTo>
                <a:lnTo>
                  <a:pt x="25907" y="210311"/>
                </a:lnTo>
                <a:lnTo>
                  <a:pt x="27431" y="211835"/>
                </a:lnTo>
                <a:close/>
              </a:path>
              <a:path w="376554" h="243839">
                <a:moveTo>
                  <a:pt x="33527" y="220979"/>
                </a:moveTo>
                <a:lnTo>
                  <a:pt x="27431" y="214883"/>
                </a:lnTo>
                <a:lnTo>
                  <a:pt x="27431" y="213359"/>
                </a:lnTo>
                <a:lnTo>
                  <a:pt x="26415" y="211327"/>
                </a:lnTo>
                <a:lnTo>
                  <a:pt x="27431" y="211835"/>
                </a:lnTo>
                <a:lnTo>
                  <a:pt x="53339" y="211835"/>
                </a:lnTo>
                <a:lnTo>
                  <a:pt x="54863" y="213359"/>
                </a:lnTo>
                <a:lnTo>
                  <a:pt x="57911" y="214883"/>
                </a:lnTo>
                <a:lnTo>
                  <a:pt x="62483" y="219455"/>
                </a:lnTo>
                <a:lnTo>
                  <a:pt x="33527" y="219455"/>
                </a:lnTo>
                <a:lnTo>
                  <a:pt x="33527" y="220979"/>
                </a:lnTo>
                <a:close/>
              </a:path>
              <a:path w="376554" h="243839">
                <a:moveTo>
                  <a:pt x="56387" y="213359"/>
                </a:moveTo>
                <a:lnTo>
                  <a:pt x="54863" y="213359"/>
                </a:lnTo>
                <a:lnTo>
                  <a:pt x="53339" y="211835"/>
                </a:lnTo>
                <a:lnTo>
                  <a:pt x="56387" y="213359"/>
                </a:lnTo>
                <a:close/>
              </a:path>
              <a:path w="376554" h="243839">
                <a:moveTo>
                  <a:pt x="67055" y="224027"/>
                </a:moveTo>
                <a:lnTo>
                  <a:pt x="60959" y="222503"/>
                </a:lnTo>
                <a:lnTo>
                  <a:pt x="36575" y="222503"/>
                </a:lnTo>
                <a:lnTo>
                  <a:pt x="33527" y="219455"/>
                </a:lnTo>
                <a:lnTo>
                  <a:pt x="62483" y="219455"/>
                </a:lnTo>
                <a:lnTo>
                  <a:pt x="63245" y="220979"/>
                </a:lnTo>
                <a:lnTo>
                  <a:pt x="62483" y="220979"/>
                </a:lnTo>
                <a:lnTo>
                  <a:pt x="64007" y="222503"/>
                </a:lnTo>
                <a:lnTo>
                  <a:pt x="67055" y="224027"/>
                </a:lnTo>
                <a:close/>
              </a:path>
              <a:path w="376554" h="243839">
                <a:moveTo>
                  <a:pt x="64007" y="222503"/>
                </a:moveTo>
                <a:lnTo>
                  <a:pt x="62483" y="220979"/>
                </a:lnTo>
                <a:lnTo>
                  <a:pt x="63499" y="221487"/>
                </a:lnTo>
                <a:lnTo>
                  <a:pt x="64007" y="222503"/>
                </a:lnTo>
                <a:close/>
              </a:path>
              <a:path w="376554" h="243839">
                <a:moveTo>
                  <a:pt x="63499" y="221487"/>
                </a:moveTo>
                <a:lnTo>
                  <a:pt x="62483" y="220979"/>
                </a:lnTo>
                <a:lnTo>
                  <a:pt x="63245" y="220979"/>
                </a:lnTo>
                <a:lnTo>
                  <a:pt x="63499" y="221487"/>
                </a:lnTo>
                <a:close/>
              </a:path>
              <a:path w="376554" h="243839">
                <a:moveTo>
                  <a:pt x="65531" y="222503"/>
                </a:moveTo>
                <a:lnTo>
                  <a:pt x="64769" y="222122"/>
                </a:lnTo>
                <a:lnTo>
                  <a:pt x="67055" y="220979"/>
                </a:lnTo>
                <a:lnTo>
                  <a:pt x="65531" y="222503"/>
                </a:lnTo>
                <a:close/>
              </a:path>
              <a:path w="376554" h="243839">
                <a:moveTo>
                  <a:pt x="64007" y="222503"/>
                </a:moveTo>
                <a:lnTo>
                  <a:pt x="63499" y="221487"/>
                </a:lnTo>
                <a:lnTo>
                  <a:pt x="64769" y="222122"/>
                </a:lnTo>
                <a:lnTo>
                  <a:pt x="64007" y="222503"/>
                </a:lnTo>
                <a:close/>
              </a:path>
              <a:path w="376554" h="243839">
                <a:moveTo>
                  <a:pt x="97535" y="224027"/>
                </a:moveTo>
                <a:lnTo>
                  <a:pt x="67055" y="224027"/>
                </a:lnTo>
                <a:lnTo>
                  <a:pt x="64007" y="222503"/>
                </a:lnTo>
                <a:lnTo>
                  <a:pt x="64769" y="222122"/>
                </a:lnTo>
                <a:lnTo>
                  <a:pt x="65531" y="222503"/>
                </a:lnTo>
                <a:lnTo>
                  <a:pt x="99059" y="222503"/>
                </a:lnTo>
                <a:lnTo>
                  <a:pt x="97535" y="224027"/>
                </a:lnTo>
                <a:close/>
              </a:path>
              <a:path w="376554" h="243839">
                <a:moveTo>
                  <a:pt x="89407" y="231648"/>
                </a:moveTo>
                <a:lnTo>
                  <a:pt x="44195" y="231648"/>
                </a:lnTo>
                <a:lnTo>
                  <a:pt x="41147" y="228600"/>
                </a:lnTo>
                <a:lnTo>
                  <a:pt x="38100" y="227075"/>
                </a:lnTo>
                <a:lnTo>
                  <a:pt x="38100" y="225551"/>
                </a:lnTo>
                <a:lnTo>
                  <a:pt x="35051" y="222503"/>
                </a:lnTo>
                <a:lnTo>
                  <a:pt x="60959" y="222503"/>
                </a:lnTo>
                <a:lnTo>
                  <a:pt x="67055" y="224027"/>
                </a:lnTo>
                <a:lnTo>
                  <a:pt x="97535" y="224027"/>
                </a:lnTo>
                <a:lnTo>
                  <a:pt x="96011" y="225551"/>
                </a:lnTo>
                <a:lnTo>
                  <a:pt x="91439" y="228600"/>
                </a:lnTo>
                <a:lnTo>
                  <a:pt x="89407" y="231648"/>
                </a:lnTo>
                <a:close/>
              </a:path>
              <a:path w="376554" h="243839">
                <a:moveTo>
                  <a:pt x="82295" y="237743"/>
                </a:moveTo>
                <a:lnTo>
                  <a:pt x="48767" y="237743"/>
                </a:lnTo>
                <a:lnTo>
                  <a:pt x="47243" y="234695"/>
                </a:lnTo>
                <a:lnTo>
                  <a:pt x="45719" y="233171"/>
                </a:lnTo>
                <a:lnTo>
                  <a:pt x="44195" y="233171"/>
                </a:lnTo>
                <a:lnTo>
                  <a:pt x="42672" y="230124"/>
                </a:lnTo>
                <a:lnTo>
                  <a:pt x="44195" y="231648"/>
                </a:lnTo>
                <a:lnTo>
                  <a:pt x="89407" y="231648"/>
                </a:lnTo>
                <a:lnTo>
                  <a:pt x="88391" y="233171"/>
                </a:lnTo>
                <a:lnTo>
                  <a:pt x="86867" y="234695"/>
                </a:lnTo>
                <a:lnTo>
                  <a:pt x="82295" y="237743"/>
                </a:lnTo>
                <a:close/>
              </a:path>
              <a:path w="376554" h="243839">
                <a:moveTo>
                  <a:pt x="64007" y="243840"/>
                </a:moveTo>
                <a:lnTo>
                  <a:pt x="57911" y="243840"/>
                </a:lnTo>
                <a:lnTo>
                  <a:pt x="56387" y="242316"/>
                </a:lnTo>
                <a:lnTo>
                  <a:pt x="53339" y="240791"/>
                </a:lnTo>
                <a:lnTo>
                  <a:pt x="50291" y="237743"/>
                </a:lnTo>
                <a:lnTo>
                  <a:pt x="80771" y="237743"/>
                </a:lnTo>
                <a:lnTo>
                  <a:pt x="77723" y="240791"/>
                </a:lnTo>
                <a:lnTo>
                  <a:pt x="76200" y="240791"/>
                </a:lnTo>
                <a:lnTo>
                  <a:pt x="73151" y="242316"/>
                </a:lnTo>
                <a:lnTo>
                  <a:pt x="67055" y="242316"/>
                </a:lnTo>
                <a:lnTo>
                  <a:pt x="64007" y="243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36" y="1203960"/>
            <a:ext cx="513587" cy="3550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83067" y="1141488"/>
            <a:ext cx="193675" cy="295910"/>
          </a:xfrm>
          <a:custGeom>
            <a:avLst/>
            <a:gdLst/>
            <a:ahLst/>
            <a:cxnLst/>
            <a:rect l="l" t="t" r="r" b="b"/>
            <a:pathLst>
              <a:path w="193675" h="295909">
                <a:moveTo>
                  <a:pt x="192036" y="176784"/>
                </a:moveTo>
                <a:lnTo>
                  <a:pt x="59448" y="176784"/>
                </a:lnTo>
                <a:lnTo>
                  <a:pt x="60972" y="178308"/>
                </a:lnTo>
                <a:lnTo>
                  <a:pt x="62496" y="178308"/>
                </a:lnTo>
                <a:lnTo>
                  <a:pt x="67068" y="179832"/>
                </a:lnTo>
                <a:lnTo>
                  <a:pt x="65544" y="179832"/>
                </a:lnTo>
                <a:lnTo>
                  <a:pt x="70116" y="182880"/>
                </a:lnTo>
                <a:lnTo>
                  <a:pt x="71640" y="182880"/>
                </a:lnTo>
                <a:lnTo>
                  <a:pt x="77736" y="185928"/>
                </a:lnTo>
                <a:lnTo>
                  <a:pt x="77736" y="187452"/>
                </a:lnTo>
                <a:lnTo>
                  <a:pt x="83832" y="190500"/>
                </a:lnTo>
                <a:lnTo>
                  <a:pt x="85356" y="190500"/>
                </a:lnTo>
                <a:lnTo>
                  <a:pt x="92976" y="192024"/>
                </a:lnTo>
                <a:lnTo>
                  <a:pt x="94500" y="193548"/>
                </a:lnTo>
                <a:lnTo>
                  <a:pt x="103644" y="195072"/>
                </a:lnTo>
                <a:lnTo>
                  <a:pt x="111264" y="195072"/>
                </a:lnTo>
                <a:lnTo>
                  <a:pt x="120408" y="196596"/>
                </a:lnTo>
                <a:lnTo>
                  <a:pt x="134124" y="196596"/>
                </a:lnTo>
                <a:lnTo>
                  <a:pt x="141744" y="195072"/>
                </a:lnTo>
                <a:lnTo>
                  <a:pt x="143268" y="195072"/>
                </a:lnTo>
                <a:lnTo>
                  <a:pt x="152412" y="193548"/>
                </a:lnTo>
                <a:lnTo>
                  <a:pt x="160032" y="192024"/>
                </a:lnTo>
                <a:lnTo>
                  <a:pt x="161556" y="192024"/>
                </a:lnTo>
                <a:lnTo>
                  <a:pt x="169176" y="188976"/>
                </a:lnTo>
                <a:lnTo>
                  <a:pt x="172224" y="187452"/>
                </a:lnTo>
                <a:lnTo>
                  <a:pt x="179844" y="184404"/>
                </a:lnTo>
                <a:lnTo>
                  <a:pt x="187464" y="179832"/>
                </a:lnTo>
                <a:lnTo>
                  <a:pt x="192036" y="176784"/>
                </a:lnTo>
                <a:close/>
              </a:path>
              <a:path w="193675" h="295909">
                <a:moveTo>
                  <a:pt x="193560" y="170688"/>
                </a:moveTo>
                <a:lnTo>
                  <a:pt x="192036" y="166116"/>
                </a:lnTo>
                <a:lnTo>
                  <a:pt x="188988" y="160020"/>
                </a:lnTo>
                <a:lnTo>
                  <a:pt x="182892" y="158496"/>
                </a:lnTo>
                <a:lnTo>
                  <a:pt x="169176" y="163068"/>
                </a:lnTo>
                <a:lnTo>
                  <a:pt x="170700" y="163068"/>
                </a:lnTo>
                <a:lnTo>
                  <a:pt x="161556" y="166116"/>
                </a:lnTo>
                <a:lnTo>
                  <a:pt x="163080" y="166116"/>
                </a:lnTo>
                <a:lnTo>
                  <a:pt x="153936" y="169164"/>
                </a:lnTo>
                <a:lnTo>
                  <a:pt x="147840" y="169164"/>
                </a:lnTo>
                <a:lnTo>
                  <a:pt x="146316" y="170688"/>
                </a:lnTo>
                <a:lnTo>
                  <a:pt x="138696" y="172212"/>
                </a:lnTo>
                <a:lnTo>
                  <a:pt x="129552" y="173736"/>
                </a:lnTo>
                <a:lnTo>
                  <a:pt x="123456" y="173736"/>
                </a:lnTo>
                <a:lnTo>
                  <a:pt x="114312" y="172212"/>
                </a:lnTo>
                <a:lnTo>
                  <a:pt x="106692" y="172212"/>
                </a:lnTo>
                <a:lnTo>
                  <a:pt x="97548" y="170688"/>
                </a:lnTo>
                <a:lnTo>
                  <a:pt x="99072" y="170688"/>
                </a:lnTo>
                <a:lnTo>
                  <a:pt x="91452" y="169164"/>
                </a:lnTo>
                <a:lnTo>
                  <a:pt x="79260" y="166116"/>
                </a:lnTo>
                <a:lnTo>
                  <a:pt x="80784" y="166116"/>
                </a:lnTo>
                <a:lnTo>
                  <a:pt x="71640" y="161544"/>
                </a:lnTo>
                <a:lnTo>
                  <a:pt x="68592" y="160020"/>
                </a:lnTo>
                <a:lnTo>
                  <a:pt x="70116" y="161544"/>
                </a:lnTo>
                <a:lnTo>
                  <a:pt x="65544" y="158496"/>
                </a:lnTo>
                <a:lnTo>
                  <a:pt x="64020" y="158496"/>
                </a:lnTo>
                <a:lnTo>
                  <a:pt x="61734" y="157734"/>
                </a:lnTo>
                <a:lnTo>
                  <a:pt x="60972" y="156972"/>
                </a:lnTo>
                <a:lnTo>
                  <a:pt x="59448" y="155448"/>
                </a:lnTo>
                <a:lnTo>
                  <a:pt x="56400" y="153924"/>
                </a:lnTo>
                <a:lnTo>
                  <a:pt x="50304" y="153924"/>
                </a:lnTo>
                <a:lnTo>
                  <a:pt x="47256" y="158496"/>
                </a:lnTo>
                <a:lnTo>
                  <a:pt x="46939" y="158813"/>
                </a:lnTo>
                <a:lnTo>
                  <a:pt x="45720" y="153924"/>
                </a:lnTo>
                <a:lnTo>
                  <a:pt x="45720" y="152400"/>
                </a:lnTo>
                <a:lnTo>
                  <a:pt x="42672" y="141732"/>
                </a:lnTo>
                <a:lnTo>
                  <a:pt x="39624" y="129540"/>
                </a:lnTo>
                <a:lnTo>
                  <a:pt x="38100" y="117348"/>
                </a:lnTo>
                <a:lnTo>
                  <a:pt x="35052" y="105156"/>
                </a:lnTo>
                <a:lnTo>
                  <a:pt x="32004" y="94488"/>
                </a:lnTo>
                <a:lnTo>
                  <a:pt x="30480" y="83820"/>
                </a:lnTo>
                <a:lnTo>
                  <a:pt x="26162" y="57912"/>
                </a:lnTo>
                <a:lnTo>
                  <a:pt x="25908" y="56388"/>
                </a:lnTo>
                <a:lnTo>
                  <a:pt x="25908" y="24384"/>
                </a:lnTo>
                <a:lnTo>
                  <a:pt x="25908" y="19812"/>
                </a:lnTo>
                <a:lnTo>
                  <a:pt x="25908" y="16764"/>
                </a:lnTo>
                <a:lnTo>
                  <a:pt x="25400" y="15240"/>
                </a:lnTo>
                <a:lnTo>
                  <a:pt x="24892" y="13716"/>
                </a:lnTo>
                <a:lnTo>
                  <a:pt x="24384" y="12192"/>
                </a:lnTo>
                <a:lnTo>
                  <a:pt x="24384" y="10668"/>
                </a:lnTo>
                <a:lnTo>
                  <a:pt x="22860" y="7620"/>
                </a:lnTo>
                <a:lnTo>
                  <a:pt x="21844" y="6096"/>
                </a:lnTo>
                <a:lnTo>
                  <a:pt x="19812" y="3048"/>
                </a:lnTo>
                <a:lnTo>
                  <a:pt x="15240" y="0"/>
                </a:lnTo>
                <a:lnTo>
                  <a:pt x="6096" y="3048"/>
                </a:lnTo>
                <a:lnTo>
                  <a:pt x="3048" y="6096"/>
                </a:lnTo>
                <a:lnTo>
                  <a:pt x="3048" y="8636"/>
                </a:lnTo>
                <a:lnTo>
                  <a:pt x="0" y="10668"/>
                </a:lnTo>
                <a:lnTo>
                  <a:pt x="0" y="15240"/>
                </a:lnTo>
                <a:lnTo>
                  <a:pt x="1524" y="18288"/>
                </a:lnTo>
                <a:lnTo>
                  <a:pt x="4572" y="22860"/>
                </a:lnTo>
                <a:lnTo>
                  <a:pt x="4572" y="25908"/>
                </a:lnTo>
                <a:lnTo>
                  <a:pt x="3048" y="30480"/>
                </a:lnTo>
                <a:lnTo>
                  <a:pt x="3048" y="59436"/>
                </a:lnTo>
                <a:lnTo>
                  <a:pt x="6096" y="77724"/>
                </a:lnTo>
                <a:lnTo>
                  <a:pt x="6096" y="79248"/>
                </a:lnTo>
                <a:lnTo>
                  <a:pt x="7620" y="88392"/>
                </a:lnTo>
                <a:lnTo>
                  <a:pt x="9144" y="99060"/>
                </a:lnTo>
                <a:lnTo>
                  <a:pt x="12192" y="111252"/>
                </a:lnTo>
                <a:lnTo>
                  <a:pt x="15240" y="121920"/>
                </a:lnTo>
                <a:lnTo>
                  <a:pt x="16764" y="134112"/>
                </a:lnTo>
                <a:lnTo>
                  <a:pt x="19812" y="146304"/>
                </a:lnTo>
                <a:lnTo>
                  <a:pt x="19812" y="147828"/>
                </a:lnTo>
                <a:lnTo>
                  <a:pt x="22860" y="158496"/>
                </a:lnTo>
                <a:lnTo>
                  <a:pt x="25908" y="170688"/>
                </a:lnTo>
                <a:lnTo>
                  <a:pt x="27432" y="184404"/>
                </a:lnTo>
                <a:lnTo>
                  <a:pt x="28956" y="196596"/>
                </a:lnTo>
                <a:lnTo>
                  <a:pt x="32004" y="210312"/>
                </a:lnTo>
                <a:lnTo>
                  <a:pt x="35052" y="234696"/>
                </a:lnTo>
                <a:lnTo>
                  <a:pt x="36576" y="243840"/>
                </a:lnTo>
                <a:lnTo>
                  <a:pt x="36576" y="252984"/>
                </a:lnTo>
                <a:lnTo>
                  <a:pt x="39624" y="268224"/>
                </a:lnTo>
                <a:lnTo>
                  <a:pt x="39624" y="274320"/>
                </a:lnTo>
                <a:lnTo>
                  <a:pt x="41148" y="278892"/>
                </a:lnTo>
                <a:lnTo>
                  <a:pt x="41148" y="281940"/>
                </a:lnTo>
                <a:lnTo>
                  <a:pt x="42672" y="286512"/>
                </a:lnTo>
                <a:lnTo>
                  <a:pt x="42672" y="291084"/>
                </a:lnTo>
                <a:lnTo>
                  <a:pt x="48768" y="295656"/>
                </a:lnTo>
                <a:lnTo>
                  <a:pt x="54864" y="295656"/>
                </a:lnTo>
                <a:lnTo>
                  <a:pt x="59436" y="294132"/>
                </a:lnTo>
                <a:lnTo>
                  <a:pt x="64008" y="289560"/>
                </a:lnTo>
                <a:lnTo>
                  <a:pt x="64008" y="277368"/>
                </a:lnTo>
                <a:lnTo>
                  <a:pt x="64008" y="269748"/>
                </a:lnTo>
                <a:lnTo>
                  <a:pt x="62484" y="265176"/>
                </a:lnTo>
                <a:lnTo>
                  <a:pt x="62484" y="257556"/>
                </a:lnTo>
                <a:lnTo>
                  <a:pt x="60960" y="249936"/>
                </a:lnTo>
                <a:lnTo>
                  <a:pt x="57912" y="231648"/>
                </a:lnTo>
                <a:lnTo>
                  <a:pt x="54864" y="207264"/>
                </a:lnTo>
                <a:lnTo>
                  <a:pt x="53340" y="193548"/>
                </a:lnTo>
                <a:lnTo>
                  <a:pt x="50634" y="181356"/>
                </a:lnTo>
                <a:lnTo>
                  <a:pt x="50292" y="179832"/>
                </a:lnTo>
                <a:lnTo>
                  <a:pt x="50292" y="181356"/>
                </a:lnTo>
                <a:lnTo>
                  <a:pt x="49136" y="171056"/>
                </a:lnTo>
                <a:lnTo>
                  <a:pt x="50304" y="172212"/>
                </a:lnTo>
                <a:lnTo>
                  <a:pt x="50304" y="173736"/>
                </a:lnTo>
                <a:lnTo>
                  <a:pt x="51828" y="173736"/>
                </a:lnTo>
                <a:lnTo>
                  <a:pt x="53352" y="175260"/>
                </a:lnTo>
                <a:lnTo>
                  <a:pt x="57924" y="175260"/>
                </a:lnTo>
                <a:lnTo>
                  <a:pt x="192417" y="175260"/>
                </a:lnTo>
                <a:lnTo>
                  <a:pt x="193560" y="1706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110867" y="1176527"/>
            <a:ext cx="403860" cy="233679"/>
            <a:chOff x="2110867" y="1176527"/>
            <a:chExt cx="403860" cy="23367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0867" y="1229867"/>
              <a:ext cx="403732" cy="1803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86583" y="117652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240" y="19812"/>
                  </a:moveTo>
                  <a:lnTo>
                    <a:pt x="4572" y="19812"/>
                  </a:lnTo>
                  <a:lnTo>
                    <a:pt x="0" y="15240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5240" y="0"/>
                  </a:lnTo>
                  <a:lnTo>
                    <a:pt x="19812" y="4572"/>
                  </a:lnTo>
                  <a:lnTo>
                    <a:pt x="19812" y="9144"/>
                  </a:lnTo>
                  <a:lnTo>
                    <a:pt x="19812" y="15240"/>
                  </a:lnTo>
                  <a:lnTo>
                    <a:pt x="15240" y="198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83920" y="1075944"/>
            <a:ext cx="3133725" cy="492125"/>
            <a:chOff x="883920" y="1075944"/>
            <a:chExt cx="3133725" cy="4921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2511" y="1075944"/>
              <a:ext cx="1021080" cy="3213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920" y="1147572"/>
              <a:ext cx="3133344" cy="4204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77411" y="1168908"/>
              <a:ext cx="276225" cy="213360"/>
            </a:xfrm>
            <a:custGeom>
              <a:avLst/>
              <a:gdLst/>
              <a:ahLst/>
              <a:cxnLst/>
              <a:rect l="l" t="t" r="r" b="b"/>
              <a:pathLst>
                <a:path w="276225" h="213359">
                  <a:moveTo>
                    <a:pt x="4572" y="18287"/>
                  </a:moveTo>
                  <a:lnTo>
                    <a:pt x="3048" y="15239"/>
                  </a:lnTo>
                  <a:lnTo>
                    <a:pt x="0" y="10667"/>
                  </a:lnTo>
                  <a:lnTo>
                    <a:pt x="1524" y="6096"/>
                  </a:lnTo>
                  <a:lnTo>
                    <a:pt x="4572" y="3048"/>
                  </a:lnTo>
                  <a:lnTo>
                    <a:pt x="9144" y="0"/>
                  </a:lnTo>
                  <a:lnTo>
                    <a:pt x="13716" y="0"/>
                  </a:lnTo>
                  <a:lnTo>
                    <a:pt x="16764" y="3048"/>
                  </a:lnTo>
                  <a:lnTo>
                    <a:pt x="19812" y="4571"/>
                  </a:lnTo>
                  <a:lnTo>
                    <a:pt x="22860" y="7619"/>
                  </a:lnTo>
                  <a:lnTo>
                    <a:pt x="24384" y="10667"/>
                  </a:lnTo>
                  <a:lnTo>
                    <a:pt x="24384" y="13716"/>
                  </a:lnTo>
                  <a:lnTo>
                    <a:pt x="3048" y="13716"/>
                  </a:lnTo>
                  <a:lnTo>
                    <a:pt x="4572" y="18287"/>
                  </a:lnTo>
                  <a:close/>
                </a:path>
                <a:path w="276225" h="213359">
                  <a:moveTo>
                    <a:pt x="4572" y="18287"/>
                  </a:moveTo>
                  <a:lnTo>
                    <a:pt x="3048" y="13716"/>
                  </a:lnTo>
                  <a:lnTo>
                    <a:pt x="24384" y="13716"/>
                  </a:lnTo>
                  <a:lnTo>
                    <a:pt x="25400" y="16764"/>
                  </a:lnTo>
                  <a:lnTo>
                    <a:pt x="4572" y="16764"/>
                  </a:lnTo>
                  <a:lnTo>
                    <a:pt x="4572" y="18287"/>
                  </a:lnTo>
                  <a:close/>
                </a:path>
                <a:path w="276225" h="213359">
                  <a:moveTo>
                    <a:pt x="24384" y="99059"/>
                  </a:moveTo>
                  <a:lnTo>
                    <a:pt x="21336" y="89916"/>
                  </a:lnTo>
                  <a:lnTo>
                    <a:pt x="18288" y="77724"/>
                  </a:lnTo>
                  <a:lnTo>
                    <a:pt x="15240" y="71628"/>
                  </a:lnTo>
                  <a:lnTo>
                    <a:pt x="15240" y="70104"/>
                  </a:lnTo>
                  <a:lnTo>
                    <a:pt x="10668" y="51816"/>
                  </a:lnTo>
                  <a:lnTo>
                    <a:pt x="7620" y="45719"/>
                  </a:lnTo>
                  <a:lnTo>
                    <a:pt x="6096" y="39623"/>
                  </a:lnTo>
                  <a:lnTo>
                    <a:pt x="6096" y="33527"/>
                  </a:lnTo>
                  <a:lnTo>
                    <a:pt x="4572" y="30479"/>
                  </a:lnTo>
                  <a:lnTo>
                    <a:pt x="4572" y="16764"/>
                  </a:lnTo>
                  <a:lnTo>
                    <a:pt x="25400" y="16764"/>
                  </a:lnTo>
                  <a:lnTo>
                    <a:pt x="25908" y="18287"/>
                  </a:lnTo>
                  <a:lnTo>
                    <a:pt x="25908" y="22860"/>
                  </a:lnTo>
                  <a:lnTo>
                    <a:pt x="27432" y="27431"/>
                  </a:lnTo>
                  <a:lnTo>
                    <a:pt x="27432" y="30479"/>
                  </a:lnTo>
                  <a:lnTo>
                    <a:pt x="28956" y="35052"/>
                  </a:lnTo>
                  <a:lnTo>
                    <a:pt x="27432" y="35052"/>
                  </a:lnTo>
                  <a:lnTo>
                    <a:pt x="28956" y="39623"/>
                  </a:lnTo>
                  <a:lnTo>
                    <a:pt x="32004" y="45719"/>
                  </a:lnTo>
                  <a:lnTo>
                    <a:pt x="38100" y="70104"/>
                  </a:lnTo>
                  <a:lnTo>
                    <a:pt x="39624" y="70104"/>
                  </a:lnTo>
                  <a:lnTo>
                    <a:pt x="41148" y="76200"/>
                  </a:lnTo>
                  <a:lnTo>
                    <a:pt x="41148" y="77724"/>
                  </a:lnTo>
                  <a:lnTo>
                    <a:pt x="42672" y="83820"/>
                  </a:lnTo>
                  <a:lnTo>
                    <a:pt x="45720" y="91440"/>
                  </a:lnTo>
                  <a:lnTo>
                    <a:pt x="45720" y="92963"/>
                  </a:lnTo>
                  <a:lnTo>
                    <a:pt x="46634" y="97536"/>
                  </a:lnTo>
                  <a:lnTo>
                    <a:pt x="24384" y="97536"/>
                  </a:lnTo>
                  <a:lnTo>
                    <a:pt x="24384" y="99059"/>
                  </a:lnTo>
                  <a:close/>
                </a:path>
                <a:path w="276225" h="213359">
                  <a:moveTo>
                    <a:pt x="27432" y="114300"/>
                  </a:moveTo>
                  <a:lnTo>
                    <a:pt x="25908" y="106679"/>
                  </a:lnTo>
                  <a:lnTo>
                    <a:pt x="25908" y="105155"/>
                  </a:lnTo>
                  <a:lnTo>
                    <a:pt x="24384" y="97536"/>
                  </a:lnTo>
                  <a:lnTo>
                    <a:pt x="46634" y="97536"/>
                  </a:lnTo>
                  <a:lnTo>
                    <a:pt x="47244" y="100583"/>
                  </a:lnTo>
                  <a:lnTo>
                    <a:pt x="50291" y="108204"/>
                  </a:lnTo>
                  <a:lnTo>
                    <a:pt x="51435" y="112775"/>
                  </a:lnTo>
                  <a:lnTo>
                    <a:pt x="27432" y="112775"/>
                  </a:lnTo>
                  <a:lnTo>
                    <a:pt x="27432" y="114300"/>
                  </a:lnTo>
                  <a:close/>
                </a:path>
                <a:path w="276225" h="213359">
                  <a:moveTo>
                    <a:pt x="36576" y="149351"/>
                  </a:moveTo>
                  <a:lnTo>
                    <a:pt x="33528" y="141732"/>
                  </a:lnTo>
                  <a:lnTo>
                    <a:pt x="33528" y="140208"/>
                  </a:lnTo>
                  <a:lnTo>
                    <a:pt x="32004" y="134112"/>
                  </a:lnTo>
                  <a:lnTo>
                    <a:pt x="32004" y="132587"/>
                  </a:lnTo>
                  <a:lnTo>
                    <a:pt x="30480" y="126491"/>
                  </a:lnTo>
                  <a:lnTo>
                    <a:pt x="28956" y="118871"/>
                  </a:lnTo>
                  <a:lnTo>
                    <a:pt x="27432" y="112775"/>
                  </a:lnTo>
                  <a:lnTo>
                    <a:pt x="51435" y="112775"/>
                  </a:lnTo>
                  <a:lnTo>
                    <a:pt x="51816" y="114300"/>
                  </a:lnTo>
                  <a:lnTo>
                    <a:pt x="53340" y="121920"/>
                  </a:lnTo>
                  <a:lnTo>
                    <a:pt x="53340" y="129540"/>
                  </a:lnTo>
                  <a:lnTo>
                    <a:pt x="54864" y="137159"/>
                  </a:lnTo>
                  <a:lnTo>
                    <a:pt x="55626" y="137159"/>
                  </a:lnTo>
                  <a:lnTo>
                    <a:pt x="57912" y="141732"/>
                  </a:lnTo>
                  <a:lnTo>
                    <a:pt x="59436" y="147828"/>
                  </a:lnTo>
                  <a:lnTo>
                    <a:pt x="36576" y="147828"/>
                  </a:lnTo>
                  <a:lnTo>
                    <a:pt x="36576" y="149351"/>
                  </a:lnTo>
                  <a:close/>
                </a:path>
                <a:path w="276225" h="213359">
                  <a:moveTo>
                    <a:pt x="55626" y="137159"/>
                  </a:moveTo>
                  <a:lnTo>
                    <a:pt x="54864" y="137159"/>
                  </a:lnTo>
                  <a:lnTo>
                    <a:pt x="54864" y="135636"/>
                  </a:lnTo>
                  <a:lnTo>
                    <a:pt x="55626" y="137159"/>
                  </a:lnTo>
                  <a:close/>
                </a:path>
                <a:path w="276225" h="213359">
                  <a:moveTo>
                    <a:pt x="44196" y="172212"/>
                  </a:moveTo>
                  <a:lnTo>
                    <a:pt x="42672" y="167640"/>
                  </a:lnTo>
                  <a:lnTo>
                    <a:pt x="41148" y="166116"/>
                  </a:lnTo>
                  <a:lnTo>
                    <a:pt x="39624" y="161543"/>
                  </a:lnTo>
                  <a:lnTo>
                    <a:pt x="38100" y="155447"/>
                  </a:lnTo>
                  <a:lnTo>
                    <a:pt x="38100" y="153924"/>
                  </a:lnTo>
                  <a:lnTo>
                    <a:pt x="36576" y="147828"/>
                  </a:lnTo>
                  <a:lnTo>
                    <a:pt x="59436" y="147828"/>
                  </a:lnTo>
                  <a:lnTo>
                    <a:pt x="60960" y="153924"/>
                  </a:lnTo>
                  <a:lnTo>
                    <a:pt x="62484" y="158496"/>
                  </a:lnTo>
                  <a:lnTo>
                    <a:pt x="62992" y="158496"/>
                  </a:lnTo>
                  <a:lnTo>
                    <a:pt x="65532" y="166116"/>
                  </a:lnTo>
                  <a:lnTo>
                    <a:pt x="66040" y="166116"/>
                  </a:lnTo>
                  <a:lnTo>
                    <a:pt x="67056" y="169163"/>
                  </a:lnTo>
                  <a:lnTo>
                    <a:pt x="68580" y="169163"/>
                  </a:lnTo>
                  <a:lnTo>
                    <a:pt x="69342" y="170687"/>
                  </a:lnTo>
                  <a:lnTo>
                    <a:pt x="44196" y="170687"/>
                  </a:lnTo>
                  <a:lnTo>
                    <a:pt x="44196" y="172212"/>
                  </a:lnTo>
                  <a:close/>
                </a:path>
                <a:path w="276225" h="213359">
                  <a:moveTo>
                    <a:pt x="62992" y="158496"/>
                  </a:moveTo>
                  <a:lnTo>
                    <a:pt x="62484" y="158496"/>
                  </a:lnTo>
                  <a:lnTo>
                    <a:pt x="62484" y="156971"/>
                  </a:lnTo>
                  <a:lnTo>
                    <a:pt x="62992" y="158496"/>
                  </a:lnTo>
                  <a:close/>
                </a:path>
                <a:path w="276225" h="213359">
                  <a:moveTo>
                    <a:pt x="66040" y="166116"/>
                  </a:moveTo>
                  <a:lnTo>
                    <a:pt x="65532" y="166116"/>
                  </a:lnTo>
                  <a:lnTo>
                    <a:pt x="65532" y="164591"/>
                  </a:lnTo>
                  <a:lnTo>
                    <a:pt x="66040" y="166116"/>
                  </a:lnTo>
                  <a:close/>
                </a:path>
                <a:path w="276225" h="213359">
                  <a:moveTo>
                    <a:pt x="248412" y="211836"/>
                  </a:moveTo>
                  <a:lnTo>
                    <a:pt x="74676" y="211836"/>
                  </a:lnTo>
                  <a:lnTo>
                    <a:pt x="70104" y="210312"/>
                  </a:lnTo>
                  <a:lnTo>
                    <a:pt x="70104" y="208787"/>
                  </a:lnTo>
                  <a:lnTo>
                    <a:pt x="65532" y="207263"/>
                  </a:lnTo>
                  <a:lnTo>
                    <a:pt x="62484" y="204216"/>
                  </a:lnTo>
                  <a:lnTo>
                    <a:pt x="60960" y="204216"/>
                  </a:lnTo>
                  <a:lnTo>
                    <a:pt x="57912" y="201167"/>
                  </a:lnTo>
                  <a:lnTo>
                    <a:pt x="57912" y="199643"/>
                  </a:lnTo>
                  <a:lnTo>
                    <a:pt x="54864" y="198120"/>
                  </a:lnTo>
                  <a:lnTo>
                    <a:pt x="53340" y="195071"/>
                  </a:lnTo>
                  <a:lnTo>
                    <a:pt x="51816" y="190500"/>
                  </a:lnTo>
                  <a:lnTo>
                    <a:pt x="50291" y="187451"/>
                  </a:lnTo>
                  <a:lnTo>
                    <a:pt x="51816" y="187451"/>
                  </a:lnTo>
                  <a:lnTo>
                    <a:pt x="45720" y="175259"/>
                  </a:lnTo>
                  <a:lnTo>
                    <a:pt x="44196" y="170687"/>
                  </a:lnTo>
                  <a:lnTo>
                    <a:pt x="69342" y="170687"/>
                  </a:lnTo>
                  <a:lnTo>
                    <a:pt x="70104" y="172212"/>
                  </a:lnTo>
                  <a:lnTo>
                    <a:pt x="70104" y="173736"/>
                  </a:lnTo>
                  <a:lnTo>
                    <a:pt x="71628" y="176783"/>
                  </a:lnTo>
                  <a:lnTo>
                    <a:pt x="71628" y="179832"/>
                  </a:lnTo>
                  <a:lnTo>
                    <a:pt x="73152" y="184404"/>
                  </a:lnTo>
                  <a:lnTo>
                    <a:pt x="74676" y="187451"/>
                  </a:lnTo>
                  <a:lnTo>
                    <a:pt x="77724" y="188975"/>
                  </a:lnTo>
                  <a:lnTo>
                    <a:pt x="82296" y="190500"/>
                  </a:lnTo>
                  <a:lnTo>
                    <a:pt x="85344" y="190500"/>
                  </a:lnTo>
                  <a:lnTo>
                    <a:pt x="89916" y="192024"/>
                  </a:lnTo>
                  <a:lnTo>
                    <a:pt x="274320" y="192024"/>
                  </a:lnTo>
                  <a:lnTo>
                    <a:pt x="274320" y="196596"/>
                  </a:lnTo>
                  <a:lnTo>
                    <a:pt x="275844" y="201167"/>
                  </a:lnTo>
                  <a:lnTo>
                    <a:pt x="272796" y="205740"/>
                  </a:lnTo>
                  <a:lnTo>
                    <a:pt x="263652" y="208787"/>
                  </a:lnTo>
                  <a:lnTo>
                    <a:pt x="262128" y="208787"/>
                  </a:lnTo>
                  <a:lnTo>
                    <a:pt x="256032" y="210312"/>
                  </a:lnTo>
                  <a:lnTo>
                    <a:pt x="248412" y="211836"/>
                  </a:lnTo>
                  <a:close/>
                </a:path>
                <a:path w="276225" h="213359">
                  <a:moveTo>
                    <a:pt x="73914" y="185166"/>
                  </a:moveTo>
                  <a:lnTo>
                    <a:pt x="73152" y="184404"/>
                  </a:lnTo>
                  <a:lnTo>
                    <a:pt x="73152" y="182879"/>
                  </a:lnTo>
                  <a:lnTo>
                    <a:pt x="73914" y="185166"/>
                  </a:lnTo>
                  <a:close/>
                </a:path>
                <a:path w="276225" h="213359">
                  <a:moveTo>
                    <a:pt x="74676" y="187451"/>
                  </a:moveTo>
                  <a:lnTo>
                    <a:pt x="73152" y="184404"/>
                  </a:lnTo>
                  <a:lnTo>
                    <a:pt x="73914" y="185166"/>
                  </a:lnTo>
                  <a:lnTo>
                    <a:pt x="74676" y="187451"/>
                  </a:lnTo>
                  <a:close/>
                </a:path>
                <a:path w="276225" h="213359">
                  <a:moveTo>
                    <a:pt x="76200" y="187451"/>
                  </a:moveTo>
                  <a:lnTo>
                    <a:pt x="74676" y="187451"/>
                  </a:lnTo>
                  <a:lnTo>
                    <a:pt x="73914" y="185166"/>
                  </a:lnTo>
                  <a:lnTo>
                    <a:pt x="76200" y="187451"/>
                  </a:lnTo>
                  <a:close/>
                </a:path>
                <a:path w="276225" h="213359">
                  <a:moveTo>
                    <a:pt x="79248" y="188975"/>
                  </a:moveTo>
                  <a:lnTo>
                    <a:pt x="77724" y="188975"/>
                  </a:lnTo>
                  <a:lnTo>
                    <a:pt x="76200" y="187451"/>
                  </a:lnTo>
                  <a:lnTo>
                    <a:pt x="79248" y="188975"/>
                  </a:lnTo>
                  <a:close/>
                </a:path>
                <a:path w="276225" h="213359">
                  <a:moveTo>
                    <a:pt x="85344" y="190500"/>
                  </a:moveTo>
                  <a:lnTo>
                    <a:pt x="82296" y="190500"/>
                  </a:lnTo>
                  <a:lnTo>
                    <a:pt x="79248" y="188975"/>
                  </a:lnTo>
                  <a:lnTo>
                    <a:pt x="85344" y="190500"/>
                  </a:lnTo>
                  <a:close/>
                </a:path>
                <a:path w="276225" h="213359">
                  <a:moveTo>
                    <a:pt x="274320" y="192024"/>
                  </a:moveTo>
                  <a:lnTo>
                    <a:pt x="99060" y="192024"/>
                  </a:lnTo>
                  <a:lnTo>
                    <a:pt x="105156" y="190500"/>
                  </a:lnTo>
                  <a:lnTo>
                    <a:pt x="225552" y="190500"/>
                  </a:lnTo>
                  <a:lnTo>
                    <a:pt x="233172" y="188975"/>
                  </a:lnTo>
                  <a:lnTo>
                    <a:pt x="269748" y="188975"/>
                  </a:lnTo>
                  <a:lnTo>
                    <a:pt x="274320" y="192024"/>
                  </a:lnTo>
                  <a:close/>
                </a:path>
                <a:path w="276225" h="213359">
                  <a:moveTo>
                    <a:pt x="94488" y="192024"/>
                  </a:moveTo>
                  <a:lnTo>
                    <a:pt x="89916" y="192024"/>
                  </a:lnTo>
                  <a:lnTo>
                    <a:pt x="88391" y="190500"/>
                  </a:lnTo>
                  <a:lnTo>
                    <a:pt x="94488" y="192024"/>
                  </a:lnTo>
                  <a:close/>
                </a:path>
                <a:path w="276225" h="213359">
                  <a:moveTo>
                    <a:pt x="227076" y="213359"/>
                  </a:moveTo>
                  <a:lnTo>
                    <a:pt x="85344" y="213359"/>
                  </a:lnTo>
                  <a:lnTo>
                    <a:pt x="80772" y="211836"/>
                  </a:lnTo>
                  <a:lnTo>
                    <a:pt x="234696" y="211836"/>
                  </a:lnTo>
                  <a:lnTo>
                    <a:pt x="227076" y="2133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804" y="1635251"/>
            <a:ext cx="3718560" cy="12313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256" y="3064764"/>
            <a:ext cx="368808" cy="3213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8031" y="2935224"/>
            <a:ext cx="68580" cy="13716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281684" y="3200399"/>
            <a:ext cx="213360" cy="102235"/>
          </a:xfrm>
          <a:custGeom>
            <a:avLst/>
            <a:gdLst/>
            <a:ahLst/>
            <a:cxnLst/>
            <a:rect l="l" t="t" r="r" b="b"/>
            <a:pathLst>
              <a:path w="213359" h="102235">
                <a:moveTo>
                  <a:pt x="172212" y="15240"/>
                </a:moveTo>
                <a:lnTo>
                  <a:pt x="170688" y="13716"/>
                </a:lnTo>
                <a:lnTo>
                  <a:pt x="170180" y="12192"/>
                </a:lnTo>
                <a:lnTo>
                  <a:pt x="169164" y="9144"/>
                </a:lnTo>
                <a:lnTo>
                  <a:pt x="166116" y="6096"/>
                </a:lnTo>
                <a:lnTo>
                  <a:pt x="161544" y="7620"/>
                </a:lnTo>
                <a:lnTo>
                  <a:pt x="156972" y="7620"/>
                </a:lnTo>
                <a:lnTo>
                  <a:pt x="153924" y="9144"/>
                </a:lnTo>
                <a:lnTo>
                  <a:pt x="149352" y="9144"/>
                </a:lnTo>
                <a:lnTo>
                  <a:pt x="146304" y="10668"/>
                </a:lnTo>
                <a:lnTo>
                  <a:pt x="140208" y="10668"/>
                </a:lnTo>
                <a:lnTo>
                  <a:pt x="135636" y="12192"/>
                </a:lnTo>
                <a:lnTo>
                  <a:pt x="115824" y="12192"/>
                </a:lnTo>
                <a:lnTo>
                  <a:pt x="111252" y="10668"/>
                </a:lnTo>
                <a:lnTo>
                  <a:pt x="99060" y="10668"/>
                </a:lnTo>
                <a:lnTo>
                  <a:pt x="92964" y="9144"/>
                </a:lnTo>
                <a:lnTo>
                  <a:pt x="88392" y="9144"/>
                </a:lnTo>
                <a:lnTo>
                  <a:pt x="76200" y="6096"/>
                </a:lnTo>
                <a:lnTo>
                  <a:pt x="74676" y="6096"/>
                </a:lnTo>
                <a:lnTo>
                  <a:pt x="68580" y="4572"/>
                </a:lnTo>
                <a:lnTo>
                  <a:pt x="57912" y="4572"/>
                </a:lnTo>
                <a:lnTo>
                  <a:pt x="51816" y="3048"/>
                </a:lnTo>
                <a:lnTo>
                  <a:pt x="53340" y="3048"/>
                </a:lnTo>
                <a:lnTo>
                  <a:pt x="47244" y="1524"/>
                </a:lnTo>
                <a:lnTo>
                  <a:pt x="41148" y="1524"/>
                </a:lnTo>
                <a:lnTo>
                  <a:pt x="36576" y="0"/>
                </a:lnTo>
                <a:lnTo>
                  <a:pt x="4572" y="0"/>
                </a:lnTo>
                <a:lnTo>
                  <a:pt x="0" y="4572"/>
                </a:lnTo>
                <a:lnTo>
                  <a:pt x="0" y="16764"/>
                </a:lnTo>
                <a:lnTo>
                  <a:pt x="4572" y="21336"/>
                </a:lnTo>
                <a:lnTo>
                  <a:pt x="33528" y="21336"/>
                </a:lnTo>
                <a:lnTo>
                  <a:pt x="38100" y="22860"/>
                </a:lnTo>
                <a:lnTo>
                  <a:pt x="42672" y="22860"/>
                </a:lnTo>
                <a:lnTo>
                  <a:pt x="47244" y="24384"/>
                </a:lnTo>
                <a:lnTo>
                  <a:pt x="48768" y="25908"/>
                </a:lnTo>
                <a:lnTo>
                  <a:pt x="54864" y="25908"/>
                </a:lnTo>
                <a:lnTo>
                  <a:pt x="60960" y="27432"/>
                </a:lnTo>
                <a:lnTo>
                  <a:pt x="71628" y="27432"/>
                </a:lnTo>
                <a:lnTo>
                  <a:pt x="96012" y="33528"/>
                </a:lnTo>
                <a:lnTo>
                  <a:pt x="112776" y="33528"/>
                </a:lnTo>
                <a:lnTo>
                  <a:pt x="118872" y="35052"/>
                </a:lnTo>
                <a:lnTo>
                  <a:pt x="135636" y="35052"/>
                </a:lnTo>
                <a:lnTo>
                  <a:pt x="140208" y="33528"/>
                </a:lnTo>
                <a:lnTo>
                  <a:pt x="150876" y="33528"/>
                </a:lnTo>
                <a:lnTo>
                  <a:pt x="152400" y="32004"/>
                </a:lnTo>
                <a:lnTo>
                  <a:pt x="158496" y="32004"/>
                </a:lnTo>
                <a:lnTo>
                  <a:pt x="161544" y="30480"/>
                </a:lnTo>
                <a:lnTo>
                  <a:pt x="163068" y="30480"/>
                </a:lnTo>
                <a:lnTo>
                  <a:pt x="166116" y="27432"/>
                </a:lnTo>
                <a:lnTo>
                  <a:pt x="169164" y="25908"/>
                </a:lnTo>
                <a:lnTo>
                  <a:pt x="172212" y="22860"/>
                </a:lnTo>
                <a:lnTo>
                  <a:pt x="172212" y="15240"/>
                </a:lnTo>
                <a:close/>
              </a:path>
              <a:path w="213359" h="102235">
                <a:moveTo>
                  <a:pt x="213360" y="85356"/>
                </a:moveTo>
                <a:lnTo>
                  <a:pt x="211328" y="79260"/>
                </a:lnTo>
                <a:lnTo>
                  <a:pt x="210312" y="76212"/>
                </a:lnTo>
                <a:lnTo>
                  <a:pt x="205740" y="73164"/>
                </a:lnTo>
                <a:lnTo>
                  <a:pt x="201168" y="73164"/>
                </a:lnTo>
                <a:lnTo>
                  <a:pt x="193548" y="74688"/>
                </a:lnTo>
                <a:lnTo>
                  <a:pt x="195072" y="74688"/>
                </a:lnTo>
                <a:lnTo>
                  <a:pt x="187452" y="76212"/>
                </a:lnTo>
                <a:lnTo>
                  <a:pt x="181356" y="77736"/>
                </a:lnTo>
                <a:lnTo>
                  <a:pt x="175260" y="77736"/>
                </a:lnTo>
                <a:lnTo>
                  <a:pt x="169164" y="79260"/>
                </a:lnTo>
                <a:lnTo>
                  <a:pt x="108204" y="79260"/>
                </a:lnTo>
                <a:lnTo>
                  <a:pt x="102108" y="77736"/>
                </a:lnTo>
                <a:lnTo>
                  <a:pt x="97536" y="77736"/>
                </a:lnTo>
                <a:lnTo>
                  <a:pt x="92964" y="76212"/>
                </a:lnTo>
                <a:lnTo>
                  <a:pt x="94488" y="77736"/>
                </a:lnTo>
                <a:lnTo>
                  <a:pt x="89916" y="76212"/>
                </a:lnTo>
                <a:lnTo>
                  <a:pt x="86868" y="74688"/>
                </a:lnTo>
                <a:lnTo>
                  <a:pt x="82296" y="73164"/>
                </a:lnTo>
                <a:lnTo>
                  <a:pt x="79248" y="73164"/>
                </a:lnTo>
                <a:lnTo>
                  <a:pt x="76200" y="71640"/>
                </a:lnTo>
                <a:lnTo>
                  <a:pt x="70104" y="71640"/>
                </a:lnTo>
                <a:lnTo>
                  <a:pt x="71628" y="73164"/>
                </a:lnTo>
                <a:lnTo>
                  <a:pt x="68580" y="71640"/>
                </a:lnTo>
                <a:lnTo>
                  <a:pt x="57912" y="71640"/>
                </a:lnTo>
                <a:lnTo>
                  <a:pt x="56388" y="70116"/>
                </a:lnTo>
                <a:lnTo>
                  <a:pt x="53340" y="71640"/>
                </a:lnTo>
                <a:lnTo>
                  <a:pt x="48768" y="71640"/>
                </a:lnTo>
                <a:lnTo>
                  <a:pt x="47244" y="73164"/>
                </a:lnTo>
                <a:lnTo>
                  <a:pt x="47244" y="74688"/>
                </a:lnTo>
                <a:lnTo>
                  <a:pt x="45720" y="76212"/>
                </a:lnTo>
                <a:lnTo>
                  <a:pt x="45720" y="77736"/>
                </a:lnTo>
                <a:lnTo>
                  <a:pt x="47244" y="79260"/>
                </a:lnTo>
                <a:lnTo>
                  <a:pt x="48768" y="82308"/>
                </a:lnTo>
                <a:lnTo>
                  <a:pt x="51816" y="83832"/>
                </a:lnTo>
                <a:lnTo>
                  <a:pt x="53340" y="85356"/>
                </a:lnTo>
                <a:lnTo>
                  <a:pt x="59436" y="88404"/>
                </a:lnTo>
                <a:lnTo>
                  <a:pt x="60960" y="88404"/>
                </a:lnTo>
                <a:lnTo>
                  <a:pt x="65532" y="89928"/>
                </a:lnTo>
                <a:lnTo>
                  <a:pt x="67056" y="89928"/>
                </a:lnTo>
                <a:lnTo>
                  <a:pt x="68580" y="91452"/>
                </a:lnTo>
                <a:lnTo>
                  <a:pt x="73152" y="91452"/>
                </a:lnTo>
                <a:lnTo>
                  <a:pt x="76200" y="92976"/>
                </a:lnTo>
                <a:lnTo>
                  <a:pt x="80772" y="94500"/>
                </a:lnTo>
                <a:lnTo>
                  <a:pt x="83820" y="96024"/>
                </a:lnTo>
                <a:lnTo>
                  <a:pt x="88392" y="97548"/>
                </a:lnTo>
                <a:lnTo>
                  <a:pt x="94488" y="97548"/>
                </a:lnTo>
                <a:lnTo>
                  <a:pt x="99060" y="99072"/>
                </a:lnTo>
                <a:lnTo>
                  <a:pt x="105156" y="100596"/>
                </a:lnTo>
                <a:lnTo>
                  <a:pt x="118872" y="100596"/>
                </a:lnTo>
                <a:lnTo>
                  <a:pt x="120396" y="102120"/>
                </a:lnTo>
                <a:lnTo>
                  <a:pt x="164592" y="102120"/>
                </a:lnTo>
                <a:lnTo>
                  <a:pt x="170688" y="100596"/>
                </a:lnTo>
                <a:lnTo>
                  <a:pt x="178308" y="100596"/>
                </a:lnTo>
                <a:lnTo>
                  <a:pt x="185928" y="99072"/>
                </a:lnTo>
                <a:lnTo>
                  <a:pt x="192024" y="97548"/>
                </a:lnTo>
                <a:lnTo>
                  <a:pt x="193548" y="97548"/>
                </a:lnTo>
                <a:lnTo>
                  <a:pt x="199644" y="96024"/>
                </a:lnTo>
                <a:lnTo>
                  <a:pt x="199644" y="94500"/>
                </a:lnTo>
                <a:lnTo>
                  <a:pt x="211836" y="91452"/>
                </a:lnTo>
                <a:lnTo>
                  <a:pt x="213360" y="853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1665732" y="2942844"/>
            <a:ext cx="635635" cy="361950"/>
            <a:chOff x="1665732" y="2942844"/>
            <a:chExt cx="635635" cy="361950"/>
          </a:xfrm>
        </p:grpSpPr>
        <p:sp>
          <p:nvSpPr>
            <p:cNvPr id="16" name="object 16"/>
            <p:cNvSpPr/>
            <p:nvPr/>
          </p:nvSpPr>
          <p:spPr>
            <a:xfrm>
              <a:off x="1665732" y="3208020"/>
              <a:ext cx="289560" cy="35560"/>
            </a:xfrm>
            <a:custGeom>
              <a:avLst/>
              <a:gdLst/>
              <a:ahLst/>
              <a:cxnLst/>
              <a:rect l="l" t="t" r="r" b="b"/>
              <a:pathLst>
                <a:path w="289560" h="35560">
                  <a:moveTo>
                    <a:pt x="54864" y="1524"/>
                  </a:moveTo>
                  <a:lnTo>
                    <a:pt x="15240" y="1524"/>
                  </a:lnTo>
                  <a:lnTo>
                    <a:pt x="18288" y="0"/>
                  </a:lnTo>
                  <a:lnTo>
                    <a:pt x="47244" y="0"/>
                  </a:lnTo>
                  <a:lnTo>
                    <a:pt x="54864" y="1524"/>
                  </a:lnTo>
                  <a:close/>
                </a:path>
                <a:path w="289560" h="35560">
                  <a:moveTo>
                    <a:pt x="7010" y="7924"/>
                  </a:moveTo>
                  <a:lnTo>
                    <a:pt x="7620" y="6096"/>
                  </a:lnTo>
                  <a:lnTo>
                    <a:pt x="10668" y="1524"/>
                  </a:lnTo>
                  <a:lnTo>
                    <a:pt x="79248" y="1524"/>
                  </a:lnTo>
                  <a:lnTo>
                    <a:pt x="88392" y="3048"/>
                  </a:lnTo>
                  <a:lnTo>
                    <a:pt x="156972" y="3048"/>
                  </a:lnTo>
                  <a:lnTo>
                    <a:pt x="164591" y="4572"/>
                  </a:lnTo>
                  <a:lnTo>
                    <a:pt x="179832" y="4572"/>
                  </a:lnTo>
                  <a:lnTo>
                    <a:pt x="187452" y="6096"/>
                  </a:lnTo>
                  <a:lnTo>
                    <a:pt x="10668" y="6096"/>
                  </a:lnTo>
                  <a:lnTo>
                    <a:pt x="7010" y="7924"/>
                  </a:lnTo>
                  <a:close/>
                </a:path>
                <a:path w="289560" h="35560">
                  <a:moveTo>
                    <a:pt x="286004" y="10668"/>
                  </a:moveTo>
                  <a:lnTo>
                    <a:pt x="256032" y="10668"/>
                  </a:lnTo>
                  <a:lnTo>
                    <a:pt x="259079" y="9144"/>
                  </a:lnTo>
                  <a:lnTo>
                    <a:pt x="263652" y="9144"/>
                  </a:lnTo>
                  <a:lnTo>
                    <a:pt x="269748" y="6096"/>
                  </a:lnTo>
                  <a:lnTo>
                    <a:pt x="274320" y="6096"/>
                  </a:lnTo>
                  <a:lnTo>
                    <a:pt x="278891" y="4572"/>
                  </a:lnTo>
                  <a:lnTo>
                    <a:pt x="284988" y="7620"/>
                  </a:lnTo>
                  <a:lnTo>
                    <a:pt x="286004" y="10668"/>
                  </a:lnTo>
                  <a:close/>
                </a:path>
                <a:path w="289560" h="35560">
                  <a:moveTo>
                    <a:pt x="6096" y="13716"/>
                  </a:moveTo>
                  <a:lnTo>
                    <a:pt x="6096" y="10668"/>
                  </a:lnTo>
                  <a:lnTo>
                    <a:pt x="7010" y="7924"/>
                  </a:lnTo>
                  <a:lnTo>
                    <a:pt x="10668" y="6096"/>
                  </a:lnTo>
                  <a:lnTo>
                    <a:pt x="7620" y="9144"/>
                  </a:lnTo>
                  <a:lnTo>
                    <a:pt x="8382" y="9144"/>
                  </a:lnTo>
                  <a:lnTo>
                    <a:pt x="6096" y="13716"/>
                  </a:lnTo>
                  <a:close/>
                </a:path>
                <a:path w="289560" h="35560">
                  <a:moveTo>
                    <a:pt x="287528" y="13716"/>
                  </a:moveTo>
                  <a:lnTo>
                    <a:pt x="6096" y="13716"/>
                  </a:lnTo>
                  <a:lnTo>
                    <a:pt x="9144" y="7620"/>
                  </a:lnTo>
                  <a:lnTo>
                    <a:pt x="10668" y="6096"/>
                  </a:lnTo>
                  <a:lnTo>
                    <a:pt x="195072" y="6096"/>
                  </a:lnTo>
                  <a:lnTo>
                    <a:pt x="201167" y="7620"/>
                  </a:lnTo>
                  <a:lnTo>
                    <a:pt x="207264" y="7620"/>
                  </a:lnTo>
                  <a:lnTo>
                    <a:pt x="213360" y="9144"/>
                  </a:lnTo>
                  <a:lnTo>
                    <a:pt x="225552" y="9144"/>
                  </a:lnTo>
                  <a:lnTo>
                    <a:pt x="230124" y="10668"/>
                  </a:lnTo>
                  <a:lnTo>
                    <a:pt x="286004" y="10668"/>
                  </a:lnTo>
                  <a:lnTo>
                    <a:pt x="286512" y="12192"/>
                  </a:lnTo>
                  <a:lnTo>
                    <a:pt x="287528" y="13716"/>
                  </a:lnTo>
                  <a:close/>
                </a:path>
                <a:path w="289560" h="35560">
                  <a:moveTo>
                    <a:pt x="8382" y="9144"/>
                  </a:moveTo>
                  <a:lnTo>
                    <a:pt x="7620" y="9144"/>
                  </a:lnTo>
                  <a:lnTo>
                    <a:pt x="9144" y="7620"/>
                  </a:lnTo>
                  <a:lnTo>
                    <a:pt x="8382" y="9144"/>
                  </a:lnTo>
                  <a:close/>
                </a:path>
                <a:path w="289560" h="35560">
                  <a:moveTo>
                    <a:pt x="263652" y="9144"/>
                  </a:moveTo>
                  <a:lnTo>
                    <a:pt x="262128" y="9144"/>
                  </a:lnTo>
                  <a:lnTo>
                    <a:pt x="265176" y="7620"/>
                  </a:lnTo>
                  <a:lnTo>
                    <a:pt x="263652" y="9144"/>
                  </a:lnTo>
                  <a:close/>
                </a:path>
                <a:path w="289560" h="35560">
                  <a:moveTo>
                    <a:pt x="6096" y="19812"/>
                  </a:moveTo>
                  <a:lnTo>
                    <a:pt x="1524" y="19812"/>
                  </a:lnTo>
                  <a:lnTo>
                    <a:pt x="0" y="16764"/>
                  </a:lnTo>
                  <a:lnTo>
                    <a:pt x="0" y="12192"/>
                  </a:lnTo>
                  <a:lnTo>
                    <a:pt x="1524" y="9144"/>
                  </a:lnTo>
                  <a:lnTo>
                    <a:pt x="4572" y="9144"/>
                  </a:lnTo>
                  <a:lnTo>
                    <a:pt x="7010" y="7924"/>
                  </a:lnTo>
                  <a:lnTo>
                    <a:pt x="6096" y="10668"/>
                  </a:lnTo>
                  <a:lnTo>
                    <a:pt x="6096" y="13716"/>
                  </a:lnTo>
                  <a:lnTo>
                    <a:pt x="287528" y="13716"/>
                  </a:lnTo>
                  <a:lnTo>
                    <a:pt x="289560" y="16764"/>
                  </a:lnTo>
                  <a:lnTo>
                    <a:pt x="289179" y="18288"/>
                  </a:lnTo>
                  <a:lnTo>
                    <a:pt x="4572" y="18288"/>
                  </a:lnTo>
                  <a:lnTo>
                    <a:pt x="6096" y="19812"/>
                  </a:lnTo>
                  <a:close/>
                </a:path>
                <a:path w="289560" h="35560">
                  <a:moveTo>
                    <a:pt x="256032" y="10668"/>
                  </a:moveTo>
                  <a:lnTo>
                    <a:pt x="254508" y="10668"/>
                  </a:lnTo>
                  <a:lnTo>
                    <a:pt x="257555" y="9144"/>
                  </a:lnTo>
                  <a:lnTo>
                    <a:pt x="256032" y="10668"/>
                  </a:lnTo>
                  <a:close/>
                </a:path>
                <a:path w="289560" h="35560">
                  <a:moveTo>
                    <a:pt x="21336" y="24384"/>
                  </a:moveTo>
                  <a:lnTo>
                    <a:pt x="9144" y="24384"/>
                  </a:lnTo>
                  <a:lnTo>
                    <a:pt x="7620" y="22860"/>
                  </a:lnTo>
                  <a:lnTo>
                    <a:pt x="6096" y="19812"/>
                  </a:lnTo>
                  <a:lnTo>
                    <a:pt x="4572" y="18288"/>
                  </a:lnTo>
                  <a:lnTo>
                    <a:pt x="7620" y="19812"/>
                  </a:lnTo>
                  <a:lnTo>
                    <a:pt x="288798" y="19812"/>
                  </a:lnTo>
                  <a:lnTo>
                    <a:pt x="288417" y="21336"/>
                  </a:lnTo>
                  <a:lnTo>
                    <a:pt x="24384" y="21336"/>
                  </a:lnTo>
                  <a:lnTo>
                    <a:pt x="19812" y="22860"/>
                  </a:lnTo>
                  <a:lnTo>
                    <a:pt x="22860" y="22860"/>
                  </a:lnTo>
                  <a:lnTo>
                    <a:pt x="21336" y="24384"/>
                  </a:lnTo>
                  <a:close/>
                </a:path>
                <a:path w="289560" h="35560">
                  <a:moveTo>
                    <a:pt x="288798" y="19812"/>
                  </a:moveTo>
                  <a:lnTo>
                    <a:pt x="7620" y="19812"/>
                  </a:lnTo>
                  <a:lnTo>
                    <a:pt x="4572" y="18288"/>
                  </a:lnTo>
                  <a:lnTo>
                    <a:pt x="289179" y="18288"/>
                  </a:lnTo>
                  <a:lnTo>
                    <a:pt x="288798" y="19812"/>
                  </a:lnTo>
                  <a:close/>
                </a:path>
                <a:path w="289560" h="35560">
                  <a:moveTo>
                    <a:pt x="22860" y="22860"/>
                  </a:moveTo>
                  <a:lnTo>
                    <a:pt x="19812" y="22860"/>
                  </a:lnTo>
                  <a:lnTo>
                    <a:pt x="24384" y="21336"/>
                  </a:lnTo>
                  <a:lnTo>
                    <a:pt x="22860" y="22860"/>
                  </a:lnTo>
                  <a:close/>
                </a:path>
                <a:path w="289560" h="35560">
                  <a:moveTo>
                    <a:pt x="22860" y="22860"/>
                  </a:moveTo>
                  <a:lnTo>
                    <a:pt x="24384" y="21336"/>
                  </a:lnTo>
                  <a:lnTo>
                    <a:pt x="25908" y="21336"/>
                  </a:lnTo>
                  <a:lnTo>
                    <a:pt x="22860" y="22860"/>
                  </a:lnTo>
                  <a:close/>
                </a:path>
                <a:path w="289560" h="35560">
                  <a:moveTo>
                    <a:pt x="278891" y="30480"/>
                  </a:moveTo>
                  <a:lnTo>
                    <a:pt x="185928" y="30480"/>
                  </a:lnTo>
                  <a:lnTo>
                    <a:pt x="184403" y="28956"/>
                  </a:lnTo>
                  <a:lnTo>
                    <a:pt x="178308" y="28956"/>
                  </a:lnTo>
                  <a:lnTo>
                    <a:pt x="170688" y="27432"/>
                  </a:lnTo>
                  <a:lnTo>
                    <a:pt x="153924" y="27432"/>
                  </a:lnTo>
                  <a:lnTo>
                    <a:pt x="146304" y="25908"/>
                  </a:lnTo>
                  <a:lnTo>
                    <a:pt x="86868" y="25908"/>
                  </a:lnTo>
                  <a:lnTo>
                    <a:pt x="77724" y="24384"/>
                  </a:lnTo>
                  <a:lnTo>
                    <a:pt x="53340" y="24384"/>
                  </a:lnTo>
                  <a:lnTo>
                    <a:pt x="45720" y="22860"/>
                  </a:lnTo>
                  <a:lnTo>
                    <a:pt x="24384" y="22860"/>
                  </a:lnTo>
                  <a:lnTo>
                    <a:pt x="25908" y="21336"/>
                  </a:lnTo>
                  <a:lnTo>
                    <a:pt x="288417" y="21336"/>
                  </a:lnTo>
                  <a:lnTo>
                    <a:pt x="288036" y="22860"/>
                  </a:lnTo>
                  <a:lnTo>
                    <a:pt x="283464" y="25908"/>
                  </a:lnTo>
                  <a:lnTo>
                    <a:pt x="278891" y="30480"/>
                  </a:lnTo>
                  <a:close/>
                </a:path>
                <a:path w="289560" h="35560">
                  <a:moveTo>
                    <a:pt x="271272" y="32004"/>
                  </a:moveTo>
                  <a:lnTo>
                    <a:pt x="198120" y="32004"/>
                  </a:lnTo>
                  <a:lnTo>
                    <a:pt x="192024" y="30480"/>
                  </a:lnTo>
                  <a:lnTo>
                    <a:pt x="274320" y="30480"/>
                  </a:lnTo>
                  <a:lnTo>
                    <a:pt x="271272" y="32004"/>
                  </a:lnTo>
                  <a:close/>
                </a:path>
                <a:path w="289560" h="35560">
                  <a:moveTo>
                    <a:pt x="265176" y="33528"/>
                  </a:moveTo>
                  <a:lnTo>
                    <a:pt x="211836" y="33528"/>
                  </a:lnTo>
                  <a:lnTo>
                    <a:pt x="204215" y="32004"/>
                  </a:lnTo>
                  <a:lnTo>
                    <a:pt x="268224" y="32004"/>
                  </a:lnTo>
                  <a:lnTo>
                    <a:pt x="265176" y="33528"/>
                  </a:lnTo>
                  <a:close/>
                </a:path>
                <a:path w="289560" h="35560">
                  <a:moveTo>
                    <a:pt x="265176" y="33528"/>
                  </a:moveTo>
                  <a:lnTo>
                    <a:pt x="268224" y="32004"/>
                  </a:lnTo>
                  <a:lnTo>
                    <a:pt x="267462" y="32766"/>
                  </a:lnTo>
                  <a:lnTo>
                    <a:pt x="265176" y="33528"/>
                  </a:lnTo>
                  <a:close/>
                </a:path>
                <a:path w="289560" h="35560">
                  <a:moveTo>
                    <a:pt x="267462" y="32766"/>
                  </a:moveTo>
                  <a:lnTo>
                    <a:pt x="268224" y="32004"/>
                  </a:lnTo>
                  <a:lnTo>
                    <a:pt x="269748" y="32004"/>
                  </a:lnTo>
                  <a:lnTo>
                    <a:pt x="267462" y="32766"/>
                  </a:lnTo>
                  <a:close/>
                </a:path>
                <a:path w="289560" h="35560">
                  <a:moveTo>
                    <a:pt x="263652" y="35052"/>
                  </a:moveTo>
                  <a:lnTo>
                    <a:pt x="224028" y="35052"/>
                  </a:lnTo>
                  <a:lnTo>
                    <a:pt x="217932" y="33528"/>
                  </a:lnTo>
                  <a:lnTo>
                    <a:pt x="265176" y="33528"/>
                  </a:lnTo>
                  <a:lnTo>
                    <a:pt x="267462" y="32766"/>
                  </a:lnTo>
                  <a:lnTo>
                    <a:pt x="266700" y="33528"/>
                  </a:lnTo>
                  <a:lnTo>
                    <a:pt x="263652" y="350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7296" y="2942844"/>
              <a:ext cx="313944" cy="361950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585203" y="3685031"/>
            <a:ext cx="318770" cy="429895"/>
          </a:xfrm>
          <a:custGeom>
            <a:avLst/>
            <a:gdLst/>
            <a:ahLst/>
            <a:cxnLst/>
            <a:rect l="l" t="t" r="r" b="b"/>
            <a:pathLst>
              <a:path w="318769" h="429895">
                <a:moveTo>
                  <a:pt x="310896" y="6096"/>
                </a:moveTo>
                <a:lnTo>
                  <a:pt x="309372" y="1524"/>
                </a:lnTo>
                <a:lnTo>
                  <a:pt x="306324" y="0"/>
                </a:lnTo>
                <a:lnTo>
                  <a:pt x="298704" y="0"/>
                </a:lnTo>
                <a:lnTo>
                  <a:pt x="295656" y="3048"/>
                </a:lnTo>
                <a:lnTo>
                  <a:pt x="294132" y="6096"/>
                </a:lnTo>
                <a:lnTo>
                  <a:pt x="295656" y="6096"/>
                </a:lnTo>
                <a:lnTo>
                  <a:pt x="310896" y="6096"/>
                </a:lnTo>
                <a:close/>
              </a:path>
              <a:path w="318769" h="429895">
                <a:moveTo>
                  <a:pt x="313944" y="10668"/>
                </a:moveTo>
                <a:lnTo>
                  <a:pt x="312420" y="7620"/>
                </a:lnTo>
                <a:lnTo>
                  <a:pt x="295148" y="7620"/>
                </a:lnTo>
                <a:lnTo>
                  <a:pt x="294132" y="7620"/>
                </a:lnTo>
                <a:lnTo>
                  <a:pt x="291084" y="9144"/>
                </a:lnTo>
                <a:lnTo>
                  <a:pt x="286512" y="12192"/>
                </a:lnTo>
                <a:lnTo>
                  <a:pt x="288036" y="10668"/>
                </a:lnTo>
                <a:lnTo>
                  <a:pt x="281940" y="13716"/>
                </a:lnTo>
                <a:lnTo>
                  <a:pt x="283464" y="13716"/>
                </a:lnTo>
                <a:lnTo>
                  <a:pt x="277368" y="15240"/>
                </a:lnTo>
                <a:lnTo>
                  <a:pt x="275844" y="15240"/>
                </a:lnTo>
                <a:lnTo>
                  <a:pt x="269748" y="18288"/>
                </a:lnTo>
                <a:lnTo>
                  <a:pt x="263652" y="19812"/>
                </a:lnTo>
                <a:lnTo>
                  <a:pt x="254508" y="22860"/>
                </a:lnTo>
                <a:lnTo>
                  <a:pt x="246888" y="25908"/>
                </a:lnTo>
                <a:lnTo>
                  <a:pt x="248412" y="25908"/>
                </a:lnTo>
                <a:lnTo>
                  <a:pt x="237744" y="27432"/>
                </a:lnTo>
                <a:lnTo>
                  <a:pt x="239268" y="27432"/>
                </a:lnTo>
                <a:lnTo>
                  <a:pt x="228600" y="28956"/>
                </a:lnTo>
                <a:lnTo>
                  <a:pt x="219456" y="30480"/>
                </a:lnTo>
                <a:lnTo>
                  <a:pt x="198120" y="33528"/>
                </a:lnTo>
                <a:lnTo>
                  <a:pt x="185928" y="35052"/>
                </a:lnTo>
                <a:lnTo>
                  <a:pt x="128016" y="35052"/>
                </a:lnTo>
                <a:lnTo>
                  <a:pt x="118872" y="33528"/>
                </a:lnTo>
                <a:lnTo>
                  <a:pt x="108204" y="33528"/>
                </a:lnTo>
                <a:lnTo>
                  <a:pt x="99060" y="32004"/>
                </a:lnTo>
                <a:lnTo>
                  <a:pt x="100584" y="32004"/>
                </a:lnTo>
                <a:lnTo>
                  <a:pt x="91440" y="30480"/>
                </a:lnTo>
                <a:lnTo>
                  <a:pt x="83820" y="28956"/>
                </a:lnTo>
                <a:lnTo>
                  <a:pt x="76200" y="28956"/>
                </a:lnTo>
                <a:lnTo>
                  <a:pt x="70104" y="25908"/>
                </a:lnTo>
                <a:lnTo>
                  <a:pt x="68580" y="25908"/>
                </a:lnTo>
                <a:lnTo>
                  <a:pt x="62484" y="24384"/>
                </a:lnTo>
                <a:lnTo>
                  <a:pt x="56388" y="24384"/>
                </a:lnTo>
                <a:lnTo>
                  <a:pt x="44196" y="21336"/>
                </a:lnTo>
                <a:lnTo>
                  <a:pt x="39624" y="21336"/>
                </a:lnTo>
                <a:lnTo>
                  <a:pt x="33528" y="19812"/>
                </a:lnTo>
                <a:lnTo>
                  <a:pt x="27432" y="19812"/>
                </a:lnTo>
                <a:lnTo>
                  <a:pt x="24384" y="18288"/>
                </a:lnTo>
                <a:lnTo>
                  <a:pt x="18288" y="18288"/>
                </a:lnTo>
                <a:lnTo>
                  <a:pt x="12192" y="21336"/>
                </a:lnTo>
                <a:lnTo>
                  <a:pt x="10668" y="21336"/>
                </a:lnTo>
                <a:lnTo>
                  <a:pt x="7620" y="22860"/>
                </a:lnTo>
                <a:lnTo>
                  <a:pt x="6096" y="24384"/>
                </a:lnTo>
                <a:lnTo>
                  <a:pt x="6096" y="25908"/>
                </a:lnTo>
                <a:lnTo>
                  <a:pt x="4572" y="28956"/>
                </a:lnTo>
                <a:lnTo>
                  <a:pt x="4572" y="32004"/>
                </a:lnTo>
                <a:lnTo>
                  <a:pt x="3048" y="35052"/>
                </a:lnTo>
                <a:lnTo>
                  <a:pt x="3048" y="44196"/>
                </a:lnTo>
                <a:lnTo>
                  <a:pt x="1524" y="47244"/>
                </a:lnTo>
                <a:lnTo>
                  <a:pt x="1524" y="50292"/>
                </a:lnTo>
                <a:lnTo>
                  <a:pt x="0" y="53340"/>
                </a:lnTo>
                <a:lnTo>
                  <a:pt x="0" y="56388"/>
                </a:lnTo>
                <a:lnTo>
                  <a:pt x="3048" y="57912"/>
                </a:lnTo>
                <a:lnTo>
                  <a:pt x="3048" y="59436"/>
                </a:lnTo>
                <a:lnTo>
                  <a:pt x="4572" y="60960"/>
                </a:lnTo>
                <a:lnTo>
                  <a:pt x="6096" y="60960"/>
                </a:lnTo>
                <a:lnTo>
                  <a:pt x="9144" y="62484"/>
                </a:lnTo>
                <a:lnTo>
                  <a:pt x="13716" y="60960"/>
                </a:lnTo>
                <a:lnTo>
                  <a:pt x="15240" y="57912"/>
                </a:lnTo>
                <a:lnTo>
                  <a:pt x="16764" y="56388"/>
                </a:lnTo>
                <a:lnTo>
                  <a:pt x="18288" y="53340"/>
                </a:lnTo>
                <a:lnTo>
                  <a:pt x="18288" y="48768"/>
                </a:lnTo>
                <a:lnTo>
                  <a:pt x="19050" y="47244"/>
                </a:lnTo>
                <a:lnTo>
                  <a:pt x="19812" y="45720"/>
                </a:lnTo>
                <a:lnTo>
                  <a:pt x="19812" y="42672"/>
                </a:lnTo>
                <a:lnTo>
                  <a:pt x="21336" y="41148"/>
                </a:lnTo>
                <a:lnTo>
                  <a:pt x="21336" y="39624"/>
                </a:lnTo>
                <a:lnTo>
                  <a:pt x="19812" y="41148"/>
                </a:lnTo>
                <a:lnTo>
                  <a:pt x="21336" y="38100"/>
                </a:lnTo>
                <a:lnTo>
                  <a:pt x="21336" y="36576"/>
                </a:lnTo>
                <a:lnTo>
                  <a:pt x="22860" y="36576"/>
                </a:lnTo>
                <a:lnTo>
                  <a:pt x="25908" y="38100"/>
                </a:lnTo>
                <a:lnTo>
                  <a:pt x="25908" y="36576"/>
                </a:lnTo>
                <a:lnTo>
                  <a:pt x="35052" y="39624"/>
                </a:lnTo>
                <a:lnTo>
                  <a:pt x="41148" y="39624"/>
                </a:lnTo>
                <a:lnTo>
                  <a:pt x="47244" y="41148"/>
                </a:lnTo>
                <a:lnTo>
                  <a:pt x="45720" y="41148"/>
                </a:lnTo>
                <a:lnTo>
                  <a:pt x="64008" y="45720"/>
                </a:lnTo>
                <a:lnTo>
                  <a:pt x="71628" y="47244"/>
                </a:lnTo>
                <a:lnTo>
                  <a:pt x="73152" y="47244"/>
                </a:lnTo>
                <a:lnTo>
                  <a:pt x="96012" y="51816"/>
                </a:lnTo>
                <a:lnTo>
                  <a:pt x="97536" y="51816"/>
                </a:lnTo>
                <a:lnTo>
                  <a:pt x="115824" y="54864"/>
                </a:lnTo>
                <a:lnTo>
                  <a:pt x="126492" y="54864"/>
                </a:lnTo>
                <a:lnTo>
                  <a:pt x="128943" y="55219"/>
                </a:lnTo>
                <a:lnTo>
                  <a:pt x="129540" y="56388"/>
                </a:lnTo>
                <a:lnTo>
                  <a:pt x="131064" y="57912"/>
                </a:lnTo>
                <a:lnTo>
                  <a:pt x="132588" y="57912"/>
                </a:lnTo>
                <a:lnTo>
                  <a:pt x="156972" y="57912"/>
                </a:lnTo>
                <a:lnTo>
                  <a:pt x="155448" y="56388"/>
                </a:lnTo>
                <a:lnTo>
                  <a:pt x="199644" y="56388"/>
                </a:lnTo>
                <a:lnTo>
                  <a:pt x="211836" y="54864"/>
                </a:lnTo>
                <a:lnTo>
                  <a:pt x="222504" y="53340"/>
                </a:lnTo>
                <a:lnTo>
                  <a:pt x="233172" y="50292"/>
                </a:lnTo>
                <a:lnTo>
                  <a:pt x="251460" y="47244"/>
                </a:lnTo>
                <a:lnTo>
                  <a:pt x="252984" y="47244"/>
                </a:lnTo>
                <a:lnTo>
                  <a:pt x="262128" y="44196"/>
                </a:lnTo>
                <a:lnTo>
                  <a:pt x="269748" y="41148"/>
                </a:lnTo>
                <a:lnTo>
                  <a:pt x="271272" y="41148"/>
                </a:lnTo>
                <a:lnTo>
                  <a:pt x="277368" y="39624"/>
                </a:lnTo>
                <a:lnTo>
                  <a:pt x="278892" y="38100"/>
                </a:lnTo>
                <a:lnTo>
                  <a:pt x="284988" y="36576"/>
                </a:lnTo>
                <a:lnTo>
                  <a:pt x="283464" y="36576"/>
                </a:lnTo>
                <a:lnTo>
                  <a:pt x="289560" y="35052"/>
                </a:lnTo>
                <a:lnTo>
                  <a:pt x="291084" y="33528"/>
                </a:lnTo>
                <a:lnTo>
                  <a:pt x="297180" y="32004"/>
                </a:lnTo>
                <a:lnTo>
                  <a:pt x="297180" y="30480"/>
                </a:lnTo>
                <a:lnTo>
                  <a:pt x="301752" y="28956"/>
                </a:lnTo>
                <a:lnTo>
                  <a:pt x="304800" y="25908"/>
                </a:lnTo>
                <a:lnTo>
                  <a:pt x="306324" y="25908"/>
                </a:lnTo>
                <a:lnTo>
                  <a:pt x="309372" y="22860"/>
                </a:lnTo>
                <a:lnTo>
                  <a:pt x="310896" y="22860"/>
                </a:lnTo>
                <a:lnTo>
                  <a:pt x="310896" y="21336"/>
                </a:lnTo>
                <a:lnTo>
                  <a:pt x="312420" y="19812"/>
                </a:lnTo>
                <a:lnTo>
                  <a:pt x="313944" y="16764"/>
                </a:lnTo>
                <a:lnTo>
                  <a:pt x="313944" y="12192"/>
                </a:lnTo>
                <a:lnTo>
                  <a:pt x="313944" y="10668"/>
                </a:lnTo>
                <a:close/>
              </a:path>
              <a:path w="318769" h="429895">
                <a:moveTo>
                  <a:pt x="318516" y="413016"/>
                </a:moveTo>
                <a:lnTo>
                  <a:pt x="317004" y="406920"/>
                </a:lnTo>
                <a:lnTo>
                  <a:pt x="312420" y="402348"/>
                </a:lnTo>
                <a:lnTo>
                  <a:pt x="291084" y="402348"/>
                </a:lnTo>
                <a:lnTo>
                  <a:pt x="284988" y="403872"/>
                </a:lnTo>
                <a:lnTo>
                  <a:pt x="269748" y="403872"/>
                </a:lnTo>
                <a:lnTo>
                  <a:pt x="260604" y="405396"/>
                </a:lnTo>
                <a:lnTo>
                  <a:pt x="227076" y="405396"/>
                </a:lnTo>
                <a:lnTo>
                  <a:pt x="216408" y="406920"/>
                </a:lnTo>
                <a:lnTo>
                  <a:pt x="192011" y="406920"/>
                </a:lnTo>
                <a:lnTo>
                  <a:pt x="192024" y="405384"/>
                </a:lnTo>
                <a:lnTo>
                  <a:pt x="193548" y="402336"/>
                </a:lnTo>
                <a:lnTo>
                  <a:pt x="194056" y="400812"/>
                </a:lnTo>
                <a:lnTo>
                  <a:pt x="195072" y="397764"/>
                </a:lnTo>
                <a:lnTo>
                  <a:pt x="195072" y="396240"/>
                </a:lnTo>
                <a:lnTo>
                  <a:pt x="195072" y="381000"/>
                </a:lnTo>
                <a:lnTo>
                  <a:pt x="196596" y="373380"/>
                </a:lnTo>
                <a:lnTo>
                  <a:pt x="196596" y="371856"/>
                </a:lnTo>
                <a:lnTo>
                  <a:pt x="196596" y="327660"/>
                </a:lnTo>
                <a:lnTo>
                  <a:pt x="195072" y="315468"/>
                </a:lnTo>
                <a:lnTo>
                  <a:pt x="195072" y="301752"/>
                </a:lnTo>
                <a:lnTo>
                  <a:pt x="192024" y="289560"/>
                </a:lnTo>
                <a:lnTo>
                  <a:pt x="190500" y="275844"/>
                </a:lnTo>
                <a:lnTo>
                  <a:pt x="190500" y="262128"/>
                </a:lnTo>
                <a:lnTo>
                  <a:pt x="188976" y="248412"/>
                </a:lnTo>
                <a:lnTo>
                  <a:pt x="187452" y="233172"/>
                </a:lnTo>
                <a:lnTo>
                  <a:pt x="187452" y="217932"/>
                </a:lnTo>
                <a:lnTo>
                  <a:pt x="187452" y="202692"/>
                </a:lnTo>
                <a:lnTo>
                  <a:pt x="185928" y="187452"/>
                </a:lnTo>
                <a:lnTo>
                  <a:pt x="185928" y="172212"/>
                </a:lnTo>
                <a:lnTo>
                  <a:pt x="182880" y="144780"/>
                </a:lnTo>
                <a:lnTo>
                  <a:pt x="182880" y="132588"/>
                </a:lnTo>
                <a:lnTo>
                  <a:pt x="181356" y="121920"/>
                </a:lnTo>
                <a:lnTo>
                  <a:pt x="181356" y="120396"/>
                </a:lnTo>
                <a:lnTo>
                  <a:pt x="179832" y="109728"/>
                </a:lnTo>
                <a:lnTo>
                  <a:pt x="178308" y="100584"/>
                </a:lnTo>
                <a:lnTo>
                  <a:pt x="177088" y="97536"/>
                </a:lnTo>
                <a:lnTo>
                  <a:pt x="175260" y="92964"/>
                </a:lnTo>
                <a:lnTo>
                  <a:pt x="175260" y="91440"/>
                </a:lnTo>
                <a:lnTo>
                  <a:pt x="173736" y="85344"/>
                </a:lnTo>
                <a:lnTo>
                  <a:pt x="173736" y="83820"/>
                </a:lnTo>
                <a:lnTo>
                  <a:pt x="170688" y="77724"/>
                </a:lnTo>
                <a:lnTo>
                  <a:pt x="169164" y="76200"/>
                </a:lnTo>
                <a:lnTo>
                  <a:pt x="167640" y="73152"/>
                </a:lnTo>
                <a:lnTo>
                  <a:pt x="166116" y="70104"/>
                </a:lnTo>
                <a:lnTo>
                  <a:pt x="166116" y="68580"/>
                </a:lnTo>
                <a:lnTo>
                  <a:pt x="163068" y="65532"/>
                </a:lnTo>
                <a:lnTo>
                  <a:pt x="161544" y="62484"/>
                </a:lnTo>
                <a:lnTo>
                  <a:pt x="158496" y="59436"/>
                </a:lnTo>
                <a:lnTo>
                  <a:pt x="157988" y="58928"/>
                </a:lnTo>
                <a:lnTo>
                  <a:pt x="133604" y="58928"/>
                </a:lnTo>
                <a:lnTo>
                  <a:pt x="133096" y="58928"/>
                </a:lnTo>
                <a:lnTo>
                  <a:pt x="134112" y="60960"/>
                </a:lnTo>
                <a:lnTo>
                  <a:pt x="135636" y="60960"/>
                </a:lnTo>
                <a:lnTo>
                  <a:pt x="137160" y="64008"/>
                </a:lnTo>
                <a:lnTo>
                  <a:pt x="141732" y="68580"/>
                </a:lnTo>
                <a:lnTo>
                  <a:pt x="143256" y="71628"/>
                </a:lnTo>
                <a:lnTo>
                  <a:pt x="144780" y="74676"/>
                </a:lnTo>
                <a:lnTo>
                  <a:pt x="147828" y="79248"/>
                </a:lnTo>
                <a:lnTo>
                  <a:pt x="149352" y="82296"/>
                </a:lnTo>
                <a:lnTo>
                  <a:pt x="150876" y="86868"/>
                </a:lnTo>
                <a:lnTo>
                  <a:pt x="150876" y="85344"/>
                </a:lnTo>
                <a:lnTo>
                  <a:pt x="152400" y="91440"/>
                </a:lnTo>
                <a:lnTo>
                  <a:pt x="155448" y="99060"/>
                </a:lnTo>
                <a:lnTo>
                  <a:pt x="155448" y="97536"/>
                </a:lnTo>
                <a:lnTo>
                  <a:pt x="156972" y="105156"/>
                </a:lnTo>
                <a:lnTo>
                  <a:pt x="160020" y="123444"/>
                </a:lnTo>
                <a:lnTo>
                  <a:pt x="161544" y="134112"/>
                </a:lnTo>
                <a:lnTo>
                  <a:pt x="161544" y="146304"/>
                </a:lnTo>
                <a:lnTo>
                  <a:pt x="163068" y="160020"/>
                </a:lnTo>
                <a:lnTo>
                  <a:pt x="163068" y="173736"/>
                </a:lnTo>
                <a:lnTo>
                  <a:pt x="164592" y="187452"/>
                </a:lnTo>
                <a:lnTo>
                  <a:pt x="164592" y="204216"/>
                </a:lnTo>
                <a:lnTo>
                  <a:pt x="166116" y="219456"/>
                </a:lnTo>
                <a:lnTo>
                  <a:pt x="166116" y="249936"/>
                </a:lnTo>
                <a:lnTo>
                  <a:pt x="169164" y="277368"/>
                </a:lnTo>
                <a:lnTo>
                  <a:pt x="170688" y="292608"/>
                </a:lnTo>
                <a:lnTo>
                  <a:pt x="172212" y="304800"/>
                </a:lnTo>
                <a:lnTo>
                  <a:pt x="172212" y="316992"/>
                </a:lnTo>
                <a:lnTo>
                  <a:pt x="173736" y="329184"/>
                </a:lnTo>
                <a:lnTo>
                  <a:pt x="173736" y="370332"/>
                </a:lnTo>
                <a:lnTo>
                  <a:pt x="172212" y="379476"/>
                </a:lnTo>
                <a:lnTo>
                  <a:pt x="172212" y="394716"/>
                </a:lnTo>
                <a:lnTo>
                  <a:pt x="170688" y="399288"/>
                </a:lnTo>
                <a:lnTo>
                  <a:pt x="167640" y="402336"/>
                </a:lnTo>
                <a:lnTo>
                  <a:pt x="167640" y="405384"/>
                </a:lnTo>
                <a:lnTo>
                  <a:pt x="160020" y="405396"/>
                </a:lnTo>
                <a:lnTo>
                  <a:pt x="146304" y="403872"/>
                </a:lnTo>
                <a:lnTo>
                  <a:pt x="134112" y="402348"/>
                </a:lnTo>
                <a:lnTo>
                  <a:pt x="121920" y="402348"/>
                </a:lnTo>
                <a:lnTo>
                  <a:pt x="111252" y="399300"/>
                </a:lnTo>
                <a:lnTo>
                  <a:pt x="89916" y="396252"/>
                </a:lnTo>
                <a:lnTo>
                  <a:pt x="82296" y="394728"/>
                </a:lnTo>
                <a:lnTo>
                  <a:pt x="83820" y="394728"/>
                </a:lnTo>
                <a:lnTo>
                  <a:pt x="76200" y="393204"/>
                </a:lnTo>
                <a:lnTo>
                  <a:pt x="70104" y="391668"/>
                </a:lnTo>
                <a:lnTo>
                  <a:pt x="65532" y="390144"/>
                </a:lnTo>
                <a:lnTo>
                  <a:pt x="67056" y="390144"/>
                </a:lnTo>
                <a:lnTo>
                  <a:pt x="62484" y="388620"/>
                </a:lnTo>
                <a:lnTo>
                  <a:pt x="57912" y="387096"/>
                </a:lnTo>
                <a:lnTo>
                  <a:pt x="56388" y="385572"/>
                </a:lnTo>
                <a:lnTo>
                  <a:pt x="55626" y="384048"/>
                </a:lnTo>
                <a:lnTo>
                  <a:pt x="53340" y="379476"/>
                </a:lnTo>
                <a:lnTo>
                  <a:pt x="48768" y="376428"/>
                </a:lnTo>
                <a:lnTo>
                  <a:pt x="42672" y="379476"/>
                </a:lnTo>
                <a:lnTo>
                  <a:pt x="38100" y="381000"/>
                </a:lnTo>
                <a:lnTo>
                  <a:pt x="35052" y="385572"/>
                </a:lnTo>
                <a:lnTo>
                  <a:pt x="36576" y="391668"/>
                </a:lnTo>
                <a:lnTo>
                  <a:pt x="36576" y="394728"/>
                </a:lnTo>
                <a:lnTo>
                  <a:pt x="38100" y="397776"/>
                </a:lnTo>
                <a:lnTo>
                  <a:pt x="42672" y="402348"/>
                </a:lnTo>
                <a:lnTo>
                  <a:pt x="45720" y="403872"/>
                </a:lnTo>
                <a:lnTo>
                  <a:pt x="48768" y="406920"/>
                </a:lnTo>
                <a:lnTo>
                  <a:pt x="51816" y="406920"/>
                </a:lnTo>
                <a:lnTo>
                  <a:pt x="57912" y="409968"/>
                </a:lnTo>
                <a:lnTo>
                  <a:pt x="59436" y="409968"/>
                </a:lnTo>
                <a:lnTo>
                  <a:pt x="64008" y="413016"/>
                </a:lnTo>
                <a:lnTo>
                  <a:pt x="65532" y="413016"/>
                </a:lnTo>
                <a:lnTo>
                  <a:pt x="70104" y="414540"/>
                </a:lnTo>
                <a:lnTo>
                  <a:pt x="77724" y="416064"/>
                </a:lnTo>
                <a:lnTo>
                  <a:pt x="96012" y="419112"/>
                </a:lnTo>
                <a:lnTo>
                  <a:pt x="106680" y="422160"/>
                </a:lnTo>
                <a:lnTo>
                  <a:pt x="117348" y="423684"/>
                </a:lnTo>
                <a:lnTo>
                  <a:pt x="118872" y="423684"/>
                </a:lnTo>
                <a:lnTo>
                  <a:pt x="131064" y="425208"/>
                </a:lnTo>
                <a:lnTo>
                  <a:pt x="158496" y="428256"/>
                </a:lnTo>
                <a:lnTo>
                  <a:pt x="173736" y="429780"/>
                </a:lnTo>
                <a:lnTo>
                  <a:pt x="251460" y="429780"/>
                </a:lnTo>
                <a:lnTo>
                  <a:pt x="262128" y="428256"/>
                </a:lnTo>
                <a:lnTo>
                  <a:pt x="280416" y="428256"/>
                </a:lnTo>
                <a:lnTo>
                  <a:pt x="286512" y="426732"/>
                </a:lnTo>
                <a:lnTo>
                  <a:pt x="307848" y="426732"/>
                </a:lnTo>
                <a:lnTo>
                  <a:pt x="313956" y="425208"/>
                </a:lnTo>
                <a:lnTo>
                  <a:pt x="318516" y="420636"/>
                </a:lnTo>
                <a:lnTo>
                  <a:pt x="318516" y="413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7363" y="3558540"/>
            <a:ext cx="71628" cy="16154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363980" y="3864863"/>
            <a:ext cx="256540" cy="114300"/>
          </a:xfrm>
          <a:custGeom>
            <a:avLst/>
            <a:gdLst/>
            <a:ahLst/>
            <a:cxnLst/>
            <a:rect l="l" t="t" r="r" b="b"/>
            <a:pathLst>
              <a:path w="256540" h="114300">
                <a:moveTo>
                  <a:pt x="217932" y="10668"/>
                </a:moveTo>
                <a:lnTo>
                  <a:pt x="214884" y="4572"/>
                </a:lnTo>
                <a:lnTo>
                  <a:pt x="210312" y="3048"/>
                </a:lnTo>
                <a:lnTo>
                  <a:pt x="207264" y="1524"/>
                </a:lnTo>
                <a:lnTo>
                  <a:pt x="204216" y="1524"/>
                </a:lnTo>
                <a:lnTo>
                  <a:pt x="199644" y="0"/>
                </a:lnTo>
                <a:lnTo>
                  <a:pt x="179832" y="0"/>
                </a:lnTo>
                <a:lnTo>
                  <a:pt x="172212" y="1524"/>
                </a:lnTo>
                <a:lnTo>
                  <a:pt x="164592" y="1524"/>
                </a:lnTo>
                <a:lnTo>
                  <a:pt x="156972" y="3048"/>
                </a:lnTo>
                <a:lnTo>
                  <a:pt x="140208" y="3048"/>
                </a:lnTo>
                <a:lnTo>
                  <a:pt x="121920" y="6096"/>
                </a:lnTo>
                <a:lnTo>
                  <a:pt x="112776" y="6096"/>
                </a:lnTo>
                <a:lnTo>
                  <a:pt x="102108" y="7620"/>
                </a:lnTo>
                <a:lnTo>
                  <a:pt x="92964" y="7620"/>
                </a:lnTo>
                <a:lnTo>
                  <a:pt x="83820" y="9144"/>
                </a:lnTo>
                <a:lnTo>
                  <a:pt x="82296" y="9144"/>
                </a:lnTo>
                <a:lnTo>
                  <a:pt x="73152" y="10668"/>
                </a:lnTo>
                <a:lnTo>
                  <a:pt x="62484" y="10668"/>
                </a:lnTo>
                <a:lnTo>
                  <a:pt x="53340" y="12192"/>
                </a:lnTo>
                <a:lnTo>
                  <a:pt x="27432" y="12192"/>
                </a:lnTo>
                <a:lnTo>
                  <a:pt x="21336" y="10668"/>
                </a:lnTo>
                <a:lnTo>
                  <a:pt x="22860" y="12192"/>
                </a:lnTo>
                <a:lnTo>
                  <a:pt x="19812" y="10668"/>
                </a:lnTo>
                <a:lnTo>
                  <a:pt x="21336" y="10668"/>
                </a:lnTo>
                <a:lnTo>
                  <a:pt x="18288" y="9144"/>
                </a:lnTo>
                <a:lnTo>
                  <a:pt x="1219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0" y="9144"/>
                </a:lnTo>
                <a:lnTo>
                  <a:pt x="0" y="15240"/>
                </a:lnTo>
                <a:lnTo>
                  <a:pt x="3048" y="18288"/>
                </a:lnTo>
                <a:lnTo>
                  <a:pt x="6096" y="22860"/>
                </a:lnTo>
                <a:lnTo>
                  <a:pt x="9144" y="25908"/>
                </a:lnTo>
                <a:lnTo>
                  <a:pt x="10668" y="25908"/>
                </a:lnTo>
                <a:lnTo>
                  <a:pt x="15240" y="30480"/>
                </a:lnTo>
                <a:lnTo>
                  <a:pt x="21336" y="32004"/>
                </a:lnTo>
                <a:lnTo>
                  <a:pt x="22860" y="32004"/>
                </a:lnTo>
                <a:lnTo>
                  <a:pt x="28956" y="33528"/>
                </a:lnTo>
                <a:lnTo>
                  <a:pt x="76200" y="33528"/>
                </a:lnTo>
                <a:lnTo>
                  <a:pt x="94488" y="30480"/>
                </a:lnTo>
                <a:lnTo>
                  <a:pt x="105156" y="30480"/>
                </a:lnTo>
                <a:lnTo>
                  <a:pt x="114300" y="28956"/>
                </a:lnTo>
                <a:lnTo>
                  <a:pt x="134112" y="28956"/>
                </a:lnTo>
                <a:lnTo>
                  <a:pt x="134112" y="27432"/>
                </a:lnTo>
                <a:lnTo>
                  <a:pt x="143256" y="27432"/>
                </a:lnTo>
                <a:lnTo>
                  <a:pt x="150876" y="25908"/>
                </a:lnTo>
                <a:lnTo>
                  <a:pt x="167640" y="25908"/>
                </a:lnTo>
                <a:lnTo>
                  <a:pt x="167640" y="24384"/>
                </a:lnTo>
                <a:lnTo>
                  <a:pt x="175260" y="24384"/>
                </a:lnTo>
                <a:lnTo>
                  <a:pt x="182880" y="22860"/>
                </a:lnTo>
                <a:lnTo>
                  <a:pt x="210312" y="22860"/>
                </a:lnTo>
                <a:lnTo>
                  <a:pt x="214884" y="19812"/>
                </a:lnTo>
                <a:lnTo>
                  <a:pt x="217424" y="12192"/>
                </a:lnTo>
                <a:lnTo>
                  <a:pt x="217932" y="10668"/>
                </a:lnTo>
                <a:close/>
              </a:path>
              <a:path w="256540" h="114300">
                <a:moveTo>
                  <a:pt x="256032" y="92964"/>
                </a:moveTo>
                <a:lnTo>
                  <a:pt x="254508" y="91440"/>
                </a:lnTo>
                <a:lnTo>
                  <a:pt x="253746" y="89916"/>
                </a:lnTo>
                <a:lnTo>
                  <a:pt x="252984" y="88392"/>
                </a:lnTo>
                <a:lnTo>
                  <a:pt x="224028" y="88392"/>
                </a:lnTo>
                <a:lnTo>
                  <a:pt x="211836" y="89916"/>
                </a:lnTo>
                <a:lnTo>
                  <a:pt x="146304" y="89916"/>
                </a:lnTo>
                <a:lnTo>
                  <a:pt x="137160" y="88392"/>
                </a:lnTo>
                <a:lnTo>
                  <a:pt x="126492" y="88392"/>
                </a:lnTo>
                <a:lnTo>
                  <a:pt x="115824" y="86868"/>
                </a:lnTo>
                <a:lnTo>
                  <a:pt x="106680" y="86868"/>
                </a:lnTo>
                <a:lnTo>
                  <a:pt x="97536" y="85344"/>
                </a:lnTo>
                <a:lnTo>
                  <a:pt x="68580" y="85344"/>
                </a:lnTo>
                <a:lnTo>
                  <a:pt x="60960" y="83820"/>
                </a:lnTo>
                <a:lnTo>
                  <a:pt x="53340" y="83820"/>
                </a:lnTo>
                <a:lnTo>
                  <a:pt x="45720" y="82296"/>
                </a:lnTo>
                <a:lnTo>
                  <a:pt x="39624" y="80772"/>
                </a:lnTo>
                <a:lnTo>
                  <a:pt x="41148" y="80772"/>
                </a:lnTo>
                <a:lnTo>
                  <a:pt x="36576" y="79248"/>
                </a:lnTo>
                <a:lnTo>
                  <a:pt x="32004" y="77724"/>
                </a:lnTo>
                <a:lnTo>
                  <a:pt x="32004" y="74676"/>
                </a:lnTo>
                <a:lnTo>
                  <a:pt x="30480" y="71628"/>
                </a:lnTo>
                <a:lnTo>
                  <a:pt x="27432" y="68580"/>
                </a:lnTo>
                <a:lnTo>
                  <a:pt x="24384" y="67056"/>
                </a:lnTo>
                <a:lnTo>
                  <a:pt x="18288" y="70104"/>
                </a:lnTo>
                <a:lnTo>
                  <a:pt x="15240" y="70104"/>
                </a:lnTo>
                <a:lnTo>
                  <a:pt x="13716" y="71628"/>
                </a:lnTo>
                <a:lnTo>
                  <a:pt x="12192" y="74676"/>
                </a:lnTo>
                <a:lnTo>
                  <a:pt x="12192" y="76200"/>
                </a:lnTo>
                <a:lnTo>
                  <a:pt x="10668" y="79248"/>
                </a:lnTo>
                <a:lnTo>
                  <a:pt x="16764" y="91440"/>
                </a:lnTo>
                <a:lnTo>
                  <a:pt x="18288" y="92964"/>
                </a:lnTo>
                <a:lnTo>
                  <a:pt x="22860" y="96012"/>
                </a:lnTo>
                <a:lnTo>
                  <a:pt x="24384" y="97536"/>
                </a:lnTo>
                <a:lnTo>
                  <a:pt x="33528" y="100584"/>
                </a:lnTo>
                <a:lnTo>
                  <a:pt x="35052" y="102108"/>
                </a:lnTo>
                <a:lnTo>
                  <a:pt x="47244" y="105156"/>
                </a:lnTo>
                <a:lnTo>
                  <a:pt x="48768" y="105156"/>
                </a:lnTo>
                <a:lnTo>
                  <a:pt x="57912" y="106680"/>
                </a:lnTo>
                <a:lnTo>
                  <a:pt x="65532" y="108204"/>
                </a:lnTo>
                <a:lnTo>
                  <a:pt x="86868" y="108204"/>
                </a:lnTo>
                <a:lnTo>
                  <a:pt x="96012" y="109728"/>
                </a:lnTo>
                <a:lnTo>
                  <a:pt x="105156" y="109728"/>
                </a:lnTo>
                <a:lnTo>
                  <a:pt x="114300" y="111252"/>
                </a:lnTo>
                <a:lnTo>
                  <a:pt x="124968" y="111252"/>
                </a:lnTo>
                <a:lnTo>
                  <a:pt x="134112" y="112776"/>
                </a:lnTo>
                <a:lnTo>
                  <a:pt x="144780" y="112776"/>
                </a:lnTo>
                <a:lnTo>
                  <a:pt x="155448" y="114300"/>
                </a:lnTo>
                <a:lnTo>
                  <a:pt x="176784" y="114300"/>
                </a:lnTo>
                <a:lnTo>
                  <a:pt x="187452" y="112776"/>
                </a:lnTo>
                <a:lnTo>
                  <a:pt x="214884" y="112776"/>
                </a:lnTo>
                <a:lnTo>
                  <a:pt x="227076" y="109728"/>
                </a:lnTo>
                <a:lnTo>
                  <a:pt x="228600" y="109728"/>
                </a:lnTo>
                <a:lnTo>
                  <a:pt x="240792" y="105156"/>
                </a:lnTo>
                <a:lnTo>
                  <a:pt x="252984" y="99060"/>
                </a:lnTo>
                <a:lnTo>
                  <a:pt x="256032" y="96012"/>
                </a:lnTo>
                <a:lnTo>
                  <a:pt x="256032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40979" y="3747515"/>
            <a:ext cx="222885" cy="262255"/>
          </a:xfrm>
          <a:custGeom>
            <a:avLst/>
            <a:gdLst/>
            <a:ahLst/>
            <a:cxnLst/>
            <a:rect l="l" t="t" r="r" b="b"/>
            <a:pathLst>
              <a:path w="222885" h="262254">
                <a:moveTo>
                  <a:pt x="222504" y="129540"/>
                </a:moveTo>
                <a:lnTo>
                  <a:pt x="222123" y="128016"/>
                </a:lnTo>
                <a:lnTo>
                  <a:pt x="221742" y="126492"/>
                </a:lnTo>
                <a:lnTo>
                  <a:pt x="220980" y="123444"/>
                </a:lnTo>
                <a:lnTo>
                  <a:pt x="217170" y="115824"/>
                </a:lnTo>
                <a:lnTo>
                  <a:pt x="216408" y="114300"/>
                </a:lnTo>
                <a:lnTo>
                  <a:pt x="213360" y="112776"/>
                </a:lnTo>
                <a:lnTo>
                  <a:pt x="210312" y="109728"/>
                </a:lnTo>
                <a:lnTo>
                  <a:pt x="205740" y="108204"/>
                </a:lnTo>
                <a:lnTo>
                  <a:pt x="201168" y="108204"/>
                </a:lnTo>
                <a:lnTo>
                  <a:pt x="198628" y="110744"/>
                </a:lnTo>
                <a:lnTo>
                  <a:pt x="198628" y="124460"/>
                </a:lnTo>
                <a:lnTo>
                  <a:pt x="198628" y="124968"/>
                </a:lnTo>
                <a:lnTo>
                  <a:pt x="198501" y="124587"/>
                </a:lnTo>
                <a:lnTo>
                  <a:pt x="198628" y="124460"/>
                </a:lnTo>
                <a:lnTo>
                  <a:pt x="198628" y="110744"/>
                </a:lnTo>
                <a:lnTo>
                  <a:pt x="198120" y="111252"/>
                </a:lnTo>
                <a:lnTo>
                  <a:pt x="195072" y="115824"/>
                </a:lnTo>
                <a:lnTo>
                  <a:pt x="195072" y="117348"/>
                </a:lnTo>
                <a:lnTo>
                  <a:pt x="187452" y="117348"/>
                </a:lnTo>
                <a:lnTo>
                  <a:pt x="181356" y="118872"/>
                </a:lnTo>
                <a:lnTo>
                  <a:pt x="170688" y="118872"/>
                </a:lnTo>
                <a:lnTo>
                  <a:pt x="161544" y="117348"/>
                </a:lnTo>
                <a:lnTo>
                  <a:pt x="134112" y="117348"/>
                </a:lnTo>
                <a:lnTo>
                  <a:pt x="129819" y="116636"/>
                </a:lnTo>
                <a:lnTo>
                  <a:pt x="129540" y="114300"/>
                </a:lnTo>
                <a:lnTo>
                  <a:pt x="126492" y="92964"/>
                </a:lnTo>
                <a:lnTo>
                  <a:pt x="126492" y="85344"/>
                </a:lnTo>
                <a:lnTo>
                  <a:pt x="126492" y="82296"/>
                </a:lnTo>
                <a:lnTo>
                  <a:pt x="124968" y="73152"/>
                </a:lnTo>
                <a:lnTo>
                  <a:pt x="123444" y="73152"/>
                </a:lnTo>
                <a:lnTo>
                  <a:pt x="120396" y="54864"/>
                </a:lnTo>
                <a:lnTo>
                  <a:pt x="120091" y="53340"/>
                </a:lnTo>
                <a:lnTo>
                  <a:pt x="118872" y="47244"/>
                </a:lnTo>
                <a:lnTo>
                  <a:pt x="118872" y="45720"/>
                </a:lnTo>
                <a:lnTo>
                  <a:pt x="115824" y="39624"/>
                </a:lnTo>
                <a:lnTo>
                  <a:pt x="114681" y="35052"/>
                </a:lnTo>
                <a:lnTo>
                  <a:pt x="114300" y="33528"/>
                </a:lnTo>
                <a:lnTo>
                  <a:pt x="114300" y="32004"/>
                </a:lnTo>
                <a:lnTo>
                  <a:pt x="111252" y="25908"/>
                </a:lnTo>
                <a:lnTo>
                  <a:pt x="111252" y="24384"/>
                </a:lnTo>
                <a:lnTo>
                  <a:pt x="108204" y="21336"/>
                </a:lnTo>
                <a:lnTo>
                  <a:pt x="108204" y="19812"/>
                </a:lnTo>
                <a:lnTo>
                  <a:pt x="105156" y="16764"/>
                </a:lnTo>
                <a:lnTo>
                  <a:pt x="103632" y="12192"/>
                </a:lnTo>
                <a:lnTo>
                  <a:pt x="102108" y="12192"/>
                </a:lnTo>
                <a:lnTo>
                  <a:pt x="100584" y="9144"/>
                </a:lnTo>
                <a:lnTo>
                  <a:pt x="99060" y="7620"/>
                </a:lnTo>
                <a:lnTo>
                  <a:pt x="96012" y="6096"/>
                </a:lnTo>
                <a:lnTo>
                  <a:pt x="94488" y="4572"/>
                </a:lnTo>
                <a:lnTo>
                  <a:pt x="91440" y="3048"/>
                </a:lnTo>
                <a:lnTo>
                  <a:pt x="89916" y="1524"/>
                </a:lnTo>
                <a:lnTo>
                  <a:pt x="86868" y="1524"/>
                </a:lnTo>
                <a:lnTo>
                  <a:pt x="83820" y="0"/>
                </a:lnTo>
                <a:lnTo>
                  <a:pt x="70104" y="0"/>
                </a:lnTo>
                <a:lnTo>
                  <a:pt x="65532" y="4572"/>
                </a:lnTo>
                <a:lnTo>
                  <a:pt x="65532" y="16764"/>
                </a:lnTo>
                <a:lnTo>
                  <a:pt x="70104" y="21336"/>
                </a:lnTo>
                <a:lnTo>
                  <a:pt x="76200" y="21336"/>
                </a:lnTo>
                <a:lnTo>
                  <a:pt x="79248" y="22860"/>
                </a:lnTo>
                <a:lnTo>
                  <a:pt x="80772" y="22860"/>
                </a:lnTo>
                <a:lnTo>
                  <a:pt x="83820" y="25908"/>
                </a:lnTo>
                <a:lnTo>
                  <a:pt x="85344" y="28956"/>
                </a:lnTo>
                <a:lnTo>
                  <a:pt x="88392" y="32004"/>
                </a:lnTo>
                <a:lnTo>
                  <a:pt x="89916" y="36576"/>
                </a:lnTo>
                <a:lnTo>
                  <a:pt x="89916" y="35052"/>
                </a:lnTo>
                <a:lnTo>
                  <a:pt x="91440" y="41148"/>
                </a:lnTo>
                <a:lnTo>
                  <a:pt x="91440" y="39624"/>
                </a:lnTo>
                <a:lnTo>
                  <a:pt x="92964" y="45720"/>
                </a:lnTo>
                <a:lnTo>
                  <a:pt x="96012" y="53340"/>
                </a:lnTo>
                <a:lnTo>
                  <a:pt x="94488" y="51816"/>
                </a:lnTo>
                <a:lnTo>
                  <a:pt x="97536" y="59436"/>
                </a:lnTo>
                <a:lnTo>
                  <a:pt x="99060" y="68580"/>
                </a:lnTo>
                <a:lnTo>
                  <a:pt x="100584" y="76200"/>
                </a:lnTo>
                <a:lnTo>
                  <a:pt x="102108" y="86868"/>
                </a:lnTo>
                <a:lnTo>
                  <a:pt x="102108" y="96012"/>
                </a:lnTo>
                <a:lnTo>
                  <a:pt x="104927" y="115824"/>
                </a:lnTo>
                <a:lnTo>
                  <a:pt x="77724" y="115824"/>
                </a:lnTo>
                <a:lnTo>
                  <a:pt x="70104" y="114300"/>
                </a:lnTo>
                <a:lnTo>
                  <a:pt x="62484" y="114300"/>
                </a:lnTo>
                <a:lnTo>
                  <a:pt x="64008" y="115824"/>
                </a:lnTo>
                <a:lnTo>
                  <a:pt x="56388" y="114300"/>
                </a:lnTo>
                <a:lnTo>
                  <a:pt x="50292" y="112776"/>
                </a:lnTo>
                <a:lnTo>
                  <a:pt x="39624" y="112776"/>
                </a:lnTo>
                <a:lnTo>
                  <a:pt x="35052" y="111252"/>
                </a:lnTo>
                <a:lnTo>
                  <a:pt x="15240" y="111252"/>
                </a:lnTo>
                <a:lnTo>
                  <a:pt x="10668" y="112776"/>
                </a:lnTo>
                <a:lnTo>
                  <a:pt x="7620" y="114300"/>
                </a:lnTo>
                <a:lnTo>
                  <a:pt x="3048" y="114300"/>
                </a:lnTo>
                <a:lnTo>
                  <a:pt x="0" y="118872"/>
                </a:lnTo>
                <a:lnTo>
                  <a:pt x="1435" y="124587"/>
                </a:lnTo>
                <a:lnTo>
                  <a:pt x="1524" y="129540"/>
                </a:lnTo>
                <a:lnTo>
                  <a:pt x="6096" y="132588"/>
                </a:lnTo>
                <a:lnTo>
                  <a:pt x="15240" y="132588"/>
                </a:lnTo>
                <a:lnTo>
                  <a:pt x="15240" y="131064"/>
                </a:lnTo>
                <a:lnTo>
                  <a:pt x="24384" y="131064"/>
                </a:lnTo>
                <a:lnTo>
                  <a:pt x="27432" y="132588"/>
                </a:lnTo>
                <a:lnTo>
                  <a:pt x="27432" y="131064"/>
                </a:lnTo>
                <a:lnTo>
                  <a:pt x="30480" y="132588"/>
                </a:lnTo>
                <a:lnTo>
                  <a:pt x="32004" y="132588"/>
                </a:lnTo>
                <a:lnTo>
                  <a:pt x="36576" y="134112"/>
                </a:lnTo>
                <a:lnTo>
                  <a:pt x="42672" y="134112"/>
                </a:lnTo>
                <a:lnTo>
                  <a:pt x="47244" y="135636"/>
                </a:lnTo>
                <a:lnTo>
                  <a:pt x="53340" y="135636"/>
                </a:lnTo>
                <a:lnTo>
                  <a:pt x="60960" y="137160"/>
                </a:lnTo>
                <a:lnTo>
                  <a:pt x="85344" y="137160"/>
                </a:lnTo>
                <a:lnTo>
                  <a:pt x="94488" y="138684"/>
                </a:lnTo>
                <a:lnTo>
                  <a:pt x="103632" y="138684"/>
                </a:lnTo>
                <a:lnTo>
                  <a:pt x="108089" y="139433"/>
                </a:lnTo>
                <a:lnTo>
                  <a:pt x="108204" y="140208"/>
                </a:lnTo>
                <a:lnTo>
                  <a:pt x="109728" y="152400"/>
                </a:lnTo>
                <a:lnTo>
                  <a:pt x="111252" y="163068"/>
                </a:lnTo>
                <a:lnTo>
                  <a:pt x="114300" y="173736"/>
                </a:lnTo>
                <a:lnTo>
                  <a:pt x="114300" y="172212"/>
                </a:lnTo>
                <a:lnTo>
                  <a:pt x="115824" y="182880"/>
                </a:lnTo>
                <a:lnTo>
                  <a:pt x="117348" y="192024"/>
                </a:lnTo>
                <a:lnTo>
                  <a:pt x="118872" y="199644"/>
                </a:lnTo>
                <a:lnTo>
                  <a:pt x="120396" y="208788"/>
                </a:lnTo>
                <a:lnTo>
                  <a:pt x="123444" y="224028"/>
                </a:lnTo>
                <a:lnTo>
                  <a:pt x="124968" y="230124"/>
                </a:lnTo>
                <a:lnTo>
                  <a:pt x="124968" y="231648"/>
                </a:lnTo>
                <a:lnTo>
                  <a:pt x="126492" y="237744"/>
                </a:lnTo>
                <a:lnTo>
                  <a:pt x="126492" y="236220"/>
                </a:lnTo>
                <a:lnTo>
                  <a:pt x="128016" y="240792"/>
                </a:lnTo>
                <a:lnTo>
                  <a:pt x="128016" y="245364"/>
                </a:lnTo>
                <a:lnTo>
                  <a:pt x="129540" y="248412"/>
                </a:lnTo>
                <a:lnTo>
                  <a:pt x="129540" y="251460"/>
                </a:lnTo>
                <a:lnTo>
                  <a:pt x="131064" y="252984"/>
                </a:lnTo>
                <a:lnTo>
                  <a:pt x="131064" y="254508"/>
                </a:lnTo>
                <a:lnTo>
                  <a:pt x="138684" y="262128"/>
                </a:lnTo>
                <a:lnTo>
                  <a:pt x="143256" y="262128"/>
                </a:lnTo>
                <a:lnTo>
                  <a:pt x="147828" y="260604"/>
                </a:lnTo>
                <a:lnTo>
                  <a:pt x="150876" y="259080"/>
                </a:lnTo>
                <a:lnTo>
                  <a:pt x="153924" y="254508"/>
                </a:lnTo>
                <a:lnTo>
                  <a:pt x="153924" y="249936"/>
                </a:lnTo>
                <a:lnTo>
                  <a:pt x="152400" y="246888"/>
                </a:lnTo>
                <a:lnTo>
                  <a:pt x="152400" y="240792"/>
                </a:lnTo>
                <a:lnTo>
                  <a:pt x="151384" y="237744"/>
                </a:lnTo>
                <a:lnTo>
                  <a:pt x="150876" y="236220"/>
                </a:lnTo>
                <a:lnTo>
                  <a:pt x="150876" y="230124"/>
                </a:lnTo>
                <a:lnTo>
                  <a:pt x="140208" y="178308"/>
                </a:lnTo>
                <a:lnTo>
                  <a:pt x="139344" y="172212"/>
                </a:lnTo>
                <a:lnTo>
                  <a:pt x="138684" y="167640"/>
                </a:lnTo>
                <a:lnTo>
                  <a:pt x="135636" y="158496"/>
                </a:lnTo>
                <a:lnTo>
                  <a:pt x="134340" y="149352"/>
                </a:lnTo>
                <a:lnTo>
                  <a:pt x="134112" y="147828"/>
                </a:lnTo>
                <a:lnTo>
                  <a:pt x="134112" y="149352"/>
                </a:lnTo>
                <a:lnTo>
                  <a:pt x="132969" y="140208"/>
                </a:lnTo>
                <a:lnTo>
                  <a:pt x="152400" y="140208"/>
                </a:lnTo>
                <a:lnTo>
                  <a:pt x="160020" y="141732"/>
                </a:lnTo>
                <a:lnTo>
                  <a:pt x="160020" y="140208"/>
                </a:lnTo>
                <a:lnTo>
                  <a:pt x="167640" y="141732"/>
                </a:lnTo>
                <a:lnTo>
                  <a:pt x="184404" y="141732"/>
                </a:lnTo>
                <a:lnTo>
                  <a:pt x="192024" y="140208"/>
                </a:lnTo>
                <a:lnTo>
                  <a:pt x="190500" y="141732"/>
                </a:lnTo>
                <a:lnTo>
                  <a:pt x="196596" y="140208"/>
                </a:lnTo>
                <a:lnTo>
                  <a:pt x="210312" y="140208"/>
                </a:lnTo>
                <a:lnTo>
                  <a:pt x="211836" y="138684"/>
                </a:lnTo>
                <a:lnTo>
                  <a:pt x="214884" y="137160"/>
                </a:lnTo>
                <a:lnTo>
                  <a:pt x="219456" y="135636"/>
                </a:lnTo>
                <a:lnTo>
                  <a:pt x="221742" y="131064"/>
                </a:lnTo>
                <a:lnTo>
                  <a:pt x="222504" y="1295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30539" y="3631704"/>
            <a:ext cx="353695" cy="373380"/>
          </a:xfrm>
          <a:custGeom>
            <a:avLst/>
            <a:gdLst/>
            <a:ahLst/>
            <a:cxnLst/>
            <a:rect l="l" t="t" r="r" b="b"/>
            <a:pathLst>
              <a:path w="353694" h="373379">
                <a:moveTo>
                  <a:pt x="278130" y="1524"/>
                </a:moveTo>
                <a:lnTo>
                  <a:pt x="277368" y="0"/>
                </a:lnTo>
                <a:lnTo>
                  <a:pt x="269748" y="0"/>
                </a:lnTo>
                <a:lnTo>
                  <a:pt x="266700" y="1524"/>
                </a:lnTo>
                <a:lnTo>
                  <a:pt x="268224" y="1524"/>
                </a:lnTo>
                <a:lnTo>
                  <a:pt x="272796" y="1524"/>
                </a:lnTo>
                <a:lnTo>
                  <a:pt x="278130" y="1524"/>
                </a:lnTo>
                <a:close/>
              </a:path>
              <a:path w="353694" h="373379">
                <a:moveTo>
                  <a:pt x="353568" y="361188"/>
                </a:moveTo>
                <a:lnTo>
                  <a:pt x="352044" y="355092"/>
                </a:lnTo>
                <a:lnTo>
                  <a:pt x="352044" y="352044"/>
                </a:lnTo>
                <a:lnTo>
                  <a:pt x="352044" y="350520"/>
                </a:lnTo>
                <a:lnTo>
                  <a:pt x="347484" y="345948"/>
                </a:lnTo>
                <a:lnTo>
                  <a:pt x="330720" y="345948"/>
                </a:lnTo>
                <a:lnTo>
                  <a:pt x="323100" y="344424"/>
                </a:lnTo>
                <a:lnTo>
                  <a:pt x="312432" y="344424"/>
                </a:lnTo>
                <a:lnTo>
                  <a:pt x="303288" y="345948"/>
                </a:lnTo>
                <a:lnTo>
                  <a:pt x="294132" y="345948"/>
                </a:lnTo>
                <a:lnTo>
                  <a:pt x="283476" y="347472"/>
                </a:lnTo>
                <a:lnTo>
                  <a:pt x="271284" y="348996"/>
                </a:lnTo>
                <a:lnTo>
                  <a:pt x="181864" y="348996"/>
                </a:lnTo>
                <a:lnTo>
                  <a:pt x="182892" y="347459"/>
                </a:lnTo>
                <a:lnTo>
                  <a:pt x="184416" y="345935"/>
                </a:lnTo>
                <a:lnTo>
                  <a:pt x="185940" y="342887"/>
                </a:lnTo>
                <a:lnTo>
                  <a:pt x="185940" y="338315"/>
                </a:lnTo>
                <a:lnTo>
                  <a:pt x="187464" y="336791"/>
                </a:lnTo>
                <a:lnTo>
                  <a:pt x="187464" y="333743"/>
                </a:lnTo>
                <a:lnTo>
                  <a:pt x="186448" y="330695"/>
                </a:lnTo>
                <a:lnTo>
                  <a:pt x="185940" y="329171"/>
                </a:lnTo>
                <a:lnTo>
                  <a:pt x="185940" y="315455"/>
                </a:lnTo>
                <a:lnTo>
                  <a:pt x="185940" y="313931"/>
                </a:lnTo>
                <a:lnTo>
                  <a:pt x="184721" y="307835"/>
                </a:lnTo>
                <a:lnTo>
                  <a:pt x="184416" y="306311"/>
                </a:lnTo>
                <a:lnTo>
                  <a:pt x="184416" y="284975"/>
                </a:lnTo>
                <a:lnTo>
                  <a:pt x="183273" y="280403"/>
                </a:lnTo>
                <a:lnTo>
                  <a:pt x="182892" y="278879"/>
                </a:lnTo>
                <a:lnTo>
                  <a:pt x="182892" y="262115"/>
                </a:lnTo>
                <a:lnTo>
                  <a:pt x="181584" y="252971"/>
                </a:lnTo>
                <a:lnTo>
                  <a:pt x="181368" y="251447"/>
                </a:lnTo>
                <a:lnTo>
                  <a:pt x="181368" y="231635"/>
                </a:lnTo>
                <a:lnTo>
                  <a:pt x="179844" y="220967"/>
                </a:lnTo>
                <a:lnTo>
                  <a:pt x="179844" y="155435"/>
                </a:lnTo>
                <a:lnTo>
                  <a:pt x="178320" y="155435"/>
                </a:lnTo>
                <a:lnTo>
                  <a:pt x="178320" y="144767"/>
                </a:lnTo>
                <a:lnTo>
                  <a:pt x="176796" y="134099"/>
                </a:lnTo>
                <a:lnTo>
                  <a:pt x="176796" y="123431"/>
                </a:lnTo>
                <a:lnTo>
                  <a:pt x="175272" y="114287"/>
                </a:lnTo>
                <a:lnTo>
                  <a:pt x="175272" y="105143"/>
                </a:lnTo>
                <a:lnTo>
                  <a:pt x="173748" y="95999"/>
                </a:lnTo>
                <a:lnTo>
                  <a:pt x="172224" y="88379"/>
                </a:lnTo>
                <a:lnTo>
                  <a:pt x="172224" y="80759"/>
                </a:lnTo>
                <a:lnTo>
                  <a:pt x="170700" y="73139"/>
                </a:lnTo>
                <a:lnTo>
                  <a:pt x="170700" y="67043"/>
                </a:lnTo>
                <a:lnTo>
                  <a:pt x="169176" y="62471"/>
                </a:lnTo>
                <a:lnTo>
                  <a:pt x="169176" y="51803"/>
                </a:lnTo>
                <a:lnTo>
                  <a:pt x="168160" y="48755"/>
                </a:lnTo>
                <a:lnTo>
                  <a:pt x="167652" y="47231"/>
                </a:lnTo>
                <a:lnTo>
                  <a:pt x="167652" y="45707"/>
                </a:lnTo>
                <a:lnTo>
                  <a:pt x="166128" y="41135"/>
                </a:lnTo>
                <a:lnTo>
                  <a:pt x="166128" y="39611"/>
                </a:lnTo>
                <a:lnTo>
                  <a:pt x="164604" y="35039"/>
                </a:lnTo>
                <a:lnTo>
                  <a:pt x="164604" y="33515"/>
                </a:lnTo>
                <a:lnTo>
                  <a:pt x="164604" y="30467"/>
                </a:lnTo>
                <a:lnTo>
                  <a:pt x="164477" y="30124"/>
                </a:lnTo>
                <a:lnTo>
                  <a:pt x="173736" y="28956"/>
                </a:lnTo>
                <a:lnTo>
                  <a:pt x="196596" y="28956"/>
                </a:lnTo>
                <a:lnTo>
                  <a:pt x="207264" y="30480"/>
                </a:lnTo>
                <a:lnTo>
                  <a:pt x="230124" y="30480"/>
                </a:lnTo>
                <a:lnTo>
                  <a:pt x="239268" y="28956"/>
                </a:lnTo>
                <a:lnTo>
                  <a:pt x="248412" y="28956"/>
                </a:lnTo>
                <a:lnTo>
                  <a:pt x="256032" y="27432"/>
                </a:lnTo>
                <a:lnTo>
                  <a:pt x="266700" y="27432"/>
                </a:lnTo>
                <a:lnTo>
                  <a:pt x="269748" y="25908"/>
                </a:lnTo>
                <a:lnTo>
                  <a:pt x="275844" y="25908"/>
                </a:lnTo>
                <a:lnTo>
                  <a:pt x="280416" y="24384"/>
                </a:lnTo>
                <a:lnTo>
                  <a:pt x="283464" y="21336"/>
                </a:lnTo>
                <a:lnTo>
                  <a:pt x="286512" y="12192"/>
                </a:lnTo>
                <a:lnTo>
                  <a:pt x="286004" y="10668"/>
                </a:lnTo>
                <a:lnTo>
                  <a:pt x="284988" y="7620"/>
                </a:lnTo>
                <a:lnTo>
                  <a:pt x="281940" y="4572"/>
                </a:lnTo>
                <a:lnTo>
                  <a:pt x="278892" y="3048"/>
                </a:lnTo>
                <a:lnTo>
                  <a:pt x="278511" y="2286"/>
                </a:lnTo>
                <a:lnTo>
                  <a:pt x="271907" y="2286"/>
                </a:lnTo>
                <a:lnTo>
                  <a:pt x="265938" y="2286"/>
                </a:lnTo>
                <a:lnTo>
                  <a:pt x="263652" y="3048"/>
                </a:lnTo>
                <a:lnTo>
                  <a:pt x="259080" y="3048"/>
                </a:lnTo>
                <a:lnTo>
                  <a:pt x="252984" y="4572"/>
                </a:lnTo>
                <a:lnTo>
                  <a:pt x="245364" y="4572"/>
                </a:lnTo>
                <a:lnTo>
                  <a:pt x="237744" y="6096"/>
                </a:lnTo>
                <a:lnTo>
                  <a:pt x="172212" y="6096"/>
                </a:lnTo>
                <a:lnTo>
                  <a:pt x="160020" y="7620"/>
                </a:lnTo>
                <a:lnTo>
                  <a:pt x="146304" y="9144"/>
                </a:lnTo>
                <a:lnTo>
                  <a:pt x="147828" y="9144"/>
                </a:lnTo>
                <a:lnTo>
                  <a:pt x="134112" y="10668"/>
                </a:lnTo>
                <a:lnTo>
                  <a:pt x="121920" y="12192"/>
                </a:lnTo>
                <a:lnTo>
                  <a:pt x="109728" y="12192"/>
                </a:lnTo>
                <a:lnTo>
                  <a:pt x="96012" y="13716"/>
                </a:lnTo>
                <a:lnTo>
                  <a:pt x="83820" y="15240"/>
                </a:lnTo>
                <a:lnTo>
                  <a:pt x="83820" y="13716"/>
                </a:lnTo>
                <a:lnTo>
                  <a:pt x="71628" y="15240"/>
                </a:lnTo>
                <a:lnTo>
                  <a:pt x="50292" y="15240"/>
                </a:lnTo>
                <a:lnTo>
                  <a:pt x="42672" y="16764"/>
                </a:lnTo>
                <a:lnTo>
                  <a:pt x="18288" y="16764"/>
                </a:lnTo>
                <a:lnTo>
                  <a:pt x="12192" y="19812"/>
                </a:lnTo>
                <a:lnTo>
                  <a:pt x="10668" y="19812"/>
                </a:lnTo>
                <a:lnTo>
                  <a:pt x="7620" y="21336"/>
                </a:lnTo>
                <a:lnTo>
                  <a:pt x="6096" y="22860"/>
                </a:lnTo>
                <a:lnTo>
                  <a:pt x="3048" y="24384"/>
                </a:lnTo>
                <a:lnTo>
                  <a:pt x="0" y="30480"/>
                </a:lnTo>
                <a:lnTo>
                  <a:pt x="1524" y="33528"/>
                </a:lnTo>
                <a:lnTo>
                  <a:pt x="1524" y="36576"/>
                </a:lnTo>
                <a:lnTo>
                  <a:pt x="4572" y="39624"/>
                </a:lnTo>
                <a:lnTo>
                  <a:pt x="7620" y="39624"/>
                </a:lnTo>
                <a:lnTo>
                  <a:pt x="10668" y="41148"/>
                </a:lnTo>
                <a:lnTo>
                  <a:pt x="16764" y="38100"/>
                </a:lnTo>
                <a:lnTo>
                  <a:pt x="16764" y="37338"/>
                </a:lnTo>
                <a:lnTo>
                  <a:pt x="18288" y="36576"/>
                </a:lnTo>
                <a:lnTo>
                  <a:pt x="44196" y="36576"/>
                </a:lnTo>
                <a:lnTo>
                  <a:pt x="51816" y="35052"/>
                </a:lnTo>
                <a:lnTo>
                  <a:pt x="51816" y="36576"/>
                </a:lnTo>
                <a:lnTo>
                  <a:pt x="60960" y="35052"/>
                </a:lnTo>
                <a:lnTo>
                  <a:pt x="71628" y="35052"/>
                </a:lnTo>
                <a:lnTo>
                  <a:pt x="83820" y="36576"/>
                </a:lnTo>
                <a:lnTo>
                  <a:pt x="85344" y="36576"/>
                </a:lnTo>
                <a:lnTo>
                  <a:pt x="97536" y="35052"/>
                </a:lnTo>
                <a:lnTo>
                  <a:pt x="111252" y="35052"/>
                </a:lnTo>
                <a:lnTo>
                  <a:pt x="123444" y="33528"/>
                </a:lnTo>
                <a:lnTo>
                  <a:pt x="135636" y="32004"/>
                </a:lnTo>
                <a:lnTo>
                  <a:pt x="145300" y="32004"/>
                </a:lnTo>
                <a:lnTo>
                  <a:pt x="146316" y="35039"/>
                </a:lnTo>
                <a:lnTo>
                  <a:pt x="146316" y="45707"/>
                </a:lnTo>
                <a:lnTo>
                  <a:pt x="147840" y="50279"/>
                </a:lnTo>
                <a:lnTo>
                  <a:pt x="147840" y="62471"/>
                </a:lnTo>
                <a:lnTo>
                  <a:pt x="149364" y="68567"/>
                </a:lnTo>
                <a:lnTo>
                  <a:pt x="149364" y="82283"/>
                </a:lnTo>
                <a:lnTo>
                  <a:pt x="150888" y="89903"/>
                </a:lnTo>
                <a:lnTo>
                  <a:pt x="152412" y="99047"/>
                </a:lnTo>
                <a:lnTo>
                  <a:pt x="152412" y="106667"/>
                </a:lnTo>
                <a:lnTo>
                  <a:pt x="153936" y="115811"/>
                </a:lnTo>
                <a:lnTo>
                  <a:pt x="153936" y="124955"/>
                </a:lnTo>
                <a:lnTo>
                  <a:pt x="155460" y="135623"/>
                </a:lnTo>
                <a:lnTo>
                  <a:pt x="155460" y="146291"/>
                </a:lnTo>
                <a:lnTo>
                  <a:pt x="156984" y="156959"/>
                </a:lnTo>
                <a:lnTo>
                  <a:pt x="156984" y="222491"/>
                </a:lnTo>
                <a:lnTo>
                  <a:pt x="158508" y="233159"/>
                </a:lnTo>
                <a:lnTo>
                  <a:pt x="158508" y="263639"/>
                </a:lnTo>
                <a:lnTo>
                  <a:pt x="160032" y="272783"/>
                </a:lnTo>
                <a:lnTo>
                  <a:pt x="160032" y="286499"/>
                </a:lnTo>
                <a:lnTo>
                  <a:pt x="161556" y="292595"/>
                </a:lnTo>
                <a:lnTo>
                  <a:pt x="161556" y="309359"/>
                </a:lnTo>
                <a:lnTo>
                  <a:pt x="163080" y="316979"/>
                </a:lnTo>
                <a:lnTo>
                  <a:pt x="163080" y="332219"/>
                </a:lnTo>
                <a:lnTo>
                  <a:pt x="163842" y="334505"/>
                </a:lnTo>
                <a:lnTo>
                  <a:pt x="163080" y="335267"/>
                </a:lnTo>
                <a:lnTo>
                  <a:pt x="163080" y="345935"/>
                </a:lnTo>
                <a:lnTo>
                  <a:pt x="165188" y="349110"/>
                </a:lnTo>
                <a:lnTo>
                  <a:pt x="152412" y="350520"/>
                </a:lnTo>
                <a:lnTo>
                  <a:pt x="138696" y="350520"/>
                </a:lnTo>
                <a:lnTo>
                  <a:pt x="128028" y="352044"/>
                </a:lnTo>
                <a:lnTo>
                  <a:pt x="97548" y="352044"/>
                </a:lnTo>
                <a:lnTo>
                  <a:pt x="88404" y="350520"/>
                </a:lnTo>
                <a:lnTo>
                  <a:pt x="82308" y="350520"/>
                </a:lnTo>
                <a:lnTo>
                  <a:pt x="82308" y="348996"/>
                </a:lnTo>
                <a:lnTo>
                  <a:pt x="82308" y="347472"/>
                </a:lnTo>
                <a:lnTo>
                  <a:pt x="80784" y="345948"/>
                </a:lnTo>
                <a:lnTo>
                  <a:pt x="73152" y="345948"/>
                </a:lnTo>
                <a:lnTo>
                  <a:pt x="71628" y="344424"/>
                </a:lnTo>
                <a:lnTo>
                  <a:pt x="62484" y="344424"/>
                </a:lnTo>
                <a:lnTo>
                  <a:pt x="59436" y="347472"/>
                </a:lnTo>
                <a:lnTo>
                  <a:pt x="56388" y="353568"/>
                </a:lnTo>
                <a:lnTo>
                  <a:pt x="56388" y="356616"/>
                </a:lnTo>
                <a:lnTo>
                  <a:pt x="59436" y="362712"/>
                </a:lnTo>
                <a:lnTo>
                  <a:pt x="62484" y="365760"/>
                </a:lnTo>
                <a:lnTo>
                  <a:pt x="65532" y="367284"/>
                </a:lnTo>
                <a:lnTo>
                  <a:pt x="70104" y="368808"/>
                </a:lnTo>
                <a:lnTo>
                  <a:pt x="71628" y="368808"/>
                </a:lnTo>
                <a:lnTo>
                  <a:pt x="77724" y="370332"/>
                </a:lnTo>
                <a:lnTo>
                  <a:pt x="79260" y="370332"/>
                </a:lnTo>
                <a:lnTo>
                  <a:pt x="86880" y="371856"/>
                </a:lnTo>
                <a:lnTo>
                  <a:pt x="94500" y="371856"/>
                </a:lnTo>
                <a:lnTo>
                  <a:pt x="105168" y="373380"/>
                </a:lnTo>
                <a:lnTo>
                  <a:pt x="153936" y="373380"/>
                </a:lnTo>
                <a:lnTo>
                  <a:pt x="167652" y="371856"/>
                </a:lnTo>
                <a:lnTo>
                  <a:pt x="208800" y="371856"/>
                </a:lnTo>
                <a:lnTo>
                  <a:pt x="222516" y="373380"/>
                </a:lnTo>
                <a:lnTo>
                  <a:pt x="236232" y="373380"/>
                </a:lnTo>
                <a:lnTo>
                  <a:pt x="248424" y="371856"/>
                </a:lnTo>
                <a:lnTo>
                  <a:pt x="274332" y="371856"/>
                </a:lnTo>
                <a:lnTo>
                  <a:pt x="285000" y="370332"/>
                </a:lnTo>
                <a:lnTo>
                  <a:pt x="306336" y="370332"/>
                </a:lnTo>
                <a:lnTo>
                  <a:pt x="315468" y="368808"/>
                </a:lnTo>
                <a:lnTo>
                  <a:pt x="338340" y="368808"/>
                </a:lnTo>
                <a:lnTo>
                  <a:pt x="344436" y="367284"/>
                </a:lnTo>
                <a:lnTo>
                  <a:pt x="349008" y="365760"/>
                </a:lnTo>
                <a:lnTo>
                  <a:pt x="353568" y="3611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7116" y="4568952"/>
            <a:ext cx="360045" cy="277495"/>
          </a:xfrm>
          <a:custGeom>
            <a:avLst/>
            <a:gdLst/>
            <a:ahLst/>
            <a:cxnLst/>
            <a:rect l="l" t="t" r="r" b="b"/>
            <a:pathLst>
              <a:path w="360044" h="277495">
                <a:moveTo>
                  <a:pt x="332232" y="254508"/>
                </a:moveTo>
                <a:lnTo>
                  <a:pt x="320040" y="254508"/>
                </a:lnTo>
                <a:lnTo>
                  <a:pt x="316992" y="251459"/>
                </a:lnTo>
                <a:lnTo>
                  <a:pt x="307848" y="246888"/>
                </a:lnTo>
                <a:lnTo>
                  <a:pt x="307848" y="242316"/>
                </a:lnTo>
                <a:lnTo>
                  <a:pt x="309371" y="234696"/>
                </a:lnTo>
                <a:lnTo>
                  <a:pt x="309371" y="219456"/>
                </a:lnTo>
                <a:lnTo>
                  <a:pt x="310896" y="219456"/>
                </a:lnTo>
                <a:lnTo>
                  <a:pt x="310896" y="210312"/>
                </a:lnTo>
                <a:lnTo>
                  <a:pt x="312419" y="202691"/>
                </a:lnTo>
                <a:lnTo>
                  <a:pt x="313944" y="193548"/>
                </a:lnTo>
                <a:lnTo>
                  <a:pt x="313944" y="182880"/>
                </a:lnTo>
                <a:lnTo>
                  <a:pt x="316992" y="161544"/>
                </a:lnTo>
                <a:lnTo>
                  <a:pt x="318515" y="149351"/>
                </a:lnTo>
                <a:lnTo>
                  <a:pt x="321563" y="138683"/>
                </a:lnTo>
                <a:lnTo>
                  <a:pt x="324611" y="117348"/>
                </a:lnTo>
                <a:lnTo>
                  <a:pt x="326136" y="108204"/>
                </a:lnTo>
                <a:lnTo>
                  <a:pt x="326136" y="106680"/>
                </a:lnTo>
                <a:lnTo>
                  <a:pt x="330708" y="79248"/>
                </a:lnTo>
                <a:lnTo>
                  <a:pt x="330708" y="73151"/>
                </a:lnTo>
                <a:lnTo>
                  <a:pt x="332232" y="65532"/>
                </a:lnTo>
                <a:lnTo>
                  <a:pt x="332232" y="57912"/>
                </a:lnTo>
                <a:lnTo>
                  <a:pt x="333756" y="53340"/>
                </a:lnTo>
                <a:lnTo>
                  <a:pt x="333756" y="25908"/>
                </a:lnTo>
                <a:lnTo>
                  <a:pt x="332232" y="22859"/>
                </a:lnTo>
                <a:lnTo>
                  <a:pt x="330708" y="21336"/>
                </a:lnTo>
                <a:lnTo>
                  <a:pt x="329184" y="18288"/>
                </a:lnTo>
                <a:lnTo>
                  <a:pt x="326136" y="13716"/>
                </a:lnTo>
                <a:lnTo>
                  <a:pt x="327659" y="7620"/>
                </a:lnTo>
                <a:lnTo>
                  <a:pt x="332232" y="3048"/>
                </a:lnTo>
                <a:lnTo>
                  <a:pt x="336804" y="0"/>
                </a:lnTo>
                <a:lnTo>
                  <a:pt x="342900" y="0"/>
                </a:lnTo>
                <a:lnTo>
                  <a:pt x="347472" y="3048"/>
                </a:lnTo>
                <a:lnTo>
                  <a:pt x="350520" y="4572"/>
                </a:lnTo>
                <a:lnTo>
                  <a:pt x="352044" y="7620"/>
                </a:lnTo>
                <a:lnTo>
                  <a:pt x="355092" y="10667"/>
                </a:lnTo>
                <a:lnTo>
                  <a:pt x="355092" y="13716"/>
                </a:lnTo>
                <a:lnTo>
                  <a:pt x="356615" y="13716"/>
                </a:lnTo>
                <a:lnTo>
                  <a:pt x="356615" y="16764"/>
                </a:lnTo>
                <a:lnTo>
                  <a:pt x="358140" y="21336"/>
                </a:lnTo>
                <a:lnTo>
                  <a:pt x="358140" y="24383"/>
                </a:lnTo>
                <a:lnTo>
                  <a:pt x="358902" y="24383"/>
                </a:lnTo>
                <a:lnTo>
                  <a:pt x="359663" y="25908"/>
                </a:lnTo>
                <a:lnTo>
                  <a:pt x="359663" y="50291"/>
                </a:lnTo>
                <a:lnTo>
                  <a:pt x="358140" y="56388"/>
                </a:lnTo>
                <a:lnTo>
                  <a:pt x="358140" y="62483"/>
                </a:lnTo>
                <a:lnTo>
                  <a:pt x="356997" y="67056"/>
                </a:lnTo>
                <a:lnTo>
                  <a:pt x="356615" y="67056"/>
                </a:lnTo>
                <a:lnTo>
                  <a:pt x="356615" y="76200"/>
                </a:lnTo>
                <a:lnTo>
                  <a:pt x="353568" y="91440"/>
                </a:lnTo>
                <a:lnTo>
                  <a:pt x="353568" y="92964"/>
                </a:lnTo>
                <a:lnTo>
                  <a:pt x="350520" y="111251"/>
                </a:lnTo>
                <a:lnTo>
                  <a:pt x="348996" y="121920"/>
                </a:lnTo>
                <a:lnTo>
                  <a:pt x="347472" y="131064"/>
                </a:lnTo>
                <a:lnTo>
                  <a:pt x="345948" y="143256"/>
                </a:lnTo>
                <a:lnTo>
                  <a:pt x="344641" y="152400"/>
                </a:lnTo>
                <a:lnTo>
                  <a:pt x="344424" y="152400"/>
                </a:lnTo>
                <a:lnTo>
                  <a:pt x="342900" y="164591"/>
                </a:lnTo>
                <a:lnTo>
                  <a:pt x="339852" y="185928"/>
                </a:lnTo>
                <a:lnTo>
                  <a:pt x="338328" y="195072"/>
                </a:lnTo>
                <a:lnTo>
                  <a:pt x="338328" y="196596"/>
                </a:lnTo>
                <a:lnTo>
                  <a:pt x="336804" y="205740"/>
                </a:lnTo>
                <a:lnTo>
                  <a:pt x="336804" y="213359"/>
                </a:lnTo>
                <a:lnTo>
                  <a:pt x="335280" y="222504"/>
                </a:lnTo>
                <a:lnTo>
                  <a:pt x="335280" y="230124"/>
                </a:lnTo>
                <a:lnTo>
                  <a:pt x="333756" y="230124"/>
                </a:lnTo>
                <a:lnTo>
                  <a:pt x="333756" y="243840"/>
                </a:lnTo>
                <a:lnTo>
                  <a:pt x="332232" y="249936"/>
                </a:lnTo>
                <a:lnTo>
                  <a:pt x="332232" y="254508"/>
                </a:lnTo>
                <a:close/>
              </a:path>
              <a:path w="360044" h="277495">
                <a:moveTo>
                  <a:pt x="333756" y="27432"/>
                </a:moveTo>
                <a:lnTo>
                  <a:pt x="332232" y="25908"/>
                </a:lnTo>
                <a:lnTo>
                  <a:pt x="332232" y="22859"/>
                </a:lnTo>
                <a:lnTo>
                  <a:pt x="333756" y="27432"/>
                </a:lnTo>
                <a:close/>
              </a:path>
              <a:path w="360044" h="277495">
                <a:moveTo>
                  <a:pt x="358902" y="24383"/>
                </a:moveTo>
                <a:lnTo>
                  <a:pt x="358140" y="24383"/>
                </a:lnTo>
                <a:lnTo>
                  <a:pt x="358140" y="22859"/>
                </a:lnTo>
                <a:lnTo>
                  <a:pt x="358902" y="24383"/>
                </a:lnTo>
                <a:close/>
              </a:path>
              <a:path w="360044" h="277495">
                <a:moveTo>
                  <a:pt x="25908" y="50291"/>
                </a:moveTo>
                <a:lnTo>
                  <a:pt x="19812" y="50291"/>
                </a:lnTo>
                <a:lnTo>
                  <a:pt x="24384" y="48767"/>
                </a:lnTo>
                <a:lnTo>
                  <a:pt x="25908" y="50291"/>
                </a:lnTo>
                <a:close/>
              </a:path>
              <a:path w="360044" h="277495">
                <a:moveTo>
                  <a:pt x="41147" y="54864"/>
                </a:moveTo>
                <a:lnTo>
                  <a:pt x="7620" y="54864"/>
                </a:lnTo>
                <a:lnTo>
                  <a:pt x="9144" y="53340"/>
                </a:lnTo>
                <a:lnTo>
                  <a:pt x="12192" y="50291"/>
                </a:lnTo>
                <a:lnTo>
                  <a:pt x="32004" y="50291"/>
                </a:lnTo>
                <a:lnTo>
                  <a:pt x="36576" y="51816"/>
                </a:lnTo>
                <a:lnTo>
                  <a:pt x="38100" y="53340"/>
                </a:lnTo>
                <a:lnTo>
                  <a:pt x="41147" y="54864"/>
                </a:lnTo>
                <a:close/>
              </a:path>
              <a:path w="360044" h="277495">
                <a:moveTo>
                  <a:pt x="9144" y="53340"/>
                </a:moveTo>
                <a:close/>
              </a:path>
              <a:path w="360044" h="277495">
                <a:moveTo>
                  <a:pt x="7620" y="73151"/>
                </a:moveTo>
                <a:lnTo>
                  <a:pt x="3047" y="70104"/>
                </a:lnTo>
                <a:lnTo>
                  <a:pt x="1523" y="65532"/>
                </a:lnTo>
                <a:lnTo>
                  <a:pt x="0" y="62483"/>
                </a:lnTo>
                <a:lnTo>
                  <a:pt x="3047" y="57912"/>
                </a:lnTo>
                <a:lnTo>
                  <a:pt x="6096" y="54864"/>
                </a:lnTo>
                <a:lnTo>
                  <a:pt x="9144" y="53340"/>
                </a:lnTo>
                <a:lnTo>
                  <a:pt x="7620" y="54864"/>
                </a:lnTo>
                <a:lnTo>
                  <a:pt x="41147" y="54864"/>
                </a:lnTo>
                <a:lnTo>
                  <a:pt x="45720" y="57912"/>
                </a:lnTo>
                <a:lnTo>
                  <a:pt x="48768" y="59436"/>
                </a:lnTo>
                <a:lnTo>
                  <a:pt x="48768" y="60959"/>
                </a:lnTo>
                <a:lnTo>
                  <a:pt x="53340" y="64008"/>
                </a:lnTo>
                <a:lnTo>
                  <a:pt x="54102" y="64008"/>
                </a:lnTo>
                <a:lnTo>
                  <a:pt x="60960" y="68580"/>
                </a:lnTo>
                <a:lnTo>
                  <a:pt x="21336" y="68580"/>
                </a:lnTo>
                <a:lnTo>
                  <a:pt x="16764" y="70104"/>
                </a:lnTo>
                <a:lnTo>
                  <a:pt x="18288" y="70104"/>
                </a:lnTo>
                <a:lnTo>
                  <a:pt x="15240" y="71628"/>
                </a:lnTo>
                <a:lnTo>
                  <a:pt x="12192" y="71628"/>
                </a:lnTo>
                <a:lnTo>
                  <a:pt x="7620" y="73151"/>
                </a:lnTo>
                <a:close/>
              </a:path>
              <a:path w="360044" h="277495">
                <a:moveTo>
                  <a:pt x="54102" y="64008"/>
                </a:moveTo>
                <a:lnTo>
                  <a:pt x="53340" y="64008"/>
                </a:lnTo>
                <a:lnTo>
                  <a:pt x="51816" y="62483"/>
                </a:lnTo>
                <a:lnTo>
                  <a:pt x="54102" y="64008"/>
                </a:lnTo>
                <a:close/>
              </a:path>
              <a:path w="360044" h="277495">
                <a:moveTo>
                  <a:pt x="356615" y="68580"/>
                </a:moveTo>
                <a:lnTo>
                  <a:pt x="356615" y="67056"/>
                </a:lnTo>
                <a:lnTo>
                  <a:pt x="356997" y="67056"/>
                </a:lnTo>
                <a:lnTo>
                  <a:pt x="356615" y="68580"/>
                </a:lnTo>
                <a:close/>
              </a:path>
              <a:path w="360044" h="277495">
                <a:moveTo>
                  <a:pt x="18288" y="70104"/>
                </a:moveTo>
                <a:lnTo>
                  <a:pt x="16764" y="70104"/>
                </a:lnTo>
                <a:lnTo>
                  <a:pt x="21336" y="68580"/>
                </a:lnTo>
                <a:lnTo>
                  <a:pt x="18288" y="70104"/>
                </a:lnTo>
                <a:close/>
              </a:path>
              <a:path w="360044" h="277495">
                <a:moveTo>
                  <a:pt x="48768" y="86867"/>
                </a:moveTo>
                <a:lnTo>
                  <a:pt x="44196" y="83820"/>
                </a:lnTo>
                <a:lnTo>
                  <a:pt x="45720" y="83820"/>
                </a:lnTo>
                <a:lnTo>
                  <a:pt x="41147" y="80772"/>
                </a:lnTo>
                <a:lnTo>
                  <a:pt x="39623" y="80772"/>
                </a:lnTo>
                <a:lnTo>
                  <a:pt x="36576" y="77724"/>
                </a:lnTo>
                <a:lnTo>
                  <a:pt x="33528" y="76200"/>
                </a:lnTo>
                <a:lnTo>
                  <a:pt x="30480" y="73151"/>
                </a:lnTo>
                <a:lnTo>
                  <a:pt x="27432" y="71628"/>
                </a:lnTo>
                <a:lnTo>
                  <a:pt x="28956" y="71628"/>
                </a:lnTo>
                <a:lnTo>
                  <a:pt x="24384" y="70104"/>
                </a:lnTo>
                <a:lnTo>
                  <a:pt x="18288" y="70104"/>
                </a:lnTo>
                <a:lnTo>
                  <a:pt x="21336" y="68580"/>
                </a:lnTo>
                <a:lnTo>
                  <a:pt x="62484" y="68580"/>
                </a:lnTo>
                <a:lnTo>
                  <a:pt x="65532" y="73151"/>
                </a:lnTo>
                <a:lnTo>
                  <a:pt x="67817" y="73151"/>
                </a:lnTo>
                <a:lnTo>
                  <a:pt x="74676" y="77724"/>
                </a:lnTo>
                <a:lnTo>
                  <a:pt x="80771" y="80772"/>
                </a:lnTo>
                <a:lnTo>
                  <a:pt x="86868" y="85344"/>
                </a:lnTo>
                <a:lnTo>
                  <a:pt x="47244" y="85344"/>
                </a:lnTo>
                <a:lnTo>
                  <a:pt x="48768" y="86867"/>
                </a:lnTo>
                <a:close/>
              </a:path>
              <a:path w="360044" h="277495">
                <a:moveTo>
                  <a:pt x="67817" y="73151"/>
                </a:moveTo>
                <a:lnTo>
                  <a:pt x="65532" y="73151"/>
                </a:lnTo>
                <a:lnTo>
                  <a:pt x="65532" y="71628"/>
                </a:lnTo>
                <a:lnTo>
                  <a:pt x="67817" y="73151"/>
                </a:lnTo>
                <a:close/>
              </a:path>
              <a:path w="360044" h="277495">
                <a:moveTo>
                  <a:pt x="64008" y="97536"/>
                </a:moveTo>
                <a:lnTo>
                  <a:pt x="57912" y="92964"/>
                </a:lnTo>
                <a:lnTo>
                  <a:pt x="53340" y="89916"/>
                </a:lnTo>
                <a:lnTo>
                  <a:pt x="51816" y="88391"/>
                </a:lnTo>
                <a:lnTo>
                  <a:pt x="47244" y="85344"/>
                </a:lnTo>
                <a:lnTo>
                  <a:pt x="86868" y="85344"/>
                </a:lnTo>
                <a:lnTo>
                  <a:pt x="92963" y="89916"/>
                </a:lnTo>
                <a:lnTo>
                  <a:pt x="99059" y="92964"/>
                </a:lnTo>
                <a:lnTo>
                  <a:pt x="100584" y="94488"/>
                </a:lnTo>
                <a:lnTo>
                  <a:pt x="102616" y="96012"/>
                </a:lnTo>
                <a:lnTo>
                  <a:pt x="64008" y="96012"/>
                </a:lnTo>
                <a:lnTo>
                  <a:pt x="64008" y="97536"/>
                </a:lnTo>
                <a:close/>
              </a:path>
              <a:path w="360044" h="277495">
                <a:moveTo>
                  <a:pt x="86867" y="112775"/>
                </a:moveTo>
                <a:lnTo>
                  <a:pt x="74676" y="103632"/>
                </a:lnTo>
                <a:lnTo>
                  <a:pt x="68580" y="100583"/>
                </a:lnTo>
                <a:lnTo>
                  <a:pt x="64008" y="96012"/>
                </a:lnTo>
                <a:lnTo>
                  <a:pt x="102616" y="96012"/>
                </a:lnTo>
                <a:lnTo>
                  <a:pt x="106680" y="99059"/>
                </a:lnTo>
                <a:lnTo>
                  <a:pt x="107695" y="99059"/>
                </a:lnTo>
                <a:lnTo>
                  <a:pt x="112776" y="102108"/>
                </a:lnTo>
                <a:lnTo>
                  <a:pt x="124967" y="111251"/>
                </a:lnTo>
                <a:lnTo>
                  <a:pt x="86867" y="111251"/>
                </a:lnTo>
                <a:lnTo>
                  <a:pt x="86867" y="112775"/>
                </a:lnTo>
                <a:close/>
              </a:path>
              <a:path w="360044" h="277495">
                <a:moveTo>
                  <a:pt x="107695" y="99059"/>
                </a:moveTo>
                <a:lnTo>
                  <a:pt x="106680" y="99059"/>
                </a:lnTo>
                <a:lnTo>
                  <a:pt x="105156" y="97536"/>
                </a:lnTo>
                <a:lnTo>
                  <a:pt x="107695" y="99059"/>
                </a:lnTo>
                <a:close/>
              </a:path>
              <a:path w="360044" h="277495">
                <a:moveTo>
                  <a:pt x="100584" y="121920"/>
                </a:moveTo>
                <a:lnTo>
                  <a:pt x="92963" y="117348"/>
                </a:lnTo>
                <a:lnTo>
                  <a:pt x="92963" y="115824"/>
                </a:lnTo>
                <a:lnTo>
                  <a:pt x="86867" y="111251"/>
                </a:lnTo>
                <a:lnTo>
                  <a:pt x="124967" y="111251"/>
                </a:lnTo>
                <a:lnTo>
                  <a:pt x="132588" y="115824"/>
                </a:lnTo>
                <a:lnTo>
                  <a:pt x="138303" y="120396"/>
                </a:lnTo>
                <a:lnTo>
                  <a:pt x="99059" y="120396"/>
                </a:lnTo>
                <a:lnTo>
                  <a:pt x="100584" y="121920"/>
                </a:lnTo>
                <a:close/>
              </a:path>
              <a:path w="360044" h="277495">
                <a:moveTo>
                  <a:pt x="187452" y="184404"/>
                </a:moveTo>
                <a:lnTo>
                  <a:pt x="164592" y="166116"/>
                </a:lnTo>
                <a:lnTo>
                  <a:pt x="156971" y="161544"/>
                </a:lnTo>
                <a:lnTo>
                  <a:pt x="149352" y="155448"/>
                </a:lnTo>
                <a:lnTo>
                  <a:pt x="141732" y="150875"/>
                </a:lnTo>
                <a:lnTo>
                  <a:pt x="134111" y="144780"/>
                </a:lnTo>
                <a:lnTo>
                  <a:pt x="126492" y="140208"/>
                </a:lnTo>
                <a:lnTo>
                  <a:pt x="118871" y="134112"/>
                </a:lnTo>
                <a:lnTo>
                  <a:pt x="120396" y="134112"/>
                </a:lnTo>
                <a:lnTo>
                  <a:pt x="112776" y="129540"/>
                </a:lnTo>
                <a:lnTo>
                  <a:pt x="106680" y="126491"/>
                </a:lnTo>
                <a:lnTo>
                  <a:pt x="99059" y="120396"/>
                </a:lnTo>
                <a:lnTo>
                  <a:pt x="138303" y="120396"/>
                </a:lnTo>
                <a:lnTo>
                  <a:pt x="140208" y="121920"/>
                </a:lnTo>
                <a:lnTo>
                  <a:pt x="147828" y="126491"/>
                </a:lnTo>
                <a:lnTo>
                  <a:pt x="146304" y="126491"/>
                </a:lnTo>
                <a:lnTo>
                  <a:pt x="153923" y="131064"/>
                </a:lnTo>
                <a:lnTo>
                  <a:pt x="161544" y="137159"/>
                </a:lnTo>
                <a:lnTo>
                  <a:pt x="170688" y="141732"/>
                </a:lnTo>
                <a:lnTo>
                  <a:pt x="193548" y="160020"/>
                </a:lnTo>
                <a:lnTo>
                  <a:pt x="201167" y="164591"/>
                </a:lnTo>
                <a:lnTo>
                  <a:pt x="208788" y="170688"/>
                </a:lnTo>
                <a:lnTo>
                  <a:pt x="217932" y="176783"/>
                </a:lnTo>
                <a:lnTo>
                  <a:pt x="225552" y="182880"/>
                </a:lnTo>
                <a:lnTo>
                  <a:pt x="187452" y="182880"/>
                </a:lnTo>
                <a:lnTo>
                  <a:pt x="187452" y="184404"/>
                </a:lnTo>
                <a:close/>
              </a:path>
              <a:path w="360044" h="277495">
                <a:moveTo>
                  <a:pt x="344424" y="153924"/>
                </a:moveTo>
                <a:lnTo>
                  <a:pt x="344424" y="152400"/>
                </a:lnTo>
                <a:lnTo>
                  <a:pt x="344641" y="152400"/>
                </a:lnTo>
                <a:lnTo>
                  <a:pt x="344424" y="153924"/>
                </a:lnTo>
                <a:close/>
              </a:path>
              <a:path w="360044" h="277495">
                <a:moveTo>
                  <a:pt x="240792" y="195072"/>
                </a:moveTo>
                <a:lnTo>
                  <a:pt x="204215" y="195072"/>
                </a:lnTo>
                <a:lnTo>
                  <a:pt x="195071" y="188975"/>
                </a:lnTo>
                <a:lnTo>
                  <a:pt x="187452" y="182880"/>
                </a:lnTo>
                <a:lnTo>
                  <a:pt x="225552" y="182880"/>
                </a:lnTo>
                <a:lnTo>
                  <a:pt x="231648" y="187451"/>
                </a:lnTo>
                <a:lnTo>
                  <a:pt x="233171" y="188975"/>
                </a:lnTo>
                <a:lnTo>
                  <a:pt x="240792" y="195072"/>
                </a:lnTo>
                <a:close/>
              </a:path>
              <a:path w="360044" h="277495">
                <a:moveTo>
                  <a:pt x="219456" y="207264"/>
                </a:moveTo>
                <a:lnTo>
                  <a:pt x="211836" y="201167"/>
                </a:lnTo>
                <a:lnTo>
                  <a:pt x="210311" y="201167"/>
                </a:lnTo>
                <a:lnTo>
                  <a:pt x="202692" y="195072"/>
                </a:lnTo>
                <a:lnTo>
                  <a:pt x="240792" y="195072"/>
                </a:lnTo>
                <a:lnTo>
                  <a:pt x="239267" y="193548"/>
                </a:lnTo>
                <a:lnTo>
                  <a:pt x="254508" y="202691"/>
                </a:lnTo>
                <a:lnTo>
                  <a:pt x="257556" y="205740"/>
                </a:lnTo>
                <a:lnTo>
                  <a:pt x="217932" y="205740"/>
                </a:lnTo>
                <a:lnTo>
                  <a:pt x="219456" y="207264"/>
                </a:lnTo>
                <a:close/>
              </a:path>
              <a:path w="360044" h="277495">
                <a:moveTo>
                  <a:pt x="262128" y="240791"/>
                </a:moveTo>
                <a:lnTo>
                  <a:pt x="257556" y="236220"/>
                </a:lnTo>
                <a:lnTo>
                  <a:pt x="251459" y="231648"/>
                </a:lnTo>
                <a:lnTo>
                  <a:pt x="252984" y="231648"/>
                </a:lnTo>
                <a:lnTo>
                  <a:pt x="234696" y="217932"/>
                </a:lnTo>
                <a:lnTo>
                  <a:pt x="227076" y="213359"/>
                </a:lnTo>
                <a:lnTo>
                  <a:pt x="225552" y="211836"/>
                </a:lnTo>
                <a:lnTo>
                  <a:pt x="217932" y="205740"/>
                </a:lnTo>
                <a:lnTo>
                  <a:pt x="257556" y="205740"/>
                </a:lnTo>
                <a:lnTo>
                  <a:pt x="260604" y="208788"/>
                </a:lnTo>
                <a:lnTo>
                  <a:pt x="272796" y="217932"/>
                </a:lnTo>
                <a:lnTo>
                  <a:pt x="277367" y="222504"/>
                </a:lnTo>
                <a:lnTo>
                  <a:pt x="278892" y="222504"/>
                </a:lnTo>
                <a:lnTo>
                  <a:pt x="291084" y="234696"/>
                </a:lnTo>
                <a:lnTo>
                  <a:pt x="295656" y="237744"/>
                </a:lnTo>
                <a:lnTo>
                  <a:pt x="294132" y="237744"/>
                </a:lnTo>
                <a:lnTo>
                  <a:pt x="297180" y="239267"/>
                </a:lnTo>
                <a:lnTo>
                  <a:pt x="262128" y="239267"/>
                </a:lnTo>
                <a:lnTo>
                  <a:pt x="262128" y="240791"/>
                </a:lnTo>
                <a:close/>
              </a:path>
              <a:path w="360044" h="277495">
                <a:moveTo>
                  <a:pt x="292607" y="265175"/>
                </a:moveTo>
                <a:lnTo>
                  <a:pt x="288036" y="262128"/>
                </a:lnTo>
                <a:lnTo>
                  <a:pt x="284988" y="259080"/>
                </a:lnTo>
                <a:lnTo>
                  <a:pt x="283463" y="259080"/>
                </a:lnTo>
                <a:lnTo>
                  <a:pt x="280415" y="257556"/>
                </a:lnTo>
                <a:lnTo>
                  <a:pt x="262128" y="239267"/>
                </a:lnTo>
                <a:lnTo>
                  <a:pt x="297180" y="239267"/>
                </a:lnTo>
                <a:lnTo>
                  <a:pt x="301752" y="242316"/>
                </a:lnTo>
                <a:lnTo>
                  <a:pt x="300228" y="242316"/>
                </a:lnTo>
                <a:lnTo>
                  <a:pt x="303276" y="243840"/>
                </a:lnTo>
                <a:lnTo>
                  <a:pt x="304800" y="243840"/>
                </a:lnTo>
                <a:lnTo>
                  <a:pt x="307848" y="246888"/>
                </a:lnTo>
                <a:lnTo>
                  <a:pt x="307848" y="249936"/>
                </a:lnTo>
                <a:lnTo>
                  <a:pt x="306323" y="254508"/>
                </a:lnTo>
                <a:lnTo>
                  <a:pt x="304800" y="257556"/>
                </a:lnTo>
                <a:lnTo>
                  <a:pt x="332232" y="257556"/>
                </a:lnTo>
                <a:lnTo>
                  <a:pt x="330708" y="260604"/>
                </a:lnTo>
                <a:lnTo>
                  <a:pt x="330708" y="262128"/>
                </a:lnTo>
                <a:lnTo>
                  <a:pt x="329946" y="263651"/>
                </a:lnTo>
                <a:lnTo>
                  <a:pt x="291084" y="263651"/>
                </a:lnTo>
                <a:lnTo>
                  <a:pt x="292607" y="265175"/>
                </a:lnTo>
                <a:close/>
              </a:path>
              <a:path w="360044" h="277495">
                <a:moveTo>
                  <a:pt x="306705" y="256032"/>
                </a:moveTo>
                <a:lnTo>
                  <a:pt x="306323" y="256032"/>
                </a:lnTo>
                <a:lnTo>
                  <a:pt x="307778" y="253122"/>
                </a:lnTo>
                <a:lnTo>
                  <a:pt x="307848" y="246888"/>
                </a:lnTo>
                <a:lnTo>
                  <a:pt x="316992" y="251459"/>
                </a:lnTo>
                <a:lnTo>
                  <a:pt x="312419" y="251459"/>
                </a:lnTo>
                <a:lnTo>
                  <a:pt x="309371" y="252983"/>
                </a:lnTo>
                <a:lnTo>
                  <a:pt x="310341" y="253122"/>
                </a:lnTo>
                <a:lnTo>
                  <a:pt x="306705" y="256032"/>
                </a:lnTo>
                <a:close/>
              </a:path>
              <a:path w="360044" h="277495">
                <a:moveTo>
                  <a:pt x="306323" y="254508"/>
                </a:moveTo>
                <a:lnTo>
                  <a:pt x="307848" y="249936"/>
                </a:lnTo>
                <a:lnTo>
                  <a:pt x="307848" y="252983"/>
                </a:lnTo>
                <a:lnTo>
                  <a:pt x="306323" y="254508"/>
                </a:lnTo>
                <a:close/>
              </a:path>
              <a:path w="360044" h="277495">
                <a:moveTo>
                  <a:pt x="310341" y="253122"/>
                </a:moveTo>
                <a:lnTo>
                  <a:pt x="309371" y="252983"/>
                </a:lnTo>
                <a:lnTo>
                  <a:pt x="312419" y="251459"/>
                </a:lnTo>
                <a:lnTo>
                  <a:pt x="310341" y="253122"/>
                </a:lnTo>
                <a:close/>
              </a:path>
              <a:path w="360044" h="277495">
                <a:moveTo>
                  <a:pt x="320040" y="254508"/>
                </a:moveTo>
                <a:lnTo>
                  <a:pt x="310341" y="253122"/>
                </a:lnTo>
                <a:lnTo>
                  <a:pt x="312419" y="251459"/>
                </a:lnTo>
                <a:lnTo>
                  <a:pt x="316992" y="251459"/>
                </a:lnTo>
                <a:lnTo>
                  <a:pt x="320040" y="254508"/>
                </a:lnTo>
                <a:close/>
              </a:path>
              <a:path w="360044" h="277495">
                <a:moveTo>
                  <a:pt x="306323" y="256032"/>
                </a:moveTo>
                <a:lnTo>
                  <a:pt x="306323" y="254508"/>
                </a:lnTo>
                <a:lnTo>
                  <a:pt x="307848" y="252983"/>
                </a:lnTo>
                <a:lnTo>
                  <a:pt x="306323" y="256032"/>
                </a:lnTo>
                <a:close/>
              </a:path>
              <a:path w="360044" h="277495">
                <a:moveTo>
                  <a:pt x="332232" y="257556"/>
                </a:moveTo>
                <a:lnTo>
                  <a:pt x="304800" y="257556"/>
                </a:lnTo>
                <a:lnTo>
                  <a:pt x="310341" y="253122"/>
                </a:lnTo>
                <a:lnTo>
                  <a:pt x="320040" y="254508"/>
                </a:lnTo>
                <a:lnTo>
                  <a:pt x="332232" y="254508"/>
                </a:lnTo>
                <a:lnTo>
                  <a:pt x="332232" y="257556"/>
                </a:lnTo>
                <a:close/>
              </a:path>
              <a:path w="360044" h="277495">
                <a:moveTo>
                  <a:pt x="304800" y="257556"/>
                </a:moveTo>
                <a:lnTo>
                  <a:pt x="306323" y="254508"/>
                </a:lnTo>
                <a:lnTo>
                  <a:pt x="306323" y="256032"/>
                </a:lnTo>
                <a:lnTo>
                  <a:pt x="306705" y="256032"/>
                </a:lnTo>
                <a:lnTo>
                  <a:pt x="304800" y="257556"/>
                </a:lnTo>
                <a:close/>
              </a:path>
              <a:path w="360044" h="277495">
                <a:moveTo>
                  <a:pt x="329184" y="265175"/>
                </a:moveTo>
                <a:lnTo>
                  <a:pt x="292607" y="265175"/>
                </a:lnTo>
                <a:lnTo>
                  <a:pt x="291084" y="263651"/>
                </a:lnTo>
                <a:lnTo>
                  <a:pt x="329946" y="263651"/>
                </a:lnTo>
                <a:lnTo>
                  <a:pt x="329184" y="265175"/>
                </a:lnTo>
                <a:close/>
              </a:path>
              <a:path w="360044" h="277495">
                <a:moveTo>
                  <a:pt x="303657" y="272034"/>
                </a:moveTo>
                <a:lnTo>
                  <a:pt x="300228" y="269748"/>
                </a:lnTo>
                <a:lnTo>
                  <a:pt x="301752" y="269748"/>
                </a:lnTo>
                <a:lnTo>
                  <a:pt x="298704" y="268224"/>
                </a:lnTo>
                <a:lnTo>
                  <a:pt x="294132" y="266700"/>
                </a:lnTo>
                <a:lnTo>
                  <a:pt x="292607" y="265175"/>
                </a:lnTo>
                <a:lnTo>
                  <a:pt x="329184" y="265175"/>
                </a:lnTo>
                <a:lnTo>
                  <a:pt x="327659" y="266700"/>
                </a:lnTo>
                <a:lnTo>
                  <a:pt x="325373" y="271272"/>
                </a:lnTo>
                <a:lnTo>
                  <a:pt x="303276" y="271272"/>
                </a:lnTo>
                <a:lnTo>
                  <a:pt x="303657" y="272034"/>
                </a:lnTo>
                <a:close/>
              </a:path>
              <a:path w="360044" h="277495">
                <a:moveTo>
                  <a:pt x="304800" y="272796"/>
                </a:moveTo>
                <a:lnTo>
                  <a:pt x="303657" y="272034"/>
                </a:lnTo>
                <a:lnTo>
                  <a:pt x="303276" y="271272"/>
                </a:lnTo>
                <a:lnTo>
                  <a:pt x="304800" y="272796"/>
                </a:lnTo>
                <a:close/>
              </a:path>
              <a:path w="360044" h="277495">
                <a:moveTo>
                  <a:pt x="324611" y="272796"/>
                </a:moveTo>
                <a:lnTo>
                  <a:pt x="304800" y="272796"/>
                </a:lnTo>
                <a:lnTo>
                  <a:pt x="303276" y="271272"/>
                </a:lnTo>
                <a:lnTo>
                  <a:pt x="325373" y="271272"/>
                </a:lnTo>
                <a:lnTo>
                  <a:pt x="324611" y="272796"/>
                </a:lnTo>
                <a:close/>
              </a:path>
              <a:path w="360044" h="277495">
                <a:moveTo>
                  <a:pt x="313944" y="277367"/>
                </a:moveTo>
                <a:lnTo>
                  <a:pt x="304800" y="274320"/>
                </a:lnTo>
                <a:lnTo>
                  <a:pt x="303657" y="272034"/>
                </a:lnTo>
                <a:lnTo>
                  <a:pt x="304800" y="272796"/>
                </a:lnTo>
                <a:lnTo>
                  <a:pt x="324611" y="272796"/>
                </a:lnTo>
                <a:lnTo>
                  <a:pt x="323088" y="274320"/>
                </a:lnTo>
                <a:lnTo>
                  <a:pt x="320040" y="275844"/>
                </a:lnTo>
                <a:lnTo>
                  <a:pt x="316992" y="275844"/>
                </a:lnTo>
                <a:lnTo>
                  <a:pt x="313944" y="2773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08888" y="4415027"/>
            <a:ext cx="146303" cy="184404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46276" y="4622304"/>
            <a:ext cx="215265" cy="117475"/>
          </a:xfrm>
          <a:custGeom>
            <a:avLst/>
            <a:gdLst/>
            <a:ahLst/>
            <a:cxnLst/>
            <a:rect l="l" t="t" r="r" b="b"/>
            <a:pathLst>
              <a:path w="215264" h="117475">
                <a:moveTo>
                  <a:pt x="198120" y="24384"/>
                </a:moveTo>
                <a:lnTo>
                  <a:pt x="197612" y="22860"/>
                </a:lnTo>
                <a:lnTo>
                  <a:pt x="196596" y="19812"/>
                </a:lnTo>
                <a:lnTo>
                  <a:pt x="196215" y="18288"/>
                </a:lnTo>
                <a:lnTo>
                  <a:pt x="195072" y="13716"/>
                </a:lnTo>
                <a:lnTo>
                  <a:pt x="190500" y="10668"/>
                </a:lnTo>
                <a:lnTo>
                  <a:pt x="179832" y="10668"/>
                </a:lnTo>
                <a:lnTo>
                  <a:pt x="176784" y="12192"/>
                </a:lnTo>
                <a:lnTo>
                  <a:pt x="170688" y="12192"/>
                </a:lnTo>
                <a:lnTo>
                  <a:pt x="167640" y="13716"/>
                </a:lnTo>
                <a:lnTo>
                  <a:pt x="163068" y="13716"/>
                </a:lnTo>
                <a:lnTo>
                  <a:pt x="160020" y="15240"/>
                </a:lnTo>
                <a:lnTo>
                  <a:pt x="155448" y="16764"/>
                </a:lnTo>
                <a:lnTo>
                  <a:pt x="156972" y="15240"/>
                </a:lnTo>
                <a:lnTo>
                  <a:pt x="153924" y="16764"/>
                </a:lnTo>
                <a:lnTo>
                  <a:pt x="143256" y="16764"/>
                </a:lnTo>
                <a:lnTo>
                  <a:pt x="137160" y="18288"/>
                </a:lnTo>
                <a:lnTo>
                  <a:pt x="128016" y="18288"/>
                </a:lnTo>
                <a:lnTo>
                  <a:pt x="120396" y="16764"/>
                </a:lnTo>
                <a:lnTo>
                  <a:pt x="112776" y="16764"/>
                </a:lnTo>
                <a:lnTo>
                  <a:pt x="105156" y="15240"/>
                </a:lnTo>
                <a:lnTo>
                  <a:pt x="80772" y="15240"/>
                </a:lnTo>
                <a:lnTo>
                  <a:pt x="73152" y="13716"/>
                </a:lnTo>
                <a:lnTo>
                  <a:pt x="65532" y="13716"/>
                </a:lnTo>
                <a:lnTo>
                  <a:pt x="65532" y="12192"/>
                </a:lnTo>
                <a:lnTo>
                  <a:pt x="51816" y="12192"/>
                </a:lnTo>
                <a:lnTo>
                  <a:pt x="39624" y="9144"/>
                </a:lnTo>
                <a:lnTo>
                  <a:pt x="32004" y="6604"/>
                </a:lnTo>
                <a:lnTo>
                  <a:pt x="32004" y="6096"/>
                </a:lnTo>
                <a:lnTo>
                  <a:pt x="30480" y="4572"/>
                </a:lnTo>
                <a:lnTo>
                  <a:pt x="28956" y="4572"/>
                </a:lnTo>
                <a:lnTo>
                  <a:pt x="27432" y="5334"/>
                </a:lnTo>
                <a:lnTo>
                  <a:pt x="24384" y="4572"/>
                </a:lnTo>
                <a:lnTo>
                  <a:pt x="21336" y="4572"/>
                </a:lnTo>
                <a:lnTo>
                  <a:pt x="18288" y="3048"/>
                </a:lnTo>
                <a:lnTo>
                  <a:pt x="16002" y="2286"/>
                </a:lnTo>
                <a:lnTo>
                  <a:pt x="15240" y="1524"/>
                </a:lnTo>
                <a:lnTo>
                  <a:pt x="9144" y="0"/>
                </a:lnTo>
                <a:lnTo>
                  <a:pt x="3048" y="3048"/>
                </a:lnTo>
                <a:lnTo>
                  <a:pt x="1524" y="7620"/>
                </a:lnTo>
                <a:lnTo>
                  <a:pt x="0" y="12192"/>
                </a:lnTo>
                <a:lnTo>
                  <a:pt x="190" y="12954"/>
                </a:lnTo>
                <a:lnTo>
                  <a:pt x="0" y="13716"/>
                </a:lnTo>
                <a:lnTo>
                  <a:pt x="762" y="15240"/>
                </a:lnTo>
                <a:lnTo>
                  <a:pt x="1524" y="18288"/>
                </a:lnTo>
                <a:lnTo>
                  <a:pt x="2540" y="18796"/>
                </a:lnTo>
                <a:lnTo>
                  <a:pt x="3048" y="19812"/>
                </a:lnTo>
                <a:lnTo>
                  <a:pt x="7620" y="21336"/>
                </a:lnTo>
                <a:lnTo>
                  <a:pt x="13716" y="24384"/>
                </a:lnTo>
                <a:lnTo>
                  <a:pt x="15240" y="24384"/>
                </a:lnTo>
                <a:lnTo>
                  <a:pt x="24384" y="27432"/>
                </a:lnTo>
                <a:lnTo>
                  <a:pt x="24384" y="25908"/>
                </a:lnTo>
                <a:lnTo>
                  <a:pt x="27432" y="27432"/>
                </a:lnTo>
                <a:lnTo>
                  <a:pt x="28956" y="28956"/>
                </a:lnTo>
                <a:lnTo>
                  <a:pt x="35052" y="30480"/>
                </a:lnTo>
                <a:lnTo>
                  <a:pt x="33528" y="30480"/>
                </a:lnTo>
                <a:lnTo>
                  <a:pt x="39624" y="32004"/>
                </a:lnTo>
                <a:lnTo>
                  <a:pt x="41148" y="32004"/>
                </a:lnTo>
                <a:lnTo>
                  <a:pt x="48768" y="33528"/>
                </a:lnTo>
                <a:lnTo>
                  <a:pt x="54864" y="35052"/>
                </a:lnTo>
                <a:lnTo>
                  <a:pt x="62484" y="35052"/>
                </a:lnTo>
                <a:lnTo>
                  <a:pt x="77724" y="38100"/>
                </a:lnTo>
                <a:lnTo>
                  <a:pt x="94488" y="38100"/>
                </a:lnTo>
                <a:lnTo>
                  <a:pt x="102108" y="39624"/>
                </a:lnTo>
                <a:lnTo>
                  <a:pt x="109728" y="39624"/>
                </a:lnTo>
                <a:lnTo>
                  <a:pt x="124968" y="42672"/>
                </a:lnTo>
                <a:lnTo>
                  <a:pt x="141732" y="42672"/>
                </a:lnTo>
                <a:lnTo>
                  <a:pt x="146304" y="41148"/>
                </a:lnTo>
                <a:lnTo>
                  <a:pt x="156972" y="41148"/>
                </a:lnTo>
                <a:lnTo>
                  <a:pt x="156972" y="39624"/>
                </a:lnTo>
                <a:lnTo>
                  <a:pt x="163068" y="39624"/>
                </a:lnTo>
                <a:lnTo>
                  <a:pt x="166116" y="38100"/>
                </a:lnTo>
                <a:lnTo>
                  <a:pt x="170688" y="38100"/>
                </a:lnTo>
                <a:lnTo>
                  <a:pt x="173736" y="36576"/>
                </a:lnTo>
                <a:lnTo>
                  <a:pt x="175260" y="36576"/>
                </a:lnTo>
                <a:lnTo>
                  <a:pt x="179832" y="35052"/>
                </a:lnTo>
                <a:lnTo>
                  <a:pt x="181356" y="35052"/>
                </a:lnTo>
                <a:lnTo>
                  <a:pt x="182880" y="33528"/>
                </a:lnTo>
                <a:lnTo>
                  <a:pt x="184404" y="33528"/>
                </a:lnTo>
                <a:lnTo>
                  <a:pt x="187452" y="32004"/>
                </a:lnTo>
                <a:lnTo>
                  <a:pt x="188976" y="32004"/>
                </a:lnTo>
                <a:lnTo>
                  <a:pt x="195072" y="30480"/>
                </a:lnTo>
                <a:lnTo>
                  <a:pt x="197358" y="25908"/>
                </a:lnTo>
                <a:lnTo>
                  <a:pt x="198120" y="24384"/>
                </a:lnTo>
                <a:close/>
              </a:path>
              <a:path w="215264" h="117475">
                <a:moveTo>
                  <a:pt x="214871" y="83807"/>
                </a:moveTo>
                <a:lnTo>
                  <a:pt x="213347" y="80759"/>
                </a:lnTo>
                <a:lnTo>
                  <a:pt x="210299" y="79235"/>
                </a:lnTo>
                <a:lnTo>
                  <a:pt x="195059" y="79235"/>
                </a:lnTo>
                <a:lnTo>
                  <a:pt x="185915" y="82283"/>
                </a:lnTo>
                <a:lnTo>
                  <a:pt x="187439" y="82283"/>
                </a:lnTo>
                <a:lnTo>
                  <a:pt x="169151" y="85331"/>
                </a:lnTo>
                <a:lnTo>
                  <a:pt x="161531" y="86855"/>
                </a:lnTo>
                <a:lnTo>
                  <a:pt x="152387" y="88379"/>
                </a:lnTo>
                <a:lnTo>
                  <a:pt x="131051" y="91427"/>
                </a:lnTo>
                <a:lnTo>
                  <a:pt x="121907" y="91427"/>
                </a:lnTo>
                <a:lnTo>
                  <a:pt x="94475" y="95999"/>
                </a:lnTo>
                <a:lnTo>
                  <a:pt x="95999" y="94475"/>
                </a:lnTo>
                <a:lnTo>
                  <a:pt x="87769" y="95846"/>
                </a:lnTo>
                <a:lnTo>
                  <a:pt x="82283" y="94475"/>
                </a:lnTo>
                <a:lnTo>
                  <a:pt x="79235" y="94475"/>
                </a:lnTo>
                <a:lnTo>
                  <a:pt x="80759" y="92951"/>
                </a:lnTo>
                <a:lnTo>
                  <a:pt x="80759" y="91427"/>
                </a:lnTo>
                <a:lnTo>
                  <a:pt x="80759" y="88379"/>
                </a:lnTo>
                <a:lnTo>
                  <a:pt x="77711" y="85331"/>
                </a:lnTo>
                <a:lnTo>
                  <a:pt x="71615" y="88379"/>
                </a:lnTo>
                <a:lnTo>
                  <a:pt x="70091" y="88379"/>
                </a:lnTo>
                <a:lnTo>
                  <a:pt x="67043" y="86855"/>
                </a:lnTo>
                <a:lnTo>
                  <a:pt x="65519" y="88379"/>
                </a:lnTo>
                <a:lnTo>
                  <a:pt x="56375" y="88379"/>
                </a:lnTo>
                <a:lnTo>
                  <a:pt x="53327" y="89903"/>
                </a:lnTo>
                <a:lnTo>
                  <a:pt x="51803" y="91427"/>
                </a:lnTo>
                <a:lnTo>
                  <a:pt x="48755" y="97523"/>
                </a:lnTo>
                <a:lnTo>
                  <a:pt x="50279" y="100571"/>
                </a:lnTo>
                <a:lnTo>
                  <a:pt x="50279" y="105143"/>
                </a:lnTo>
                <a:lnTo>
                  <a:pt x="53327" y="108191"/>
                </a:lnTo>
                <a:lnTo>
                  <a:pt x="65519" y="114287"/>
                </a:lnTo>
                <a:lnTo>
                  <a:pt x="68567" y="114287"/>
                </a:lnTo>
                <a:lnTo>
                  <a:pt x="73139" y="115811"/>
                </a:lnTo>
                <a:lnTo>
                  <a:pt x="74663" y="115811"/>
                </a:lnTo>
                <a:lnTo>
                  <a:pt x="80759" y="117335"/>
                </a:lnTo>
                <a:lnTo>
                  <a:pt x="105143" y="117335"/>
                </a:lnTo>
                <a:lnTo>
                  <a:pt x="114287" y="115811"/>
                </a:lnTo>
                <a:lnTo>
                  <a:pt x="115811" y="115811"/>
                </a:lnTo>
                <a:lnTo>
                  <a:pt x="124955" y="114287"/>
                </a:lnTo>
                <a:lnTo>
                  <a:pt x="135623" y="114287"/>
                </a:lnTo>
                <a:lnTo>
                  <a:pt x="146291" y="112763"/>
                </a:lnTo>
                <a:lnTo>
                  <a:pt x="144767" y="112763"/>
                </a:lnTo>
                <a:lnTo>
                  <a:pt x="155435" y="111239"/>
                </a:lnTo>
                <a:lnTo>
                  <a:pt x="173723" y="108191"/>
                </a:lnTo>
                <a:lnTo>
                  <a:pt x="175247" y="108191"/>
                </a:lnTo>
                <a:lnTo>
                  <a:pt x="182867" y="105143"/>
                </a:lnTo>
                <a:lnTo>
                  <a:pt x="192011" y="103619"/>
                </a:lnTo>
                <a:lnTo>
                  <a:pt x="193535" y="102095"/>
                </a:lnTo>
                <a:lnTo>
                  <a:pt x="202679" y="99047"/>
                </a:lnTo>
                <a:lnTo>
                  <a:pt x="205727" y="97523"/>
                </a:lnTo>
                <a:lnTo>
                  <a:pt x="207632" y="95999"/>
                </a:lnTo>
                <a:lnTo>
                  <a:pt x="213347" y="91427"/>
                </a:lnTo>
                <a:lnTo>
                  <a:pt x="214871" y="88379"/>
                </a:lnTo>
                <a:lnTo>
                  <a:pt x="214871" y="838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94332" y="4404360"/>
            <a:ext cx="312419" cy="27051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5423" y="5093207"/>
            <a:ext cx="446532" cy="42824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368539" y="5309628"/>
            <a:ext cx="203200" cy="100965"/>
          </a:xfrm>
          <a:custGeom>
            <a:avLst/>
            <a:gdLst/>
            <a:ahLst/>
            <a:cxnLst/>
            <a:rect l="l" t="t" r="r" b="b"/>
            <a:pathLst>
              <a:path w="203200" h="100964">
                <a:moveTo>
                  <a:pt x="176784" y="83820"/>
                </a:moveTo>
                <a:lnTo>
                  <a:pt x="175260" y="82296"/>
                </a:lnTo>
                <a:lnTo>
                  <a:pt x="172212" y="80772"/>
                </a:lnTo>
                <a:lnTo>
                  <a:pt x="167640" y="79248"/>
                </a:lnTo>
                <a:lnTo>
                  <a:pt x="160020" y="79248"/>
                </a:lnTo>
                <a:lnTo>
                  <a:pt x="152400" y="77724"/>
                </a:lnTo>
                <a:lnTo>
                  <a:pt x="141732" y="77724"/>
                </a:lnTo>
                <a:lnTo>
                  <a:pt x="134112" y="76200"/>
                </a:lnTo>
                <a:lnTo>
                  <a:pt x="71628" y="76200"/>
                </a:lnTo>
                <a:lnTo>
                  <a:pt x="74676" y="74676"/>
                </a:lnTo>
                <a:lnTo>
                  <a:pt x="76200" y="74676"/>
                </a:lnTo>
                <a:lnTo>
                  <a:pt x="80772" y="71628"/>
                </a:lnTo>
                <a:lnTo>
                  <a:pt x="82296" y="71628"/>
                </a:lnTo>
                <a:lnTo>
                  <a:pt x="83820" y="68580"/>
                </a:lnTo>
                <a:lnTo>
                  <a:pt x="82296" y="67056"/>
                </a:lnTo>
                <a:lnTo>
                  <a:pt x="82296" y="65532"/>
                </a:lnTo>
                <a:lnTo>
                  <a:pt x="77724" y="65532"/>
                </a:lnTo>
                <a:lnTo>
                  <a:pt x="71628" y="68580"/>
                </a:lnTo>
                <a:lnTo>
                  <a:pt x="73152" y="68580"/>
                </a:lnTo>
                <a:lnTo>
                  <a:pt x="59436" y="73152"/>
                </a:lnTo>
                <a:lnTo>
                  <a:pt x="54864" y="73152"/>
                </a:lnTo>
                <a:lnTo>
                  <a:pt x="52692" y="74231"/>
                </a:lnTo>
                <a:lnTo>
                  <a:pt x="51054" y="73152"/>
                </a:lnTo>
                <a:lnTo>
                  <a:pt x="44196" y="68580"/>
                </a:lnTo>
                <a:lnTo>
                  <a:pt x="39624" y="70104"/>
                </a:lnTo>
                <a:lnTo>
                  <a:pt x="35052" y="73152"/>
                </a:lnTo>
                <a:lnTo>
                  <a:pt x="32004" y="77724"/>
                </a:lnTo>
                <a:lnTo>
                  <a:pt x="32004" y="82296"/>
                </a:lnTo>
                <a:lnTo>
                  <a:pt x="35052" y="86868"/>
                </a:lnTo>
                <a:lnTo>
                  <a:pt x="38100" y="89916"/>
                </a:lnTo>
                <a:lnTo>
                  <a:pt x="41148" y="91440"/>
                </a:lnTo>
                <a:lnTo>
                  <a:pt x="44196" y="94488"/>
                </a:lnTo>
                <a:lnTo>
                  <a:pt x="45720" y="94488"/>
                </a:lnTo>
                <a:lnTo>
                  <a:pt x="50292" y="96012"/>
                </a:lnTo>
                <a:lnTo>
                  <a:pt x="56388" y="97536"/>
                </a:lnTo>
                <a:lnTo>
                  <a:pt x="60960" y="99060"/>
                </a:lnTo>
                <a:lnTo>
                  <a:pt x="131064" y="99060"/>
                </a:lnTo>
                <a:lnTo>
                  <a:pt x="138684" y="100584"/>
                </a:lnTo>
                <a:lnTo>
                  <a:pt x="146304" y="100584"/>
                </a:lnTo>
                <a:lnTo>
                  <a:pt x="152400" y="99060"/>
                </a:lnTo>
                <a:lnTo>
                  <a:pt x="167640" y="99060"/>
                </a:lnTo>
                <a:lnTo>
                  <a:pt x="170688" y="96012"/>
                </a:lnTo>
                <a:lnTo>
                  <a:pt x="175260" y="92964"/>
                </a:lnTo>
                <a:lnTo>
                  <a:pt x="176784" y="91440"/>
                </a:lnTo>
                <a:lnTo>
                  <a:pt x="176784" y="85344"/>
                </a:lnTo>
                <a:lnTo>
                  <a:pt x="176784" y="83820"/>
                </a:lnTo>
                <a:close/>
              </a:path>
              <a:path w="203200" h="100964">
                <a:moveTo>
                  <a:pt x="202692" y="7620"/>
                </a:moveTo>
                <a:lnTo>
                  <a:pt x="199644" y="4572"/>
                </a:lnTo>
                <a:lnTo>
                  <a:pt x="198996" y="4343"/>
                </a:lnTo>
                <a:lnTo>
                  <a:pt x="198120" y="3048"/>
                </a:lnTo>
                <a:lnTo>
                  <a:pt x="192024" y="0"/>
                </a:lnTo>
                <a:lnTo>
                  <a:pt x="191008" y="330"/>
                </a:lnTo>
                <a:lnTo>
                  <a:pt x="190500" y="0"/>
                </a:lnTo>
                <a:lnTo>
                  <a:pt x="185928" y="1524"/>
                </a:lnTo>
                <a:lnTo>
                  <a:pt x="184404" y="3048"/>
                </a:lnTo>
                <a:lnTo>
                  <a:pt x="179832" y="4572"/>
                </a:lnTo>
                <a:lnTo>
                  <a:pt x="176784" y="4572"/>
                </a:lnTo>
                <a:lnTo>
                  <a:pt x="158496" y="9144"/>
                </a:lnTo>
                <a:lnTo>
                  <a:pt x="152400" y="9144"/>
                </a:lnTo>
                <a:lnTo>
                  <a:pt x="144780" y="10668"/>
                </a:lnTo>
                <a:lnTo>
                  <a:pt x="129540" y="10668"/>
                </a:lnTo>
                <a:lnTo>
                  <a:pt x="120396" y="12192"/>
                </a:lnTo>
                <a:lnTo>
                  <a:pt x="57912" y="12192"/>
                </a:lnTo>
                <a:lnTo>
                  <a:pt x="50292" y="10668"/>
                </a:lnTo>
                <a:lnTo>
                  <a:pt x="44196" y="10668"/>
                </a:lnTo>
                <a:lnTo>
                  <a:pt x="38100" y="9144"/>
                </a:lnTo>
                <a:lnTo>
                  <a:pt x="39624" y="9144"/>
                </a:lnTo>
                <a:lnTo>
                  <a:pt x="33528" y="7620"/>
                </a:lnTo>
                <a:lnTo>
                  <a:pt x="27432" y="7620"/>
                </a:lnTo>
                <a:lnTo>
                  <a:pt x="24384" y="6096"/>
                </a:lnTo>
                <a:lnTo>
                  <a:pt x="12192" y="6096"/>
                </a:lnTo>
                <a:lnTo>
                  <a:pt x="9144" y="7620"/>
                </a:lnTo>
                <a:lnTo>
                  <a:pt x="6096" y="7620"/>
                </a:lnTo>
                <a:lnTo>
                  <a:pt x="3048" y="10668"/>
                </a:lnTo>
                <a:lnTo>
                  <a:pt x="1524" y="13716"/>
                </a:lnTo>
                <a:lnTo>
                  <a:pt x="0" y="18288"/>
                </a:lnTo>
                <a:lnTo>
                  <a:pt x="3048" y="24384"/>
                </a:lnTo>
                <a:lnTo>
                  <a:pt x="4572" y="25908"/>
                </a:lnTo>
                <a:lnTo>
                  <a:pt x="6096" y="28956"/>
                </a:lnTo>
                <a:lnTo>
                  <a:pt x="6096" y="30480"/>
                </a:lnTo>
                <a:lnTo>
                  <a:pt x="7620" y="32004"/>
                </a:lnTo>
                <a:lnTo>
                  <a:pt x="7620" y="33528"/>
                </a:lnTo>
                <a:lnTo>
                  <a:pt x="9144" y="35052"/>
                </a:lnTo>
                <a:lnTo>
                  <a:pt x="9144" y="36576"/>
                </a:lnTo>
                <a:lnTo>
                  <a:pt x="10668" y="38100"/>
                </a:lnTo>
                <a:lnTo>
                  <a:pt x="10668" y="39624"/>
                </a:lnTo>
                <a:lnTo>
                  <a:pt x="13716" y="41148"/>
                </a:lnTo>
                <a:lnTo>
                  <a:pt x="18288" y="41148"/>
                </a:lnTo>
                <a:lnTo>
                  <a:pt x="21336" y="39624"/>
                </a:lnTo>
                <a:lnTo>
                  <a:pt x="21336" y="38100"/>
                </a:lnTo>
                <a:lnTo>
                  <a:pt x="22860" y="36576"/>
                </a:lnTo>
                <a:lnTo>
                  <a:pt x="22860" y="28194"/>
                </a:lnTo>
                <a:lnTo>
                  <a:pt x="24384" y="28956"/>
                </a:lnTo>
                <a:lnTo>
                  <a:pt x="28956" y="28956"/>
                </a:lnTo>
                <a:lnTo>
                  <a:pt x="33528" y="30480"/>
                </a:lnTo>
                <a:lnTo>
                  <a:pt x="35052" y="30480"/>
                </a:lnTo>
                <a:lnTo>
                  <a:pt x="39624" y="32004"/>
                </a:lnTo>
                <a:lnTo>
                  <a:pt x="41148" y="32004"/>
                </a:lnTo>
                <a:lnTo>
                  <a:pt x="47244" y="33528"/>
                </a:lnTo>
                <a:lnTo>
                  <a:pt x="54864" y="35052"/>
                </a:lnTo>
                <a:lnTo>
                  <a:pt x="140208" y="35052"/>
                </a:lnTo>
                <a:lnTo>
                  <a:pt x="147828" y="33528"/>
                </a:lnTo>
                <a:lnTo>
                  <a:pt x="155448" y="33528"/>
                </a:lnTo>
                <a:lnTo>
                  <a:pt x="161544" y="32004"/>
                </a:lnTo>
                <a:lnTo>
                  <a:pt x="163068" y="32004"/>
                </a:lnTo>
                <a:lnTo>
                  <a:pt x="175260" y="28956"/>
                </a:lnTo>
                <a:lnTo>
                  <a:pt x="176784" y="28956"/>
                </a:lnTo>
                <a:lnTo>
                  <a:pt x="181356" y="27432"/>
                </a:lnTo>
                <a:lnTo>
                  <a:pt x="182880" y="27432"/>
                </a:lnTo>
                <a:lnTo>
                  <a:pt x="185928" y="25908"/>
                </a:lnTo>
                <a:lnTo>
                  <a:pt x="187452" y="25908"/>
                </a:lnTo>
                <a:lnTo>
                  <a:pt x="188976" y="25146"/>
                </a:lnTo>
                <a:lnTo>
                  <a:pt x="192024" y="25908"/>
                </a:lnTo>
                <a:lnTo>
                  <a:pt x="198120" y="21844"/>
                </a:lnTo>
                <a:lnTo>
                  <a:pt x="199644" y="21336"/>
                </a:lnTo>
                <a:lnTo>
                  <a:pt x="201168" y="19812"/>
                </a:lnTo>
                <a:lnTo>
                  <a:pt x="202692" y="18288"/>
                </a:lnTo>
                <a:lnTo>
                  <a:pt x="202692" y="13716"/>
                </a:lnTo>
                <a:lnTo>
                  <a:pt x="202692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90116" y="5097779"/>
            <a:ext cx="637031" cy="34671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2538983" y="3026664"/>
            <a:ext cx="323215" cy="219710"/>
          </a:xfrm>
          <a:custGeom>
            <a:avLst/>
            <a:gdLst/>
            <a:ahLst/>
            <a:cxnLst/>
            <a:rect l="l" t="t" r="r" b="b"/>
            <a:pathLst>
              <a:path w="323214" h="219710">
                <a:moveTo>
                  <a:pt x="283464" y="44195"/>
                </a:moveTo>
                <a:lnTo>
                  <a:pt x="263651" y="44195"/>
                </a:lnTo>
                <a:lnTo>
                  <a:pt x="268224" y="39624"/>
                </a:lnTo>
                <a:lnTo>
                  <a:pt x="272796" y="33527"/>
                </a:lnTo>
                <a:lnTo>
                  <a:pt x="274319" y="33527"/>
                </a:lnTo>
                <a:lnTo>
                  <a:pt x="280416" y="27432"/>
                </a:lnTo>
                <a:lnTo>
                  <a:pt x="284988" y="24383"/>
                </a:lnTo>
                <a:lnTo>
                  <a:pt x="291083" y="19811"/>
                </a:lnTo>
                <a:lnTo>
                  <a:pt x="289559" y="19811"/>
                </a:lnTo>
                <a:lnTo>
                  <a:pt x="295656" y="15239"/>
                </a:lnTo>
                <a:lnTo>
                  <a:pt x="300227" y="10667"/>
                </a:lnTo>
                <a:lnTo>
                  <a:pt x="306324" y="7619"/>
                </a:lnTo>
                <a:lnTo>
                  <a:pt x="309372" y="4571"/>
                </a:lnTo>
                <a:lnTo>
                  <a:pt x="310896" y="4571"/>
                </a:lnTo>
                <a:lnTo>
                  <a:pt x="315467" y="0"/>
                </a:lnTo>
                <a:lnTo>
                  <a:pt x="318516" y="0"/>
                </a:lnTo>
                <a:lnTo>
                  <a:pt x="323088" y="4571"/>
                </a:lnTo>
                <a:lnTo>
                  <a:pt x="323088" y="6095"/>
                </a:lnTo>
                <a:lnTo>
                  <a:pt x="321564" y="12191"/>
                </a:lnTo>
                <a:lnTo>
                  <a:pt x="321564" y="13716"/>
                </a:lnTo>
                <a:lnTo>
                  <a:pt x="315467" y="19811"/>
                </a:lnTo>
                <a:lnTo>
                  <a:pt x="310896" y="22859"/>
                </a:lnTo>
                <a:lnTo>
                  <a:pt x="304800" y="27432"/>
                </a:lnTo>
                <a:lnTo>
                  <a:pt x="300227" y="32003"/>
                </a:lnTo>
                <a:lnTo>
                  <a:pt x="294132" y="36575"/>
                </a:lnTo>
                <a:lnTo>
                  <a:pt x="288035" y="39624"/>
                </a:lnTo>
                <a:lnTo>
                  <a:pt x="289559" y="39624"/>
                </a:lnTo>
                <a:lnTo>
                  <a:pt x="283464" y="44195"/>
                </a:lnTo>
                <a:close/>
              </a:path>
              <a:path w="323214" h="219710">
                <a:moveTo>
                  <a:pt x="177927" y="144779"/>
                </a:moveTo>
                <a:lnTo>
                  <a:pt x="156972" y="144779"/>
                </a:lnTo>
                <a:lnTo>
                  <a:pt x="163067" y="138683"/>
                </a:lnTo>
                <a:lnTo>
                  <a:pt x="163067" y="137159"/>
                </a:lnTo>
                <a:lnTo>
                  <a:pt x="185927" y="118871"/>
                </a:lnTo>
                <a:lnTo>
                  <a:pt x="192024" y="112775"/>
                </a:lnTo>
                <a:lnTo>
                  <a:pt x="199643" y="106679"/>
                </a:lnTo>
                <a:lnTo>
                  <a:pt x="243840" y="62483"/>
                </a:lnTo>
                <a:lnTo>
                  <a:pt x="251459" y="56387"/>
                </a:lnTo>
                <a:lnTo>
                  <a:pt x="257556" y="50291"/>
                </a:lnTo>
                <a:lnTo>
                  <a:pt x="256032" y="50291"/>
                </a:lnTo>
                <a:lnTo>
                  <a:pt x="262127" y="44195"/>
                </a:lnTo>
                <a:lnTo>
                  <a:pt x="284988" y="44195"/>
                </a:lnTo>
                <a:lnTo>
                  <a:pt x="278891" y="50291"/>
                </a:lnTo>
                <a:lnTo>
                  <a:pt x="272796" y="54863"/>
                </a:lnTo>
                <a:lnTo>
                  <a:pt x="268224" y="60959"/>
                </a:lnTo>
                <a:lnTo>
                  <a:pt x="266700" y="60959"/>
                </a:lnTo>
                <a:lnTo>
                  <a:pt x="254508" y="73151"/>
                </a:lnTo>
                <a:lnTo>
                  <a:pt x="246888" y="79247"/>
                </a:lnTo>
                <a:lnTo>
                  <a:pt x="240791" y="86867"/>
                </a:lnTo>
                <a:lnTo>
                  <a:pt x="228600" y="99059"/>
                </a:lnTo>
                <a:lnTo>
                  <a:pt x="227075" y="99059"/>
                </a:lnTo>
                <a:lnTo>
                  <a:pt x="222504" y="105155"/>
                </a:lnTo>
                <a:lnTo>
                  <a:pt x="216408" y="109727"/>
                </a:lnTo>
                <a:lnTo>
                  <a:pt x="210312" y="117347"/>
                </a:lnTo>
                <a:lnTo>
                  <a:pt x="208788" y="117347"/>
                </a:lnTo>
                <a:lnTo>
                  <a:pt x="202691" y="123443"/>
                </a:lnTo>
                <a:lnTo>
                  <a:pt x="195072" y="129539"/>
                </a:lnTo>
                <a:lnTo>
                  <a:pt x="188975" y="135635"/>
                </a:lnTo>
                <a:lnTo>
                  <a:pt x="187451" y="135635"/>
                </a:lnTo>
                <a:lnTo>
                  <a:pt x="179832" y="143255"/>
                </a:lnTo>
                <a:lnTo>
                  <a:pt x="177927" y="144779"/>
                </a:lnTo>
                <a:close/>
              </a:path>
              <a:path w="323214" h="219710">
                <a:moveTo>
                  <a:pt x="187451" y="137159"/>
                </a:moveTo>
                <a:lnTo>
                  <a:pt x="187451" y="135635"/>
                </a:lnTo>
                <a:lnTo>
                  <a:pt x="188975" y="135635"/>
                </a:lnTo>
                <a:lnTo>
                  <a:pt x="187451" y="137159"/>
                </a:lnTo>
                <a:close/>
              </a:path>
              <a:path w="323214" h="219710">
                <a:moveTo>
                  <a:pt x="126491" y="188975"/>
                </a:moveTo>
                <a:lnTo>
                  <a:pt x="106680" y="188975"/>
                </a:lnTo>
                <a:lnTo>
                  <a:pt x="109727" y="185927"/>
                </a:lnTo>
                <a:lnTo>
                  <a:pt x="109727" y="184403"/>
                </a:lnTo>
                <a:lnTo>
                  <a:pt x="112775" y="181355"/>
                </a:lnTo>
                <a:lnTo>
                  <a:pt x="117348" y="178308"/>
                </a:lnTo>
                <a:lnTo>
                  <a:pt x="121919" y="173735"/>
                </a:lnTo>
                <a:lnTo>
                  <a:pt x="126491" y="170687"/>
                </a:lnTo>
                <a:lnTo>
                  <a:pt x="131064" y="166116"/>
                </a:lnTo>
                <a:lnTo>
                  <a:pt x="135635" y="160019"/>
                </a:lnTo>
                <a:lnTo>
                  <a:pt x="137159" y="160019"/>
                </a:lnTo>
                <a:lnTo>
                  <a:pt x="143256" y="155447"/>
                </a:lnTo>
                <a:lnTo>
                  <a:pt x="143256" y="153924"/>
                </a:lnTo>
                <a:lnTo>
                  <a:pt x="149351" y="149351"/>
                </a:lnTo>
                <a:lnTo>
                  <a:pt x="156972" y="143255"/>
                </a:lnTo>
                <a:lnTo>
                  <a:pt x="156972" y="144779"/>
                </a:lnTo>
                <a:lnTo>
                  <a:pt x="177927" y="144779"/>
                </a:lnTo>
                <a:lnTo>
                  <a:pt x="174117" y="147827"/>
                </a:lnTo>
                <a:lnTo>
                  <a:pt x="172212" y="147827"/>
                </a:lnTo>
                <a:lnTo>
                  <a:pt x="166116" y="153924"/>
                </a:lnTo>
                <a:lnTo>
                  <a:pt x="166116" y="155447"/>
                </a:lnTo>
                <a:lnTo>
                  <a:pt x="158496" y="160019"/>
                </a:lnTo>
                <a:lnTo>
                  <a:pt x="152400" y="166116"/>
                </a:lnTo>
                <a:lnTo>
                  <a:pt x="140208" y="175259"/>
                </a:lnTo>
                <a:lnTo>
                  <a:pt x="140208" y="176783"/>
                </a:lnTo>
                <a:lnTo>
                  <a:pt x="135635" y="181355"/>
                </a:lnTo>
                <a:lnTo>
                  <a:pt x="131064" y="184403"/>
                </a:lnTo>
                <a:lnTo>
                  <a:pt x="126491" y="188975"/>
                </a:lnTo>
                <a:close/>
              </a:path>
              <a:path w="323214" h="219710">
                <a:moveTo>
                  <a:pt x="172212" y="149351"/>
                </a:moveTo>
                <a:lnTo>
                  <a:pt x="172212" y="147827"/>
                </a:lnTo>
                <a:lnTo>
                  <a:pt x="174117" y="147827"/>
                </a:lnTo>
                <a:lnTo>
                  <a:pt x="172212" y="149351"/>
                </a:lnTo>
                <a:close/>
              </a:path>
              <a:path w="323214" h="219710">
                <a:moveTo>
                  <a:pt x="36575" y="169163"/>
                </a:moveTo>
                <a:lnTo>
                  <a:pt x="18288" y="169163"/>
                </a:lnTo>
                <a:lnTo>
                  <a:pt x="19812" y="167639"/>
                </a:lnTo>
                <a:lnTo>
                  <a:pt x="22859" y="167639"/>
                </a:lnTo>
                <a:lnTo>
                  <a:pt x="24383" y="166116"/>
                </a:lnTo>
                <a:lnTo>
                  <a:pt x="32004" y="166116"/>
                </a:lnTo>
                <a:lnTo>
                  <a:pt x="33527" y="167639"/>
                </a:lnTo>
                <a:lnTo>
                  <a:pt x="36575" y="169163"/>
                </a:lnTo>
                <a:close/>
              </a:path>
              <a:path w="323214" h="219710">
                <a:moveTo>
                  <a:pt x="6096" y="178308"/>
                </a:moveTo>
                <a:lnTo>
                  <a:pt x="1524" y="178308"/>
                </a:lnTo>
                <a:lnTo>
                  <a:pt x="0" y="176783"/>
                </a:lnTo>
                <a:lnTo>
                  <a:pt x="0" y="172211"/>
                </a:lnTo>
                <a:lnTo>
                  <a:pt x="1524" y="170687"/>
                </a:lnTo>
                <a:lnTo>
                  <a:pt x="4572" y="170687"/>
                </a:lnTo>
                <a:lnTo>
                  <a:pt x="7619" y="169163"/>
                </a:lnTo>
                <a:lnTo>
                  <a:pt x="36575" y="169163"/>
                </a:lnTo>
                <a:lnTo>
                  <a:pt x="35051" y="167639"/>
                </a:lnTo>
                <a:lnTo>
                  <a:pt x="44196" y="172211"/>
                </a:lnTo>
                <a:lnTo>
                  <a:pt x="45719" y="172211"/>
                </a:lnTo>
                <a:lnTo>
                  <a:pt x="47243" y="173735"/>
                </a:lnTo>
                <a:lnTo>
                  <a:pt x="48005" y="175259"/>
                </a:lnTo>
                <a:lnTo>
                  <a:pt x="10667" y="175259"/>
                </a:lnTo>
                <a:lnTo>
                  <a:pt x="7619" y="176783"/>
                </a:lnTo>
                <a:lnTo>
                  <a:pt x="6096" y="178308"/>
                </a:lnTo>
                <a:close/>
              </a:path>
              <a:path w="323214" h="219710">
                <a:moveTo>
                  <a:pt x="45719" y="172211"/>
                </a:moveTo>
                <a:lnTo>
                  <a:pt x="44196" y="172211"/>
                </a:lnTo>
                <a:lnTo>
                  <a:pt x="42672" y="170687"/>
                </a:lnTo>
                <a:lnTo>
                  <a:pt x="45719" y="172211"/>
                </a:lnTo>
                <a:close/>
              </a:path>
              <a:path w="323214" h="219710">
                <a:moveTo>
                  <a:pt x="48767" y="176783"/>
                </a:moveTo>
                <a:lnTo>
                  <a:pt x="9143" y="176783"/>
                </a:lnTo>
                <a:lnTo>
                  <a:pt x="10667" y="175259"/>
                </a:lnTo>
                <a:lnTo>
                  <a:pt x="48005" y="175259"/>
                </a:lnTo>
                <a:lnTo>
                  <a:pt x="48767" y="176783"/>
                </a:lnTo>
                <a:close/>
              </a:path>
              <a:path w="323214" h="219710">
                <a:moveTo>
                  <a:pt x="35052" y="179832"/>
                </a:moveTo>
                <a:lnTo>
                  <a:pt x="32004" y="179832"/>
                </a:lnTo>
                <a:lnTo>
                  <a:pt x="32004" y="178308"/>
                </a:lnTo>
                <a:lnTo>
                  <a:pt x="28956" y="176783"/>
                </a:lnTo>
                <a:lnTo>
                  <a:pt x="50291" y="176783"/>
                </a:lnTo>
                <a:lnTo>
                  <a:pt x="51308" y="178308"/>
                </a:lnTo>
                <a:lnTo>
                  <a:pt x="33527" y="178308"/>
                </a:lnTo>
                <a:lnTo>
                  <a:pt x="35052" y="179832"/>
                </a:lnTo>
                <a:close/>
              </a:path>
              <a:path w="323214" h="219710">
                <a:moveTo>
                  <a:pt x="57912" y="190500"/>
                </a:moveTo>
                <a:lnTo>
                  <a:pt x="45719" y="190500"/>
                </a:lnTo>
                <a:lnTo>
                  <a:pt x="42672" y="187451"/>
                </a:lnTo>
                <a:lnTo>
                  <a:pt x="41148" y="184403"/>
                </a:lnTo>
                <a:lnTo>
                  <a:pt x="38100" y="182879"/>
                </a:lnTo>
                <a:lnTo>
                  <a:pt x="39624" y="182879"/>
                </a:lnTo>
                <a:lnTo>
                  <a:pt x="36575" y="181355"/>
                </a:lnTo>
                <a:lnTo>
                  <a:pt x="33527" y="178308"/>
                </a:lnTo>
                <a:lnTo>
                  <a:pt x="36575" y="179832"/>
                </a:lnTo>
                <a:lnTo>
                  <a:pt x="51816" y="179832"/>
                </a:lnTo>
                <a:lnTo>
                  <a:pt x="56388" y="184403"/>
                </a:lnTo>
                <a:lnTo>
                  <a:pt x="56388" y="187451"/>
                </a:lnTo>
                <a:lnTo>
                  <a:pt x="57912" y="190500"/>
                </a:lnTo>
                <a:close/>
              </a:path>
              <a:path w="323214" h="219710">
                <a:moveTo>
                  <a:pt x="53340" y="181355"/>
                </a:moveTo>
                <a:lnTo>
                  <a:pt x="51816" y="179832"/>
                </a:lnTo>
                <a:lnTo>
                  <a:pt x="36575" y="179832"/>
                </a:lnTo>
                <a:lnTo>
                  <a:pt x="33527" y="178308"/>
                </a:lnTo>
                <a:lnTo>
                  <a:pt x="51308" y="178308"/>
                </a:lnTo>
                <a:lnTo>
                  <a:pt x="53340" y="181355"/>
                </a:lnTo>
                <a:close/>
              </a:path>
              <a:path w="323214" h="219710">
                <a:moveTo>
                  <a:pt x="106680" y="207263"/>
                </a:moveTo>
                <a:lnTo>
                  <a:pt x="106680" y="205739"/>
                </a:lnTo>
                <a:lnTo>
                  <a:pt x="83819" y="205739"/>
                </a:lnTo>
                <a:lnTo>
                  <a:pt x="86867" y="204216"/>
                </a:lnTo>
                <a:lnTo>
                  <a:pt x="85343" y="204216"/>
                </a:lnTo>
                <a:lnTo>
                  <a:pt x="91440" y="201167"/>
                </a:lnTo>
                <a:lnTo>
                  <a:pt x="96012" y="199643"/>
                </a:lnTo>
                <a:lnTo>
                  <a:pt x="94488" y="199643"/>
                </a:lnTo>
                <a:lnTo>
                  <a:pt x="106680" y="187451"/>
                </a:lnTo>
                <a:lnTo>
                  <a:pt x="106680" y="188975"/>
                </a:lnTo>
                <a:lnTo>
                  <a:pt x="126491" y="188975"/>
                </a:lnTo>
                <a:lnTo>
                  <a:pt x="123443" y="192024"/>
                </a:lnTo>
                <a:lnTo>
                  <a:pt x="118872" y="195071"/>
                </a:lnTo>
                <a:lnTo>
                  <a:pt x="111251" y="202691"/>
                </a:lnTo>
                <a:lnTo>
                  <a:pt x="109727" y="202691"/>
                </a:lnTo>
                <a:lnTo>
                  <a:pt x="106680" y="207263"/>
                </a:lnTo>
                <a:close/>
              </a:path>
              <a:path w="323214" h="219710">
                <a:moveTo>
                  <a:pt x="83819" y="217932"/>
                </a:moveTo>
                <a:lnTo>
                  <a:pt x="67056" y="217932"/>
                </a:lnTo>
                <a:lnTo>
                  <a:pt x="60959" y="214883"/>
                </a:lnTo>
                <a:lnTo>
                  <a:pt x="59435" y="213359"/>
                </a:lnTo>
                <a:lnTo>
                  <a:pt x="57912" y="210311"/>
                </a:lnTo>
                <a:lnTo>
                  <a:pt x="54864" y="207263"/>
                </a:lnTo>
                <a:lnTo>
                  <a:pt x="51816" y="201167"/>
                </a:lnTo>
                <a:lnTo>
                  <a:pt x="48767" y="198119"/>
                </a:lnTo>
                <a:lnTo>
                  <a:pt x="47243" y="195071"/>
                </a:lnTo>
                <a:lnTo>
                  <a:pt x="45719" y="193547"/>
                </a:lnTo>
                <a:lnTo>
                  <a:pt x="45719" y="192024"/>
                </a:lnTo>
                <a:lnTo>
                  <a:pt x="44196" y="188976"/>
                </a:lnTo>
                <a:lnTo>
                  <a:pt x="45719" y="190500"/>
                </a:lnTo>
                <a:lnTo>
                  <a:pt x="57912" y="190500"/>
                </a:lnTo>
                <a:lnTo>
                  <a:pt x="59435" y="193547"/>
                </a:lnTo>
                <a:lnTo>
                  <a:pt x="60197" y="193547"/>
                </a:lnTo>
                <a:lnTo>
                  <a:pt x="60959" y="195071"/>
                </a:lnTo>
                <a:lnTo>
                  <a:pt x="64008" y="198119"/>
                </a:lnTo>
                <a:lnTo>
                  <a:pt x="65532" y="201167"/>
                </a:lnTo>
                <a:lnTo>
                  <a:pt x="67056" y="202691"/>
                </a:lnTo>
                <a:lnTo>
                  <a:pt x="67818" y="204216"/>
                </a:lnTo>
                <a:lnTo>
                  <a:pt x="67056" y="204216"/>
                </a:lnTo>
                <a:lnTo>
                  <a:pt x="68580" y="205739"/>
                </a:lnTo>
                <a:lnTo>
                  <a:pt x="71627" y="205739"/>
                </a:lnTo>
                <a:lnTo>
                  <a:pt x="74675" y="207263"/>
                </a:lnTo>
                <a:lnTo>
                  <a:pt x="105664" y="207263"/>
                </a:lnTo>
                <a:lnTo>
                  <a:pt x="103632" y="210311"/>
                </a:lnTo>
                <a:lnTo>
                  <a:pt x="102108" y="210311"/>
                </a:lnTo>
                <a:lnTo>
                  <a:pt x="97535" y="213359"/>
                </a:lnTo>
                <a:lnTo>
                  <a:pt x="94488" y="213359"/>
                </a:lnTo>
                <a:lnTo>
                  <a:pt x="91440" y="214883"/>
                </a:lnTo>
                <a:lnTo>
                  <a:pt x="89916" y="216408"/>
                </a:lnTo>
                <a:lnTo>
                  <a:pt x="88391" y="216408"/>
                </a:lnTo>
                <a:lnTo>
                  <a:pt x="83819" y="217932"/>
                </a:lnTo>
                <a:close/>
              </a:path>
              <a:path w="323214" h="219710">
                <a:moveTo>
                  <a:pt x="60197" y="193547"/>
                </a:moveTo>
                <a:lnTo>
                  <a:pt x="59435" y="193547"/>
                </a:lnTo>
                <a:lnTo>
                  <a:pt x="59435" y="192024"/>
                </a:lnTo>
                <a:lnTo>
                  <a:pt x="60197" y="193547"/>
                </a:lnTo>
                <a:close/>
              </a:path>
              <a:path w="323214" h="219710">
                <a:moveTo>
                  <a:pt x="109727" y="204216"/>
                </a:moveTo>
                <a:lnTo>
                  <a:pt x="109727" y="202691"/>
                </a:lnTo>
                <a:lnTo>
                  <a:pt x="111251" y="202691"/>
                </a:lnTo>
                <a:lnTo>
                  <a:pt x="109727" y="204216"/>
                </a:lnTo>
                <a:close/>
              </a:path>
              <a:path w="323214" h="219710">
                <a:moveTo>
                  <a:pt x="68580" y="205739"/>
                </a:moveTo>
                <a:lnTo>
                  <a:pt x="67056" y="204216"/>
                </a:lnTo>
                <a:lnTo>
                  <a:pt x="68072" y="204723"/>
                </a:lnTo>
                <a:lnTo>
                  <a:pt x="68580" y="205739"/>
                </a:lnTo>
                <a:close/>
              </a:path>
              <a:path w="323214" h="219710">
                <a:moveTo>
                  <a:pt x="68072" y="204723"/>
                </a:moveTo>
                <a:lnTo>
                  <a:pt x="67056" y="204216"/>
                </a:lnTo>
                <a:lnTo>
                  <a:pt x="67818" y="204216"/>
                </a:lnTo>
                <a:lnTo>
                  <a:pt x="68072" y="204723"/>
                </a:lnTo>
                <a:close/>
              </a:path>
              <a:path w="323214" h="219710">
                <a:moveTo>
                  <a:pt x="105664" y="207263"/>
                </a:moveTo>
                <a:lnTo>
                  <a:pt x="77724" y="207263"/>
                </a:lnTo>
                <a:lnTo>
                  <a:pt x="83819" y="204216"/>
                </a:lnTo>
                <a:lnTo>
                  <a:pt x="83819" y="205739"/>
                </a:lnTo>
                <a:lnTo>
                  <a:pt x="106680" y="205739"/>
                </a:lnTo>
                <a:lnTo>
                  <a:pt x="105664" y="207263"/>
                </a:lnTo>
                <a:close/>
              </a:path>
              <a:path w="323214" h="219710">
                <a:moveTo>
                  <a:pt x="70104" y="205739"/>
                </a:moveTo>
                <a:lnTo>
                  <a:pt x="68580" y="205739"/>
                </a:lnTo>
                <a:lnTo>
                  <a:pt x="68072" y="204723"/>
                </a:lnTo>
                <a:lnTo>
                  <a:pt x="70104" y="205739"/>
                </a:lnTo>
                <a:close/>
              </a:path>
              <a:path w="323214" h="219710">
                <a:moveTo>
                  <a:pt x="94488" y="214883"/>
                </a:moveTo>
                <a:lnTo>
                  <a:pt x="94488" y="213359"/>
                </a:lnTo>
                <a:lnTo>
                  <a:pt x="96012" y="213359"/>
                </a:lnTo>
                <a:lnTo>
                  <a:pt x="94488" y="214883"/>
                </a:lnTo>
                <a:close/>
              </a:path>
              <a:path w="323214" h="219710">
                <a:moveTo>
                  <a:pt x="73151" y="219455"/>
                </a:moveTo>
                <a:lnTo>
                  <a:pt x="68580" y="217932"/>
                </a:lnTo>
                <a:lnTo>
                  <a:pt x="73151" y="217932"/>
                </a:lnTo>
                <a:lnTo>
                  <a:pt x="73151" y="219455"/>
                </a:lnTo>
                <a:close/>
              </a:path>
              <a:path w="323214" h="219710">
                <a:moveTo>
                  <a:pt x="80772" y="219455"/>
                </a:moveTo>
                <a:lnTo>
                  <a:pt x="76200" y="219455"/>
                </a:lnTo>
                <a:lnTo>
                  <a:pt x="73151" y="217932"/>
                </a:lnTo>
                <a:lnTo>
                  <a:pt x="82296" y="217932"/>
                </a:lnTo>
                <a:lnTo>
                  <a:pt x="80772" y="2194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88692" y="4389120"/>
            <a:ext cx="341630" cy="204470"/>
          </a:xfrm>
          <a:custGeom>
            <a:avLst/>
            <a:gdLst/>
            <a:ahLst/>
            <a:cxnLst/>
            <a:rect l="l" t="t" r="r" b="b"/>
            <a:pathLst>
              <a:path w="341630" h="204470">
                <a:moveTo>
                  <a:pt x="341375" y="13716"/>
                </a:moveTo>
                <a:lnTo>
                  <a:pt x="318516" y="13716"/>
                </a:lnTo>
                <a:lnTo>
                  <a:pt x="321564" y="9144"/>
                </a:lnTo>
                <a:lnTo>
                  <a:pt x="327659" y="3048"/>
                </a:lnTo>
                <a:lnTo>
                  <a:pt x="330708" y="1524"/>
                </a:lnTo>
                <a:lnTo>
                  <a:pt x="332232" y="0"/>
                </a:lnTo>
                <a:lnTo>
                  <a:pt x="333756" y="0"/>
                </a:lnTo>
                <a:lnTo>
                  <a:pt x="335280" y="1524"/>
                </a:lnTo>
                <a:lnTo>
                  <a:pt x="338327" y="1524"/>
                </a:lnTo>
                <a:lnTo>
                  <a:pt x="338327" y="3048"/>
                </a:lnTo>
                <a:lnTo>
                  <a:pt x="339851" y="4572"/>
                </a:lnTo>
                <a:lnTo>
                  <a:pt x="339851" y="7620"/>
                </a:lnTo>
                <a:lnTo>
                  <a:pt x="341375" y="10668"/>
                </a:lnTo>
                <a:lnTo>
                  <a:pt x="341375" y="13716"/>
                </a:lnTo>
                <a:close/>
              </a:path>
              <a:path w="341630" h="204470">
                <a:moveTo>
                  <a:pt x="318516" y="44196"/>
                </a:moveTo>
                <a:lnTo>
                  <a:pt x="286511" y="44196"/>
                </a:lnTo>
                <a:lnTo>
                  <a:pt x="294132" y="38100"/>
                </a:lnTo>
                <a:lnTo>
                  <a:pt x="300227" y="32004"/>
                </a:lnTo>
                <a:lnTo>
                  <a:pt x="306324" y="27432"/>
                </a:lnTo>
                <a:lnTo>
                  <a:pt x="315467" y="18288"/>
                </a:lnTo>
                <a:lnTo>
                  <a:pt x="318516" y="12191"/>
                </a:lnTo>
                <a:lnTo>
                  <a:pt x="318516" y="13716"/>
                </a:lnTo>
                <a:lnTo>
                  <a:pt x="341375" y="13716"/>
                </a:lnTo>
                <a:lnTo>
                  <a:pt x="341375" y="15240"/>
                </a:lnTo>
                <a:lnTo>
                  <a:pt x="339851" y="16764"/>
                </a:lnTo>
                <a:lnTo>
                  <a:pt x="339851" y="18288"/>
                </a:lnTo>
                <a:lnTo>
                  <a:pt x="338327" y="19812"/>
                </a:lnTo>
                <a:lnTo>
                  <a:pt x="336804" y="24383"/>
                </a:lnTo>
                <a:lnTo>
                  <a:pt x="335280" y="25908"/>
                </a:lnTo>
                <a:lnTo>
                  <a:pt x="332232" y="30480"/>
                </a:lnTo>
                <a:lnTo>
                  <a:pt x="327659" y="36576"/>
                </a:lnTo>
                <a:lnTo>
                  <a:pt x="326135" y="38100"/>
                </a:lnTo>
                <a:lnTo>
                  <a:pt x="320040" y="42672"/>
                </a:lnTo>
                <a:lnTo>
                  <a:pt x="318516" y="44196"/>
                </a:lnTo>
                <a:close/>
              </a:path>
              <a:path w="341630" h="204470">
                <a:moveTo>
                  <a:pt x="106375" y="185013"/>
                </a:moveTo>
                <a:lnTo>
                  <a:pt x="106172" y="184912"/>
                </a:lnTo>
                <a:lnTo>
                  <a:pt x="106680" y="184404"/>
                </a:lnTo>
                <a:lnTo>
                  <a:pt x="109727" y="182880"/>
                </a:lnTo>
                <a:lnTo>
                  <a:pt x="112775" y="179832"/>
                </a:lnTo>
                <a:lnTo>
                  <a:pt x="111251" y="179832"/>
                </a:lnTo>
                <a:lnTo>
                  <a:pt x="115824" y="176783"/>
                </a:lnTo>
                <a:lnTo>
                  <a:pt x="124968" y="167639"/>
                </a:lnTo>
                <a:lnTo>
                  <a:pt x="137159" y="158496"/>
                </a:lnTo>
                <a:lnTo>
                  <a:pt x="144780" y="152400"/>
                </a:lnTo>
                <a:lnTo>
                  <a:pt x="150875" y="147828"/>
                </a:lnTo>
                <a:lnTo>
                  <a:pt x="166116" y="135636"/>
                </a:lnTo>
                <a:lnTo>
                  <a:pt x="167640" y="134112"/>
                </a:lnTo>
                <a:lnTo>
                  <a:pt x="185927" y="121920"/>
                </a:lnTo>
                <a:lnTo>
                  <a:pt x="195072" y="114300"/>
                </a:lnTo>
                <a:lnTo>
                  <a:pt x="205740" y="106680"/>
                </a:lnTo>
                <a:lnTo>
                  <a:pt x="214883" y="99060"/>
                </a:lnTo>
                <a:lnTo>
                  <a:pt x="224027" y="92964"/>
                </a:lnTo>
                <a:lnTo>
                  <a:pt x="233172" y="85344"/>
                </a:lnTo>
                <a:lnTo>
                  <a:pt x="242316" y="79248"/>
                </a:lnTo>
                <a:lnTo>
                  <a:pt x="265175" y="60960"/>
                </a:lnTo>
                <a:lnTo>
                  <a:pt x="265175" y="59436"/>
                </a:lnTo>
                <a:lnTo>
                  <a:pt x="272796" y="54864"/>
                </a:lnTo>
                <a:lnTo>
                  <a:pt x="288035" y="42672"/>
                </a:lnTo>
                <a:lnTo>
                  <a:pt x="286511" y="44196"/>
                </a:lnTo>
                <a:lnTo>
                  <a:pt x="318516" y="44196"/>
                </a:lnTo>
                <a:lnTo>
                  <a:pt x="313943" y="48768"/>
                </a:lnTo>
                <a:lnTo>
                  <a:pt x="307848" y="53340"/>
                </a:lnTo>
                <a:lnTo>
                  <a:pt x="300227" y="59436"/>
                </a:lnTo>
                <a:lnTo>
                  <a:pt x="294132" y="65532"/>
                </a:lnTo>
                <a:lnTo>
                  <a:pt x="286511" y="71628"/>
                </a:lnTo>
                <a:lnTo>
                  <a:pt x="284988" y="71628"/>
                </a:lnTo>
                <a:lnTo>
                  <a:pt x="279273" y="76200"/>
                </a:lnTo>
                <a:lnTo>
                  <a:pt x="278891" y="76200"/>
                </a:lnTo>
                <a:lnTo>
                  <a:pt x="271272" y="82296"/>
                </a:lnTo>
                <a:lnTo>
                  <a:pt x="263651" y="89916"/>
                </a:lnTo>
                <a:lnTo>
                  <a:pt x="245364" y="102108"/>
                </a:lnTo>
                <a:lnTo>
                  <a:pt x="236219" y="109728"/>
                </a:lnTo>
                <a:lnTo>
                  <a:pt x="227075" y="115824"/>
                </a:lnTo>
                <a:lnTo>
                  <a:pt x="216408" y="123444"/>
                </a:lnTo>
                <a:lnTo>
                  <a:pt x="207264" y="129540"/>
                </a:lnTo>
                <a:lnTo>
                  <a:pt x="198119" y="137160"/>
                </a:lnTo>
                <a:lnTo>
                  <a:pt x="196596" y="137160"/>
                </a:lnTo>
                <a:lnTo>
                  <a:pt x="187451" y="144780"/>
                </a:lnTo>
                <a:lnTo>
                  <a:pt x="178308" y="150876"/>
                </a:lnTo>
                <a:lnTo>
                  <a:pt x="163067" y="163068"/>
                </a:lnTo>
                <a:lnTo>
                  <a:pt x="155448" y="167640"/>
                </a:lnTo>
                <a:lnTo>
                  <a:pt x="150875" y="172212"/>
                </a:lnTo>
                <a:lnTo>
                  <a:pt x="149351" y="172212"/>
                </a:lnTo>
                <a:lnTo>
                  <a:pt x="143256" y="178308"/>
                </a:lnTo>
                <a:lnTo>
                  <a:pt x="137159" y="182880"/>
                </a:lnTo>
                <a:lnTo>
                  <a:pt x="135636" y="184404"/>
                </a:lnTo>
                <a:lnTo>
                  <a:pt x="108204" y="184404"/>
                </a:lnTo>
                <a:lnTo>
                  <a:pt x="106375" y="185013"/>
                </a:lnTo>
                <a:close/>
              </a:path>
              <a:path w="341630" h="204470">
                <a:moveTo>
                  <a:pt x="277367" y="77724"/>
                </a:moveTo>
                <a:lnTo>
                  <a:pt x="278891" y="76200"/>
                </a:lnTo>
                <a:lnTo>
                  <a:pt x="279273" y="76200"/>
                </a:lnTo>
                <a:lnTo>
                  <a:pt x="277367" y="77724"/>
                </a:lnTo>
                <a:close/>
              </a:path>
              <a:path w="341630" h="204470">
                <a:moveTo>
                  <a:pt x="80772" y="161544"/>
                </a:moveTo>
                <a:lnTo>
                  <a:pt x="9143" y="161544"/>
                </a:lnTo>
                <a:lnTo>
                  <a:pt x="12191" y="160020"/>
                </a:lnTo>
                <a:lnTo>
                  <a:pt x="10667" y="160020"/>
                </a:lnTo>
                <a:lnTo>
                  <a:pt x="12191" y="158496"/>
                </a:lnTo>
                <a:lnTo>
                  <a:pt x="13716" y="155448"/>
                </a:lnTo>
                <a:lnTo>
                  <a:pt x="13716" y="153924"/>
                </a:lnTo>
                <a:lnTo>
                  <a:pt x="16764" y="150876"/>
                </a:lnTo>
                <a:lnTo>
                  <a:pt x="18288" y="150876"/>
                </a:lnTo>
                <a:lnTo>
                  <a:pt x="27432" y="146304"/>
                </a:lnTo>
                <a:lnTo>
                  <a:pt x="44196" y="146304"/>
                </a:lnTo>
                <a:lnTo>
                  <a:pt x="48767" y="147828"/>
                </a:lnTo>
                <a:lnTo>
                  <a:pt x="53340" y="147828"/>
                </a:lnTo>
                <a:lnTo>
                  <a:pt x="54864" y="149352"/>
                </a:lnTo>
                <a:lnTo>
                  <a:pt x="57911" y="149352"/>
                </a:lnTo>
                <a:lnTo>
                  <a:pt x="60959" y="150876"/>
                </a:lnTo>
                <a:lnTo>
                  <a:pt x="62483" y="152400"/>
                </a:lnTo>
                <a:lnTo>
                  <a:pt x="67056" y="153924"/>
                </a:lnTo>
                <a:lnTo>
                  <a:pt x="65532" y="153924"/>
                </a:lnTo>
                <a:lnTo>
                  <a:pt x="70104" y="155448"/>
                </a:lnTo>
                <a:lnTo>
                  <a:pt x="76200" y="158496"/>
                </a:lnTo>
                <a:lnTo>
                  <a:pt x="77724" y="160020"/>
                </a:lnTo>
                <a:lnTo>
                  <a:pt x="80772" y="161544"/>
                </a:lnTo>
                <a:close/>
              </a:path>
              <a:path w="341630" h="204470">
                <a:moveTo>
                  <a:pt x="4572" y="176783"/>
                </a:moveTo>
                <a:lnTo>
                  <a:pt x="1524" y="176783"/>
                </a:lnTo>
                <a:lnTo>
                  <a:pt x="1524" y="175260"/>
                </a:lnTo>
                <a:lnTo>
                  <a:pt x="0" y="173736"/>
                </a:lnTo>
                <a:lnTo>
                  <a:pt x="0" y="172212"/>
                </a:lnTo>
                <a:lnTo>
                  <a:pt x="10667" y="161544"/>
                </a:lnTo>
                <a:lnTo>
                  <a:pt x="22859" y="161544"/>
                </a:lnTo>
                <a:lnTo>
                  <a:pt x="19811" y="163068"/>
                </a:lnTo>
                <a:lnTo>
                  <a:pt x="21335" y="163068"/>
                </a:lnTo>
                <a:lnTo>
                  <a:pt x="19811" y="164591"/>
                </a:lnTo>
                <a:lnTo>
                  <a:pt x="13715" y="167640"/>
                </a:lnTo>
                <a:lnTo>
                  <a:pt x="12191" y="167640"/>
                </a:lnTo>
                <a:lnTo>
                  <a:pt x="4572" y="175260"/>
                </a:lnTo>
                <a:lnTo>
                  <a:pt x="4572" y="176783"/>
                </a:lnTo>
                <a:close/>
              </a:path>
              <a:path w="341630" h="204470">
                <a:moveTo>
                  <a:pt x="21335" y="163068"/>
                </a:moveTo>
                <a:lnTo>
                  <a:pt x="19811" y="163068"/>
                </a:lnTo>
                <a:lnTo>
                  <a:pt x="22859" y="161544"/>
                </a:lnTo>
                <a:lnTo>
                  <a:pt x="21335" y="163068"/>
                </a:lnTo>
                <a:close/>
              </a:path>
              <a:path w="341630" h="204470">
                <a:moveTo>
                  <a:pt x="82296" y="163068"/>
                </a:moveTo>
                <a:lnTo>
                  <a:pt x="41148" y="163068"/>
                </a:lnTo>
                <a:lnTo>
                  <a:pt x="36575" y="161544"/>
                </a:lnTo>
                <a:lnTo>
                  <a:pt x="79248" y="161544"/>
                </a:lnTo>
                <a:lnTo>
                  <a:pt x="82296" y="163068"/>
                </a:lnTo>
                <a:close/>
              </a:path>
              <a:path w="341630" h="204470">
                <a:moveTo>
                  <a:pt x="89916" y="167640"/>
                </a:moveTo>
                <a:lnTo>
                  <a:pt x="56388" y="167639"/>
                </a:lnTo>
                <a:lnTo>
                  <a:pt x="54864" y="166116"/>
                </a:lnTo>
                <a:lnTo>
                  <a:pt x="51816" y="166116"/>
                </a:lnTo>
                <a:lnTo>
                  <a:pt x="45719" y="163068"/>
                </a:lnTo>
                <a:lnTo>
                  <a:pt x="83819" y="163068"/>
                </a:lnTo>
                <a:lnTo>
                  <a:pt x="86867" y="166116"/>
                </a:lnTo>
                <a:lnTo>
                  <a:pt x="54864" y="166116"/>
                </a:lnTo>
                <a:lnTo>
                  <a:pt x="56387" y="167639"/>
                </a:lnTo>
                <a:lnTo>
                  <a:pt x="89916" y="167640"/>
                </a:lnTo>
                <a:close/>
              </a:path>
              <a:path w="341630" h="204470">
                <a:moveTo>
                  <a:pt x="94488" y="172212"/>
                </a:moveTo>
                <a:lnTo>
                  <a:pt x="64008" y="172212"/>
                </a:lnTo>
                <a:lnTo>
                  <a:pt x="60959" y="170688"/>
                </a:lnTo>
                <a:lnTo>
                  <a:pt x="62483" y="170688"/>
                </a:lnTo>
                <a:lnTo>
                  <a:pt x="57911" y="169164"/>
                </a:lnTo>
                <a:lnTo>
                  <a:pt x="56387" y="167639"/>
                </a:lnTo>
                <a:lnTo>
                  <a:pt x="89916" y="167640"/>
                </a:lnTo>
                <a:lnTo>
                  <a:pt x="94488" y="172212"/>
                </a:lnTo>
                <a:close/>
              </a:path>
              <a:path w="341630" h="204470">
                <a:moveTo>
                  <a:pt x="10668" y="169164"/>
                </a:moveTo>
                <a:lnTo>
                  <a:pt x="12191" y="167640"/>
                </a:lnTo>
                <a:lnTo>
                  <a:pt x="13715" y="167640"/>
                </a:lnTo>
                <a:lnTo>
                  <a:pt x="10668" y="169164"/>
                </a:lnTo>
                <a:close/>
              </a:path>
              <a:path w="341630" h="204470">
                <a:moveTo>
                  <a:pt x="10668" y="169164"/>
                </a:moveTo>
                <a:close/>
              </a:path>
              <a:path w="341630" h="204470">
                <a:moveTo>
                  <a:pt x="79248" y="182880"/>
                </a:moveTo>
                <a:lnTo>
                  <a:pt x="73151" y="176783"/>
                </a:lnTo>
                <a:lnTo>
                  <a:pt x="71627" y="176783"/>
                </a:lnTo>
                <a:lnTo>
                  <a:pt x="70104" y="175260"/>
                </a:lnTo>
                <a:lnTo>
                  <a:pt x="67056" y="173736"/>
                </a:lnTo>
                <a:lnTo>
                  <a:pt x="68580" y="173736"/>
                </a:lnTo>
                <a:lnTo>
                  <a:pt x="65532" y="172212"/>
                </a:lnTo>
                <a:lnTo>
                  <a:pt x="94488" y="172212"/>
                </a:lnTo>
                <a:lnTo>
                  <a:pt x="92964" y="170688"/>
                </a:lnTo>
                <a:lnTo>
                  <a:pt x="99059" y="176783"/>
                </a:lnTo>
                <a:lnTo>
                  <a:pt x="73151" y="176783"/>
                </a:lnTo>
                <a:lnTo>
                  <a:pt x="74675" y="178308"/>
                </a:lnTo>
                <a:lnTo>
                  <a:pt x="100583" y="178308"/>
                </a:lnTo>
                <a:lnTo>
                  <a:pt x="102108" y="179832"/>
                </a:lnTo>
                <a:lnTo>
                  <a:pt x="100583" y="179832"/>
                </a:lnTo>
                <a:lnTo>
                  <a:pt x="102108" y="181356"/>
                </a:lnTo>
                <a:lnTo>
                  <a:pt x="79248" y="181356"/>
                </a:lnTo>
                <a:lnTo>
                  <a:pt x="79248" y="182880"/>
                </a:lnTo>
                <a:close/>
              </a:path>
              <a:path w="341630" h="204470">
                <a:moveTo>
                  <a:pt x="149351" y="173736"/>
                </a:moveTo>
                <a:lnTo>
                  <a:pt x="149351" y="172212"/>
                </a:lnTo>
                <a:lnTo>
                  <a:pt x="150875" y="172212"/>
                </a:lnTo>
                <a:lnTo>
                  <a:pt x="149351" y="173736"/>
                </a:lnTo>
                <a:close/>
              </a:path>
              <a:path w="341630" h="204470">
                <a:moveTo>
                  <a:pt x="130555" y="188976"/>
                </a:moveTo>
                <a:lnTo>
                  <a:pt x="86867" y="188976"/>
                </a:lnTo>
                <a:lnTo>
                  <a:pt x="82296" y="184404"/>
                </a:lnTo>
                <a:lnTo>
                  <a:pt x="80772" y="184404"/>
                </a:lnTo>
                <a:lnTo>
                  <a:pt x="79248" y="181356"/>
                </a:lnTo>
                <a:lnTo>
                  <a:pt x="102108" y="181356"/>
                </a:lnTo>
                <a:lnTo>
                  <a:pt x="105918" y="185166"/>
                </a:lnTo>
                <a:lnTo>
                  <a:pt x="103632" y="185928"/>
                </a:lnTo>
                <a:lnTo>
                  <a:pt x="105156" y="185928"/>
                </a:lnTo>
                <a:lnTo>
                  <a:pt x="103632" y="187452"/>
                </a:lnTo>
                <a:lnTo>
                  <a:pt x="131572" y="187452"/>
                </a:lnTo>
                <a:lnTo>
                  <a:pt x="130555" y="188976"/>
                </a:lnTo>
                <a:close/>
              </a:path>
              <a:path w="341630" h="204470">
                <a:moveTo>
                  <a:pt x="106172" y="184912"/>
                </a:moveTo>
                <a:lnTo>
                  <a:pt x="105156" y="184404"/>
                </a:lnTo>
                <a:lnTo>
                  <a:pt x="105156" y="182880"/>
                </a:lnTo>
                <a:lnTo>
                  <a:pt x="106172" y="184912"/>
                </a:lnTo>
                <a:close/>
              </a:path>
              <a:path w="341630" h="204470">
                <a:moveTo>
                  <a:pt x="105918" y="185166"/>
                </a:moveTo>
                <a:lnTo>
                  <a:pt x="105156" y="184404"/>
                </a:lnTo>
                <a:lnTo>
                  <a:pt x="106172" y="184912"/>
                </a:lnTo>
                <a:lnTo>
                  <a:pt x="105918" y="185166"/>
                </a:lnTo>
                <a:close/>
              </a:path>
              <a:path w="341630" h="204470">
                <a:moveTo>
                  <a:pt x="106897" y="185275"/>
                </a:moveTo>
                <a:lnTo>
                  <a:pt x="106375" y="185013"/>
                </a:lnTo>
                <a:lnTo>
                  <a:pt x="108204" y="184404"/>
                </a:lnTo>
                <a:lnTo>
                  <a:pt x="106897" y="185275"/>
                </a:lnTo>
                <a:close/>
              </a:path>
              <a:path w="341630" h="204470">
                <a:moveTo>
                  <a:pt x="132588" y="187452"/>
                </a:moveTo>
                <a:lnTo>
                  <a:pt x="132588" y="185928"/>
                </a:lnTo>
                <a:lnTo>
                  <a:pt x="108204" y="185928"/>
                </a:lnTo>
                <a:lnTo>
                  <a:pt x="106897" y="185275"/>
                </a:lnTo>
                <a:lnTo>
                  <a:pt x="108204" y="184404"/>
                </a:lnTo>
                <a:lnTo>
                  <a:pt x="135636" y="184404"/>
                </a:lnTo>
                <a:lnTo>
                  <a:pt x="132588" y="187452"/>
                </a:lnTo>
                <a:close/>
              </a:path>
              <a:path w="341630" h="204470">
                <a:moveTo>
                  <a:pt x="105918" y="185166"/>
                </a:moveTo>
                <a:lnTo>
                  <a:pt x="106172" y="184912"/>
                </a:lnTo>
                <a:lnTo>
                  <a:pt x="106244" y="185057"/>
                </a:lnTo>
                <a:lnTo>
                  <a:pt x="105918" y="185166"/>
                </a:lnTo>
                <a:close/>
              </a:path>
              <a:path w="341630" h="204470">
                <a:moveTo>
                  <a:pt x="106244" y="185057"/>
                </a:moveTo>
                <a:lnTo>
                  <a:pt x="106172" y="184912"/>
                </a:lnTo>
                <a:lnTo>
                  <a:pt x="106375" y="185013"/>
                </a:lnTo>
                <a:lnTo>
                  <a:pt x="106244" y="185057"/>
                </a:lnTo>
                <a:close/>
              </a:path>
              <a:path w="341630" h="204470">
                <a:moveTo>
                  <a:pt x="106489" y="185547"/>
                </a:moveTo>
                <a:lnTo>
                  <a:pt x="106244" y="185057"/>
                </a:lnTo>
                <a:lnTo>
                  <a:pt x="106375" y="185013"/>
                </a:lnTo>
                <a:lnTo>
                  <a:pt x="106897" y="185275"/>
                </a:lnTo>
                <a:lnTo>
                  <a:pt x="106489" y="185547"/>
                </a:lnTo>
                <a:close/>
              </a:path>
              <a:path w="341630" h="204470">
                <a:moveTo>
                  <a:pt x="106375" y="185623"/>
                </a:moveTo>
                <a:lnTo>
                  <a:pt x="105918" y="185166"/>
                </a:lnTo>
                <a:lnTo>
                  <a:pt x="106244" y="185057"/>
                </a:lnTo>
                <a:lnTo>
                  <a:pt x="106353" y="185275"/>
                </a:lnTo>
                <a:lnTo>
                  <a:pt x="106375" y="185623"/>
                </a:lnTo>
                <a:close/>
              </a:path>
              <a:path w="341630" h="204470">
                <a:moveTo>
                  <a:pt x="105156" y="185928"/>
                </a:moveTo>
                <a:lnTo>
                  <a:pt x="103632" y="185928"/>
                </a:lnTo>
                <a:lnTo>
                  <a:pt x="105918" y="185166"/>
                </a:lnTo>
                <a:lnTo>
                  <a:pt x="105156" y="185928"/>
                </a:lnTo>
                <a:close/>
              </a:path>
              <a:path w="341630" h="204470">
                <a:moveTo>
                  <a:pt x="103632" y="187452"/>
                </a:moveTo>
                <a:lnTo>
                  <a:pt x="105918" y="185166"/>
                </a:lnTo>
                <a:lnTo>
                  <a:pt x="106375" y="185623"/>
                </a:lnTo>
                <a:lnTo>
                  <a:pt x="103632" y="187452"/>
                </a:lnTo>
                <a:close/>
              </a:path>
              <a:path w="341630" h="204470">
                <a:moveTo>
                  <a:pt x="108204" y="185928"/>
                </a:moveTo>
                <a:lnTo>
                  <a:pt x="106680" y="185928"/>
                </a:lnTo>
                <a:lnTo>
                  <a:pt x="106489" y="185547"/>
                </a:lnTo>
                <a:lnTo>
                  <a:pt x="106897" y="185275"/>
                </a:lnTo>
                <a:lnTo>
                  <a:pt x="108204" y="185928"/>
                </a:lnTo>
                <a:close/>
              </a:path>
              <a:path w="341630" h="204470">
                <a:moveTo>
                  <a:pt x="106680" y="185928"/>
                </a:moveTo>
                <a:lnTo>
                  <a:pt x="106375" y="185623"/>
                </a:lnTo>
                <a:lnTo>
                  <a:pt x="106680" y="185928"/>
                </a:lnTo>
                <a:close/>
              </a:path>
              <a:path w="341630" h="204470">
                <a:moveTo>
                  <a:pt x="131572" y="187452"/>
                </a:moveTo>
                <a:lnTo>
                  <a:pt x="103632" y="187452"/>
                </a:lnTo>
                <a:lnTo>
                  <a:pt x="106375" y="185623"/>
                </a:lnTo>
                <a:lnTo>
                  <a:pt x="106680" y="185928"/>
                </a:lnTo>
                <a:lnTo>
                  <a:pt x="132588" y="185928"/>
                </a:lnTo>
                <a:lnTo>
                  <a:pt x="131572" y="187452"/>
                </a:lnTo>
                <a:close/>
              </a:path>
              <a:path w="341630" h="204470">
                <a:moveTo>
                  <a:pt x="124967" y="193548"/>
                </a:moveTo>
                <a:lnTo>
                  <a:pt x="89916" y="193548"/>
                </a:lnTo>
                <a:lnTo>
                  <a:pt x="86867" y="190500"/>
                </a:lnTo>
                <a:lnTo>
                  <a:pt x="85343" y="187452"/>
                </a:lnTo>
                <a:lnTo>
                  <a:pt x="86867" y="188976"/>
                </a:lnTo>
                <a:lnTo>
                  <a:pt x="130555" y="188976"/>
                </a:lnTo>
                <a:lnTo>
                  <a:pt x="129540" y="190500"/>
                </a:lnTo>
                <a:lnTo>
                  <a:pt x="124967" y="193548"/>
                </a:lnTo>
                <a:close/>
              </a:path>
              <a:path w="341630" h="204470">
                <a:moveTo>
                  <a:pt x="112775" y="204216"/>
                </a:moveTo>
                <a:lnTo>
                  <a:pt x="100583" y="204216"/>
                </a:lnTo>
                <a:lnTo>
                  <a:pt x="97535" y="202691"/>
                </a:lnTo>
                <a:lnTo>
                  <a:pt x="92964" y="198120"/>
                </a:lnTo>
                <a:lnTo>
                  <a:pt x="91440" y="195072"/>
                </a:lnTo>
                <a:lnTo>
                  <a:pt x="89916" y="195072"/>
                </a:lnTo>
                <a:lnTo>
                  <a:pt x="88392" y="192024"/>
                </a:lnTo>
                <a:lnTo>
                  <a:pt x="89916" y="193548"/>
                </a:lnTo>
                <a:lnTo>
                  <a:pt x="124967" y="193548"/>
                </a:lnTo>
                <a:lnTo>
                  <a:pt x="124967" y="195072"/>
                </a:lnTo>
                <a:lnTo>
                  <a:pt x="120396" y="198120"/>
                </a:lnTo>
                <a:lnTo>
                  <a:pt x="117348" y="199644"/>
                </a:lnTo>
                <a:lnTo>
                  <a:pt x="112775" y="204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30424" y="3697224"/>
            <a:ext cx="342900" cy="265430"/>
          </a:xfrm>
          <a:custGeom>
            <a:avLst/>
            <a:gdLst/>
            <a:ahLst/>
            <a:cxnLst/>
            <a:rect l="l" t="t" r="r" b="b"/>
            <a:pathLst>
              <a:path w="342900" h="265429">
                <a:moveTo>
                  <a:pt x="309372" y="38099"/>
                </a:moveTo>
                <a:lnTo>
                  <a:pt x="318516" y="19811"/>
                </a:lnTo>
                <a:lnTo>
                  <a:pt x="323087" y="13716"/>
                </a:lnTo>
                <a:lnTo>
                  <a:pt x="321564" y="13716"/>
                </a:lnTo>
                <a:lnTo>
                  <a:pt x="324611" y="9143"/>
                </a:lnTo>
                <a:lnTo>
                  <a:pt x="333756" y="0"/>
                </a:lnTo>
                <a:lnTo>
                  <a:pt x="338327" y="0"/>
                </a:lnTo>
                <a:lnTo>
                  <a:pt x="341375" y="1524"/>
                </a:lnTo>
                <a:lnTo>
                  <a:pt x="342900" y="3048"/>
                </a:lnTo>
                <a:lnTo>
                  <a:pt x="342900" y="16764"/>
                </a:lnTo>
                <a:lnTo>
                  <a:pt x="333756" y="35051"/>
                </a:lnTo>
                <a:lnTo>
                  <a:pt x="333756" y="36575"/>
                </a:lnTo>
                <a:lnTo>
                  <a:pt x="310895" y="36575"/>
                </a:lnTo>
                <a:lnTo>
                  <a:pt x="309372" y="38099"/>
                </a:lnTo>
                <a:close/>
              </a:path>
              <a:path w="342900" h="265429">
                <a:moveTo>
                  <a:pt x="332232" y="38100"/>
                </a:moveTo>
                <a:lnTo>
                  <a:pt x="309372" y="38100"/>
                </a:lnTo>
                <a:lnTo>
                  <a:pt x="310895" y="36575"/>
                </a:lnTo>
                <a:lnTo>
                  <a:pt x="333756" y="36575"/>
                </a:lnTo>
                <a:lnTo>
                  <a:pt x="332232" y="38100"/>
                </a:lnTo>
                <a:close/>
              </a:path>
              <a:path w="342900" h="265429">
                <a:moveTo>
                  <a:pt x="282448" y="94487"/>
                </a:moveTo>
                <a:lnTo>
                  <a:pt x="254508" y="94487"/>
                </a:lnTo>
                <a:lnTo>
                  <a:pt x="262127" y="88391"/>
                </a:lnTo>
                <a:lnTo>
                  <a:pt x="274319" y="76200"/>
                </a:lnTo>
                <a:lnTo>
                  <a:pt x="280416" y="71627"/>
                </a:lnTo>
                <a:lnTo>
                  <a:pt x="278891" y="71627"/>
                </a:lnTo>
                <a:lnTo>
                  <a:pt x="298703" y="51816"/>
                </a:lnTo>
                <a:lnTo>
                  <a:pt x="301751" y="47243"/>
                </a:lnTo>
                <a:lnTo>
                  <a:pt x="306324" y="42672"/>
                </a:lnTo>
                <a:lnTo>
                  <a:pt x="306324" y="41148"/>
                </a:lnTo>
                <a:lnTo>
                  <a:pt x="309372" y="38099"/>
                </a:lnTo>
                <a:lnTo>
                  <a:pt x="332232" y="38100"/>
                </a:lnTo>
                <a:lnTo>
                  <a:pt x="329183" y="41148"/>
                </a:lnTo>
                <a:lnTo>
                  <a:pt x="330708" y="41148"/>
                </a:lnTo>
                <a:lnTo>
                  <a:pt x="326135" y="47243"/>
                </a:lnTo>
                <a:lnTo>
                  <a:pt x="326135" y="48767"/>
                </a:lnTo>
                <a:lnTo>
                  <a:pt x="321564" y="53340"/>
                </a:lnTo>
                <a:lnTo>
                  <a:pt x="318516" y="59435"/>
                </a:lnTo>
                <a:lnTo>
                  <a:pt x="316991" y="59435"/>
                </a:lnTo>
                <a:lnTo>
                  <a:pt x="313943" y="64008"/>
                </a:lnTo>
                <a:lnTo>
                  <a:pt x="313943" y="65532"/>
                </a:lnTo>
                <a:lnTo>
                  <a:pt x="309372" y="70103"/>
                </a:lnTo>
                <a:lnTo>
                  <a:pt x="303275" y="74675"/>
                </a:lnTo>
                <a:lnTo>
                  <a:pt x="298703" y="80772"/>
                </a:lnTo>
                <a:lnTo>
                  <a:pt x="292608" y="85343"/>
                </a:lnTo>
                <a:lnTo>
                  <a:pt x="286511" y="91440"/>
                </a:lnTo>
                <a:lnTo>
                  <a:pt x="282448" y="94487"/>
                </a:lnTo>
                <a:close/>
              </a:path>
              <a:path w="342900" h="265429">
                <a:moveTo>
                  <a:pt x="263652" y="111251"/>
                </a:moveTo>
                <a:lnTo>
                  <a:pt x="230124" y="111251"/>
                </a:lnTo>
                <a:lnTo>
                  <a:pt x="239267" y="103632"/>
                </a:lnTo>
                <a:lnTo>
                  <a:pt x="246887" y="99059"/>
                </a:lnTo>
                <a:lnTo>
                  <a:pt x="256032" y="92964"/>
                </a:lnTo>
                <a:lnTo>
                  <a:pt x="254508" y="94487"/>
                </a:lnTo>
                <a:lnTo>
                  <a:pt x="282448" y="94487"/>
                </a:lnTo>
                <a:lnTo>
                  <a:pt x="280416" y="96011"/>
                </a:lnTo>
                <a:lnTo>
                  <a:pt x="274319" y="102108"/>
                </a:lnTo>
                <a:lnTo>
                  <a:pt x="266700" y="108203"/>
                </a:lnTo>
                <a:lnTo>
                  <a:pt x="266700" y="109727"/>
                </a:lnTo>
                <a:lnTo>
                  <a:pt x="263652" y="111251"/>
                </a:lnTo>
                <a:close/>
              </a:path>
              <a:path w="342900" h="265429">
                <a:moveTo>
                  <a:pt x="243077" y="124967"/>
                </a:moveTo>
                <a:lnTo>
                  <a:pt x="210311" y="124967"/>
                </a:lnTo>
                <a:lnTo>
                  <a:pt x="219456" y="117348"/>
                </a:lnTo>
                <a:lnTo>
                  <a:pt x="220979" y="117348"/>
                </a:lnTo>
                <a:lnTo>
                  <a:pt x="230124" y="109727"/>
                </a:lnTo>
                <a:lnTo>
                  <a:pt x="230124" y="111251"/>
                </a:lnTo>
                <a:lnTo>
                  <a:pt x="263652" y="111251"/>
                </a:lnTo>
                <a:lnTo>
                  <a:pt x="257556" y="114300"/>
                </a:lnTo>
                <a:lnTo>
                  <a:pt x="249935" y="120395"/>
                </a:lnTo>
                <a:lnTo>
                  <a:pt x="243077" y="124967"/>
                </a:lnTo>
                <a:close/>
              </a:path>
              <a:path w="342900" h="265429">
                <a:moveTo>
                  <a:pt x="195072" y="158495"/>
                </a:moveTo>
                <a:lnTo>
                  <a:pt x="195072" y="156972"/>
                </a:lnTo>
                <a:lnTo>
                  <a:pt x="169164" y="156972"/>
                </a:lnTo>
                <a:lnTo>
                  <a:pt x="176783" y="150875"/>
                </a:lnTo>
                <a:lnTo>
                  <a:pt x="184403" y="143256"/>
                </a:lnTo>
                <a:lnTo>
                  <a:pt x="202691" y="131064"/>
                </a:lnTo>
                <a:lnTo>
                  <a:pt x="201167" y="131064"/>
                </a:lnTo>
                <a:lnTo>
                  <a:pt x="211835" y="123443"/>
                </a:lnTo>
                <a:lnTo>
                  <a:pt x="210311" y="124967"/>
                </a:lnTo>
                <a:lnTo>
                  <a:pt x="243077" y="124967"/>
                </a:lnTo>
                <a:lnTo>
                  <a:pt x="240791" y="126491"/>
                </a:lnTo>
                <a:lnTo>
                  <a:pt x="230124" y="132587"/>
                </a:lnTo>
                <a:lnTo>
                  <a:pt x="231648" y="132587"/>
                </a:lnTo>
                <a:lnTo>
                  <a:pt x="222503" y="138683"/>
                </a:lnTo>
                <a:lnTo>
                  <a:pt x="211835" y="146303"/>
                </a:lnTo>
                <a:lnTo>
                  <a:pt x="204216" y="152400"/>
                </a:lnTo>
                <a:lnTo>
                  <a:pt x="195072" y="158495"/>
                </a:lnTo>
                <a:close/>
              </a:path>
              <a:path w="342900" h="265429">
                <a:moveTo>
                  <a:pt x="171830" y="178308"/>
                </a:moveTo>
                <a:lnTo>
                  <a:pt x="146303" y="178308"/>
                </a:lnTo>
                <a:lnTo>
                  <a:pt x="153924" y="170687"/>
                </a:lnTo>
                <a:lnTo>
                  <a:pt x="153924" y="169164"/>
                </a:lnTo>
                <a:lnTo>
                  <a:pt x="161543" y="163067"/>
                </a:lnTo>
                <a:lnTo>
                  <a:pt x="167640" y="156972"/>
                </a:lnTo>
                <a:lnTo>
                  <a:pt x="195072" y="156972"/>
                </a:lnTo>
                <a:lnTo>
                  <a:pt x="187451" y="164591"/>
                </a:lnTo>
                <a:lnTo>
                  <a:pt x="179832" y="170687"/>
                </a:lnTo>
                <a:lnTo>
                  <a:pt x="173735" y="176783"/>
                </a:lnTo>
                <a:lnTo>
                  <a:pt x="171830" y="178308"/>
                </a:lnTo>
                <a:close/>
              </a:path>
              <a:path w="342900" h="265429">
                <a:moveTo>
                  <a:pt x="102869" y="216916"/>
                </a:moveTo>
                <a:lnTo>
                  <a:pt x="106679" y="211835"/>
                </a:lnTo>
                <a:lnTo>
                  <a:pt x="108203" y="211835"/>
                </a:lnTo>
                <a:lnTo>
                  <a:pt x="112775" y="207264"/>
                </a:lnTo>
                <a:lnTo>
                  <a:pt x="117348" y="204216"/>
                </a:lnTo>
                <a:lnTo>
                  <a:pt x="121919" y="199643"/>
                </a:lnTo>
                <a:lnTo>
                  <a:pt x="128016" y="195072"/>
                </a:lnTo>
                <a:lnTo>
                  <a:pt x="146303" y="176783"/>
                </a:lnTo>
                <a:lnTo>
                  <a:pt x="146303" y="178308"/>
                </a:lnTo>
                <a:lnTo>
                  <a:pt x="171830" y="178308"/>
                </a:lnTo>
                <a:lnTo>
                  <a:pt x="166116" y="182879"/>
                </a:lnTo>
                <a:lnTo>
                  <a:pt x="160019" y="190500"/>
                </a:lnTo>
                <a:lnTo>
                  <a:pt x="158495" y="190500"/>
                </a:lnTo>
                <a:lnTo>
                  <a:pt x="146303" y="202691"/>
                </a:lnTo>
                <a:lnTo>
                  <a:pt x="140208" y="207264"/>
                </a:lnTo>
                <a:lnTo>
                  <a:pt x="135635" y="213359"/>
                </a:lnTo>
                <a:lnTo>
                  <a:pt x="131571" y="216408"/>
                </a:lnTo>
                <a:lnTo>
                  <a:pt x="103632" y="216408"/>
                </a:lnTo>
                <a:lnTo>
                  <a:pt x="102869" y="216916"/>
                </a:lnTo>
                <a:close/>
              </a:path>
              <a:path w="342900" h="265429">
                <a:moveTo>
                  <a:pt x="88391" y="249935"/>
                </a:moveTo>
                <a:lnTo>
                  <a:pt x="22859" y="249935"/>
                </a:lnTo>
                <a:lnTo>
                  <a:pt x="15240" y="242316"/>
                </a:lnTo>
                <a:lnTo>
                  <a:pt x="13716" y="239267"/>
                </a:lnTo>
                <a:lnTo>
                  <a:pt x="10667" y="236219"/>
                </a:lnTo>
                <a:lnTo>
                  <a:pt x="9143" y="233172"/>
                </a:lnTo>
                <a:lnTo>
                  <a:pt x="6095" y="231648"/>
                </a:lnTo>
                <a:lnTo>
                  <a:pt x="7619" y="231648"/>
                </a:lnTo>
                <a:lnTo>
                  <a:pt x="3048" y="227075"/>
                </a:lnTo>
                <a:lnTo>
                  <a:pt x="0" y="220979"/>
                </a:lnTo>
                <a:lnTo>
                  <a:pt x="1524" y="216408"/>
                </a:lnTo>
                <a:lnTo>
                  <a:pt x="6095" y="214883"/>
                </a:lnTo>
                <a:lnTo>
                  <a:pt x="9143" y="211835"/>
                </a:lnTo>
                <a:lnTo>
                  <a:pt x="13716" y="213359"/>
                </a:lnTo>
                <a:lnTo>
                  <a:pt x="15240" y="217932"/>
                </a:lnTo>
                <a:lnTo>
                  <a:pt x="16764" y="220979"/>
                </a:lnTo>
                <a:lnTo>
                  <a:pt x="18287" y="220979"/>
                </a:lnTo>
                <a:lnTo>
                  <a:pt x="19811" y="224027"/>
                </a:lnTo>
                <a:lnTo>
                  <a:pt x="22859" y="225551"/>
                </a:lnTo>
                <a:lnTo>
                  <a:pt x="25908" y="228600"/>
                </a:lnTo>
                <a:lnTo>
                  <a:pt x="24383" y="228600"/>
                </a:lnTo>
                <a:lnTo>
                  <a:pt x="27432" y="231648"/>
                </a:lnTo>
                <a:lnTo>
                  <a:pt x="30479" y="233172"/>
                </a:lnTo>
                <a:lnTo>
                  <a:pt x="32003" y="236219"/>
                </a:lnTo>
                <a:lnTo>
                  <a:pt x="32765" y="236219"/>
                </a:lnTo>
                <a:lnTo>
                  <a:pt x="33527" y="237743"/>
                </a:lnTo>
                <a:lnTo>
                  <a:pt x="35051" y="239267"/>
                </a:lnTo>
                <a:lnTo>
                  <a:pt x="36575" y="242316"/>
                </a:lnTo>
                <a:lnTo>
                  <a:pt x="38100" y="242316"/>
                </a:lnTo>
                <a:lnTo>
                  <a:pt x="38100" y="243840"/>
                </a:lnTo>
                <a:lnTo>
                  <a:pt x="41148" y="245364"/>
                </a:lnTo>
                <a:lnTo>
                  <a:pt x="42672" y="245364"/>
                </a:lnTo>
                <a:lnTo>
                  <a:pt x="44195" y="246887"/>
                </a:lnTo>
                <a:lnTo>
                  <a:pt x="42672" y="246887"/>
                </a:lnTo>
                <a:lnTo>
                  <a:pt x="45719" y="248411"/>
                </a:lnTo>
                <a:lnTo>
                  <a:pt x="89916" y="248411"/>
                </a:lnTo>
                <a:lnTo>
                  <a:pt x="88391" y="249935"/>
                </a:lnTo>
                <a:close/>
              </a:path>
              <a:path w="342900" h="265429">
                <a:moveTo>
                  <a:pt x="102108" y="217932"/>
                </a:moveTo>
                <a:lnTo>
                  <a:pt x="102869" y="216916"/>
                </a:lnTo>
                <a:lnTo>
                  <a:pt x="103632" y="216408"/>
                </a:lnTo>
                <a:lnTo>
                  <a:pt x="102108" y="217932"/>
                </a:lnTo>
                <a:close/>
              </a:path>
              <a:path w="342900" h="265429">
                <a:moveTo>
                  <a:pt x="129539" y="217932"/>
                </a:moveTo>
                <a:lnTo>
                  <a:pt x="102108" y="217932"/>
                </a:lnTo>
                <a:lnTo>
                  <a:pt x="103632" y="216408"/>
                </a:lnTo>
                <a:lnTo>
                  <a:pt x="131571" y="216408"/>
                </a:lnTo>
                <a:lnTo>
                  <a:pt x="129539" y="217932"/>
                </a:lnTo>
                <a:close/>
              </a:path>
              <a:path w="342900" h="265429">
                <a:moveTo>
                  <a:pt x="99059" y="242316"/>
                </a:moveTo>
                <a:lnTo>
                  <a:pt x="68579" y="242316"/>
                </a:lnTo>
                <a:lnTo>
                  <a:pt x="73151" y="239267"/>
                </a:lnTo>
                <a:lnTo>
                  <a:pt x="76200" y="236219"/>
                </a:lnTo>
                <a:lnTo>
                  <a:pt x="85343" y="230124"/>
                </a:lnTo>
                <a:lnTo>
                  <a:pt x="88391" y="227075"/>
                </a:lnTo>
                <a:lnTo>
                  <a:pt x="89916" y="227075"/>
                </a:lnTo>
                <a:lnTo>
                  <a:pt x="94487" y="224027"/>
                </a:lnTo>
                <a:lnTo>
                  <a:pt x="92964" y="224027"/>
                </a:lnTo>
                <a:lnTo>
                  <a:pt x="99059" y="219456"/>
                </a:lnTo>
                <a:lnTo>
                  <a:pt x="102869" y="216916"/>
                </a:lnTo>
                <a:lnTo>
                  <a:pt x="102108" y="217932"/>
                </a:lnTo>
                <a:lnTo>
                  <a:pt x="129539" y="217932"/>
                </a:lnTo>
                <a:lnTo>
                  <a:pt x="123443" y="222503"/>
                </a:lnTo>
                <a:lnTo>
                  <a:pt x="118872" y="225551"/>
                </a:lnTo>
                <a:lnTo>
                  <a:pt x="120395" y="225551"/>
                </a:lnTo>
                <a:lnTo>
                  <a:pt x="115824" y="230124"/>
                </a:lnTo>
                <a:lnTo>
                  <a:pt x="114300" y="230124"/>
                </a:lnTo>
                <a:lnTo>
                  <a:pt x="109727" y="234695"/>
                </a:lnTo>
                <a:lnTo>
                  <a:pt x="105156" y="237743"/>
                </a:lnTo>
                <a:lnTo>
                  <a:pt x="103632" y="239267"/>
                </a:lnTo>
                <a:lnTo>
                  <a:pt x="99059" y="242316"/>
                </a:lnTo>
                <a:close/>
              </a:path>
              <a:path w="342900" h="265429">
                <a:moveTo>
                  <a:pt x="18287" y="220979"/>
                </a:moveTo>
                <a:lnTo>
                  <a:pt x="16764" y="220979"/>
                </a:lnTo>
                <a:lnTo>
                  <a:pt x="15240" y="217932"/>
                </a:lnTo>
                <a:lnTo>
                  <a:pt x="18287" y="220979"/>
                </a:lnTo>
                <a:close/>
              </a:path>
              <a:path w="342900" h="265429">
                <a:moveTo>
                  <a:pt x="32765" y="236219"/>
                </a:moveTo>
                <a:lnTo>
                  <a:pt x="32003" y="236219"/>
                </a:lnTo>
                <a:lnTo>
                  <a:pt x="32003" y="234695"/>
                </a:lnTo>
                <a:lnTo>
                  <a:pt x="32765" y="236219"/>
                </a:lnTo>
                <a:close/>
              </a:path>
              <a:path w="342900" h="265429">
                <a:moveTo>
                  <a:pt x="38100" y="242316"/>
                </a:moveTo>
                <a:lnTo>
                  <a:pt x="36575" y="242316"/>
                </a:lnTo>
                <a:lnTo>
                  <a:pt x="36575" y="240791"/>
                </a:lnTo>
                <a:lnTo>
                  <a:pt x="38100" y="242316"/>
                </a:lnTo>
                <a:close/>
              </a:path>
              <a:path w="342900" h="265429">
                <a:moveTo>
                  <a:pt x="91440" y="248411"/>
                </a:moveTo>
                <a:lnTo>
                  <a:pt x="91440" y="246887"/>
                </a:lnTo>
                <a:lnTo>
                  <a:pt x="53340" y="246887"/>
                </a:lnTo>
                <a:lnTo>
                  <a:pt x="56387" y="245364"/>
                </a:lnTo>
                <a:lnTo>
                  <a:pt x="70103" y="240791"/>
                </a:lnTo>
                <a:lnTo>
                  <a:pt x="68579" y="242316"/>
                </a:lnTo>
                <a:lnTo>
                  <a:pt x="99059" y="242316"/>
                </a:lnTo>
                <a:lnTo>
                  <a:pt x="96011" y="245364"/>
                </a:lnTo>
                <a:lnTo>
                  <a:pt x="91440" y="248411"/>
                </a:lnTo>
                <a:close/>
              </a:path>
              <a:path w="342900" h="265429">
                <a:moveTo>
                  <a:pt x="47243" y="248411"/>
                </a:moveTo>
                <a:lnTo>
                  <a:pt x="45719" y="248411"/>
                </a:lnTo>
                <a:lnTo>
                  <a:pt x="44195" y="246887"/>
                </a:lnTo>
                <a:lnTo>
                  <a:pt x="47243" y="248411"/>
                </a:lnTo>
                <a:close/>
              </a:path>
              <a:path w="342900" h="265429">
                <a:moveTo>
                  <a:pt x="89916" y="248411"/>
                </a:moveTo>
                <a:lnTo>
                  <a:pt x="48767" y="248411"/>
                </a:lnTo>
                <a:lnTo>
                  <a:pt x="51816" y="246887"/>
                </a:lnTo>
                <a:lnTo>
                  <a:pt x="91440" y="246887"/>
                </a:lnTo>
                <a:lnTo>
                  <a:pt x="89916" y="248411"/>
                </a:lnTo>
                <a:close/>
              </a:path>
              <a:path w="342900" h="265429">
                <a:moveTo>
                  <a:pt x="32003" y="260603"/>
                </a:moveTo>
                <a:lnTo>
                  <a:pt x="24383" y="252983"/>
                </a:lnTo>
                <a:lnTo>
                  <a:pt x="24383" y="251459"/>
                </a:lnTo>
                <a:lnTo>
                  <a:pt x="21335" y="248411"/>
                </a:lnTo>
                <a:lnTo>
                  <a:pt x="22859" y="249935"/>
                </a:lnTo>
                <a:lnTo>
                  <a:pt x="88391" y="249935"/>
                </a:lnTo>
                <a:lnTo>
                  <a:pt x="86867" y="251459"/>
                </a:lnTo>
                <a:lnTo>
                  <a:pt x="77724" y="257556"/>
                </a:lnTo>
                <a:lnTo>
                  <a:pt x="76200" y="257556"/>
                </a:lnTo>
                <a:lnTo>
                  <a:pt x="71628" y="259079"/>
                </a:lnTo>
                <a:lnTo>
                  <a:pt x="32003" y="259079"/>
                </a:lnTo>
                <a:lnTo>
                  <a:pt x="32003" y="260603"/>
                </a:lnTo>
                <a:close/>
              </a:path>
              <a:path w="342900" h="265429">
                <a:moveTo>
                  <a:pt x="54864" y="265175"/>
                </a:moveTo>
                <a:lnTo>
                  <a:pt x="41148" y="265175"/>
                </a:lnTo>
                <a:lnTo>
                  <a:pt x="35051" y="262127"/>
                </a:lnTo>
                <a:lnTo>
                  <a:pt x="33527" y="262127"/>
                </a:lnTo>
                <a:lnTo>
                  <a:pt x="32003" y="259079"/>
                </a:lnTo>
                <a:lnTo>
                  <a:pt x="71628" y="259079"/>
                </a:lnTo>
                <a:lnTo>
                  <a:pt x="67056" y="260603"/>
                </a:lnTo>
                <a:lnTo>
                  <a:pt x="68579" y="260603"/>
                </a:lnTo>
                <a:lnTo>
                  <a:pt x="64008" y="262127"/>
                </a:lnTo>
                <a:lnTo>
                  <a:pt x="60959" y="263651"/>
                </a:lnTo>
                <a:lnTo>
                  <a:pt x="57911" y="263651"/>
                </a:lnTo>
                <a:lnTo>
                  <a:pt x="54864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38044" y="4956048"/>
            <a:ext cx="480059" cy="338455"/>
          </a:xfrm>
          <a:custGeom>
            <a:avLst/>
            <a:gdLst/>
            <a:ahLst/>
            <a:cxnLst/>
            <a:rect l="l" t="t" r="r" b="b"/>
            <a:pathLst>
              <a:path w="480060" h="338454">
                <a:moveTo>
                  <a:pt x="424687" y="68580"/>
                </a:moveTo>
                <a:lnTo>
                  <a:pt x="391667" y="68580"/>
                </a:lnTo>
                <a:lnTo>
                  <a:pt x="403859" y="57912"/>
                </a:lnTo>
                <a:lnTo>
                  <a:pt x="414528" y="48767"/>
                </a:lnTo>
                <a:lnTo>
                  <a:pt x="423672" y="41148"/>
                </a:lnTo>
                <a:lnTo>
                  <a:pt x="445008" y="22859"/>
                </a:lnTo>
                <a:lnTo>
                  <a:pt x="443483" y="22859"/>
                </a:lnTo>
                <a:lnTo>
                  <a:pt x="454152" y="13716"/>
                </a:lnTo>
                <a:lnTo>
                  <a:pt x="452628" y="13716"/>
                </a:lnTo>
                <a:lnTo>
                  <a:pt x="461772" y="4571"/>
                </a:lnTo>
                <a:lnTo>
                  <a:pt x="464820" y="0"/>
                </a:lnTo>
                <a:lnTo>
                  <a:pt x="470916" y="0"/>
                </a:lnTo>
                <a:lnTo>
                  <a:pt x="475488" y="3048"/>
                </a:lnTo>
                <a:lnTo>
                  <a:pt x="478536" y="6096"/>
                </a:lnTo>
                <a:lnTo>
                  <a:pt x="480059" y="12191"/>
                </a:lnTo>
                <a:lnTo>
                  <a:pt x="477012" y="16764"/>
                </a:lnTo>
                <a:lnTo>
                  <a:pt x="467867" y="27432"/>
                </a:lnTo>
                <a:lnTo>
                  <a:pt x="438912" y="56387"/>
                </a:lnTo>
                <a:lnTo>
                  <a:pt x="437388" y="56387"/>
                </a:lnTo>
                <a:lnTo>
                  <a:pt x="428244" y="65532"/>
                </a:lnTo>
                <a:lnTo>
                  <a:pt x="424687" y="68580"/>
                </a:lnTo>
                <a:close/>
              </a:path>
              <a:path w="480060" h="338454">
                <a:moveTo>
                  <a:pt x="150114" y="298703"/>
                </a:moveTo>
                <a:lnTo>
                  <a:pt x="123444" y="298703"/>
                </a:lnTo>
                <a:lnTo>
                  <a:pt x="126491" y="294132"/>
                </a:lnTo>
                <a:lnTo>
                  <a:pt x="132588" y="288035"/>
                </a:lnTo>
                <a:lnTo>
                  <a:pt x="137159" y="281939"/>
                </a:lnTo>
                <a:lnTo>
                  <a:pt x="143256" y="274319"/>
                </a:lnTo>
                <a:lnTo>
                  <a:pt x="150875" y="266700"/>
                </a:lnTo>
                <a:lnTo>
                  <a:pt x="160020" y="259080"/>
                </a:lnTo>
                <a:lnTo>
                  <a:pt x="158496" y="259080"/>
                </a:lnTo>
                <a:lnTo>
                  <a:pt x="166116" y="249935"/>
                </a:lnTo>
                <a:lnTo>
                  <a:pt x="167640" y="249935"/>
                </a:lnTo>
                <a:lnTo>
                  <a:pt x="187452" y="230123"/>
                </a:lnTo>
                <a:lnTo>
                  <a:pt x="199644" y="219455"/>
                </a:lnTo>
                <a:lnTo>
                  <a:pt x="213359" y="208787"/>
                </a:lnTo>
                <a:lnTo>
                  <a:pt x="240791" y="184403"/>
                </a:lnTo>
                <a:lnTo>
                  <a:pt x="254508" y="170687"/>
                </a:lnTo>
                <a:lnTo>
                  <a:pt x="268224" y="158496"/>
                </a:lnTo>
                <a:lnTo>
                  <a:pt x="268224" y="156971"/>
                </a:lnTo>
                <a:lnTo>
                  <a:pt x="283464" y="146303"/>
                </a:lnTo>
                <a:lnTo>
                  <a:pt x="324612" y="114300"/>
                </a:lnTo>
                <a:lnTo>
                  <a:pt x="338328" y="105155"/>
                </a:lnTo>
                <a:lnTo>
                  <a:pt x="339852" y="105155"/>
                </a:lnTo>
                <a:lnTo>
                  <a:pt x="353567" y="96012"/>
                </a:lnTo>
                <a:lnTo>
                  <a:pt x="352044" y="96012"/>
                </a:lnTo>
                <a:lnTo>
                  <a:pt x="379475" y="77723"/>
                </a:lnTo>
                <a:lnTo>
                  <a:pt x="391667" y="67055"/>
                </a:lnTo>
                <a:lnTo>
                  <a:pt x="391667" y="68580"/>
                </a:lnTo>
                <a:lnTo>
                  <a:pt x="424687" y="68580"/>
                </a:lnTo>
                <a:lnTo>
                  <a:pt x="417575" y="74675"/>
                </a:lnTo>
                <a:lnTo>
                  <a:pt x="405383" y="85344"/>
                </a:lnTo>
                <a:lnTo>
                  <a:pt x="403859" y="85344"/>
                </a:lnTo>
                <a:lnTo>
                  <a:pt x="379475" y="103632"/>
                </a:lnTo>
                <a:lnTo>
                  <a:pt x="377952" y="105155"/>
                </a:lnTo>
                <a:lnTo>
                  <a:pt x="364236" y="114300"/>
                </a:lnTo>
                <a:lnTo>
                  <a:pt x="350520" y="121919"/>
                </a:lnTo>
                <a:lnTo>
                  <a:pt x="336804" y="131064"/>
                </a:lnTo>
                <a:lnTo>
                  <a:pt x="338328" y="131064"/>
                </a:lnTo>
                <a:lnTo>
                  <a:pt x="324612" y="141732"/>
                </a:lnTo>
                <a:lnTo>
                  <a:pt x="323088" y="141732"/>
                </a:lnTo>
                <a:lnTo>
                  <a:pt x="297615" y="161544"/>
                </a:lnTo>
                <a:lnTo>
                  <a:pt x="295656" y="161544"/>
                </a:lnTo>
                <a:lnTo>
                  <a:pt x="268224" y="185928"/>
                </a:lnTo>
                <a:lnTo>
                  <a:pt x="254508" y="199644"/>
                </a:lnTo>
                <a:lnTo>
                  <a:pt x="239267" y="211835"/>
                </a:lnTo>
                <a:lnTo>
                  <a:pt x="225552" y="224028"/>
                </a:lnTo>
                <a:lnTo>
                  <a:pt x="201167" y="245364"/>
                </a:lnTo>
                <a:lnTo>
                  <a:pt x="182879" y="263651"/>
                </a:lnTo>
                <a:lnTo>
                  <a:pt x="181356" y="263651"/>
                </a:lnTo>
                <a:lnTo>
                  <a:pt x="173736" y="272796"/>
                </a:lnTo>
                <a:lnTo>
                  <a:pt x="173736" y="274319"/>
                </a:lnTo>
                <a:lnTo>
                  <a:pt x="167639" y="280416"/>
                </a:lnTo>
                <a:lnTo>
                  <a:pt x="166116" y="280416"/>
                </a:lnTo>
                <a:lnTo>
                  <a:pt x="158496" y="288035"/>
                </a:lnTo>
                <a:lnTo>
                  <a:pt x="152400" y="295655"/>
                </a:lnTo>
                <a:lnTo>
                  <a:pt x="150114" y="298703"/>
                </a:lnTo>
                <a:close/>
              </a:path>
              <a:path w="480060" h="338454">
                <a:moveTo>
                  <a:pt x="295656" y="163067"/>
                </a:moveTo>
                <a:lnTo>
                  <a:pt x="295656" y="161544"/>
                </a:lnTo>
                <a:lnTo>
                  <a:pt x="297615" y="161544"/>
                </a:lnTo>
                <a:lnTo>
                  <a:pt x="295656" y="163067"/>
                </a:lnTo>
                <a:close/>
              </a:path>
              <a:path w="480060" h="338454">
                <a:moveTo>
                  <a:pt x="181356" y="265175"/>
                </a:moveTo>
                <a:lnTo>
                  <a:pt x="181356" y="263651"/>
                </a:lnTo>
                <a:lnTo>
                  <a:pt x="182879" y="263651"/>
                </a:lnTo>
                <a:lnTo>
                  <a:pt x="181356" y="265175"/>
                </a:lnTo>
                <a:close/>
              </a:path>
              <a:path w="480060" h="338454">
                <a:moveTo>
                  <a:pt x="166116" y="281939"/>
                </a:moveTo>
                <a:lnTo>
                  <a:pt x="166116" y="280416"/>
                </a:lnTo>
                <a:lnTo>
                  <a:pt x="167639" y="280416"/>
                </a:lnTo>
                <a:lnTo>
                  <a:pt x="166116" y="281939"/>
                </a:lnTo>
                <a:close/>
              </a:path>
              <a:path w="480060" h="338454">
                <a:moveTo>
                  <a:pt x="45720" y="312419"/>
                </a:moveTo>
                <a:lnTo>
                  <a:pt x="9144" y="312419"/>
                </a:lnTo>
                <a:lnTo>
                  <a:pt x="4572" y="307848"/>
                </a:lnTo>
                <a:lnTo>
                  <a:pt x="1524" y="298703"/>
                </a:lnTo>
                <a:lnTo>
                  <a:pt x="0" y="297180"/>
                </a:lnTo>
                <a:lnTo>
                  <a:pt x="0" y="291083"/>
                </a:lnTo>
                <a:lnTo>
                  <a:pt x="1524" y="288035"/>
                </a:lnTo>
                <a:lnTo>
                  <a:pt x="3048" y="288035"/>
                </a:lnTo>
                <a:lnTo>
                  <a:pt x="6096" y="286512"/>
                </a:lnTo>
                <a:lnTo>
                  <a:pt x="9144" y="286512"/>
                </a:lnTo>
                <a:lnTo>
                  <a:pt x="10667" y="289559"/>
                </a:lnTo>
                <a:lnTo>
                  <a:pt x="13716" y="292607"/>
                </a:lnTo>
                <a:lnTo>
                  <a:pt x="15240" y="295655"/>
                </a:lnTo>
                <a:lnTo>
                  <a:pt x="16764" y="297180"/>
                </a:lnTo>
                <a:lnTo>
                  <a:pt x="19812" y="300228"/>
                </a:lnTo>
                <a:lnTo>
                  <a:pt x="25908" y="303275"/>
                </a:lnTo>
                <a:lnTo>
                  <a:pt x="24383" y="303275"/>
                </a:lnTo>
                <a:lnTo>
                  <a:pt x="28956" y="304800"/>
                </a:lnTo>
                <a:lnTo>
                  <a:pt x="33528" y="307848"/>
                </a:lnTo>
                <a:lnTo>
                  <a:pt x="36575" y="307848"/>
                </a:lnTo>
                <a:lnTo>
                  <a:pt x="45720" y="312419"/>
                </a:lnTo>
                <a:close/>
              </a:path>
              <a:path w="480060" h="338454">
                <a:moveTo>
                  <a:pt x="134112" y="315467"/>
                </a:moveTo>
                <a:lnTo>
                  <a:pt x="108204" y="315467"/>
                </a:lnTo>
                <a:lnTo>
                  <a:pt x="109728" y="313944"/>
                </a:lnTo>
                <a:lnTo>
                  <a:pt x="111252" y="312419"/>
                </a:lnTo>
                <a:lnTo>
                  <a:pt x="111252" y="310896"/>
                </a:lnTo>
                <a:lnTo>
                  <a:pt x="115824" y="306323"/>
                </a:lnTo>
                <a:lnTo>
                  <a:pt x="115824" y="304800"/>
                </a:lnTo>
                <a:lnTo>
                  <a:pt x="120396" y="301751"/>
                </a:lnTo>
                <a:lnTo>
                  <a:pt x="123444" y="297180"/>
                </a:lnTo>
                <a:lnTo>
                  <a:pt x="123444" y="298703"/>
                </a:lnTo>
                <a:lnTo>
                  <a:pt x="150114" y="298703"/>
                </a:lnTo>
                <a:lnTo>
                  <a:pt x="147828" y="301751"/>
                </a:lnTo>
                <a:lnTo>
                  <a:pt x="141732" y="306323"/>
                </a:lnTo>
                <a:lnTo>
                  <a:pt x="143256" y="306323"/>
                </a:lnTo>
                <a:lnTo>
                  <a:pt x="134112" y="315467"/>
                </a:lnTo>
                <a:close/>
              </a:path>
              <a:path w="480060" h="338454">
                <a:moveTo>
                  <a:pt x="35052" y="307848"/>
                </a:moveTo>
                <a:lnTo>
                  <a:pt x="33528" y="307848"/>
                </a:lnTo>
                <a:lnTo>
                  <a:pt x="32004" y="306323"/>
                </a:lnTo>
                <a:lnTo>
                  <a:pt x="35052" y="307848"/>
                </a:lnTo>
                <a:close/>
              </a:path>
              <a:path w="480060" h="338454">
                <a:moveTo>
                  <a:pt x="117348" y="333755"/>
                </a:moveTo>
                <a:lnTo>
                  <a:pt x="59436" y="333755"/>
                </a:lnTo>
                <a:lnTo>
                  <a:pt x="54864" y="332232"/>
                </a:lnTo>
                <a:lnTo>
                  <a:pt x="51816" y="332232"/>
                </a:lnTo>
                <a:lnTo>
                  <a:pt x="48767" y="330707"/>
                </a:lnTo>
                <a:lnTo>
                  <a:pt x="44196" y="329183"/>
                </a:lnTo>
                <a:lnTo>
                  <a:pt x="41148" y="327659"/>
                </a:lnTo>
                <a:lnTo>
                  <a:pt x="36575" y="327659"/>
                </a:lnTo>
                <a:lnTo>
                  <a:pt x="33528" y="326135"/>
                </a:lnTo>
                <a:lnTo>
                  <a:pt x="28956" y="324612"/>
                </a:lnTo>
                <a:lnTo>
                  <a:pt x="30480" y="324612"/>
                </a:lnTo>
                <a:lnTo>
                  <a:pt x="25908" y="323087"/>
                </a:lnTo>
                <a:lnTo>
                  <a:pt x="24383" y="321564"/>
                </a:lnTo>
                <a:lnTo>
                  <a:pt x="18288" y="318516"/>
                </a:lnTo>
                <a:lnTo>
                  <a:pt x="16764" y="316991"/>
                </a:lnTo>
                <a:lnTo>
                  <a:pt x="13716" y="315467"/>
                </a:lnTo>
                <a:lnTo>
                  <a:pt x="10667" y="312419"/>
                </a:lnTo>
                <a:lnTo>
                  <a:pt x="47244" y="312419"/>
                </a:lnTo>
                <a:lnTo>
                  <a:pt x="50291" y="313944"/>
                </a:lnTo>
                <a:lnTo>
                  <a:pt x="53340" y="313944"/>
                </a:lnTo>
                <a:lnTo>
                  <a:pt x="56388" y="315467"/>
                </a:lnTo>
                <a:lnTo>
                  <a:pt x="59436" y="315467"/>
                </a:lnTo>
                <a:lnTo>
                  <a:pt x="64008" y="316991"/>
                </a:lnTo>
                <a:lnTo>
                  <a:pt x="67056" y="318516"/>
                </a:lnTo>
                <a:lnTo>
                  <a:pt x="79248" y="318516"/>
                </a:lnTo>
                <a:lnTo>
                  <a:pt x="82296" y="320039"/>
                </a:lnTo>
                <a:lnTo>
                  <a:pt x="129540" y="320039"/>
                </a:lnTo>
                <a:lnTo>
                  <a:pt x="128016" y="321564"/>
                </a:lnTo>
                <a:lnTo>
                  <a:pt x="126491" y="324612"/>
                </a:lnTo>
                <a:lnTo>
                  <a:pt x="117348" y="333755"/>
                </a:lnTo>
                <a:close/>
              </a:path>
              <a:path w="480060" h="338454">
                <a:moveTo>
                  <a:pt x="53340" y="313944"/>
                </a:moveTo>
                <a:lnTo>
                  <a:pt x="50291" y="313944"/>
                </a:lnTo>
                <a:lnTo>
                  <a:pt x="50291" y="312419"/>
                </a:lnTo>
                <a:lnTo>
                  <a:pt x="53340" y="313944"/>
                </a:lnTo>
                <a:close/>
              </a:path>
              <a:path w="480060" h="338454">
                <a:moveTo>
                  <a:pt x="132588" y="316991"/>
                </a:moveTo>
                <a:lnTo>
                  <a:pt x="105156" y="316991"/>
                </a:lnTo>
                <a:lnTo>
                  <a:pt x="108204" y="313944"/>
                </a:lnTo>
                <a:lnTo>
                  <a:pt x="108204" y="315467"/>
                </a:lnTo>
                <a:lnTo>
                  <a:pt x="134112" y="315467"/>
                </a:lnTo>
                <a:lnTo>
                  <a:pt x="132588" y="316991"/>
                </a:lnTo>
                <a:close/>
              </a:path>
              <a:path w="480060" h="338454">
                <a:moveTo>
                  <a:pt x="108204" y="315467"/>
                </a:moveTo>
                <a:lnTo>
                  <a:pt x="109727" y="313944"/>
                </a:lnTo>
                <a:lnTo>
                  <a:pt x="108204" y="315467"/>
                </a:lnTo>
                <a:close/>
              </a:path>
              <a:path w="480060" h="338454">
                <a:moveTo>
                  <a:pt x="129540" y="320039"/>
                </a:moveTo>
                <a:lnTo>
                  <a:pt x="100583" y="320039"/>
                </a:lnTo>
                <a:lnTo>
                  <a:pt x="102108" y="318516"/>
                </a:lnTo>
                <a:lnTo>
                  <a:pt x="103632" y="316991"/>
                </a:lnTo>
                <a:lnTo>
                  <a:pt x="106680" y="315467"/>
                </a:lnTo>
                <a:lnTo>
                  <a:pt x="105156" y="316991"/>
                </a:lnTo>
                <a:lnTo>
                  <a:pt x="132588" y="316991"/>
                </a:lnTo>
                <a:lnTo>
                  <a:pt x="129540" y="320039"/>
                </a:lnTo>
                <a:close/>
              </a:path>
              <a:path w="480060" h="338454">
                <a:moveTo>
                  <a:pt x="70104" y="318516"/>
                </a:moveTo>
                <a:lnTo>
                  <a:pt x="67056" y="318516"/>
                </a:lnTo>
                <a:lnTo>
                  <a:pt x="65532" y="316991"/>
                </a:lnTo>
                <a:lnTo>
                  <a:pt x="70104" y="318516"/>
                </a:lnTo>
                <a:close/>
              </a:path>
              <a:path w="480060" h="338454">
                <a:moveTo>
                  <a:pt x="100583" y="320039"/>
                </a:moveTo>
                <a:lnTo>
                  <a:pt x="97536" y="320039"/>
                </a:lnTo>
                <a:lnTo>
                  <a:pt x="100583" y="318516"/>
                </a:lnTo>
                <a:lnTo>
                  <a:pt x="102107" y="318516"/>
                </a:lnTo>
                <a:lnTo>
                  <a:pt x="100583" y="320039"/>
                </a:lnTo>
                <a:close/>
              </a:path>
              <a:path w="480060" h="338454">
                <a:moveTo>
                  <a:pt x="100583" y="320039"/>
                </a:moveTo>
                <a:lnTo>
                  <a:pt x="102107" y="318516"/>
                </a:lnTo>
                <a:lnTo>
                  <a:pt x="100583" y="320039"/>
                </a:lnTo>
                <a:close/>
              </a:path>
              <a:path w="480060" h="338454">
                <a:moveTo>
                  <a:pt x="106680" y="338328"/>
                </a:moveTo>
                <a:lnTo>
                  <a:pt x="79248" y="338328"/>
                </a:lnTo>
                <a:lnTo>
                  <a:pt x="76200" y="336803"/>
                </a:lnTo>
                <a:lnTo>
                  <a:pt x="71628" y="336803"/>
                </a:lnTo>
                <a:lnTo>
                  <a:pt x="67056" y="335280"/>
                </a:lnTo>
                <a:lnTo>
                  <a:pt x="62483" y="335280"/>
                </a:lnTo>
                <a:lnTo>
                  <a:pt x="57912" y="333755"/>
                </a:lnTo>
                <a:lnTo>
                  <a:pt x="115824" y="333755"/>
                </a:lnTo>
                <a:lnTo>
                  <a:pt x="112775" y="335280"/>
                </a:lnTo>
                <a:lnTo>
                  <a:pt x="108204" y="336803"/>
                </a:lnTo>
                <a:lnTo>
                  <a:pt x="106680" y="3383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36080" y="1146047"/>
            <a:ext cx="922019" cy="25450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31252" y="1106424"/>
            <a:ext cx="504444" cy="233679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5050535" y="1100327"/>
            <a:ext cx="4251960" cy="520700"/>
            <a:chOff x="5050535" y="1100327"/>
            <a:chExt cx="4251960" cy="520700"/>
          </a:xfrm>
        </p:grpSpPr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12480" y="1100327"/>
              <a:ext cx="309371" cy="2209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50535" y="1161288"/>
              <a:ext cx="4251960" cy="45923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10244" y="1126236"/>
              <a:ext cx="387095" cy="18669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5114544" y="1702308"/>
            <a:ext cx="4010025" cy="923925"/>
            <a:chOff x="5114544" y="1702308"/>
            <a:chExt cx="4010025" cy="923925"/>
          </a:xfrm>
        </p:grpSpPr>
        <p:sp>
          <p:nvSpPr>
            <p:cNvPr id="41" name="object 41"/>
            <p:cNvSpPr/>
            <p:nvPr/>
          </p:nvSpPr>
          <p:spPr>
            <a:xfrm>
              <a:off x="7030211" y="1840992"/>
              <a:ext cx="27940" cy="33655"/>
            </a:xfrm>
            <a:custGeom>
              <a:avLst/>
              <a:gdLst/>
              <a:ahLst/>
              <a:cxnLst/>
              <a:rect l="l" t="t" r="r" b="b"/>
              <a:pathLst>
                <a:path w="27940" h="33655">
                  <a:moveTo>
                    <a:pt x="4572" y="12192"/>
                  </a:moveTo>
                  <a:lnTo>
                    <a:pt x="1524" y="10668"/>
                  </a:lnTo>
                  <a:lnTo>
                    <a:pt x="0" y="9144"/>
                  </a:lnTo>
                  <a:lnTo>
                    <a:pt x="0" y="4572"/>
                  </a:lnTo>
                  <a:lnTo>
                    <a:pt x="1524" y="3048"/>
                  </a:lnTo>
                  <a:lnTo>
                    <a:pt x="7620" y="0"/>
                  </a:lnTo>
                  <a:lnTo>
                    <a:pt x="10668" y="0"/>
                  </a:lnTo>
                  <a:lnTo>
                    <a:pt x="13716" y="1524"/>
                  </a:lnTo>
                  <a:lnTo>
                    <a:pt x="15240" y="1524"/>
                  </a:lnTo>
                  <a:lnTo>
                    <a:pt x="18288" y="3048"/>
                  </a:lnTo>
                  <a:lnTo>
                    <a:pt x="19812" y="3048"/>
                  </a:lnTo>
                  <a:lnTo>
                    <a:pt x="19812" y="4572"/>
                  </a:lnTo>
                  <a:lnTo>
                    <a:pt x="21336" y="6096"/>
                  </a:lnTo>
                  <a:lnTo>
                    <a:pt x="22860" y="9144"/>
                  </a:lnTo>
                  <a:lnTo>
                    <a:pt x="3048" y="9144"/>
                  </a:lnTo>
                  <a:lnTo>
                    <a:pt x="4572" y="12192"/>
                  </a:lnTo>
                  <a:close/>
                </a:path>
                <a:path w="27940" h="33655">
                  <a:moveTo>
                    <a:pt x="7620" y="13716"/>
                  </a:moveTo>
                  <a:lnTo>
                    <a:pt x="4572" y="12192"/>
                  </a:lnTo>
                  <a:lnTo>
                    <a:pt x="3048" y="9144"/>
                  </a:lnTo>
                  <a:lnTo>
                    <a:pt x="7620" y="13716"/>
                  </a:lnTo>
                  <a:close/>
                </a:path>
                <a:path w="27940" h="33655">
                  <a:moveTo>
                    <a:pt x="27432" y="25908"/>
                  </a:moveTo>
                  <a:lnTo>
                    <a:pt x="10668" y="25908"/>
                  </a:lnTo>
                  <a:lnTo>
                    <a:pt x="9144" y="24384"/>
                  </a:lnTo>
                  <a:lnTo>
                    <a:pt x="9144" y="22860"/>
                  </a:lnTo>
                  <a:lnTo>
                    <a:pt x="7620" y="19812"/>
                  </a:lnTo>
                  <a:lnTo>
                    <a:pt x="7620" y="18288"/>
                  </a:lnTo>
                  <a:lnTo>
                    <a:pt x="6096" y="15240"/>
                  </a:lnTo>
                  <a:lnTo>
                    <a:pt x="6096" y="13716"/>
                  </a:lnTo>
                  <a:lnTo>
                    <a:pt x="7620" y="13716"/>
                  </a:lnTo>
                  <a:lnTo>
                    <a:pt x="3048" y="9144"/>
                  </a:lnTo>
                  <a:lnTo>
                    <a:pt x="22860" y="9144"/>
                  </a:lnTo>
                  <a:lnTo>
                    <a:pt x="22860" y="10668"/>
                  </a:lnTo>
                  <a:lnTo>
                    <a:pt x="24384" y="12192"/>
                  </a:lnTo>
                  <a:lnTo>
                    <a:pt x="24384" y="13716"/>
                  </a:lnTo>
                  <a:lnTo>
                    <a:pt x="25908" y="16764"/>
                  </a:lnTo>
                  <a:lnTo>
                    <a:pt x="25908" y="19812"/>
                  </a:lnTo>
                  <a:lnTo>
                    <a:pt x="27432" y="22860"/>
                  </a:lnTo>
                  <a:lnTo>
                    <a:pt x="27432" y="25908"/>
                  </a:lnTo>
                  <a:close/>
                </a:path>
                <a:path w="27940" h="33655">
                  <a:moveTo>
                    <a:pt x="6096" y="15240"/>
                  </a:moveTo>
                  <a:lnTo>
                    <a:pt x="4572" y="12192"/>
                  </a:lnTo>
                  <a:lnTo>
                    <a:pt x="7620" y="13716"/>
                  </a:lnTo>
                  <a:lnTo>
                    <a:pt x="6096" y="13716"/>
                  </a:lnTo>
                  <a:lnTo>
                    <a:pt x="6096" y="15240"/>
                  </a:lnTo>
                  <a:close/>
                </a:path>
                <a:path w="27940" h="33655">
                  <a:moveTo>
                    <a:pt x="19812" y="33528"/>
                  </a:moveTo>
                  <a:lnTo>
                    <a:pt x="18288" y="33528"/>
                  </a:lnTo>
                  <a:lnTo>
                    <a:pt x="18288" y="32004"/>
                  </a:lnTo>
                  <a:lnTo>
                    <a:pt x="13716" y="32004"/>
                  </a:lnTo>
                  <a:lnTo>
                    <a:pt x="12192" y="30480"/>
                  </a:lnTo>
                  <a:lnTo>
                    <a:pt x="9144" y="24384"/>
                  </a:lnTo>
                  <a:lnTo>
                    <a:pt x="10668" y="25908"/>
                  </a:lnTo>
                  <a:lnTo>
                    <a:pt x="27432" y="25908"/>
                  </a:lnTo>
                  <a:lnTo>
                    <a:pt x="25908" y="30480"/>
                  </a:lnTo>
                  <a:lnTo>
                    <a:pt x="21336" y="32004"/>
                  </a:lnTo>
                  <a:lnTo>
                    <a:pt x="19812" y="335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14544" y="1702308"/>
              <a:ext cx="4009643" cy="923543"/>
            </a:xfrm>
            <a:prstGeom prst="rect">
              <a:avLst/>
            </a:prstGeom>
          </p:spPr>
        </p:pic>
      </p:grpSp>
      <p:sp>
        <p:nvSpPr>
          <p:cNvPr id="43" name="object 43"/>
          <p:cNvSpPr/>
          <p:nvPr/>
        </p:nvSpPr>
        <p:spPr>
          <a:xfrm>
            <a:off x="4907280" y="2999232"/>
            <a:ext cx="289560" cy="285750"/>
          </a:xfrm>
          <a:custGeom>
            <a:avLst/>
            <a:gdLst/>
            <a:ahLst/>
            <a:cxnLst/>
            <a:rect l="l" t="t" r="r" b="b"/>
            <a:pathLst>
              <a:path w="289560" h="285750">
                <a:moveTo>
                  <a:pt x="263651" y="20955"/>
                </a:moveTo>
                <a:lnTo>
                  <a:pt x="262127" y="17780"/>
                </a:lnTo>
                <a:lnTo>
                  <a:pt x="260603" y="11430"/>
                </a:lnTo>
                <a:lnTo>
                  <a:pt x="262127" y="5080"/>
                </a:lnTo>
                <a:lnTo>
                  <a:pt x="268223" y="2540"/>
                </a:lnTo>
                <a:lnTo>
                  <a:pt x="272796" y="0"/>
                </a:lnTo>
                <a:lnTo>
                  <a:pt x="280416" y="1270"/>
                </a:lnTo>
                <a:lnTo>
                  <a:pt x="283464" y="5080"/>
                </a:lnTo>
                <a:lnTo>
                  <a:pt x="284987" y="8890"/>
                </a:lnTo>
                <a:lnTo>
                  <a:pt x="286511" y="8890"/>
                </a:lnTo>
                <a:lnTo>
                  <a:pt x="288035" y="11430"/>
                </a:lnTo>
                <a:lnTo>
                  <a:pt x="288035" y="12700"/>
                </a:lnTo>
                <a:lnTo>
                  <a:pt x="289559" y="16510"/>
                </a:lnTo>
                <a:lnTo>
                  <a:pt x="289559" y="19050"/>
                </a:lnTo>
                <a:lnTo>
                  <a:pt x="263651" y="19050"/>
                </a:lnTo>
                <a:lnTo>
                  <a:pt x="263651" y="20955"/>
                </a:lnTo>
                <a:close/>
              </a:path>
              <a:path w="289560" h="285750">
                <a:moveTo>
                  <a:pt x="286511" y="8890"/>
                </a:moveTo>
                <a:lnTo>
                  <a:pt x="284987" y="8890"/>
                </a:lnTo>
                <a:lnTo>
                  <a:pt x="284987" y="6350"/>
                </a:lnTo>
                <a:lnTo>
                  <a:pt x="286511" y="8890"/>
                </a:lnTo>
                <a:close/>
              </a:path>
              <a:path w="289560" h="285750">
                <a:moveTo>
                  <a:pt x="33527" y="59690"/>
                </a:moveTo>
                <a:lnTo>
                  <a:pt x="28955" y="57150"/>
                </a:lnTo>
                <a:lnTo>
                  <a:pt x="18287" y="46990"/>
                </a:lnTo>
                <a:lnTo>
                  <a:pt x="12191" y="41910"/>
                </a:lnTo>
                <a:lnTo>
                  <a:pt x="10667" y="41910"/>
                </a:lnTo>
                <a:lnTo>
                  <a:pt x="3048" y="34290"/>
                </a:lnTo>
                <a:lnTo>
                  <a:pt x="1523" y="31750"/>
                </a:lnTo>
                <a:lnTo>
                  <a:pt x="63" y="26881"/>
                </a:lnTo>
                <a:lnTo>
                  <a:pt x="0" y="20320"/>
                </a:lnTo>
                <a:lnTo>
                  <a:pt x="1523" y="17780"/>
                </a:lnTo>
                <a:lnTo>
                  <a:pt x="1523" y="15240"/>
                </a:lnTo>
                <a:lnTo>
                  <a:pt x="4571" y="11430"/>
                </a:lnTo>
                <a:lnTo>
                  <a:pt x="7619" y="8890"/>
                </a:lnTo>
                <a:lnTo>
                  <a:pt x="10667" y="8890"/>
                </a:lnTo>
                <a:lnTo>
                  <a:pt x="12191" y="10160"/>
                </a:lnTo>
                <a:lnTo>
                  <a:pt x="15239" y="10160"/>
                </a:lnTo>
                <a:lnTo>
                  <a:pt x="16764" y="12700"/>
                </a:lnTo>
                <a:lnTo>
                  <a:pt x="16764" y="20320"/>
                </a:lnTo>
                <a:lnTo>
                  <a:pt x="19812" y="24130"/>
                </a:lnTo>
                <a:lnTo>
                  <a:pt x="20726" y="24130"/>
                </a:lnTo>
                <a:lnTo>
                  <a:pt x="23164" y="26670"/>
                </a:lnTo>
                <a:lnTo>
                  <a:pt x="22859" y="26670"/>
                </a:lnTo>
                <a:lnTo>
                  <a:pt x="24383" y="27940"/>
                </a:lnTo>
                <a:lnTo>
                  <a:pt x="30480" y="31750"/>
                </a:lnTo>
                <a:lnTo>
                  <a:pt x="33527" y="34290"/>
                </a:lnTo>
                <a:lnTo>
                  <a:pt x="35051" y="34290"/>
                </a:lnTo>
                <a:lnTo>
                  <a:pt x="38480" y="38100"/>
                </a:lnTo>
                <a:lnTo>
                  <a:pt x="38100" y="38100"/>
                </a:lnTo>
                <a:lnTo>
                  <a:pt x="39623" y="39370"/>
                </a:lnTo>
                <a:lnTo>
                  <a:pt x="40385" y="39370"/>
                </a:lnTo>
                <a:lnTo>
                  <a:pt x="42671" y="40640"/>
                </a:lnTo>
                <a:lnTo>
                  <a:pt x="50291" y="46990"/>
                </a:lnTo>
                <a:lnTo>
                  <a:pt x="59435" y="55880"/>
                </a:lnTo>
                <a:lnTo>
                  <a:pt x="63354" y="58420"/>
                </a:lnTo>
                <a:lnTo>
                  <a:pt x="32003" y="58420"/>
                </a:lnTo>
                <a:lnTo>
                  <a:pt x="33527" y="59690"/>
                </a:lnTo>
                <a:close/>
              </a:path>
              <a:path w="289560" h="285750">
                <a:moveTo>
                  <a:pt x="18287" y="21590"/>
                </a:moveTo>
                <a:lnTo>
                  <a:pt x="16764" y="20320"/>
                </a:lnTo>
                <a:lnTo>
                  <a:pt x="16764" y="19050"/>
                </a:lnTo>
                <a:lnTo>
                  <a:pt x="18287" y="21590"/>
                </a:lnTo>
                <a:close/>
              </a:path>
              <a:path w="289560" h="285750">
                <a:moveTo>
                  <a:pt x="265175" y="24130"/>
                </a:moveTo>
                <a:lnTo>
                  <a:pt x="263651" y="20955"/>
                </a:lnTo>
                <a:lnTo>
                  <a:pt x="263651" y="19050"/>
                </a:lnTo>
                <a:lnTo>
                  <a:pt x="265175" y="24130"/>
                </a:lnTo>
                <a:close/>
              </a:path>
              <a:path w="289560" h="285750">
                <a:moveTo>
                  <a:pt x="289559" y="24130"/>
                </a:moveTo>
                <a:lnTo>
                  <a:pt x="265175" y="24130"/>
                </a:lnTo>
                <a:lnTo>
                  <a:pt x="263651" y="19050"/>
                </a:lnTo>
                <a:lnTo>
                  <a:pt x="289559" y="19050"/>
                </a:lnTo>
                <a:lnTo>
                  <a:pt x="289559" y="24130"/>
                </a:lnTo>
                <a:close/>
              </a:path>
              <a:path w="289560" h="285750">
                <a:moveTo>
                  <a:pt x="252983" y="67310"/>
                </a:moveTo>
                <a:lnTo>
                  <a:pt x="256032" y="55880"/>
                </a:lnTo>
                <a:lnTo>
                  <a:pt x="259080" y="46990"/>
                </a:lnTo>
                <a:lnTo>
                  <a:pt x="260603" y="40640"/>
                </a:lnTo>
                <a:lnTo>
                  <a:pt x="260603" y="34290"/>
                </a:lnTo>
                <a:lnTo>
                  <a:pt x="262127" y="31750"/>
                </a:lnTo>
                <a:lnTo>
                  <a:pt x="262127" y="29210"/>
                </a:lnTo>
                <a:lnTo>
                  <a:pt x="263651" y="25400"/>
                </a:lnTo>
                <a:lnTo>
                  <a:pt x="263651" y="20955"/>
                </a:lnTo>
                <a:lnTo>
                  <a:pt x="265175" y="24130"/>
                </a:lnTo>
                <a:lnTo>
                  <a:pt x="289559" y="24130"/>
                </a:lnTo>
                <a:lnTo>
                  <a:pt x="289559" y="26670"/>
                </a:lnTo>
                <a:lnTo>
                  <a:pt x="288035" y="27940"/>
                </a:lnTo>
                <a:lnTo>
                  <a:pt x="288035" y="34290"/>
                </a:lnTo>
                <a:lnTo>
                  <a:pt x="286512" y="34290"/>
                </a:lnTo>
                <a:lnTo>
                  <a:pt x="286512" y="39370"/>
                </a:lnTo>
                <a:lnTo>
                  <a:pt x="284987" y="39370"/>
                </a:lnTo>
                <a:lnTo>
                  <a:pt x="284987" y="44450"/>
                </a:lnTo>
                <a:lnTo>
                  <a:pt x="280416" y="63500"/>
                </a:lnTo>
                <a:lnTo>
                  <a:pt x="279399" y="66040"/>
                </a:lnTo>
                <a:lnTo>
                  <a:pt x="254507" y="66040"/>
                </a:lnTo>
                <a:lnTo>
                  <a:pt x="252983" y="67310"/>
                </a:lnTo>
                <a:close/>
              </a:path>
              <a:path w="289560" h="285750">
                <a:moveTo>
                  <a:pt x="20726" y="24130"/>
                </a:moveTo>
                <a:lnTo>
                  <a:pt x="19812" y="24130"/>
                </a:lnTo>
                <a:lnTo>
                  <a:pt x="18287" y="21590"/>
                </a:lnTo>
                <a:lnTo>
                  <a:pt x="20726" y="24130"/>
                </a:lnTo>
                <a:close/>
              </a:path>
              <a:path w="289560" h="285750">
                <a:moveTo>
                  <a:pt x="24383" y="27940"/>
                </a:moveTo>
                <a:lnTo>
                  <a:pt x="22859" y="26670"/>
                </a:lnTo>
                <a:lnTo>
                  <a:pt x="23368" y="26881"/>
                </a:lnTo>
                <a:lnTo>
                  <a:pt x="24383" y="27940"/>
                </a:lnTo>
                <a:close/>
              </a:path>
              <a:path w="289560" h="285750">
                <a:moveTo>
                  <a:pt x="23368" y="26881"/>
                </a:moveTo>
                <a:lnTo>
                  <a:pt x="22859" y="26670"/>
                </a:lnTo>
                <a:lnTo>
                  <a:pt x="23164" y="26670"/>
                </a:lnTo>
                <a:lnTo>
                  <a:pt x="23368" y="26881"/>
                </a:lnTo>
                <a:close/>
              </a:path>
              <a:path w="289560" h="285750">
                <a:moveTo>
                  <a:pt x="25907" y="27940"/>
                </a:moveTo>
                <a:lnTo>
                  <a:pt x="24383" y="27940"/>
                </a:lnTo>
                <a:lnTo>
                  <a:pt x="23368" y="26881"/>
                </a:lnTo>
                <a:lnTo>
                  <a:pt x="25907" y="27940"/>
                </a:lnTo>
                <a:close/>
              </a:path>
              <a:path w="289560" h="285750">
                <a:moveTo>
                  <a:pt x="39623" y="39370"/>
                </a:moveTo>
                <a:lnTo>
                  <a:pt x="38100" y="38100"/>
                </a:lnTo>
                <a:lnTo>
                  <a:pt x="38861" y="38523"/>
                </a:lnTo>
                <a:lnTo>
                  <a:pt x="39623" y="39370"/>
                </a:lnTo>
                <a:close/>
              </a:path>
              <a:path w="289560" h="285750">
                <a:moveTo>
                  <a:pt x="38861" y="38523"/>
                </a:moveTo>
                <a:lnTo>
                  <a:pt x="38100" y="38100"/>
                </a:lnTo>
                <a:lnTo>
                  <a:pt x="38480" y="38100"/>
                </a:lnTo>
                <a:lnTo>
                  <a:pt x="38861" y="38523"/>
                </a:lnTo>
                <a:close/>
              </a:path>
              <a:path w="289560" h="285750">
                <a:moveTo>
                  <a:pt x="40385" y="39370"/>
                </a:moveTo>
                <a:lnTo>
                  <a:pt x="39623" y="39370"/>
                </a:lnTo>
                <a:lnTo>
                  <a:pt x="38861" y="38523"/>
                </a:lnTo>
                <a:lnTo>
                  <a:pt x="40385" y="39370"/>
                </a:lnTo>
                <a:close/>
              </a:path>
              <a:path w="289560" h="285750">
                <a:moveTo>
                  <a:pt x="284987" y="41910"/>
                </a:moveTo>
                <a:lnTo>
                  <a:pt x="284987" y="39370"/>
                </a:lnTo>
                <a:lnTo>
                  <a:pt x="286512" y="39370"/>
                </a:lnTo>
                <a:lnTo>
                  <a:pt x="284987" y="41910"/>
                </a:lnTo>
                <a:close/>
              </a:path>
              <a:path w="289560" h="285750">
                <a:moveTo>
                  <a:pt x="57912" y="81280"/>
                </a:moveTo>
                <a:lnTo>
                  <a:pt x="54864" y="78740"/>
                </a:lnTo>
                <a:lnTo>
                  <a:pt x="50291" y="76200"/>
                </a:lnTo>
                <a:lnTo>
                  <a:pt x="47243" y="72390"/>
                </a:lnTo>
                <a:lnTo>
                  <a:pt x="42671" y="69850"/>
                </a:lnTo>
                <a:lnTo>
                  <a:pt x="39623" y="66040"/>
                </a:lnTo>
                <a:lnTo>
                  <a:pt x="39623" y="64770"/>
                </a:lnTo>
                <a:lnTo>
                  <a:pt x="36575" y="63500"/>
                </a:lnTo>
                <a:lnTo>
                  <a:pt x="36575" y="62230"/>
                </a:lnTo>
                <a:lnTo>
                  <a:pt x="32003" y="58420"/>
                </a:lnTo>
                <a:lnTo>
                  <a:pt x="63354" y="58420"/>
                </a:lnTo>
                <a:lnTo>
                  <a:pt x="73151" y="64770"/>
                </a:lnTo>
                <a:lnTo>
                  <a:pt x="74675" y="66040"/>
                </a:lnTo>
                <a:lnTo>
                  <a:pt x="77723" y="71120"/>
                </a:lnTo>
                <a:lnTo>
                  <a:pt x="82296" y="76200"/>
                </a:lnTo>
                <a:lnTo>
                  <a:pt x="85343" y="80010"/>
                </a:lnTo>
                <a:lnTo>
                  <a:pt x="57912" y="80010"/>
                </a:lnTo>
                <a:lnTo>
                  <a:pt x="57912" y="81280"/>
                </a:lnTo>
                <a:close/>
              </a:path>
              <a:path w="289560" h="285750">
                <a:moveTo>
                  <a:pt x="269748" y="130810"/>
                </a:moveTo>
                <a:lnTo>
                  <a:pt x="245364" y="130810"/>
                </a:lnTo>
                <a:lnTo>
                  <a:pt x="245364" y="111760"/>
                </a:lnTo>
                <a:lnTo>
                  <a:pt x="248412" y="100330"/>
                </a:lnTo>
                <a:lnTo>
                  <a:pt x="248412" y="95250"/>
                </a:lnTo>
                <a:lnTo>
                  <a:pt x="251459" y="80010"/>
                </a:lnTo>
                <a:lnTo>
                  <a:pt x="251459" y="72390"/>
                </a:lnTo>
                <a:lnTo>
                  <a:pt x="254507" y="66040"/>
                </a:lnTo>
                <a:lnTo>
                  <a:pt x="279399" y="66040"/>
                </a:lnTo>
                <a:lnTo>
                  <a:pt x="278891" y="67310"/>
                </a:lnTo>
                <a:lnTo>
                  <a:pt x="278891" y="73660"/>
                </a:lnTo>
                <a:lnTo>
                  <a:pt x="275843" y="80010"/>
                </a:lnTo>
                <a:lnTo>
                  <a:pt x="277063" y="80010"/>
                </a:lnTo>
                <a:lnTo>
                  <a:pt x="275843" y="85090"/>
                </a:lnTo>
                <a:lnTo>
                  <a:pt x="274573" y="91440"/>
                </a:lnTo>
                <a:lnTo>
                  <a:pt x="274319" y="91440"/>
                </a:lnTo>
                <a:lnTo>
                  <a:pt x="274319" y="97790"/>
                </a:lnTo>
                <a:lnTo>
                  <a:pt x="271576" y="109220"/>
                </a:lnTo>
                <a:lnTo>
                  <a:pt x="271271" y="109220"/>
                </a:lnTo>
                <a:lnTo>
                  <a:pt x="271271" y="114300"/>
                </a:lnTo>
                <a:lnTo>
                  <a:pt x="270129" y="118110"/>
                </a:lnTo>
                <a:lnTo>
                  <a:pt x="269748" y="118110"/>
                </a:lnTo>
                <a:lnTo>
                  <a:pt x="269748" y="130810"/>
                </a:lnTo>
                <a:close/>
              </a:path>
              <a:path w="289560" h="285750">
                <a:moveTo>
                  <a:pt x="277063" y="80010"/>
                </a:moveTo>
                <a:lnTo>
                  <a:pt x="275843" y="80010"/>
                </a:lnTo>
                <a:lnTo>
                  <a:pt x="277367" y="78740"/>
                </a:lnTo>
                <a:lnTo>
                  <a:pt x="277063" y="80010"/>
                </a:lnTo>
                <a:close/>
              </a:path>
              <a:path w="289560" h="285750">
                <a:moveTo>
                  <a:pt x="78376" y="103595"/>
                </a:moveTo>
                <a:lnTo>
                  <a:pt x="73151" y="100330"/>
                </a:lnTo>
                <a:lnTo>
                  <a:pt x="73151" y="97790"/>
                </a:lnTo>
                <a:lnTo>
                  <a:pt x="68580" y="93980"/>
                </a:lnTo>
                <a:lnTo>
                  <a:pt x="65532" y="88900"/>
                </a:lnTo>
                <a:lnTo>
                  <a:pt x="60959" y="85090"/>
                </a:lnTo>
                <a:lnTo>
                  <a:pt x="57912" y="80010"/>
                </a:lnTo>
                <a:lnTo>
                  <a:pt x="85343" y="80010"/>
                </a:lnTo>
                <a:lnTo>
                  <a:pt x="89916" y="82550"/>
                </a:lnTo>
                <a:lnTo>
                  <a:pt x="88391" y="82550"/>
                </a:lnTo>
                <a:lnTo>
                  <a:pt x="94487" y="87630"/>
                </a:lnTo>
                <a:lnTo>
                  <a:pt x="99059" y="92710"/>
                </a:lnTo>
                <a:lnTo>
                  <a:pt x="99059" y="93980"/>
                </a:lnTo>
                <a:lnTo>
                  <a:pt x="103632" y="100330"/>
                </a:lnTo>
                <a:lnTo>
                  <a:pt x="105537" y="100330"/>
                </a:lnTo>
                <a:lnTo>
                  <a:pt x="106680" y="101600"/>
                </a:lnTo>
                <a:lnTo>
                  <a:pt x="109727" y="102870"/>
                </a:lnTo>
                <a:lnTo>
                  <a:pt x="77723" y="102870"/>
                </a:lnTo>
                <a:lnTo>
                  <a:pt x="78376" y="103595"/>
                </a:lnTo>
                <a:close/>
              </a:path>
              <a:path w="289560" h="285750">
                <a:moveTo>
                  <a:pt x="274319" y="92710"/>
                </a:moveTo>
                <a:lnTo>
                  <a:pt x="274319" y="91440"/>
                </a:lnTo>
                <a:lnTo>
                  <a:pt x="274573" y="91440"/>
                </a:lnTo>
                <a:lnTo>
                  <a:pt x="274319" y="92710"/>
                </a:lnTo>
                <a:close/>
              </a:path>
              <a:path w="289560" h="285750">
                <a:moveTo>
                  <a:pt x="105537" y="100330"/>
                </a:moveTo>
                <a:lnTo>
                  <a:pt x="103632" y="100330"/>
                </a:lnTo>
                <a:lnTo>
                  <a:pt x="102107" y="96520"/>
                </a:lnTo>
                <a:lnTo>
                  <a:pt x="105537" y="100330"/>
                </a:lnTo>
                <a:close/>
              </a:path>
              <a:path w="289560" h="285750">
                <a:moveTo>
                  <a:pt x="79248" y="104140"/>
                </a:moveTo>
                <a:lnTo>
                  <a:pt x="78376" y="103595"/>
                </a:lnTo>
                <a:lnTo>
                  <a:pt x="77723" y="102870"/>
                </a:lnTo>
                <a:lnTo>
                  <a:pt x="79248" y="104140"/>
                </a:lnTo>
                <a:close/>
              </a:path>
              <a:path w="289560" h="285750">
                <a:moveTo>
                  <a:pt x="112775" y="104140"/>
                </a:moveTo>
                <a:lnTo>
                  <a:pt x="79248" y="104140"/>
                </a:lnTo>
                <a:lnTo>
                  <a:pt x="77723" y="102870"/>
                </a:lnTo>
                <a:lnTo>
                  <a:pt x="109727" y="102870"/>
                </a:lnTo>
                <a:lnTo>
                  <a:pt x="112775" y="104140"/>
                </a:lnTo>
                <a:close/>
              </a:path>
              <a:path w="289560" h="285750">
                <a:moveTo>
                  <a:pt x="102107" y="127000"/>
                </a:moveTo>
                <a:lnTo>
                  <a:pt x="97535" y="123190"/>
                </a:lnTo>
                <a:lnTo>
                  <a:pt x="99059" y="123190"/>
                </a:lnTo>
                <a:lnTo>
                  <a:pt x="92964" y="119380"/>
                </a:lnTo>
                <a:lnTo>
                  <a:pt x="92964" y="118110"/>
                </a:lnTo>
                <a:lnTo>
                  <a:pt x="86867" y="115570"/>
                </a:lnTo>
                <a:lnTo>
                  <a:pt x="85343" y="111760"/>
                </a:lnTo>
                <a:lnTo>
                  <a:pt x="80771" y="107950"/>
                </a:lnTo>
                <a:lnTo>
                  <a:pt x="82296" y="107950"/>
                </a:lnTo>
                <a:lnTo>
                  <a:pt x="78376" y="103595"/>
                </a:lnTo>
                <a:lnTo>
                  <a:pt x="79248" y="104140"/>
                </a:lnTo>
                <a:lnTo>
                  <a:pt x="112775" y="104140"/>
                </a:lnTo>
                <a:lnTo>
                  <a:pt x="112775" y="105410"/>
                </a:lnTo>
                <a:lnTo>
                  <a:pt x="117348" y="110490"/>
                </a:lnTo>
                <a:lnTo>
                  <a:pt x="118871" y="110490"/>
                </a:lnTo>
                <a:lnTo>
                  <a:pt x="123443" y="116840"/>
                </a:lnTo>
                <a:lnTo>
                  <a:pt x="124586" y="116840"/>
                </a:lnTo>
                <a:lnTo>
                  <a:pt x="132587" y="125730"/>
                </a:lnTo>
                <a:lnTo>
                  <a:pt x="102107" y="125730"/>
                </a:lnTo>
                <a:lnTo>
                  <a:pt x="102107" y="127000"/>
                </a:lnTo>
                <a:close/>
              </a:path>
              <a:path w="289560" h="285750">
                <a:moveTo>
                  <a:pt x="271271" y="110490"/>
                </a:moveTo>
                <a:lnTo>
                  <a:pt x="271271" y="109220"/>
                </a:lnTo>
                <a:lnTo>
                  <a:pt x="271576" y="109220"/>
                </a:lnTo>
                <a:lnTo>
                  <a:pt x="271271" y="110490"/>
                </a:lnTo>
                <a:close/>
              </a:path>
              <a:path w="289560" h="285750">
                <a:moveTo>
                  <a:pt x="124586" y="116840"/>
                </a:moveTo>
                <a:lnTo>
                  <a:pt x="123443" y="116840"/>
                </a:lnTo>
                <a:lnTo>
                  <a:pt x="123443" y="115570"/>
                </a:lnTo>
                <a:lnTo>
                  <a:pt x="124586" y="116840"/>
                </a:lnTo>
                <a:close/>
              </a:path>
              <a:path w="289560" h="285750">
                <a:moveTo>
                  <a:pt x="269748" y="119380"/>
                </a:moveTo>
                <a:lnTo>
                  <a:pt x="269748" y="118110"/>
                </a:lnTo>
                <a:lnTo>
                  <a:pt x="270129" y="118110"/>
                </a:lnTo>
                <a:lnTo>
                  <a:pt x="269748" y="119380"/>
                </a:lnTo>
                <a:close/>
              </a:path>
              <a:path w="289560" h="285750">
                <a:moveTo>
                  <a:pt x="131479" y="156787"/>
                </a:moveTo>
                <a:lnTo>
                  <a:pt x="126491" y="153670"/>
                </a:lnTo>
                <a:lnTo>
                  <a:pt x="121919" y="147320"/>
                </a:lnTo>
                <a:lnTo>
                  <a:pt x="117348" y="142240"/>
                </a:lnTo>
                <a:lnTo>
                  <a:pt x="115823" y="142240"/>
                </a:lnTo>
                <a:lnTo>
                  <a:pt x="111251" y="135890"/>
                </a:lnTo>
                <a:lnTo>
                  <a:pt x="106680" y="132080"/>
                </a:lnTo>
                <a:lnTo>
                  <a:pt x="102107" y="125730"/>
                </a:lnTo>
                <a:lnTo>
                  <a:pt x="132587" y="125730"/>
                </a:lnTo>
                <a:lnTo>
                  <a:pt x="138683" y="130810"/>
                </a:lnTo>
                <a:lnTo>
                  <a:pt x="143255" y="135890"/>
                </a:lnTo>
                <a:lnTo>
                  <a:pt x="149351" y="142240"/>
                </a:lnTo>
                <a:lnTo>
                  <a:pt x="153923" y="148590"/>
                </a:lnTo>
                <a:lnTo>
                  <a:pt x="155230" y="148590"/>
                </a:lnTo>
                <a:lnTo>
                  <a:pt x="163067" y="156210"/>
                </a:lnTo>
                <a:lnTo>
                  <a:pt x="131064" y="156210"/>
                </a:lnTo>
                <a:lnTo>
                  <a:pt x="131479" y="156787"/>
                </a:lnTo>
                <a:close/>
              </a:path>
              <a:path w="289560" h="285750">
                <a:moveTo>
                  <a:pt x="265175" y="248920"/>
                </a:moveTo>
                <a:lnTo>
                  <a:pt x="252983" y="248920"/>
                </a:lnTo>
                <a:lnTo>
                  <a:pt x="249935" y="243840"/>
                </a:lnTo>
                <a:lnTo>
                  <a:pt x="243839" y="237490"/>
                </a:lnTo>
                <a:lnTo>
                  <a:pt x="240791" y="234950"/>
                </a:lnTo>
                <a:lnTo>
                  <a:pt x="242316" y="234950"/>
                </a:lnTo>
                <a:lnTo>
                  <a:pt x="240791" y="233680"/>
                </a:lnTo>
                <a:lnTo>
                  <a:pt x="240791" y="193040"/>
                </a:lnTo>
                <a:lnTo>
                  <a:pt x="242316" y="191770"/>
                </a:lnTo>
                <a:lnTo>
                  <a:pt x="242316" y="180340"/>
                </a:lnTo>
                <a:lnTo>
                  <a:pt x="243839" y="176530"/>
                </a:lnTo>
                <a:lnTo>
                  <a:pt x="243839" y="134620"/>
                </a:lnTo>
                <a:lnTo>
                  <a:pt x="245364" y="129540"/>
                </a:lnTo>
                <a:lnTo>
                  <a:pt x="245364" y="130810"/>
                </a:lnTo>
                <a:lnTo>
                  <a:pt x="269748" y="130810"/>
                </a:lnTo>
                <a:lnTo>
                  <a:pt x="269748" y="132080"/>
                </a:lnTo>
                <a:lnTo>
                  <a:pt x="268223" y="135890"/>
                </a:lnTo>
                <a:lnTo>
                  <a:pt x="268223" y="184150"/>
                </a:lnTo>
                <a:lnTo>
                  <a:pt x="266700" y="190500"/>
                </a:lnTo>
                <a:lnTo>
                  <a:pt x="266700" y="208280"/>
                </a:lnTo>
                <a:lnTo>
                  <a:pt x="265175" y="208280"/>
                </a:lnTo>
                <a:lnTo>
                  <a:pt x="265175" y="248920"/>
                </a:lnTo>
                <a:close/>
              </a:path>
              <a:path w="289560" h="285750">
                <a:moveTo>
                  <a:pt x="155230" y="148590"/>
                </a:moveTo>
                <a:lnTo>
                  <a:pt x="153923" y="148590"/>
                </a:lnTo>
                <a:lnTo>
                  <a:pt x="153923" y="147320"/>
                </a:lnTo>
                <a:lnTo>
                  <a:pt x="155230" y="148590"/>
                </a:lnTo>
                <a:close/>
              </a:path>
              <a:path w="289560" h="285750">
                <a:moveTo>
                  <a:pt x="132587" y="157480"/>
                </a:moveTo>
                <a:lnTo>
                  <a:pt x="131479" y="156787"/>
                </a:lnTo>
                <a:lnTo>
                  <a:pt x="131064" y="156210"/>
                </a:lnTo>
                <a:lnTo>
                  <a:pt x="132587" y="157480"/>
                </a:lnTo>
                <a:close/>
              </a:path>
              <a:path w="289560" h="285750">
                <a:moveTo>
                  <a:pt x="162686" y="157480"/>
                </a:moveTo>
                <a:lnTo>
                  <a:pt x="132587" y="157480"/>
                </a:lnTo>
                <a:lnTo>
                  <a:pt x="131064" y="156210"/>
                </a:lnTo>
                <a:lnTo>
                  <a:pt x="161543" y="156210"/>
                </a:lnTo>
                <a:lnTo>
                  <a:pt x="162686" y="157480"/>
                </a:lnTo>
                <a:close/>
              </a:path>
              <a:path w="289560" h="285750">
                <a:moveTo>
                  <a:pt x="173735" y="203200"/>
                </a:moveTo>
                <a:lnTo>
                  <a:pt x="169164" y="199390"/>
                </a:lnTo>
                <a:lnTo>
                  <a:pt x="160019" y="186690"/>
                </a:lnTo>
                <a:lnTo>
                  <a:pt x="153923" y="181610"/>
                </a:lnTo>
                <a:lnTo>
                  <a:pt x="150875" y="177800"/>
                </a:lnTo>
                <a:lnTo>
                  <a:pt x="146303" y="172720"/>
                </a:lnTo>
                <a:lnTo>
                  <a:pt x="144780" y="172720"/>
                </a:lnTo>
                <a:lnTo>
                  <a:pt x="141732" y="168910"/>
                </a:lnTo>
                <a:lnTo>
                  <a:pt x="135635" y="162560"/>
                </a:lnTo>
                <a:lnTo>
                  <a:pt x="131479" y="156787"/>
                </a:lnTo>
                <a:lnTo>
                  <a:pt x="132587" y="157480"/>
                </a:lnTo>
                <a:lnTo>
                  <a:pt x="162686" y="157480"/>
                </a:lnTo>
                <a:lnTo>
                  <a:pt x="166116" y="161290"/>
                </a:lnTo>
                <a:lnTo>
                  <a:pt x="167639" y="161290"/>
                </a:lnTo>
                <a:lnTo>
                  <a:pt x="172212" y="165100"/>
                </a:lnTo>
                <a:lnTo>
                  <a:pt x="176783" y="171450"/>
                </a:lnTo>
                <a:lnTo>
                  <a:pt x="187451" y="181610"/>
                </a:lnTo>
                <a:lnTo>
                  <a:pt x="185927" y="181610"/>
                </a:lnTo>
                <a:lnTo>
                  <a:pt x="195071" y="191770"/>
                </a:lnTo>
                <a:lnTo>
                  <a:pt x="196595" y="191770"/>
                </a:lnTo>
                <a:lnTo>
                  <a:pt x="199643" y="194310"/>
                </a:lnTo>
                <a:lnTo>
                  <a:pt x="202691" y="199390"/>
                </a:lnTo>
                <a:lnTo>
                  <a:pt x="207264" y="201930"/>
                </a:lnTo>
                <a:lnTo>
                  <a:pt x="173735" y="201930"/>
                </a:lnTo>
                <a:lnTo>
                  <a:pt x="173735" y="203200"/>
                </a:lnTo>
                <a:close/>
              </a:path>
              <a:path w="289560" h="285750">
                <a:moveTo>
                  <a:pt x="196595" y="191770"/>
                </a:moveTo>
                <a:lnTo>
                  <a:pt x="195071" y="191770"/>
                </a:lnTo>
                <a:lnTo>
                  <a:pt x="195071" y="190500"/>
                </a:lnTo>
                <a:lnTo>
                  <a:pt x="196595" y="191770"/>
                </a:lnTo>
                <a:close/>
              </a:path>
              <a:path w="289560" h="285750">
                <a:moveTo>
                  <a:pt x="236219" y="229870"/>
                </a:moveTo>
                <a:lnTo>
                  <a:pt x="201167" y="229870"/>
                </a:lnTo>
                <a:lnTo>
                  <a:pt x="192023" y="219710"/>
                </a:lnTo>
                <a:lnTo>
                  <a:pt x="190500" y="219710"/>
                </a:lnTo>
                <a:lnTo>
                  <a:pt x="185927" y="215900"/>
                </a:lnTo>
                <a:lnTo>
                  <a:pt x="187451" y="215900"/>
                </a:lnTo>
                <a:lnTo>
                  <a:pt x="182880" y="210820"/>
                </a:lnTo>
                <a:lnTo>
                  <a:pt x="178307" y="208280"/>
                </a:lnTo>
                <a:lnTo>
                  <a:pt x="178307" y="207010"/>
                </a:lnTo>
                <a:lnTo>
                  <a:pt x="173735" y="201930"/>
                </a:lnTo>
                <a:lnTo>
                  <a:pt x="207264" y="201930"/>
                </a:lnTo>
                <a:lnTo>
                  <a:pt x="210312" y="205740"/>
                </a:lnTo>
                <a:lnTo>
                  <a:pt x="211835" y="205740"/>
                </a:lnTo>
                <a:lnTo>
                  <a:pt x="214883" y="209550"/>
                </a:lnTo>
                <a:lnTo>
                  <a:pt x="216408" y="209550"/>
                </a:lnTo>
                <a:lnTo>
                  <a:pt x="217932" y="210820"/>
                </a:lnTo>
                <a:lnTo>
                  <a:pt x="216407" y="210820"/>
                </a:lnTo>
                <a:lnTo>
                  <a:pt x="219455" y="212090"/>
                </a:lnTo>
                <a:lnTo>
                  <a:pt x="220980" y="214630"/>
                </a:lnTo>
                <a:lnTo>
                  <a:pt x="225551" y="217170"/>
                </a:lnTo>
                <a:lnTo>
                  <a:pt x="228600" y="222250"/>
                </a:lnTo>
                <a:lnTo>
                  <a:pt x="233171" y="224790"/>
                </a:lnTo>
                <a:lnTo>
                  <a:pt x="233171" y="226060"/>
                </a:lnTo>
                <a:lnTo>
                  <a:pt x="236219" y="229870"/>
                </a:lnTo>
                <a:close/>
              </a:path>
              <a:path w="289560" h="285750">
                <a:moveTo>
                  <a:pt x="216408" y="209550"/>
                </a:moveTo>
                <a:lnTo>
                  <a:pt x="214883" y="209550"/>
                </a:lnTo>
                <a:lnTo>
                  <a:pt x="214883" y="208280"/>
                </a:lnTo>
                <a:lnTo>
                  <a:pt x="216408" y="209550"/>
                </a:lnTo>
                <a:close/>
              </a:path>
              <a:path w="289560" h="285750">
                <a:moveTo>
                  <a:pt x="240791" y="233679"/>
                </a:moveTo>
                <a:lnTo>
                  <a:pt x="239267" y="232410"/>
                </a:lnTo>
                <a:lnTo>
                  <a:pt x="205739" y="232410"/>
                </a:lnTo>
                <a:lnTo>
                  <a:pt x="202691" y="229870"/>
                </a:lnTo>
                <a:lnTo>
                  <a:pt x="237743" y="229870"/>
                </a:lnTo>
                <a:lnTo>
                  <a:pt x="240791" y="233679"/>
                </a:lnTo>
                <a:close/>
              </a:path>
              <a:path w="289560" h="285750">
                <a:moveTo>
                  <a:pt x="219455" y="246380"/>
                </a:moveTo>
                <a:lnTo>
                  <a:pt x="216407" y="241300"/>
                </a:lnTo>
                <a:lnTo>
                  <a:pt x="211835" y="238760"/>
                </a:lnTo>
                <a:lnTo>
                  <a:pt x="204217" y="231141"/>
                </a:lnTo>
                <a:lnTo>
                  <a:pt x="205739" y="232410"/>
                </a:lnTo>
                <a:lnTo>
                  <a:pt x="239267" y="232410"/>
                </a:lnTo>
                <a:lnTo>
                  <a:pt x="240791" y="233680"/>
                </a:lnTo>
                <a:lnTo>
                  <a:pt x="239267" y="234950"/>
                </a:lnTo>
                <a:lnTo>
                  <a:pt x="240791" y="238760"/>
                </a:lnTo>
                <a:lnTo>
                  <a:pt x="240791" y="245110"/>
                </a:lnTo>
                <a:lnTo>
                  <a:pt x="219455" y="245110"/>
                </a:lnTo>
                <a:lnTo>
                  <a:pt x="219455" y="246380"/>
                </a:lnTo>
                <a:close/>
              </a:path>
              <a:path w="289560" h="285750">
                <a:moveTo>
                  <a:pt x="240791" y="267970"/>
                </a:moveTo>
                <a:lnTo>
                  <a:pt x="240791" y="238760"/>
                </a:lnTo>
                <a:lnTo>
                  <a:pt x="239267" y="234950"/>
                </a:lnTo>
                <a:lnTo>
                  <a:pt x="240791" y="233680"/>
                </a:lnTo>
                <a:lnTo>
                  <a:pt x="242316" y="234950"/>
                </a:lnTo>
                <a:lnTo>
                  <a:pt x="240791" y="234950"/>
                </a:lnTo>
                <a:lnTo>
                  <a:pt x="243839" y="237490"/>
                </a:lnTo>
                <a:lnTo>
                  <a:pt x="249935" y="243840"/>
                </a:lnTo>
                <a:lnTo>
                  <a:pt x="252221" y="247650"/>
                </a:lnTo>
                <a:lnTo>
                  <a:pt x="251459" y="247650"/>
                </a:lnTo>
                <a:lnTo>
                  <a:pt x="254507" y="250190"/>
                </a:lnTo>
                <a:lnTo>
                  <a:pt x="256032" y="255270"/>
                </a:lnTo>
                <a:lnTo>
                  <a:pt x="257555" y="256540"/>
                </a:lnTo>
                <a:lnTo>
                  <a:pt x="259080" y="260350"/>
                </a:lnTo>
                <a:lnTo>
                  <a:pt x="260603" y="261620"/>
                </a:lnTo>
                <a:lnTo>
                  <a:pt x="261365" y="262890"/>
                </a:lnTo>
                <a:lnTo>
                  <a:pt x="260603" y="262890"/>
                </a:lnTo>
                <a:lnTo>
                  <a:pt x="262127" y="266700"/>
                </a:lnTo>
                <a:lnTo>
                  <a:pt x="242316" y="266700"/>
                </a:lnTo>
                <a:lnTo>
                  <a:pt x="240791" y="267970"/>
                </a:lnTo>
                <a:close/>
              </a:path>
              <a:path w="289560" h="285750">
                <a:moveTo>
                  <a:pt x="240791" y="255270"/>
                </a:moveTo>
                <a:lnTo>
                  <a:pt x="228600" y="255270"/>
                </a:lnTo>
                <a:lnTo>
                  <a:pt x="222503" y="248920"/>
                </a:lnTo>
                <a:lnTo>
                  <a:pt x="219455" y="245110"/>
                </a:lnTo>
                <a:lnTo>
                  <a:pt x="240791" y="245110"/>
                </a:lnTo>
                <a:lnTo>
                  <a:pt x="240791" y="255270"/>
                </a:lnTo>
                <a:close/>
              </a:path>
              <a:path w="289560" h="285750">
                <a:moveTo>
                  <a:pt x="265175" y="264160"/>
                </a:moveTo>
                <a:lnTo>
                  <a:pt x="262127" y="264160"/>
                </a:lnTo>
                <a:lnTo>
                  <a:pt x="260603" y="261620"/>
                </a:lnTo>
                <a:lnTo>
                  <a:pt x="259080" y="260350"/>
                </a:lnTo>
                <a:lnTo>
                  <a:pt x="257555" y="256540"/>
                </a:lnTo>
                <a:lnTo>
                  <a:pt x="256032" y="255270"/>
                </a:lnTo>
                <a:lnTo>
                  <a:pt x="254507" y="250190"/>
                </a:lnTo>
                <a:lnTo>
                  <a:pt x="251459" y="247650"/>
                </a:lnTo>
                <a:lnTo>
                  <a:pt x="252983" y="248920"/>
                </a:lnTo>
                <a:lnTo>
                  <a:pt x="265175" y="248920"/>
                </a:lnTo>
                <a:lnTo>
                  <a:pt x="265175" y="264160"/>
                </a:lnTo>
                <a:close/>
              </a:path>
              <a:path w="289560" h="285750">
                <a:moveTo>
                  <a:pt x="252983" y="248920"/>
                </a:moveTo>
                <a:lnTo>
                  <a:pt x="251459" y="247650"/>
                </a:lnTo>
                <a:lnTo>
                  <a:pt x="252221" y="247650"/>
                </a:lnTo>
                <a:lnTo>
                  <a:pt x="252983" y="248920"/>
                </a:lnTo>
                <a:close/>
              </a:path>
              <a:path w="289560" h="285750">
                <a:moveTo>
                  <a:pt x="240791" y="257810"/>
                </a:moveTo>
                <a:lnTo>
                  <a:pt x="231648" y="257810"/>
                </a:lnTo>
                <a:lnTo>
                  <a:pt x="227075" y="254000"/>
                </a:lnTo>
                <a:lnTo>
                  <a:pt x="228600" y="255270"/>
                </a:lnTo>
                <a:lnTo>
                  <a:pt x="240791" y="255270"/>
                </a:lnTo>
                <a:lnTo>
                  <a:pt x="240791" y="257810"/>
                </a:lnTo>
                <a:close/>
              </a:path>
              <a:path w="289560" h="285750">
                <a:moveTo>
                  <a:pt x="240791" y="264160"/>
                </a:moveTo>
                <a:lnTo>
                  <a:pt x="234696" y="264160"/>
                </a:lnTo>
                <a:lnTo>
                  <a:pt x="233171" y="261620"/>
                </a:lnTo>
                <a:lnTo>
                  <a:pt x="231648" y="260350"/>
                </a:lnTo>
                <a:lnTo>
                  <a:pt x="230123" y="256540"/>
                </a:lnTo>
                <a:lnTo>
                  <a:pt x="231648" y="257810"/>
                </a:lnTo>
                <a:lnTo>
                  <a:pt x="240791" y="257810"/>
                </a:lnTo>
                <a:lnTo>
                  <a:pt x="240791" y="264160"/>
                </a:lnTo>
                <a:close/>
              </a:path>
              <a:path w="289560" h="285750">
                <a:moveTo>
                  <a:pt x="239267" y="271780"/>
                </a:moveTo>
                <a:lnTo>
                  <a:pt x="236219" y="266700"/>
                </a:lnTo>
                <a:lnTo>
                  <a:pt x="233171" y="262890"/>
                </a:lnTo>
                <a:lnTo>
                  <a:pt x="234696" y="264160"/>
                </a:lnTo>
                <a:lnTo>
                  <a:pt x="240791" y="264160"/>
                </a:lnTo>
                <a:lnTo>
                  <a:pt x="240791" y="267970"/>
                </a:lnTo>
                <a:lnTo>
                  <a:pt x="240029" y="270510"/>
                </a:lnTo>
                <a:lnTo>
                  <a:pt x="239267" y="270510"/>
                </a:lnTo>
                <a:lnTo>
                  <a:pt x="239267" y="271780"/>
                </a:lnTo>
                <a:close/>
              </a:path>
              <a:path w="289560" h="285750">
                <a:moveTo>
                  <a:pt x="265175" y="270510"/>
                </a:moveTo>
                <a:lnTo>
                  <a:pt x="262127" y="266700"/>
                </a:lnTo>
                <a:lnTo>
                  <a:pt x="260603" y="262890"/>
                </a:lnTo>
                <a:lnTo>
                  <a:pt x="262127" y="264160"/>
                </a:lnTo>
                <a:lnTo>
                  <a:pt x="265175" y="264160"/>
                </a:lnTo>
                <a:lnTo>
                  <a:pt x="265175" y="270510"/>
                </a:lnTo>
                <a:close/>
              </a:path>
              <a:path w="289560" h="285750">
                <a:moveTo>
                  <a:pt x="262127" y="264160"/>
                </a:moveTo>
                <a:lnTo>
                  <a:pt x="260603" y="262890"/>
                </a:lnTo>
                <a:lnTo>
                  <a:pt x="261365" y="262890"/>
                </a:lnTo>
                <a:lnTo>
                  <a:pt x="262127" y="264160"/>
                </a:lnTo>
                <a:close/>
              </a:path>
              <a:path w="289560" h="285750">
                <a:moveTo>
                  <a:pt x="257555" y="284480"/>
                </a:moveTo>
                <a:lnTo>
                  <a:pt x="248412" y="284480"/>
                </a:lnTo>
                <a:lnTo>
                  <a:pt x="243839" y="281939"/>
                </a:lnTo>
                <a:lnTo>
                  <a:pt x="240791" y="276860"/>
                </a:lnTo>
                <a:lnTo>
                  <a:pt x="240791" y="275590"/>
                </a:lnTo>
                <a:lnTo>
                  <a:pt x="239267" y="273050"/>
                </a:lnTo>
                <a:lnTo>
                  <a:pt x="240791" y="267970"/>
                </a:lnTo>
                <a:lnTo>
                  <a:pt x="242316" y="266700"/>
                </a:lnTo>
                <a:lnTo>
                  <a:pt x="262127" y="266700"/>
                </a:lnTo>
                <a:lnTo>
                  <a:pt x="265175" y="270510"/>
                </a:lnTo>
                <a:lnTo>
                  <a:pt x="265175" y="273050"/>
                </a:lnTo>
                <a:lnTo>
                  <a:pt x="263651" y="275590"/>
                </a:lnTo>
                <a:lnTo>
                  <a:pt x="262769" y="279266"/>
                </a:lnTo>
                <a:lnTo>
                  <a:pt x="257555" y="284480"/>
                </a:lnTo>
                <a:close/>
              </a:path>
              <a:path w="289560" h="285750">
                <a:moveTo>
                  <a:pt x="239267" y="273050"/>
                </a:moveTo>
                <a:lnTo>
                  <a:pt x="239267" y="270510"/>
                </a:lnTo>
                <a:lnTo>
                  <a:pt x="240029" y="270510"/>
                </a:lnTo>
                <a:lnTo>
                  <a:pt x="239267" y="273050"/>
                </a:lnTo>
                <a:close/>
              </a:path>
              <a:path w="289560" h="285750">
                <a:moveTo>
                  <a:pt x="243839" y="281939"/>
                </a:moveTo>
                <a:lnTo>
                  <a:pt x="240791" y="279400"/>
                </a:lnTo>
                <a:lnTo>
                  <a:pt x="239267" y="273050"/>
                </a:lnTo>
                <a:lnTo>
                  <a:pt x="240791" y="275590"/>
                </a:lnTo>
                <a:lnTo>
                  <a:pt x="240791" y="276860"/>
                </a:lnTo>
                <a:lnTo>
                  <a:pt x="243839" y="281939"/>
                </a:lnTo>
                <a:close/>
              </a:path>
              <a:path w="289560" h="285750">
                <a:moveTo>
                  <a:pt x="262769" y="279266"/>
                </a:moveTo>
                <a:lnTo>
                  <a:pt x="263651" y="275590"/>
                </a:lnTo>
                <a:lnTo>
                  <a:pt x="265175" y="273050"/>
                </a:lnTo>
                <a:lnTo>
                  <a:pt x="265175" y="276860"/>
                </a:lnTo>
                <a:lnTo>
                  <a:pt x="262769" y="279266"/>
                </a:lnTo>
                <a:close/>
              </a:path>
              <a:path w="289560" h="285750">
                <a:moveTo>
                  <a:pt x="257555" y="284480"/>
                </a:moveTo>
                <a:lnTo>
                  <a:pt x="262769" y="279266"/>
                </a:lnTo>
                <a:lnTo>
                  <a:pt x="262127" y="281940"/>
                </a:lnTo>
                <a:lnTo>
                  <a:pt x="257555" y="284480"/>
                </a:lnTo>
                <a:close/>
              </a:path>
              <a:path w="289560" h="285750">
                <a:moveTo>
                  <a:pt x="251459" y="285750"/>
                </a:moveTo>
                <a:lnTo>
                  <a:pt x="245364" y="283210"/>
                </a:lnTo>
                <a:lnTo>
                  <a:pt x="243840" y="281940"/>
                </a:lnTo>
                <a:lnTo>
                  <a:pt x="248412" y="284480"/>
                </a:lnTo>
                <a:lnTo>
                  <a:pt x="257555" y="284480"/>
                </a:lnTo>
                <a:lnTo>
                  <a:pt x="251459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49239" y="2854451"/>
            <a:ext cx="62865" cy="143510"/>
          </a:xfrm>
          <a:custGeom>
            <a:avLst/>
            <a:gdLst/>
            <a:ahLst/>
            <a:cxnLst/>
            <a:rect l="l" t="t" r="r" b="b"/>
            <a:pathLst>
              <a:path w="62864" h="143510">
                <a:moveTo>
                  <a:pt x="41148" y="19812"/>
                </a:moveTo>
                <a:lnTo>
                  <a:pt x="39624" y="16764"/>
                </a:lnTo>
                <a:lnTo>
                  <a:pt x="36576" y="13716"/>
                </a:lnTo>
                <a:lnTo>
                  <a:pt x="36576" y="10668"/>
                </a:lnTo>
                <a:lnTo>
                  <a:pt x="38100" y="7620"/>
                </a:lnTo>
                <a:lnTo>
                  <a:pt x="39624" y="6096"/>
                </a:lnTo>
                <a:lnTo>
                  <a:pt x="39624" y="3048"/>
                </a:lnTo>
                <a:lnTo>
                  <a:pt x="42672" y="3048"/>
                </a:lnTo>
                <a:lnTo>
                  <a:pt x="44196" y="1524"/>
                </a:lnTo>
                <a:lnTo>
                  <a:pt x="47244" y="1524"/>
                </a:lnTo>
                <a:lnTo>
                  <a:pt x="51816" y="0"/>
                </a:lnTo>
                <a:lnTo>
                  <a:pt x="56388" y="1524"/>
                </a:lnTo>
                <a:lnTo>
                  <a:pt x="59436" y="6096"/>
                </a:lnTo>
                <a:lnTo>
                  <a:pt x="60960" y="9144"/>
                </a:lnTo>
                <a:lnTo>
                  <a:pt x="62484" y="13716"/>
                </a:lnTo>
                <a:lnTo>
                  <a:pt x="62484" y="15240"/>
                </a:lnTo>
                <a:lnTo>
                  <a:pt x="41148" y="15240"/>
                </a:lnTo>
                <a:lnTo>
                  <a:pt x="41910" y="17526"/>
                </a:lnTo>
                <a:lnTo>
                  <a:pt x="41148" y="19812"/>
                </a:lnTo>
                <a:close/>
              </a:path>
              <a:path w="62864" h="143510">
                <a:moveTo>
                  <a:pt x="41910" y="17526"/>
                </a:moveTo>
                <a:lnTo>
                  <a:pt x="41148" y="15240"/>
                </a:lnTo>
                <a:lnTo>
                  <a:pt x="42351" y="16202"/>
                </a:lnTo>
                <a:lnTo>
                  <a:pt x="41910" y="17526"/>
                </a:lnTo>
                <a:close/>
              </a:path>
              <a:path w="62864" h="143510">
                <a:moveTo>
                  <a:pt x="42351" y="16202"/>
                </a:moveTo>
                <a:lnTo>
                  <a:pt x="41148" y="15240"/>
                </a:lnTo>
                <a:lnTo>
                  <a:pt x="42672" y="15240"/>
                </a:lnTo>
                <a:lnTo>
                  <a:pt x="42351" y="16202"/>
                </a:lnTo>
                <a:close/>
              </a:path>
              <a:path w="62864" h="143510">
                <a:moveTo>
                  <a:pt x="42672" y="16459"/>
                </a:moveTo>
                <a:lnTo>
                  <a:pt x="42351" y="16202"/>
                </a:lnTo>
                <a:lnTo>
                  <a:pt x="42672" y="15240"/>
                </a:lnTo>
                <a:lnTo>
                  <a:pt x="42672" y="16459"/>
                </a:lnTo>
                <a:close/>
              </a:path>
              <a:path w="62864" h="143510">
                <a:moveTo>
                  <a:pt x="62484" y="21336"/>
                </a:moveTo>
                <a:lnTo>
                  <a:pt x="48768" y="21336"/>
                </a:lnTo>
                <a:lnTo>
                  <a:pt x="42672" y="16459"/>
                </a:lnTo>
                <a:lnTo>
                  <a:pt x="42672" y="15240"/>
                </a:lnTo>
                <a:lnTo>
                  <a:pt x="62484" y="15240"/>
                </a:lnTo>
                <a:lnTo>
                  <a:pt x="62484" y="21336"/>
                </a:lnTo>
                <a:close/>
              </a:path>
              <a:path w="62864" h="143510">
                <a:moveTo>
                  <a:pt x="42062" y="17983"/>
                </a:moveTo>
                <a:lnTo>
                  <a:pt x="41910" y="17526"/>
                </a:lnTo>
                <a:lnTo>
                  <a:pt x="42351" y="16202"/>
                </a:lnTo>
                <a:lnTo>
                  <a:pt x="42672" y="16459"/>
                </a:lnTo>
                <a:lnTo>
                  <a:pt x="42672" y="16764"/>
                </a:lnTo>
                <a:lnTo>
                  <a:pt x="42062" y="17983"/>
                </a:lnTo>
                <a:close/>
              </a:path>
              <a:path w="62864" h="143510">
                <a:moveTo>
                  <a:pt x="48768" y="21336"/>
                </a:moveTo>
                <a:lnTo>
                  <a:pt x="45720" y="19812"/>
                </a:lnTo>
                <a:lnTo>
                  <a:pt x="42672" y="19812"/>
                </a:lnTo>
                <a:lnTo>
                  <a:pt x="42672" y="16459"/>
                </a:lnTo>
                <a:lnTo>
                  <a:pt x="48768" y="21336"/>
                </a:lnTo>
                <a:close/>
              </a:path>
              <a:path w="62864" h="143510">
                <a:moveTo>
                  <a:pt x="42672" y="19812"/>
                </a:moveTo>
                <a:lnTo>
                  <a:pt x="42062" y="17983"/>
                </a:lnTo>
                <a:lnTo>
                  <a:pt x="42672" y="16764"/>
                </a:lnTo>
                <a:lnTo>
                  <a:pt x="42672" y="19812"/>
                </a:lnTo>
                <a:close/>
              </a:path>
              <a:path w="62864" h="143510">
                <a:moveTo>
                  <a:pt x="41148" y="19812"/>
                </a:moveTo>
                <a:lnTo>
                  <a:pt x="41910" y="17526"/>
                </a:lnTo>
                <a:lnTo>
                  <a:pt x="42062" y="17983"/>
                </a:lnTo>
                <a:lnTo>
                  <a:pt x="41148" y="19812"/>
                </a:lnTo>
                <a:close/>
              </a:path>
              <a:path w="62864" h="143510">
                <a:moveTo>
                  <a:pt x="61722" y="24384"/>
                </a:moveTo>
                <a:lnTo>
                  <a:pt x="39624" y="24384"/>
                </a:lnTo>
                <a:lnTo>
                  <a:pt x="41148" y="21336"/>
                </a:lnTo>
                <a:lnTo>
                  <a:pt x="41148" y="19812"/>
                </a:lnTo>
                <a:lnTo>
                  <a:pt x="42062" y="17983"/>
                </a:lnTo>
                <a:lnTo>
                  <a:pt x="42672" y="19812"/>
                </a:lnTo>
                <a:lnTo>
                  <a:pt x="45720" y="19812"/>
                </a:lnTo>
                <a:lnTo>
                  <a:pt x="48768" y="21336"/>
                </a:lnTo>
                <a:lnTo>
                  <a:pt x="62484" y="21336"/>
                </a:lnTo>
                <a:lnTo>
                  <a:pt x="62484" y="22860"/>
                </a:lnTo>
                <a:lnTo>
                  <a:pt x="61722" y="24384"/>
                </a:lnTo>
                <a:close/>
              </a:path>
              <a:path w="62864" h="143510">
                <a:moveTo>
                  <a:pt x="42672" y="70104"/>
                </a:moveTo>
                <a:lnTo>
                  <a:pt x="42672" y="68580"/>
                </a:lnTo>
                <a:lnTo>
                  <a:pt x="19812" y="68580"/>
                </a:lnTo>
                <a:lnTo>
                  <a:pt x="22860" y="62484"/>
                </a:lnTo>
                <a:lnTo>
                  <a:pt x="22860" y="60960"/>
                </a:lnTo>
                <a:lnTo>
                  <a:pt x="24384" y="54864"/>
                </a:lnTo>
                <a:lnTo>
                  <a:pt x="27432" y="48768"/>
                </a:lnTo>
                <a:lnTo>
                  <a:pt x="30480" y="44196"/>
                </a:lnTo>
                <a:lnTo>
                  <a:pt x="30480" y="42672"/>
                </a:lnTo>
                <a:lnTo>
                  <a:pt x="33528" y="33528"/>
                </a:lnTo>
                <a:lnTo>
                  <a:pt x="35052" y="32004"/>
                </a:lnTo>
                <a:lnTo>
                  <a:pt x="36576" y="27432"/>
                </a:lnTo>
                <a:lnTo>
                  <a:pt x="39624" y="22860"/>
                </a:lnTo>
                <a:lnTo>
                  <a:pt x="39624" y="24384"/>
                </a:lnTo>
                <a:lnTo>
                  <a:pt x="61722" y="24384"/>
                </a:lnTo>
                <a:lnTo>
                  <a:pt x="59436" y="28956"/>
                </a:lnTo>
                <a:lnTo>
                  <a:pt x="60960" y="28956"/>
                </a:lnTo>
                <a:lnTo>
                  <a:pt x="59436" y="32004"/>
                </a:lnTo>
                <a:lnTo>
                  <a:pt x="57912" y="33528"/>
                </a:lnTo>
                <a:lnTo>
                  <a:pt x="56388" y="38100"/>
                </a:lnTo>
                <a:lnTo>
                  <a:pt x="53340" y="42672"/>
                </a:lnTo>
                <a:lnTo>
                  <a:pt x="54102" y="42672"/>
                </a:lnTo>
                <a:lnTo>
                  <a:pt x="51816" y="47244"/>
                </a:lnTo>
                <a:lnTo>
                  <a:pt x="50292" y="51816"/>
                </a:lnTo>
                <a:lnTo>
                  <a:pt x="47244" y="57912"/>
                </a:lnTo>
                <a:lnTo>
                  <a:pt x="46101" y="62484"/>
                </a:lnTo>
                <a:lnTo>
                  <a:pt x="45720" y="62484"/>
                </a:lnTo>
                <a:lnTo>
                  <a:pt x="42672" y="70104"/>
                </a:lnTo>
                <a:close/>
              </a:path>
              <a:path w="62864" h="143510">
                <a:moveTo>
                  <a:pt x="54102" y="42672"/>
                </a:moveTo>
                <a:lnTo>
                  <a:pt x="53340" y="42672"/>
                </a:lnTo>
                <a:lnTo>
                  <a:pt x="54864" y="41148"/>
                </a:lnTo>
                <a:lnTo>
                  <a:pt x="54102" y="42672"/>
                </a:lnTo>
                <a:close/>
              </a:path>
              <a:path w="62864" h="143510">
                <a:moveTo>
                  <a:pt x="45720" y="64008"/>
                </a:moveTo>
                <a:lnTo>
                  <a:pt x="45720" y="62484"/>
                </a:lnTo>
                <a:lnTo>
                  <a:pt x="46101" y="62484"/>
                </a:lnTo>
                <a:lnTo>
                  <a:pt x="45720" y="64008"/>
                </a:lnTo>
                <a:close/>
              </a:path>
              <a:path w="62864" h="143510">
                <a:moveTo>
                  <a:pt x="33528" y="100584"/>
                </a:moveTo>
                <a:lnTo>
                  <a:pt x="9144" y="100584"/>
                </a:lnTo>
                <a:lnTo>
                  <a:pt x="12192" y="88392"/>
                </a:lnTo>
                <a:lnTo>
                  <a:pt x="15240" y="80772"/>
                </a:lnTo>
                <a:lnTo>
                  <a:pt x="18288" y="74676"/>
                </a:lnTo>
                <a:lnTo>
                  <a:pt x="19812" y="67056"/>
                </a:lnTo>
                <a:lnTo>
                  <a:pt x="19812" y="68580"/>
                </a:lnTo>
                <a:lnTo>
                  <a:pt x="42672" y="68580"/>
                </a:lnTo>
                <a:lnTo>
                  <a:pt x="41148" y="74676"/>
                </a:lnTo>
                <a:lnTo>
                  <a:pt x="41148" y="76200"/>
                </a:lnTo>
                <a:lnTo>
                  <a:pt x="38100" y="82296"/>
                </a:lnTo>
                <a:lnTo>
                  <a:pt x="36957" y="86868"/>
                </a:lnTo>
                <a:lnTo>
                  <a:pt x="36576" y="86868"/>
                </a:lnTo>
                <a:lnTo>
                  <a:pt x="35052" y="94488"/>
                </a:lnTo>
                <a:lnTo>
                  <a:pt x="33528" y="100584"/>
                </a:lnTo>
                <a:close/>
              </a:path>
              <a:path w="62864" h="143510">
                <a:moveTo>
                  <a:pt x="36576" y="88392"/>
                </a:moveTo>
                <a:lnTo>
                  <a:pt x="36576" y="86868"/>
                </a:lnTo>
                <a:lnTo>
                  <a:pt x="36957" y="86868"/>
                </a:lnTo>
                <a:lnTo>
                  <a:pt x="36576" y="88392"/>
                </a:lnTo>
                <a:close/>
              </a:path>
              <a:path w="62864" h="143510">
                <a:moveTo>
                  <a:pt x="32385" y="105156"/>
                </a:moveTo>
                <a:lnTo>
                  <a:pt x="7620" y="105156"/>
                </a:lnTo>
                <a:lnTo>
                  <a:pt x="9144" y="99060"/>
                </a:lnTo>
                <a:lnTo>
                  <a:pt x="9144" y="100584"/>
                </a:lnTo>
                <a:lnTo>
                  <a:pt x="33528" y="100584"/>
                </a:lnTo>
                <a:lnTo>
                  <a:pt x="32385" y="105156"/>
                </a:lnTo>
                <a:close/>
              </a:path>
              <a:path w="62864" h="143510">
                <a:moveTo>
                  <a:pt x="18288" y="143256"/>
                </a:moveTo>
                <a:lnTo>
                  <a:pt x="12192" y="141732"/>
                </a:lnTo>
                <a:lnTo>
                  <a:pt x="4572" y="141732"/>
                </a:lnTo>
                <a:lnTo>
                  <a:pt x="0" y="135636"/>
                </a:lnTo>
                <a:lnTo>
                  <a:pt x="1524" y="129540"/>
                </a:lnTo>
                <a:lnTo>
                  <a:pt x="1524" y="124968"/>
                </a:lnTo>
                <a:lnTo>
                  <a:pt x="3048" y="121920"/>
                </a:lnTo>
                <a:lnTo>
                  <a:pt x="6096" y="112776"/>
                </a:lnTo>
                <a:lnTo>
                  <a:pt x="6096" y="108204"/>
                </a:lnTo>
                <a:lnTo>
                  <a:pt x="7620" y="103632"/>
                </a:lnTo>
                <a:lnTo>
                  <a:pt x="7620" y="105156"/>
                </a:lnTo>
                <a:lnTo>
                  <a:pt x="32385" y="105156"/>
                </a:lnTo>
                <a:lnTo>
                  <a:pt x="32004" y="106680"/>
                </a:lnTo>
                <a:lnTo>
                  <a:pt x="27432" y="120396"/>
                </a:lnTo>
                <a:lnTo>
                  <a:pt x="25908" y="123444"/>
                </a:lnTo>
                <a:lnTo>
                  <a:pt x="25908" y="128016"/>
                </a:lnTo>
                <a:lnTo>
                  <a:pt x="25146" y="129540"/>
                </a:lnTo>
                <a:lnTo>
                  <a:pt x="24384" y="129540"/>
                </a:lnTo>
                <a:lnTo>
                  <a:pt x="24384" y="138684"/>
                </a:lnTo>
                <a:lnTo>
                  <a:pt x="18288" y="143256"/>
                </a:lnTo>
                <a:close/>
              </a:path>
              <a:path w="62864" h="143510">
                <a:moveTo>
                  <a:pt x="24384" y="131064"/>
                </a:moveTo>
                <a:lnTo>
                  <a:pt x="24384" y="129540"/>
                </a:lnTo>
                <a:lnTo>
                  <a:pt x="25146" y="129540"/>
                </a:lnTo>
                <a:lnTo>
                  <a:pt x="24384" y="1310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25071" y="3084575"/>
            <a:ext cx="221615" cy="111760"/>
          </a:xfrm>
          <a:custGeom>
            <a:avLst/>
            <a:gdLst/>
            <a:ahLst/>
            <a:cxnLst/>
            <a:rect l="l" t="t" r="r" b="b"/>
            <a:pathLst>
              <a:path w="221614" h="111760">
                <a:moveTo>
                  <a:pt x="170688" y="10668"/>
                </a:moveTo>
                <a:lnTo>
                  <a:pt x="167640" y="6096"/>
                </a:lnTo>
                <a:lnTo>
                  <a:pt x="163068" y="1524"/>
                </a:lnTo>
                <a:lnTo>
                  <a:pt x="156972" y="0"/>
                </a:lnTo>
                <a:lnTo>
                  <a:pt x="152400" y="3048"/>
                </a:lnTo>
                <a:lnTo>
                  <a:pt x="146304" y="6096"/>
                </a:lnTo>
                <a:lnTo>
                  <a:pt x="147828" y="6096"/>
                </a:lnTo>
                <a:lnTo>
                  <a:pt x="141732" y="9144"/>
                </a:lnTo>
                <a:lnTo>
                  <a:pt x="140208" y="9144"/>
                </a:lnTo>
                <a:lnTo>
                  <a:pt x="135636" y="10668"/>
                </a:lnTo>
                <a:lnTo>
                  <a:pt x="138684" y="10668"/>
                </a:lnTo>
                <a:lnTo>
                  <a:pt x="132588" y="12192"/>
                </a:lnTo>
                <a:lnTo>
                  <a:pt x="134112" y="12192"/>
                </a:lnTo>
                <a:lnTo>
                  <a:pt x="128016" y="13716"/>
                </a:lnTo>
                <a:lnTo>
                  <a:pt x="121920" y="13716"/>
                </a:lnTo>
                <a:lnTo>
                  <a:pt x="109728" y="16764"/>
                </a:lnTo>
                <a:lnTo>
                  <a:pt x="74676" y="16764"/>
                </a:lnTo>
                <a:lnTo>
                  <a:pt x="67056" y="15240"/>
                </a:lnTo>
                <a:lnTo>
                  <a:pt x="47244" y="15240"/>
                </a:lnTo>
                <a:lnTo>
                  <a:pt x="41148" y="13716"/>
                </a:lnTo>
                <a:lnTo>
                  <a:pt x="27432" y="13716"/>
                </a:lnTo>
                <a:lnTo>
                  <a:pt x="22860" y="12192"/>
                </a:lnTo>
                <a:lnTo>
                  <a:pt x="21336" y="12192"/>
                </a:lnTo>
                <a:lnTo>
                  <a:pt x="18288" y="10668"/>
                </a:lnTo>
                <a:lnTo>
                  <a:pt x="13716" y="7620"/>
                </a:lnTo>
                <a:lnTo>
                  <a:pt x="7620" y="7620"/>
                </a:lnTo>
                <a:lnTo>
                  <a:pt x="0" y="15240"/>
                </a:lnTo>
                <a:lnTo>
                  <a:pt x="0" y="21336"/>
                </a:lnTo>
                <a:lnTo>
                  <a:pt x="6096" y="27432"/>
                </a:lnTo>
                <a:lnTo>
                  <a:pt x="12192" y="30480"/>
                </a:lnTo>
                <a:lnTo>
                  <a:pt x="13716" y="32004"/>
                </a:lnTo>
                <a:lnTo>
                  <a:pt x="18288" y="32004"/>
                </a:lnTo>
                <a:lnTo>
                  <a:pt x="27432" y="35052"/>
                </a:lnTo>
                <a:lnTo>
                  <a:pt x="33528" y="35052"/>
                </a:lnTo>
                <a:lnTo>
                  <a:pt x="39624" y="36576"/>
                </a:lnTo>
                <a:lnTo>
                  <a:pt x="44196" y="36576"/>
                </a:lnTo>
                <a:lnTo>
                  <a:pt x="50292" y="38100"/>
                </a:lnTo>
                <a:lnTo>
                  <a:pt x="65532" y="38100"/>
                </a:lnTo>
                <a:lnTo>
                  <a:pt x="73152" y="39624"/>
                </a:lnTo>
                <a:lnTo>
                  <a:pt x="112776" y="39624"/>
                </a:lnTo>
                <a:lnTo>
                  <a:pt x="118872" y="38100"/>
                </a:lnTo>
                <a:lnTo>
                  <a:pt x="126492" y="36576"/>
                </a:lnTo>
                <a:lnTo>
                  <a:pt x="132588" y="35052"/>
                </a:lnTo>
                <a:lnTo>
                  <a:pt x="138684" y="35052"/>
                </a:lnTo>
                <a:lnTo>
                  <a:pt x="144780" y="33528"/>
                </a:lnTo>
                <a:lnTo>
                  <a:pt x="146304" y="32004"/>
                </a:lnTo>
                <a:lnTo>
                  <a:pt x="150876" y="30480"/>
                </a:lnTo>
                <a:lnTo>
                  <a:pt x="149352" y="30480"/>
                </a:lnTo>
                <a:lnTo>
                  <a:pt x="153924" y="28956"/>
                </a:lnTo>
                <a:lnTo>
                  <a:pt x="158496" y="25908"/>
                </a:lnTo>
                <a:lnTo>
                  <a:pt x="160020" y="25908"/>
                </a:lnTo>
                <a:lnTo>
                  <a:pt x="163068" y="22860"/>
                </a:lnTo>
                <a:lnTo>
                  <a:pt x="166116" y="21336"/>
                </a:lnTo>
                <a:lnTo>
                  <a:pt x="169164" y="16764"/>
                </a:lnTo>
                <a:lnTo>
                  <a:pt x="170688" y="10668"/>
                </a:lnTo>
                <a:close/>
              </a:path>
              <a:path w="221614" h="111760">
                <a:moveTo>
                  <a:pt x="220992" y="74676"/>
                </a:moveTo>
                <a:lnTo>
                  <a:pt x="217944" y="70104"/>
                </a:lnTo>
                <a:lnTo>
                  <a:pt x="213372" y="67056"/>
                </a:lnTo>
                <a:lnTo>
                  <a:pt x="207276" y="65532"/>
                </a:lnTo>
                <a:lnTo>
                  <a:pt x="202704" y="68580"/>
                </a:lnTo>
                <a:lnTo>
                  <a:pt x="201180" y="70104"/>
                </a:lnTo>
                <a:lnTo>
                  <a:pt x="199656" y="70104"/>
                </a:lnTo>
                <a:lnTo>
                  <a:pt x="198132" y="73152"/>
                </a:lnTo>
                <a:lnTo>
                  <a:pt x="198132" y="71628"/>
                </a:lnTo>
                <a:lnTo>
                  <a:pt x="197218" y="73456"/>
                </a:lnTo>
                <a:lnTo>
                  <a:pt x="193560" y="74676"/>
                </a:lnTo>
                <a:lnTo>
                  <a:pt x="192036" y="74676"/>
                </a:lnTo>
                <a:lnTo>
                  <a:pt x="187464" y="76200"/>
                </a:lnTo>
                <a:lnTo>
                  <a:pt x="185940" y="76200"/>
                </a:lnTo>
                <a:lnTo>
                  <a:pt x="181368" y="77724"/>
                </a:lnTo>
                <a:lnTo>
                  <a:pt x="182892" y="77724"/>
                </a:lnTo>
                <a:lnTo>
                  <a:pt x="176796" y="79248"/>
                </a:lnTo>
                <a:lnTo>
                  <a:pt x="172224" y="80772"/>
                </a:lnTo>
                <a:lnTo>
                  <a:pt x="173748" y="80772"/>
                </a:lnTo>
                <a:lnTo>
                  <a:pt x="167652" y="82296"/>
                </a:lnTo>
                <a:lnTo>
                  <a:pt x="166128" y="82296"/>
                </a:lnTo>
                <a:lnTo>
                  <a:pt x="161556" y="83820"/>
                </a:lnTo>
                <a:lnTo>
                  <a:pt x="155460" y="85344"/>
                </a:lnTo>
                <a:lnTo>
                  <a:pt x="150888" y="85344"/>
                </a:lnTo>
                <a:lnTo>
                  <a:pt x="144792" y="86868"/>
                </a:lnTo>
                <a:lnTo>
                  <a:pt x="131076" y="86868"/>
                </a:lnTo>
                <a:lnTo>
                  <a:pt x="124980" y="88392"/>
                </a:lnTo>
                <a:lnTo>
                  <a:pt x="117360" y="89916"/>
                </a:lnTo>
                <a:lnTo>
                  <a:pt x="105168" y="89916"/>
                </a:lnTo>
                <a:lnTo>
                  <a:pt x="99072" y="88392"/>
                </a:lnTo>
                <a:lnTo>
                  <a:pt x="91452" y="88392"/>
                </a:lnTo>
                <a:lnTo>
                  <a:pt x="85356" y="89916"/>
                </a:lnTo>
                <a:lnTo>
                  <a:pt x="77736" y="89916"/>
                </a:lnTo>
                <a:lnTo>
                  <a:pt x="73164" y="88392"/>
                </a:lnTo>
                <a:lnTo>
                  <a:pt x="70116" y="88392"/>
                </a:lnTo>
                <a:lnTo>
                  <a:pt x="65544" y="86868"/>
                </a:lnTo>
                <a:lnTo>
                  <a:pt x="67068" y="88392"/>
                </a:lnTo>
                <a:lnTo>
                  <a:pt x="65036" y="87376"/>
                </a:lnTo>
                <a:lnTo>
                  <a:pt x="64782" y="86868"/>
                </a:lnTo>
                <a:lnTo>
                  <a:pt x="64020" y="85344"/>
                </a:lnTo>
                <a:lnTo>
                  <a:pt x="59448" y="82296"/>
                </a:lnTo>
                <a:lnTo>
                  <a:pt x="53352" y="83820"/>
                </a:lnTo>
                <a:lnTo>
                  <a:pt x="50304" y="86868"/>
                </a:lnTo>
                <a:lnTo>
                  <a:pt x="47256" y="91440"/>
                </a:lnTo>
                <a:lnTo>
                  <a:pt x="47256" y="96012"/>
                </a:lnTo>
                <a:lnTo>
                  <a:pt x="50304" y="100584"/>
                </a:lnTo>
                <a:lnTo>
                  <a:pt x="53352" y="102108"/>
                </a:lnTo>
                <a:lnTo>
                  <a:pt x="56400" y="105156"/>
                </a:lnTo>
                <a:lnTo>
                  <a:pt x="59448" y="106680"/>
                </a:lnTo>
                <a:lnTo>
                  <a:pt x="64020" y="108204"/>
                </a:lnTo>
                <a:lnTo>
                  <a:pt x="68592" y="108204"/>
                </a:lnTo>
                <a:lnTo>
                  <a:pt x="73164" y="109728"/>
                </a:lnTo>
                <a:lnTo>
                  <a:pt x="91452" y="109728"/>
                </a:lnTo>
                <a:lnTo>
                  <a:pt x="97548" y="111252"/>
                </a:lnTo>
                <a:lnTo>
                  <a:pt x="128028" y="111252"/>
                </a:lnTo>
                <a:lnTo>
                  <a:pt x="135648" y="109728"/>
                </a:lnTo>
                <a:lnTo>
                  <a:pt x="147840" y="109728"/>
                </a:lnTo>
                <a:lnTo>
                  <a:pt x="153936" y="108204"/>
                </a:lnTo>
                <a:lnTo>
                  <a:pt x="155460" y="108204"/>
                </a:lnTo>
                <a:lnTo>
                  <a:pt x="167652" y="105156"/>
                </a:lnTo>
                <a:lnTo>
                  <a:pt x="172224" y="103632"/>
                </a:lnTo>
                <a:lnTo>
                  <a:pt x="178320" y="103632"/>
                </a:lnTo>
                <a:lnTo>
                  <a:pt x="184416" y="102108"/>
                </a:lnTo>
                <a:lnTo>
                  <a:pt x="198132" y="97536"/>
                </a:lnTo>
                <a:lnTo>
                  <a:pt x="201180" y="96012"/>
                </a:lnTo>
                <a:lnTo>
                  <a:pt x="202704" y="96012"/>
                </a:lnTo>
                <a:lnTo>
                  <a:pt x="207276" y="94488"/>
                </a:lnTo>
                <a:lnTo>
                  <a:pt x="210324" y="92964"/>
                </a:lnTo>
                <a:lnTo>
                  <a:pt x="211848" y="89916"/>
                </a:lnTo>
                <a:lnTo>
                  <a:pt x="213372" y="88392"/>
                </a:lnTo>
                <a:lnTo>
                  <a:pt x="216420" y="86868"/>
                </a:lnTo>
                <a:lnTo>
                  <a:pt x="214896" y="86868"/>
                </a:lnTo>
                <a:lnTo>
                  <a:pt x="217944" y="85344"/>
                </a:lnTo>
                <a:lnTo>
                  <a:pt x="220992" y="80772"/>
                </a:lnTo>
                <a:lnTo>
                  <a:pt x="220992" y="746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97780" y="3674363"/>
            <a:ext cx="295910" cy="330835"/>
          </a:xfrm>
          <a:custGeom>
            <a:avLst/>
            <a:gdLst/>
            <a:ahLst/>
            <a:cxnLst/>
            <a:rect l="l" t="t" r="r" b="b"/>
            <a:pathLst>
              <a:path w="295910" h="330835">
                <a:moveTo>
                  <a:pt x="295643" y="278892"/>
                </a:moveTo>
                <a:lnTo>
                  <a:pt x="292595" y="277368"/>
                </a:lnTo>
                <a:lnTo>
                  <a:pt x="289547" y="274320"/>
                </a:lnTo>
                <a:lnTo>
                  <a:pt x="284975" y="274320"/>
                </a:lnTo>
                <a:lnTo>
                  <a:pt x="278879" y="277368"/>
                </a:lnTo>
                <a:lnTo>
                  <a:pt x="277355" y="277368"/>
                </a:lnTo>
                <a:lnTo>
                  <a:pt x="274307" y="278892"/>
                </a:lnTo>
                <a:lnTo>
                  <a:pt x="275831" y="278892"/>
                </a:lnTo>
                <a:lnTo>
                  <a:pt x="274307" y="280416"/>
                </a:lnTo>
                <a:lnTo>
                  <a:pt x="271259" y="280416"/>
                </a:lnTo>
                <a:lnTo>
                  <a:pt x="265163" y="283464"/>
                </a:lnTo>
                <a:lnTo>
                  <a:pt x="263639" y="283464"/>
                </a:lnTo>
                <a:lnTo>
                  <a:pt x="259067" y="284988"/>
                </a:lnTo>
                <a:lnTo>
                  <a:pt x="262115" y="283464"/>
                </a:lnTo>
                <a:lnTo>
                  <a:pt x="257543" y="284988"/>
                </a:lnTo>
                <a:lnTo>
                  <a:pt x="256019" y="284988"/>
                </a:lnTo>
                <a:lnTo>
                  <a:pt x="249923" y="286512"/>
                </a:lnTo>
                <a:lnTo>
                  <a:pt x="248399" y="286512"/>
                </a:lnTo>
                <a:lnTo>
                  <a:pt x="240779" y="289560"/>
                </a:lnTo>
                <a:lnTo>
                  <a:pt x="231635" y="291084"/>
                </a:lnTo>
                <a:lnTo>
                  <a:pt x="233159" y="291084"/>
                </a:lnTo>
                <a:lnTo>
                  <a:pt x="222491" y="294132"/>
                </a:lnTo>
                <a:lnTo>
                  <a:pt x="210299" y="297180"/>
                </a:lnTo>
                <a:lnTo>
                  <a:pt x="211823" y="297180"/>
                </a:lnTo>
                <a:lnTo>
                  <a:pt x="193535" y="300228"/>
                </a:lnTo>
                <a:lnTo>
                  <a:pt x="182867" y="301752"/>
                </a:lnTo>
                <a:lnTo>
                  <a:pt x="178308" y="301752"/>
                </a:lnTo>
                <a:lnTo>
                  <a:pt x="178308" y="295668"/>
                </a:lnTo>
                <a:lnTo>
                  <a:pt x="178308" y="291096"/>
                </a:lnTo>
                <a:lnTo>
                  <a:pt x="176784" y="288048"/>
                </a:lnTo>
                <a:lnTo>
                  <a:pt x="176784" y="286524"/>
                </a:lnTo>
                <a:lnTo>
                  <a:pt x="175260" y="283476"/>
                </a:lnTo>
                <a:lnTo>
                  <a:pt x="176784" y="285000"/>
                </a:lnTo>
                <a:lnTo>
                  <a:pt x="176276" y="283476"/>
                </a:lnTo>
                <a:lnTo>
                  <a:pt x="175260" y="280428"/>
                </a:lnTo>
                <a:lnTo>
                  <a:pt x="175260" y="278904"/>
                </a:lnTo>
                <a:lnTo>
                  <a:pt x="174117" y="274332"/>
                </a:lnTo>
                <a:lnTo>
                  <a:pt x="173736" y="272808"/>
                </a:lnTo>
                <a:lnTo>
                  <a:pt x="173736" y="268236"/>
                </a:lnTo>
                <a:lnTo>
                  <a:pt x="170688" y="252996"/>
                </a:lnTo>
                <a:lnTo>
                  <a:pt x="170688" y="227088"/>
                </a:lnTo>
                <a:lnTo>
                  <a:pt x="169164" y="217944"/>
                </a:lnTo>
                <a:lnTo>
                  <a:pt x="169164" y="199656"/>
                </a:lnTo>
                <a:lnTo>
                  <a:pt x="167640" y="190512"/>
                </a:lnTo>
                <a:lnTo>
                  <a:pt x="167640" y="138696"/>
                </a:lnTo>
                <a:lnTo>
                  <a:pt x="166420" y="132600"/>
                </a:lnTo>
                <a:lnTo>
                  <a:pt x="166116" y="131076"/>
                </a:lnTo>
                <a:lnTo>
                  <a:pt x="166116" y="91452"/>
                </a:lnTo>
                <a:lnTo>
                  <a:pt x="167640" y="85356"/>
                </a:lnTo>
                <a:lnTo>
                  <a:pt x="166116" y="79260"/>
                </a:lnTo>
                <a:lnTo>
                  <a:pt x="166116" y="67068"/>
                </a:lnTo>
                <a:lnTo>
                  <a:pt x="166116" y="62496"/>
                </a:lnTo>
                <a:lnTo>
                  <a:pt x="166116" y="60972"/>
                </a:lnTo>
                <a:lnTo>
                  <a:pt x="163068" y="54876"/>
                </a:lnTo>
                <a:lnTo>
                  <a:pt x="160515" y="52336"/>
                </a:lnTo>
                <a:lnTo>
                  <a:pt x="164592" y="51816"/>
                </a:lnTo>
                <a:lnTo>
                  <a:pt x="164592" y="50292"/>
                </a:lnTo>
                <a:lnTo>
                  <a:pt x="175260" y="48768"/>
                </a:lnTo>
                <a:lnTo>
                  <a:pt x="185928" y="45720"/>
                </a:lnTo>
                <a:lnTo>
                  <a:pt x="195072" y="44196"/>
                </a:lnTo>
                <a:lnTo>
                  <a:pt x="195072" y="42672"/>
                </a:lnTo>
                <a:lnTo>
                  <a:pt x="204216" y="41148"/>
                </a:lnTo>
                <a:lnTo>
                  <a:pt x="202692" y="41148"/>
                </a:lnTo>
                <a:lnTo>
                  <a:pt x="210312" y="39624"/>
                </a:lnTo>
                <a:lnTo>
                  <a:pt x="211836" y="39624"/>
                </a:lnTo>
                <a:lnTo>
                  <a:pt x="217932" y="36576"/>
                </a:lnTo>
                <a:lnTo>
                  <a:pt x="216408" y="38100"/>
                </a:lnTo>
                <a:lnTo>
                  <a:pt x="222504" y="36576"/>
                </a:lnTo>
                <a:lnTo>
                  <a:pt x="231648" y="32004"/>
                </a:lnTo>
                <a:lnTo>
                  <a:pt x="231648" y="33528"/>
                </a:lnTo>
                <a:lnTo>
                  <a:pt x="236220" y="30480"/>
                </a:lnTo>
                <a:lnTo>
                  <a:pt x="237744" y="30480"/>
                </a:lnTo>
                <a:lnTo>
                  <a:pt x="242316" y="27432"/>
                </a:lnTo>
                <a:lnTo>
                  <a:pt x="240792" y="28956"/>
                </a:lnTo>
                <a:lnTo>
                  <a:pt x="245364" y="27432"/>
                </a:lnTo>
                <a:lnTo>
                  <a:pt x="246888" y="25908"/>
                </a:lnTo>
                <a:lnTo>
                  <a:pt x="249936" y="24384"/>
                </a:lnTo>
                <a:lnTo>
                  <a:pt x="251460" y="22860"/>
                </a:lnTo>
                <a:lnTo>
                  <a:pt x="254508" y="21336"/>
                </a:lnTo>
                <a:lnTo>
                  <a:pt x="256032" y="21336"/>
                </a:lnTo>
                <a:lnTo>
                  <a:pt x="257556" y="19812"/>
                </a:lnTo>
                <a:lnTo>
                  <a:pt x="257556" y="18288"/>
                </a:lnTo>
                <a:lnTo>
                  <a:pt x="259080" y="16764"/>
                </a:lnTo>
                <a:lnTo>
                  <a:pt x="260604" y="12192"/>
                </a:lnTo>
                <a:lnTo>
                  <a:pt x="260604" y="7620"/>
                </a:lnTo>
                <a:lnTo>
                  <a:pt x="259842" y="6096"/>
                </a:lnTo>
                <a:lnTo>
                  <a:pt x="259080" y="4572"/>
                </a:lnTo>
                <a:lnTo>
                  <a:pt x="256032" y="1524"/>
                </a:lnTo>
                <a:lnTo>
                  <a:pt x="251460" y="0"/>
                </a:lnTo>
                <a:lnTo>
                  <a:pt x="248412" y="0"/>
                </a:lnTo>
                <a:lnTo>
                  <a:pt x="239268" y="4572"/>
                </a:lnTo>
                <a:lnTo>
                  <a:pt x="240792" y="4572"/>
                </a:lnTo>
                <a:lnTo>
                  <a:pt x="236220" y="6096"/>
                </a:lnTo>
                <a:lnTo>
                  <a:pt x="237744" y="4572"/>
                </a:lnTo>
                <a:lnTo>
                  <a:pt x="233172" y="6096"/>
                </a:lnTo>
                <a:lnTo>
                  <a:pt x="233172" y="7620"/>
                </a:lnTo>
                <a:lnTo>
                  <a:pt x="227076" y="9144"/>
                </a:lnTo>
                <a:lnTo>
                  <a:pt x="228600" y="9144"/>
                </a:lnTo>
                <a:lnTo>
                  <a:pt x="219456" y="13716"/>
                </a:lnTo>
                <a:lnTo>
                  <a:pt x="211836" y="15240"/>
                </a:lnTo>
                <a:lnTo>
                  <a:pt x="210312" y="15240"/>
                </a:lnTo>
                <a:lnTo>
                  <a:pt x="204216" y="16764"/>
                </a:lnTo>
                <a:lnTo>
                  <a:pt x="205740" y="16764"/>
                </a:lnTo>
                <a:lnTo>
                  <a:pt x="198120" y="18288"/>
                </a:lnTo>
                <a:lnTo>
                  <a:pt x="179832" y="24384"/>
                </a:lnTo>
                <a:lnTo>
                  <a:pt x="170688" y="25908"/>
                </a:lnTo>
                <a:lnTo>
                  <a:pt x="160020" y="28956"/>
                </a:lnTo>
                <a:lnTo>
                  <a:pt x="149352" y="30480"/>
                </a:lnTo>
                <a:lnTo>
                  <a:pt x="137160" y="32004"/>
                </a:lnTo>
                <a:lnTo>
                  <a:pt x="138684" y="32004"/>
                </a:lnTo>
                <a:lnTo>
                  <a:pt x="128016" y="33528"/>
                </a:lnTo>
                <a:lnTo>
                  <a:pt x="115824" y="35052"/>
                </a:lnTo>
                <a:lnTo>
                  <a:pt x="117348" y="35052"/>
                </a:lnTo>
                <a:lnTo>
                  <a:pt x="96012" y="38100"/>
                </a:lnTo>
                <a:lnTo>
                  <a:pt x="86868" y="39624"/>
                </a:lnTo>
                <a:lnTo>
                  <a:pt x="48768" y="39624"/>
                </a:lnTo>
                <a:lnTo>
                  <a:pt x="44196" y="38100"/>
                </a:lnTo>
                <a:lnTo>
                  <a:pt x="35052" y="38100"/>
                </a:lnTo>
                <a:lnTo>
                  <a:pt x="28956" y="38100"/>
                </a:lnTo>
                <a:lnTo>
                  <a:pt x="28956" y="36576"/>
                </a:lnTo>
                <a:lnTo>
                  <a:pt x="22860" y="36576"/>
                </a:lnTo>
                <a:lnTo>
                  <a:pt x="18288" y="35052"/>
                </a:lnTo>
                <a:lnTo>
                  <a:pt x="19812" y="35052"/>
                </a:lnTo>
                <a:lnTo>
                  <a:pt x="16764" y="33528"/>
                </a:lnTo>
                <a:lnTo>
                  <a:pt x="12192" y="30480"/>
                </a:lnTo>
                <a:lnTo>
                  <a:pt x="7620" y="30480"/>
                </a:lnTo>
                <a:lnTo>
                  <a:pt x="4572" y="33528"/>
                </a:lnTo>
                <a:lnTo>
                  <a:pt x="0" y="36576"/>
                </a:lnTo>
                <a:lnTo>
                  <a:pt x="0" y="42672"/>
                </a:lnTo>
                <a:lnTo>
                  <a:pt x="7620" y="50292"/>
                </a:lnTo>
                <a:lnTo>
                  <a:pt x="10668" y="51816"/>
                </a:lnTo>
                <a:lnTo>
                  <a:pt x="12192" y="53340"/>
                </a:lnTo>
                <a:lnTo>
                  <a:pt x="16764" y="54864"/>
                </a:lnTo>
                <a:lnTo>
                  <a:pt x="18288" y="56388"/>
                </a:lnTo>
                <a:lnTo>
                  <a:pt x="22860" y="56388"/>
                </a:lnTo>
                <a:lnTo>
                  <a:pt x="27432" y="57912"/>
                </a:lnTo>
                <a:lnTo>
                  <a:pt x="25908" y="56388"/>
                </a:lnTo>
                <a:lnTo>
                  <a:pt x="30480" y="57912"/>
                </a:lnTo>
                <a:lnTo>
                  <a:pt x="32004" y="57912"/>
                </a:lnTo>
                <a:lnTo>
                  <a:pt x="35052" y="59436"/>
                </a:lnTo>
                <a:lnTo>
                  <a:pt x="45720" y="59436"/>
                </a:lnTo>
                <a:lnTo>
                  <a:pt x="50292" y="60960"/>
                </a:lnTo>
                <a:lnTo>
                  <a:pt x="99060" y="60960"/>
                </a:lnTo>
                <a:lnTo>
                  <a:pt x="109728" y="59436"/>
                </a:lnTo>
                <a:lnTo>
                  <a:pt x="118872" y="57912"/>
                </a:lnTo>
                <a:lnTo>
                  <a:pt x="131064" y="56388"/>
                </a:lnTo>
                <a:lnTo>
                  <a:pt x="138188" y="55372"/>
                </a:lnTo>
                <a:lnTo>
                  <a:pt x="135636" y="57924"/>
                </a:lnTo>
                <a:lnTo>
                  <a:pt x="135636" y="60972"/>
                </a:lnTo>
                <a:lnTo>
                  <a:pt x="140208" y="65544"/>
                </a:lnTo>
                <a:lnTo>
                  <a:pt x="144780" y="65544"/>
                </a:lnTo>
                <a:lnTo>
                  <a:pt x="146304" y="68592"/>
                </a:lnTo>
                <a:lnTo>
                  <a:pt x="146304" y="83832"/>
                </a:lnTo>
                <a:lnTo>
                  <a:pt x="144780" y="89928"/>
                </a:lnTo>
                <a:lnTo>
                  <a:pt x="144780" y="124980"/>
                </a:lnTo>
                <a:lnTo>
                  <a:pt x="143256" y="132600"/>
                </a:lnTo>
                <a:lnTo>
                  <a:pt x="144780" y="140220"/>
                </a:lnTo>
                <a:lnTo>
                  <a:pt x="144780" y="192036"/>
                </a:lnTo>
                <a:lnTo>
                  <a:pt x="146304" y="201180"/>
                </a:lnTo>
                <a:lnTo>
                  <a:pt x="146304" y="210324"/>
                </a:lnTo>
                <a:lnTo>
                  <a:pt x="147828" y="219468"/>
                </a:lnTo>
                <a:lnTo>
                  <a:pt x="147828" y="245376"/>
                </a:lnTo>
                <a:lnTo>
                  <a:pt x="149352" y="254520"/>
                </a:lnTo>
                <a:lnTo>
                  <a:pt x="149352" y="263664"/>
                </a:lnTo>
                <a:lnTo>
                  <a:pt x="150876" y="271284"/>
                </a:lnTo>
                <a:lnTo>
                  <a:pt x="153924" y="283476"/>
                </a:lnTo>
                <a:lnTo>
                  <a:pt x="153924" y="289572"/>
                </a:lnTo>
                <a:lnTo>
                  <a:pt x="155448" y="292620"/>
                </a:lnTo>
                <a:lnTo>
                  <a:pt x="156972" y="297192"/>
                </a:lnTo>
                <a:lnTo>
                  <a:pt x="156972" y="303276"/>
                </a:lnTo>
                <a:lnTo>
                  <a:pt x="112763" y="303276"/>
                </a:lnTo>
                <a:lnTo>
                  <a:pt x="105143" y="301752"/>
                </a:lnTo>
                <a:lnTo>
                  <a:pt x="99047" y="301752"/>
                </a:lnTo>
                <a:lnTo>
                  <a:pt x="100571" y="303276"/>
                </a:lnTo>
                <a:lnTo>
                  <a:pt x="94475" y="301752"/>
                </a:lnTo>
                <a:lnTo>
                  <a:pt x="62471" y="301752"/>
                </a:lnTo>
                <a:lnTo>
                  <a:pt x="59423" y="303276"/>
                </a:lnTo>
                <a:lnTo>
                  <a:pt x="56375" y="303276"/>
                </a:lnTo>
                <a:lnTo>
                  <a:pt x="53327" y="306324"/>
                </a:lnTo>
                <a:lnTo>
                  <a:pt x="51803" y="306324"/>
                </a:lnTo>
                <a:lnTo>
                  <a:pt x="49263" y="308864"/>
                </a:lnTo>
                <a:lnTo>
                  <a:pt x="47231" y="309372"/>
                </a:lnTo>
                <a:lnTo>
                  <a:pt x="44183" y="312420"/>
                </a:lnTo>
                <a:lnTo>
                  <a:pt x="41135" y="315468"/>
                </a:lnTo>
                <a:lnTo>
                  <a:pt x="41135" y="316992"/>
                </a:lnTo>
                <a:lnTo>
                  <a:pt x="41135" y="320040"/>
                </a:lnTo>
                <a:lnTo>
                  <a:pt x="41135" y="323088"/>
                </a:lnTo>
                <a:lnTo>
                  <a:pt x="43421" y="325374"/>
                </a:lnTo>
                <a:lnTo>
                  <a:pt x="44183" y="327660"/>
                </a:lnTo>
                <a:lnTo>
                  <a:pt x="48755" y="329184"/>
                </a:lnTo>
                <a:lnTo>
                  <a:pt x="54851" y="330708"/>
                </a:lnTo>
                <a:lnTo>
                  <a:pt x="55867" y="329184"/>
                </a:lnTo>
                <a:lnTo>
                  <a:pt x="56375" y="329184"/>
                </a:lnTo>
                <a:lnTo>
                  <a:pt x="59423" y="326136"/>
                </a:lnTo>
                <a:lnTo>
                  <a:pt x="60947" y="324612"/>
                </a:lnTo>
                <a:lnTo>
                  <a:pt x="63995" y="323088"/>
                </a:lnTo>
                <a:lnTo>
                  <a:pt x="83807" y="323088"/>
                </a:lnTo>
                <a:lnTo>
                  <a:pt x="86855" y="324612"/>
                </a:lnTo>
                <a:lnTo>
                  <a:pt x="92951" y="324612"/>
                </a:lnTo>
                <a:lnTo>
                  <a:pt x="91427" y="323088"/>
                </a:lnTo>
                <a:lnTo>
                  <a:pt x="97523" y="324612"/>
                </a:lnTo>
                <a:lnTo>
                  <a:pt x="118859" y="324612"/>
                </a:lnTo>
                <a:lnTo>
                  <a:pt x="128003" y="326136"/>
                </a:lnTo>
                <a:lnTo>
                  <a:pt x="185915" y="326136"/>
                </a:lnTo>
                <a:lnTo>
                  <a:pt x="187439" y="324612"/>
                </a:lnTo>
                <a:lnTo>
                  <a:pt x="198107" y="323088"/>
                </a:lnTo>
                <a:lnTo>
                  <a:pt x="196583" y="323088"/>
                </a:lnTo>
                <a:lnTo>
                  <a:pt x="214871" y="320040"/>
                </a:lnTo>
                <a:lnTo>
                  <a:pt x="216395" y="320040"/>
                </a:lnTo>
                <a:lnTo>
                  <a:pt x="228587" y="316992"/>
                </a:lnTo>
                <a:lnTo>
                  <a:pt x="239255" y="313944"/>
                </a:lnTo>
                <a:lnTo>
                  <a:pt x="248399" y="312420"/>
                </a:lnTo>
                <a:lnTo>
                  <a:pt x="252209" y="310896"/>
                </a:lnTo>
                <a:lnTo>
                  <a:pt x="256019" y="309372"/>
                </a:lnTo>
                <a:lnTo>
                  <a:pt x="254495" y="309372"/>
                </a:lnTo>
                <a:lnTo>
                  <a:pt x="260591" y="307848"/>
                </a:lnTo>
                <a:lnTo>
                  <a:pt x="265163" y="307848"/>
                </a:lnTo>
                <a:lnTo>
                  <a:pt x="268211" y="306324"/>
                </a:lnTo>
                <a:lnTo>
                  <a:pt x="277355" y="303276"/>
                </a:lnTo>
                <a:lnTo>
                  <a:pt x="281927" y="303276"/>
                </a:lnTo>
                <a:lnTo>
                  <a:pt x="284975" y="300228"/>
                </a:lnTo>
                <a:lnTo>
                  <a:pt x="288023" y="298704"/>
                </a:lnTo>
                <a:lnTo>
                  <a:pt x="289547" y="295656"/>
                </a:lnTo>
                <a:lnTo>
                  <a:pt x="291071" y="294132"/>
                </a:lnTo>
                <a:lnTo>
                  <a:pt x="294119" y="289560"/>
                </a:lnTo>
                <a:lnTo>
                  <a:pt x="294119" y="286512"/>
                </a:lnTo>
                <a:lnTo>
                  <a:pt x="295643" y="283464"/>
                </a:lnTo>
                <a:lnTo>
                  <a:pt x="295643" y="281940"/>
                </a:lnTo>
                <a:lnTo>
                  <a:pt x="295643" y="278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90972" y="3506723"/>
            <a:ext cx="56515" cy="139065"/>
          </a:xfrm>
          <a:custGeom>
            <a:avLst/>
            <a:gdLst/>
            <a:ahLst/>
            <a:cxnLst/>
            <a:rect l="l" t="t" r="r" b="b"/>
            <a:pathLst>
              <a:path w="56514" h="139064">
                <a:moveTo>
                  <a:pt x="56388" y="18288"/>
                </a:moveTo>
                <a:lnTo>
                  <a:pt x="38100" y="18288"/>
                </a:lnTo>
                <a:lnTo>
                  <a:pt x="38100" y="16764"/>
                </a:lnTo>
                <a:lnTo>
                  <a:pt x="36576" y="13716"/>
                </a:lnTo>
                <a:lnTo>
                  <a:pt x="33528" y="10668"/>
                </a:lnTo>
                <a:lnTo>
                  <a:pt x="35052" y="4572"/>
                </a:lnTo>
                <a:lnTo>
                  <a:pt x="39624" y="3048"/>
                </a:lnTo>
                <a:lnTo>
                  <a:pt x="42672" y="0"/>
                </a:lnTo>
                <a:lnTo>
                  <a:pt x="48768" y="0"/>
                </a:lnTo>
                <a:lnTo>
                  <a:pt x="51816" y="4572"/>
                </a:lnTo>
                <a:lnTo>
                  <a:pt x="53340" y="6096"/>
                </a:lnTo>
                <a:lnTo>
                  <a:pt x="54864" y="10668"/>
                </a:lnTo>
                <a:lnTo>
                  <a:pt x="56388" y="13716"/>
                </a:lnTo>
                <a:lnTo>
                  <a:pt x="56388" y="18288"/>
                </a:lnTo>
                <a:close/>
              </a:path>
              <a:path w="56514" h="139064">
                <a:moveTo>
                  <a:pt x="37795" y="17373"/>
                </a:moveTo>
                <a:lnTo>
                  <a:pt x="36576" y="13716"/>
                </a:lnTo>
                <a:lnTo>
                  <a:pt x="38100" y="16764"/>
                </a:lnTo>
                <a:lnTo>
                  <a:pt x="37795" y="17373"/>
                </a:lnTo>
                <a:close/>
              </a:path>
              <a:path w="56514" h="139064">
                <a:moveTo>
                  <a:pt x="38100" y="18288"/>
                </a:moveTo>
                <a:lnTo>
                  <a:pt x="37795" y="17373"/>
                </a:lnTo>
                <a:lnTo>
                  <a:pt x="38100" y="16764"/>
                </a:lnTo>
                <a:lnTo>
                  <a:pt x="38100" y="18288"/>
                </a:lnTo>
                <a:close/>
              </a:path>
              <a:path w="56514" h="139064">
                <a:moveTo>
                  <a:pt x="56388" y="35052"/>
                </a:moveTo>
                <a:lnTo>
                  <a:pt x="36576" y="35052"/>
                </a:lnTo>
                <a:lnTo>
                  <a:pt x="36576" y="19812"/>
                </a:lnTo>
                <a:lnTo>
                  <a:pt x="37795" y="17373"/>
                </a:lnTo>
                <a:lnTo>
                  <a:pt x="38100" y="18288"/>
                </a:lnTo>
                <a:lnTo>
                  <a:pt x="56388" y="18288"/>
                </a:lnTo>
                <a:lnTo>
                  <a:pt x="56388" y="35052"/>
                </a:lnTo>
                <a:close/>
              </a:path>
              <a:path w="56514" h="139064">
                <a:moveTo>
                  <a:pt x="56388" y="39624"/>
                </a:moveTo>
                <a:lnTo>
                  <a:pt x="35052" y="39624"/>
                </a:lnTo>
                <a:lnTo>
                  <a:pt x="36576" y="33528"/>
                </a:lnTo>
                <a:lnTo>
                  <a:pt x="36576" y="35052"/>
                </a:lnTo>
                <a:lnTo>
                  <a:pt x="56388" y="35052"/>
                </a:lnTo>
                <a:lnTo>
                  <a:pt x="56388" y="39624"/>
                </a:lnTo>
                <a:close/>
              </a:path>
              <a:path w="56514" h="139064">
                <a:moveTo>
                  <a:pt x="13716" y="102108"/>
                </a:moveTo>
                <a:lnTo>
                  <a:pt x="16764" y="96012"/>
                </a:lnTo>
                <a:lnTo>
                  <a:pt x="18288" y="89916"/>
                </a:lnTo>
                <a:lnTo>
                  <a:pt x="24384" y="77724"/>
                </a:lnTo>
                <a:lnTo>
                  <a:pt x="25908" y="71628"/>
                </a:lnTo>
                <a:lnTo>
                  <a:pt x="28956" y="64008"/>
                </a:lnTo>
                <a:lnTo>
                  <a:pt x="30480" y="57912"/>
                </a:lnTo>
                <a:lnTo>
                  <a:pt x="32004" y="50292"/>
                </a:lnTo>
                <a:lnTo>
                  <a:pt x="35052" y="38100"/>
                </a:lnTo>
                <a:lnTo>
                  <a:pt x="35052" y="39624"/>
                </a:lnTo>
                <a:lnTo>
                  <a:pt x="56388" y="39624"/>
                </a:lnTo>
                <a:lnTo>
                  <a:pt x="56388" y="42672"/>
                </a:lnTo>
                <a:lnTo>
                  <a:pt x="54864" y="48768"/>
                </a:lnTo>
                <a:lnTo>
                  <a:pt x="54864" y="50292"/>
                </a:lnTo>
                <a:lnTo>
                  <a:pt x="51816" y="62484"/>
                </a:lnTo>
                <a:lnTo>
                  <a:pt x="51816" y="64008"/>
                </a:lnTo>
                <a:lnTo>
                  <a:pt x="48768" y="70104"/>
                </a:lnTo>
                <a:lnTo>
                  <a:pt x="47244" y="77724"/>
                </a:lnTo>
                <a:lnTo>
                  <a:pt x="47244" y="79248"/>
                </a:lnTo>
                <a:lnTo>
                  <a:pt x="44196" y="85344"/>
                </a:lnTo>
                <a:lnTo>
                  <a:pt x="42672" y="91440"/>
                </a:lnTo>
                <a:lnTo>
                  <a:pt x="39624" y="97536"/>
                </a:lnTo>
                <a:lnTo>
                  <a:pt x="39624" y="99060"/>
                </a:lnTo>
                <a:lnTo>
                  <a:pt x="39243" y="100584"/>
                </a:lnTo>
                <a:lnTo>
                  <a:pt x="15240" y="100584"/>
                </a:lnTo>
                <a:lnTo>
                  <a:pt x="13716" y="102108"/>
                </a:lnTo>
                <a:close/>
              </a:path>
              <a:path w="56514" h="139064">
                <a:moveTo>
                  <a:pt x="6096" y="115824"/>
                </a:moveTo>
                <a:lnTo>
                  <a:pt x="7620" y="112776"/>
                </a:lnTo>
                <a:lnTo>
                  <a:pt x="10668" y="109728"/>
                </a:lnTo>
                <a:lnTo>
                  <a:pt x="12192" y="105156"/>
                </a:lnTo>
                <a:lnTo>
                  <a:pt x="15240" y="100584"/>
                </a:lnTo>
                <a:lnTo>
                  <a:pt x="39243" y="100584"/>
                </a:lnTo>
                <a:lnTo>
                  <a:pt x="38100" y="105156"/>
                </a:lnTo>
                <a:lnTo>
                  <a:pt x="35052" y="111252"/>
                </a:lnTo>
                <a:lnTo>
                  <a:pt x="33020" y="114300"/>
                </a:lnTo>
                <a:lnTo>
                  <a:pt x="7620" y="114300"/>
                </a:lnTo>
                <a:lnTo>
                  <a:pt x="6096" y="115824"/>
                </a:lnTo>
                <a:close/>
              </a:path>
              <a:path w="56514" h="139064">
                <a:moveTo>
                  <a:pt x="12192" y="138684"/>
                </a:moveTo>
                <a:lnTo>
                  <a:pt x="7620" y="135636"/>
                </a:lnTo>
                <a:lnTo>
                  <a:pt x="1524" y="132588"/>
                </a:lnTo>
                <a:lnTo>
                  <a:pt x="0" y="126492"/>
                </a:lnTo>
                <a:lnTo>
                  <a:pt x="3048" y="121920"/>
                </a:lnTo>
                <a:lnTo>
                  <a:pt x="6096" y="115824"/>
                </a:lnTo>
                <a:lnTo>
                  <a:pt x="7620" y="114300"/>
                </a:lnTo>
                <a:lnTo>
                  <a:pt x="33020" y="114300"/>
                </a:lnTo>
                <a:lnTo>
                  <a:pt x="32004" y="115824"/>
                </a:lnTo>
                <a:lnTo>
                  <a:pt x="30480" y="120396"/>
                </a:lnTo>
                <a:lnTo>
                  <a:pt x="27432" y="123444"/>
                </a:lnTo>
                <a:lnTo>
                  <a:pt x="25908" y="128016"/>
                </a:lnTo>
                <a:lnTo>
                  <a:pt x="22860" y="131064"/>
                </a:lnTo>
                <a:lnTo>
                  <a:pt x="23622" y="131064"/>
                </a:lnTo>
                <a:lnTo>
                  <a:pt x="22860" y="132588"/>
                </a:lnTo>
                <a:lnTo>
                  <a:pt x="19812" y="137160"/>
                </a:lnTo>
                <a:lnTo>
                  <a:pt x="12192" y="138684"/>
                </a:lnTo>
                <a:close/>
              </a:path>
              <a:path w="56514" h="139064">
                <a:moveTo>
                  <a:pt x="23622" y="131064"/>
                </a:moveTo>
                <a:lnTo>
                  <a:pt x="22860" y="131064"/>
                </a:lnTo>
                <a:lnTo>
                  <a:pt x="24384" y="129540"/>
                </a:lnTo>
                <a:lnTo>
                  <a:pt x="23622" y="1310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object 4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782055" y="3799332"/>
            <a:ext cx="204216" cy="9296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134100" y="2849880"/>
            <a:ext cx="320039" cy="262890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155435" y="3611880"/>
            <a:ext cx="304800" cy="334010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5152644" y="4389120"/>
            <a:ext cx="281940" cy="294640"/>
          </a:xfrm>
          <a:custGeom>
            <a:avLst/>
            <a:gdLst/>
            <a:ahLst/>
            <a:cxnLst/>
            <a:rect l="l" t="t" r="r" b="b"/>
            <a:pathLst>
              <a:path w="281939" h="294639">
                <a:moveTo>
                  <a:pt x="281939" y="16510"/>
                </a:moveTo>
                <a:lnTo>
                  <a:pt x="256032" y="16510"/>
                </a:lnTo>
                <a:lnTo>
                  <a:pt x="256032" y="12700"/>
                </a:lnTo>
                <a:lnTo>
                  <a:pt x="254507" y="7620"/>
                </a:lnTo>
                <a:lnTo>
                  <a:pt x="260603" y="1270"/>
                </a:lnTo>
                <a:lnTo>
                  <a:pt x="266700" y="0"/>
                </a:lnTo>
                <a:lnTo>
                  <a:pt x="274319" y="0"/>
                </a:lnTo>
                <a:lnTo>
                  <a:pt x="280416" y="3810"/>
                </a:lnTo>
                <a:lnTo>
                  <a:pt x="280416" y="10160"/>
                </a:lnTo>
                <a:lnTo>
                  <a:pt x="281939" y="12700"/>
                </a:lnTo>
                <a:lnTo>
                  <a:pt x="281939" y="16510"/>
                </a:lnTo>
                <a:close/>
              </a:path>
              <a:path w="281939" h="294639">
                <a:moveTo>
                  <a:pt x="280416" y="20320"/>
                </a:moveTo>
                <a:lnTo>
                  <a:pt x="254507" y="20320"/>
                </a:lnTo>
                <a:lnTo>
                  <a:pt x="254507" y="16510"/>
                </a:lnTo>
                <a:lnTo>
                  <a:pt x="256032" y="12700"/>
                </a:lnTo>
                <a:lnTo>
                  <a:pt x="256032" y="16510"/>
                </a:lnTo>
                <a:lnTo>
                  <a:pt x="281939" y="16510"/>
                </a:lnTo>
                <a:lnTo>
                  <a:pt x="280416" y="19050"/>
                </a:lnTo>
                <a:lnTo>
                  <a:pt x="280416" y="20320"/>
                </a:lnTo>
                <a:close/>
              </a:path>
              <a:path w="281939" h="294639">
                <a:moveTo>
                  <a:pt x="248411" y="46990"/>
                </a:moveTo>
                <a:lnTo>
                  <a:pt x="249935" y="39370"/>
                </a:lnTo>
                <a:lnTo>
                  <a:pt x="249935" y="38100"/>
                </a:lnTo>
                <a:lnTo>
                  <a:pt x="251459" y="31750"/>
                </a:lnTo>
                <a:lnTo>
                  <a:pt x="251459" y="30480"/>
                </a:lnTo>
                <a:lnTo>
                  <a:pt x="252983" y="24130"/>
                </a:lnTo>
                <a:lnTo>
                  <a:pt x="254507" y="19050"/>
                </a:lnTo>
                <a:lnTo>
                  <a:pt x="254507" y="20320"/>
                </a:lnTo>
                <a:lnTo>
                  <a:pt x="280416" y="20320"/>
                </a:lnTo>
                <a:lnTo>
                  <a:pt x="280416" y="22860"/>
                </a:lnTo>
                <a:lnTo>
                  <a:pt x="278891" y="25400"/>
                </a:lnTo>
                <a:lnTo>
                  <a:pt x="278891" y="26670"/>
                </a:lnTo>
                <a:lnTo>
                  <a:pt x="277367" y="31750"/>
                </a:lnTo>
                <a:lnTo>
                  <a:pt x="276453" y="35560"/>
                </a:lnTo>
                <a:lnTo>
                  <a:pt x="275843" y="35560"/>
                </a:lnTo>
                <a:lnTo>
                  <a:pt x="274319" y="41910"/>
                </a:lnTo>
                <a:lnTo>
                  <a:pt x="275589" y="41910"/>
                </a:lnTo>
                <a:lnTo>
                  <a:pt x="275335" y="43180"/>
                </a:lnTo>
                <a:lnTo>
                  <a:pt x="249935" y="43180"/>
                </a:lnTo>
                <a:lnTo>
                  <a:pt x="248411" y="46990"/>
                </a:lnTo>
                <a:close/>
              </a:path>
              <a:path w="281939" h="294639">
                <a:moveTo>
                  <a:pt x="275843" y="38100"/>
                </a:moveTo>
                <a:lnTo>
                  <a:pt x="275843" y="35560"/>
                </a:lnTo>
                <a:lnTo>
                  <a:pt x="276453" y="35560"/>
                </a:lnTo>
                <a:lnTo>
                  <a:pt x="275843" y="38100"/>
                </a:lnTo>
                <a:close/>
              </a:path>
              <a:path w="281939" h="294639">
                <a:moveTo>
                  <a:pt x="275589" y="41910"/>
                </a:moveTo>
                <a:lnTo>
                  <a:pt x="274319" y="41910"/>
                </a:lnTo>
                <a:lnTo>
                  <a:pt x="275843" y="40640"/>
                </a:lnTo>
                <a:lnTo>
                  <a:pt x="275589" y="41910"/>
                </a:lnTo>
                <a:close/>
              </a:path>
              <a:path w="281939" h="294639">
                <a:moveTo>
                  <a:pt x="267461" y="80010"/>
                </a:moveTo>
                <a:lnTo>
                  <a:pt x="242316" y="80010"/>
                </a:lnTo>
                <a:lnTo>
                  <a:pt x="242316" y="71120"/>
                </a:lnTo>
                <a:lnTo>
                  <a:pt x="243839" y="64770"/>
                </a:lnTo>
                <a:lnTo>
                  <a:pt x="243839" y="63500"/>
                </a:lnTo>
                <a:lnTo>
                  <a:pt x="246887" y="57150"/>
                </a:lnTo>
                <a:lnTo>
                  <a:pt x="248411" y="49530"/>
                </a:lnTo>
                <a:lnTo>
                  <a:pt x="249935" y="43180"/>
                </a:lnTo>
                <a:lnTo>
                  <a:pt x="275335" y="43180"/>
                </a:lnTo>
                <a:lnTo>
                  <a:pt x="274319" y="48260"/>
                </a:lnTo>
                <a:lnTo>
                  <a:pt x="274319" y="49530"/>
                </a:lnTo>
                <a:lnTo>
                  <a:pt x="272795" y="55880"/>
                </a:lnTo>
                <a:lnTo>
                  <a:pt x="271271" y="63500"/>
                </a:lnTo>
                <a:lnTo>
                  <a:pt x="269748" y="69850"/>
                </a:lnTo>
                <a:lnTo>
                  <a:pt x="268477" y="76200"/>
                </a:lnTo>
                <a:lnTo>
                  <a:pt x="268223" y="76200"/>
                </a:lnTo>
                <a:lnTo>
                  <a:pt x="267461" y="80010"/>
                </a:lnTo>
                <a:close/>
              </a:path>
              <a:path w="281939" h="294639">
                <a:moveTo>
                  <a:pt x="7619" y="77470"/>
                </a:moveTo>
                <a:lnTo>
                  <a:pt x="4571" y="77470"/>
                </a:lnTo>
                <a:lnTo>
                  <a:pt x="1523" y="73660"/>
                </a:lnTo>
                <a:lnTo>
                  <a:pt x="0" y="71120"/>
                </a:lnTo>
                <a:lnTo>
                  <a:pt x="0" y="64770"/>
                </a:lnTo>
                <a:lnTo>
                  <a:pt x="1523" y="63500"/>
                </a:lnTo>
                <a:lnTo>
                  <a:pt x="4571" y="58420"/>
                </a:lnTo>
                <a:lnTo>
                  <a:pt x="7619" y="58420"/>
                </a:lnTo>
                <a:lnTo>
                  <a:pt x="9143" y="57150"/>
                </a:lnTo>
                <a:lnTo>
                  <a:pt x="15239" y="60960"/>
                </a:lnTo>
                <a:lnTo>
                  <a:pt x="21335" y="60960"/>
                </a:lnTo>
                <a:lnTo>
                  <a:pt x="24383" y="63500"/>
                </a:lnTo>
                <a:lnTo>
                  <a:pt x="27432" y="64770"/>
                </a:lnTo>
                <a:lnTo>
                  <a:pt x="30479" y="68580"/>
                </a:lnTo>
                <a:lnTo>
                  <a:pt x="33527" y="69850"/>
                </a:lnTo>
                <a:lnTo>
                  <a:pt x="36575" y="72390"/>
                </a:lnTo>
                <a:lnTo>
                  <a:pt x="38100" y="76200"/>
                </a:lnTo>
                <a:lnTo>
                  <a:pt x="4571" y="76200"/>
                </a:lnTo>
                <a:lnTo>
                  <a:pt x="7619" y="77470"/>
                </a:lnTo>
                <a:close/>
              </a:path>
              <a:path w="281939" h="294639">
                <a:moveTo>
                  <a:pt x="16763" y="60960"/>
                </a:moveTo>
                <a:lnTo>
                  <a:pt x="15239" y="60960"/>
                </a:lnTo>
                <a:lnTo>
                  <a:pt x="13716" y="58420"/>
                </a:lnTo>
                <a:lnTo>
                  <a:pt x="16763" y="60960"/>
                </a:lnTo>
                <a:close/>
              </a:path>
              <a:path w="281939" h="294639">
                <a:moveTo>
                  <a:pt x="12191" y="78740"/>
                </a:moveTo>
                <a:lnTo>
                  <a:pt x="10667" y="78740"/>
                </a:lnTo>
                <a:lnTo>
                  <a:pt x="4571" y="76200"/>
                </a:lnTo>
                <a:lnTo>
                  <a:pt x="9143" y="77470"/>
                </a:lnTo>
                <a:lnTo>
                  <a:pt x="10667" y="77470"/>
                </a:lnTo>
                <a:lnTo>
                  <a:pt x="12191" y="78740"/>
                </a:lnTo>
                <a:close/>
              </a:path>
              <a:path w="281939" h="294639">
                <a:moveTo>
                  <a:pt x="41655" y="78740"/>
                </a:moveTo>
                <a:lnTo>
                  <a:pt x="13716" y="78740"/>
                </a:lnTo>
                <a:lnTo>
                  <a:pt x="10667" y="77470"/>
                </a:lnTo>
                <a:lnTo>
                  <a:pt x="9143" y="77470"/>
                </a:lnTo>
                <a:lnTo>
                  <a:pt x="4571" y="76200"/>
                </a:lnTo>
                <a:lnTo>
                  <a:pt x="39623" y="76200"/>
                </a:lnTo>
                <a:lnTo>
                  <a:pt x="41655" y="78740"/>
                </a:lnTo>
                <a:close/>
              </a:path>
              <a:path w="281939" h="294639">
                <a:moveTo>
                  <a:pt x="268223" y="77470"/>
                </a:moveTo>
                <a:lnTo>
                  <a:pt x="268223" y="76200"/>
                </a:lnTo>
                <a:lnTo>
                  <a:pt x="268477" y="76200"/>
                </a:lnTo>
                <a:lnTo>
                  <a:pt x="268223" y="77470"/>
                </a:lnTo>
                <a:close/>
              </a:path>
              <a:path w="281939" h="294639">
                <a:moveTo>
                  <a:pt x="43179" y="81280"/>
                </a:moveTo>
                <a:lnTo>
                  <a:pt x="16763" y="81280"/>
                </a:lnTo>
                <a:lnTo>
                  <a:pt x="15239" y="80010"/>
                </a:lnTo>
                <a:lnTo>
                  <a:pt x="13716" y="80010"/>
                </a:lnTo>
                <a:lnTo>
                  <a:pt x="10667" y="77470"/>
                </a:lnTo>
                <a:lnTo>
                  <a:pt x="13716" y="78740"/>
                </a:lnTo>
                <a:lnTo>
                  <a:pt x="41655" y="78740"/>
                </a:lnTo>
                <a:lnTo>
                  <a:pt x="42671" y="80010"/>
                </a:lnTo>
                <a:lnTo>
                  <a:pt x="15239" y="80010"/>
                </a:lnTo>
                <a:lnTo>
                  <a:pt x="16255" y="81068"/>
                </a:lnTo>
                <a:lnTo>
                  <a:pt x="43095" y="81068"/>
                </a:lnTo>
                <a:lnTo>
                  <a:pt x="43179" y="81280"/>
                </a:lnTo>
                <a:close/>
              </a:path>
              <a:path w="281939" h="294639">
                <a:moveTo>
                  <a:pt x="263143" y="95250"/>
                </a:moveTo>
                <a:lnTo>
                  <a:pt x="237743" y="95250"/>
                </a:lnTo>
                <a:lnTo>
                  <a:pt x="239267" y="86360"/>
                </a:lnTo>
                <a:lnTo>
                  <a:pt x="242316" y="78740"/>
                </a:lnTo>
                <a:lnTo>
                  <a:pt x="242316" y="80010"/>
                </a:lnTo>
                <a:lnTo>
                  <a:pt x="267461" y="80010"/>
                </a:lnTo>
                <a:lnTo>
                  <a:pt x="266700" y="83820"/>
                </a:lnTo>
                <a:lnTo>
                  <a:pt x="266700" y="85090"/>
                </a:lnTo>
                <a:lnTo>
                  <a:pt x="263651" y="92710"/>
                </a:lnTo>
                <a:lnTo>
                  <a:pt x="263143" y="95250"/>
                </a:lnTo>
                <a:close/>
              </a:path>
              <a:path w="281939" h="294639">
                <a:moveTo>
                  <a:pt x="16763" y="81280"/>
                </a:moveTo>
                <a:lnTo>
                  <a:pt x="16255" y="81068"/>
                </a:lnTo>
                <a:lnTo>
                  <a:pt x="15239" y="80010"/>
                </a:lnTo>
                <a:lnTo>
                  <a:pt x="16763" y="81280"/>
                </a:lnTo>
                <a:close/>
              </a:path>
              <a:path w="281939" h="294639">
                <a:moveTo>
                  <a:pt x="22859" y="88900"/>
                </a:moveTo>
                <a:lnTo>
                  <a:pt x="21335" y="86360"/>
                </a:lnTo>
                <a:lnTo>
                  <a:pt x="16255" y="81068"/>
                </a:lnTo>
                <a:lnTo>
                  <a:pt x="16763" y="81280"/>
                </a:lnTo>
                <a:lnTo>
                  <a:pt x="43179" y="81280"/>
                </a:lnTo>
                <a:lnTo>
                  <a:pt x="44195" y="83820"/>
                </a:lnTo>
                <a:lnTo>
                  <a:pt x="45719" y="83820"/>
                </a:lnTo>
                <a:lnTo>
                  <a:pt x="47243" y="86360"/>
                </a:lnTo>
                <a:lnTo>
                  <a:pt x="48386" y="87630"/>
                </a:lnTo>
                <a:lnTo>
                  <a:pt x="22859" y="87630"/>
                </a:lnTo>
                <a:lnTo>
                  <a:pt x="22859" y="88900"/>
                </a:lnTo>
                <a:close/>
              </a:path>
              <a:path w="281939" h="294639">
                <a:moveTo>
                  <a:pt x="45719" y="83820"/>
                </a:moveTo>
                <a:lnTo>
                  <a:pt x="44195" y="83820"/>
                </a:lnTo>
                <a:lnTo>
                  <a:pt x="44195" y="81280"/>
                </a:lnTo>
                <a:lnTo>
                  <a:pt x="45719" y="83820"/>
                </a:lnTo>
                <a:close/>
              </a:path>
              <a:path w="281939" h="294639">
                <a:moveTo>
                  <a:pt x="58419" y="102870"/>
                </a:moveTo>
                <a:lnTo>
                  <a:pt x="33527" y="102870"/>
                </a:lnTo>
                <a:lnTo>
                  <a:pt x="24383" y="91440"/>
                </a:lnTo>
                <a:lnTo>
                  <a:pt x="22859" y="87630"/>
                </a:lnTo>
                <a:lnTo>
                  <a:pt x="48386" y="87630"/>
                </a:lnTo>
                <a:lnTo>
                  <a:pt x="51816" y="91440"/>
                </a:lnTo>
                <a:lnTo>
                  <a:pt x="53339" y="95250"/>
                </a:lnTo>
                <a:lnTo>
                  <a:pt x="54863" y="96520"/>
                </a:lnTo>
                <a:lnTo>
                  <a:pt x="56387" y="101600"/>
                </a:lnTo>
                <a:lnTo>
                  <a:pt x="57403" y="101600"/>
                </a:lnTo>
                <a:lnTo>
                  <a:pt x="58419" y="102870"/>
                </a:lnTo>
                <a:close/>
              </a:path>
              <a:path w="281939" h="294639">
                <a:moveTo>
                  <a:pt x="235711" y="247650"/>
                </a:moveTo>
                <a:lnTo>
                  <a:pt x="211835" y="247650"/>
                </a:lnTo>
                <a:lnTo>
                  <a:pt x="211835" y="241300"/>
                </a:lnTo>
                <a:lnTo>
                  <a:pt x="213359" y="232410"/>
                </a:lnTo>
                <a:lnTo>
                  <a:pt x="214883" y="224790"/>
                </a:lnTo>
                <a:lnTo>
                  <a:pt x="216407" y="215900"/>
                </a:lnTo>
                <a:lnTo>
                  <a:pt x="219455" y="194310"/>
                </a:lnTo>
                <a:lnTo>
                  <a:pt x="222503" y="170180"/>
                </a:lnTo>
                <a:lnTo>
                  <a:pt x="222503" y="168910"/>
                </a:lnTo>
                <a:lnTo>
                  <a:pt x="225551" y="156210"/>
                </a:lnTo>
                <a:lnTo>
                  <a:pt x="227075" y="144780"/>
                </a:lnTo>
                <a:lnTo>
                  <a:pt x="228600" y="144780"/>
                </a:lnTo>
                <a:lnTo>
                  <a:pt x="231648" y="123190"/>
                </a:lnTo>
                <a:lnTo>
                  <a:pt x="234695" y="111760"/>
                </a:lnTo>
                <a:lnTo>
                  <a:pt x="237743" y="93980"/>
                </a:lnTo>
                <a:lnTo>
                  <a:pt x="237743" y="95250"/>
                </a:lnTo>
                <a:lnTo>
                  <a:pt x="263143" y="95250"/>
                </a:lnTo>
                <a:lnTo>
                  <a:pt x="262127" y="100330"/>
                </a:lnTo>
                <a:lnTo>
                  <a:pt x="260603" y="109220"/>
                </a:lnTo>
                <a:lnTo>
                  <a:pt x="259079" y="116840"/>
                </a:lnTo>
                <a:lnTo>
                  <a:pt x="256032" y="127000"/>
                </a:lnTo>
                <a:lnTo>
                  <a:pt x="252983" y="148590"/>
                </a:lnTo>
                <a:lnTo>
                  <a:pt x="249935" y="161290"/>
                </a:lnTo>
                <a:lnTo>
                  <a:pt x="249935" y="162560"/>
                </a:lnTo>
                <a:lnTo>
                  <a:pt x="248411" y="172720"/>
                </a:lnTo>
                <a:lnTo>
                  <a:pt x="246887" y="185420"/>
                </a:lnTo>
                <a:lnTo>
                  <a:pt x="246887" y="186690"/>
                </a:lnTo>
                <a:lnTo>
                  <a:pt x="243839" y="198120"/>
                </a:lnTo>
                <a:lnTo>
                  <a:pt x="240791" y="218440"/>
                </a:lnTo>
                <a:lnTo>
                  <a:pt x="237743" y="237490"/>
                </a:lnTo>
                <a:lnTo>
                  <a:pt x="235711" y="247650"/>
                </a:lnTo>
                <a:close/>
              </a:path>
              <a:path w="281939" h="294639">
                <a:moveTo>
                  <a:pt x="57403" y="101600"/>
                </a:moveTo>
                <a:lnTo>
                  <a:pt x="56387" y="101600"/>
                </a:lnTo>
                <a:lnTo>
                  <a:pt x="56387" y="100330"/>
                </a:lnTo>
                <a:lnTo>
                  <a:pt x="57403" y="101600"/>
                </a:lnTo>
                <a:close/>
              </a:path>
              <a:path w="281939" h="294639">
                <a:moveTo>
                  <a:pt x="47243" y="127000"/>
                </a:moveTo>
                <a:lnTo>
                  <a:pt x="38100" y="111760"/>
                </a:lnTo>
                <a:lnTo>
                  <a:pt x="36575" y="110490"/>
                </a:lnTo>
                <a:lnTo>
                  <a:pt x="35051" y="106680"/>
                </a:lnTo>
                <a:lnTo>
                  <a:pt x="32003" y="101600"/>
                </a:lnTo>
                <a:lnTo>
                  <a:pt x="33527" y="102870"/>
                </a:lnTo>
                <a:lnTo>
                  <a:pt x="58419" y="102870"/>
                </a:lnTo>
                <a:lnTo>
                  <a:pt x="59435" y="104140"/>
                </a:lnTo>
                <a:lnTo>
                  <a:pt x="59435" y="106680"/>
                </a:lnTo>
                <a:lnTo>
                  <a:pt x="65532" y="115570"/>
                </a:lnTo>
                <a:lnTo>
                  <a:pt x="68579" y="121920"/>
                </a:lnTo>
                <a:lnTo>
                  <a:pt x="71322" y="125730"/>
                </a:lnTo>
                <a:lnTo>
                  <a:pt x="47243" y="125730"/>
                </a:lnTo>
                <a:lnTo>
                  <a:pt x="47243" y="127000"/>
                </a:lnTo>
                <a:close/>
              </a:path>
              <a:path w="281939" h="294639">
                <a:moveTo>
                  <a:pt x="150875" y="195580"/>
                </a:moveTo>
                <a:lnTo>
                  <a:pt x="111251" y="195580"/>
                </a:lnTo>
                <a:lnTo>
                  <a:pt x="105155" y="190500"/>
                </a:lnTo>
                <a:lnTo>
                  <a:pt x="106679" y="190500"/>
                </a:lnTo>
                <a:lnTo>
                  <a:pt x="100583" y="185420"/>
                </a:lnTo>
                <a:lnTo>
                  <a:pt x="94487" y="182880"/>
                </a:lnTo>
                <a:lnTo>
                  <a:pt x="92963" y="180340"/>
                </a:lnTo>
                <a:lnTo>
                  <a:pt x="86867" y="176530"/>
                </a:lnTo>
                <a:lnTo>
                  <a:pt x="85343" y="176530"/>
                </a:lnTo>
                <a:lnTo>
                  <a:pt x="68579" y="160020"/>
                </a:lnTo>
                <a:lnTo>
                  <a:pt x="64007" y="153670"/>
                </a:lnTo>
                <a:lnTo>
                  <a:pt x="60959" y="148590"/>
                </a:lnTo>
                <a:lnTo>
                  <a:pt x="56387" y="144780"/>
                </a:lnTo>
                <a:lnTo>
                  <a:pt x="56387" y="142240"/>
                </a:lnTo>
                <a:lnTo>
                  <a:pt x="53339" y="138430"/>
                </a:lnTo>
                <a:lnTo>
                  <a:pt x="51816" y="137160"/>
                </a:lnTo>
                <a:lnTo>
                  <a:pt x="48767" y="132080"/>
                </a:lnTo>
                <a:lnTo>
                  <a:pt x="47243" y="125730"/>
                </a:lnTo>
                <a:lnTo>
                  <a:pt x="71322" y="125730"/>
                </a:lnTo>
                <a:lnTo>
                  <a:pt x="77723" y="134620"/>
                </a:lnTo>
                <a:lnTo>
                  <a:pt x="82295" y="139700"/>
                </a:lnTo>
                <a:lnTo>
                  <a:pt x="85343" y="144780"/>
                </a:lnTo>
                <a:lnTo>
                  <a:pt x="89916" y="149860"/>
                </a:lnTo>
                <a:lnTo>
                  <a:pt x="91101" y="149860"/>
                </a:lnTo>
                <a:lnTo>
                  <a:pt x="100583" y="160020"/>
                </a:lnTo>
                <a:lnTo>
                  <a:pt x="103631" y="160020"/>
                </a:lnTo>
                <a:lnTo>
                  <a:pt x="106679" y="162560"/>
                </a:lnTo>
                <a:lnTo>
                  <a:pt x="105155" y="162560"/>
                </a:lnTo>
                <a:lnTo>
                  <a:pt x="120395" y="171450"/>
                </a:lnTo>
                <a:lnTo>
                  <a:pt x="126745" y="177800"/>
                </a:lnTo>
                <a:lnTo>
                  <a:pt x="126491" y="177800"/>
                </a:lnTo>
                <a:lnTo>
                  <a:pt x="132587" y="184150"/>
                </a:lnTo>
                <a:lnTo>
                  <a:pt x="134416" y="184150"/>
                </a:lnTo>
                <a:lnTo>
                  <a:pt x="150875" y="195580"/>
                </a:lnTo>
                <a:close/>
              </a:path>
              <a:path w="281939" h="294639">
                <a:moveTo>
                  <a:pt x="91101" y="149860"/>
                </a:moveTo>
                <a:lnTo>
                  <a:pt x="89916" y="149860"/>
                </a:lnTo>
                <a:lnTo>
                  <a:pt x="89916" y="148590"/>
                </a:lnTo>
                <a:lnTo>
                  <a:pt x="91101" y="149860"/>
                </a:lnTo>
                <a:close/>
              </a:path>
              <a:path w="281939" h="294639">
                <a:moveTo>
                  <a:pt x="103631" y="160020"/>
                </a:moveTo>
                <a:lnTo>
                  <a:pt x="100583" y="160020"/>
                </a:lnTo>
                <a:lnTo>
                  <a:pt x="100583" y="157480"/>
                </a:lnTo>
                <a:lnTo>
                  <a:pt x="103631" y="160020"/>
                </a:lnTo>
                <a:close/>
              </a:path>
              <a:path w="281939" h="294639">
                <a:moveTo>
                  <a:pt x="128016" y="179070"/>
                </a:moveTo>
                <a:lnTo>
                  <a:pt x="126491" y="177800"/>
                </a:lnTo>
                <a:lnTo>
                  <a:pt x="126745" y="177800"/>
                </a:lnTo>
                <a:lnTo>
                  <a:pt x="128016" y="179070"/>
                </a:lnTo>
                <a:close/>
              </a:path>
              <a:path w="281939" h="294639">
                <a:moveTo>
                  <a:pt x="134416" y="184150"/>
                </a:moveTo>
                <a:lnTo>
                  <a:pt x="132587" y="184150"/>
                </a:lnTo>
                <a:lnTo>
                  <a:pt x="132587" y="182880"/>
                </a:lnTo>
                <a:lnTo>
                  <a:pt x="134416" y="184150"/>
                </a:lnTo>
                <a:close/>
              </a:path>
              <a:path w="281939" h="294639">
                <a:moveTo>
                  <a:pt x="141732" y="218440"/>
                </a:moveTo>
                <a:lnTo>
                  <a:pt x="132587" y="209550"/>
                </a:lnTo>
                <a:lnTo>
                  <a:pt x="126491" y="207010"/>
                </a:lnTo>
                <a:lnTo>
                  <a:pt x="124967" y="205740"/>
                </a:lnTo>
                <a:lnTo>
                  <a:pt x="118871" y="201930"/>
                </a:lnTo>
                <a:lnTo>
                  <a:pt x="118871" y="200660"/>
                </a:lnTo>
                <a:lnTo>
                  <a:pt x="112775" y="195580"/>
                </a:lnTo>
                <a:lnTo>
                  <a:pt x="152400" y="195580"/>
                </a:lnTo>
                <a:lnTo>
                  <a:pt x="166369" y="209550"/>
                </a:lnTo>
                <a:lnTo>
                  <a:pt x="166116" y="209550"/>
                </a:lnTo>
                <a:lnTo>
                  <a:pt x="173227" y="217170"/>
                </a:lnTo>
                <a:lnTo>
                  <a:pt x="141732" y="217170"/>
                </a:lnTo>
                <a:lnTo>
                  <a:pt x="141732" y="218440"/>
                </a:lnTo>
                <a:close/>
              </a:path>
              <a:path w="281939" h="294639">
                <a:moveTo>
                  <a:pt x="167639" y="210820"/>
                </a:moveTo>
                <a:lnTo>
                  <a:pt x="166116" y="209550"/>
                </a:lnTo>
                <a:lnTo>
                  <a:pt x="166369" y="209550"/>
                </a:lnTo>
                <a:lnTo>
                  <a:pt x="167639" y="210820"/>
                </a:lnTo>
                <a:close/>
              </a:path>
              <a:path w="281939" h="294639">
                <a:moveTo>
                  <a:pt x="190500" y="232410"/>
                </a:moveTo>
                <a:lnTo>
                  <a:pt x="156971" y="232410"/>
                </a:lnTo>
                <a:lnTo>
                  <a:pt x="141732" y="217170"/>
                </a:lnTo>
                <a:lnTo>
                  <a:pt x="173227" y="217170"/>
                </a:lnTo>
                <a:lnTo>
                  <a:pt x="176783" y="220980"/>
                </a:lnTo>
                <a:lnTo>
                  <a:pt x="180212" y="224790"/>
                </a:lnTo>
                <a:lnTo>
                  <a:pt x="179832" y="224790"/>
                </a:lnTo>
                <a:lnTo>
                  <a:pt x="184403" y="228600"/>
                </a:lnTo>
                <a:lnTo>
                  <a:pt x="190500" y="232410"/>
                </a:lnTo>
                <a:close/>
              </a:path>
              <a:path w="281939" h="294639">
                <a:moveTo>
                  <a:pt x="181355" y="226059"/>
                </a:moveTo>
                <a:lnTo>
                  <a:pt x="179832" y="224790"/>
                </a:lnTo>
                <a:lnTo>
                  <a:pt x="180212" y="224790"/>
                </a:lnTo>
                <a:lnTo>
                  <a:pt x="181355" y="226059"/>
                </a:lnTo>
                <a:close/>
              </a:path>
              <a:path w="281939" h="294639">
                <a:moveTo>
                  <a:pt x="175259" y="251460"/>
                </a:moveTo>
                <a:lnTo>
                  <a:pt x="166116" y="241300"/>
                </a:lnTo>
                <a:lnTo>
                  <a:pt x="163067" y="240030"/>
                </a:lnTo>
                <a:lnTo>
                  <a:pt x="160019" y="236220"/>
                </a:lnTo>
                <a:lnTo>
                  <a:pt x="155448" y="231140"/>
                </a:lnTo>
                <a:lnTo>
                  <a:pt x="156971" y="232410"/>
                </a:lnTo>
                <a:lnTo>
                  <a:pt x="190500" y="232410"/>
                </a:lnTo>
                <a:lnTo>
                  <a:pt x="199643" y="241300"/>
                </a:lnTo>
                <a:lnTo>
                  <a:pt x="202691" y="246380"/>
                </a:lnTo>
                <a:lnTo>
                  <a:pt x="204215" y="246380"/>
                </a:lnTo>
                <a:lnTo>
                  <a:pt x="207263" y="248920"/>
                </a:lnTo>
                <a:lnTo>
                  <a:pt x="175259" y="248920"/>
                </a:lnTo>
                <a:lnTo>
                  <a:pt x="175259" y="251460"/>
                </a:lnTo>
                <a:close/>
              </a:path>
              <a:path w="281939" h="294639">
                <a:moveTo>
                  <a:pt x="204215" y="246380"/>
                </a:moveTo>
                <a:lnTo>
                  <a:pt x="202691" y="246380"/>
                </a:lnTo>
                <a:lnTo>
                  <a:pt x="202691" y="245110"/>
                </a:lnTo>
                <a:lnTo>
                  <a:pt x="204215" y="246380"/>
                </a:lnTo>
                <a:close/>
              </a:path>
              <a:path w="281939" h="294639">
                <a:moveTo>
                  <a:pt x="229361" y="276860"/>
                </a:moveTo>
                <a:lnTo>
                  <a:pt x="228600" y="275590"/>
                </a:lnTo>
                <a:lnTo>
                  <a:pt x="225551" y="271780"/>
                </a:lnTo>
                <a:lnTo>
                  <a:pt x="222503" y="266700"/>
                </a:lnTo>
                <a:lnTo>
                  <a:pt x="210311" y="254000"/>
                </a:lnTo>
                <a:lnTo>
                  <a:pt x="209549" y="252730"/>
                </a:lnTo>
                <a:lnTo>
                  <a:pt x="210311" y="252730"/>
                </a:lnTo>
                <a:lnTo>
                  <a:pt x="211835" y="246380"/>
                </a:lnTo>
                <a:lnTo>
                  <a:pt x="211835" y="247650"/>
                </a:lnTo>
                <a:lnTo>
                  <a:pt x="235711" y="247650"/>
                </a:lnTo>
                <a:lnTo>
                  <a:pt x="234695" y="252730"/>
                </a:lnTo>
                <a:lnTo>
                  <a:pt x="234695" y="254000"/>
                </a:lnTo>
                <a:lnTo>
                  <a:pt x="233476" y="259080"/>
                </a:lnTo>
                <a:lnTo>
                  <a:pt x="233171" y="259080"/>
                </a:lnTo>
                <a:lnTo>
                  <a:pt x="231648" y="262890"/>
                </a:lnTo>
                <a:lnTo>
                  <a:pt x="230123" y="269240"/>
                </a:lnTo>
                <a:lnTo>
                  <a:pt x="231139" y="269240"/>
                </a:lnTo>
                <a:lnTo>
                  <a:pt x="230631" y="270510"/>
                </a:lnTo>
                <a:lnTo>
                  <a:pt x="230123" y="270510"/>
                </a:lnTo>
                <a:lnTo>
                  <a:pt x="230123" y="275590"/>
                </a:lnTo>
                <a:lnTo>
                  <a:pt x="229361" y="276860"/>
                </a:lnTo>
                <a:close/>
              </a:path>
              <a:path w="281939" h="294639">
                <a:moveTo>
                  <a:pt x="178307" y="254000"/>
                </a:moveTo>
                <a:lnTo>
                  <a:pt x="175259" y="248920"/>
                </a:lnTo>
                <a:lnTo>
                  <a:pt x="207263" y="248920"/>
                </a:lnTo>
                <a:lnTo>
                  <a:pt x="209549" y="252730"/>
                </a:lnTo>
                <a:lnTo>
                  <a:pt x="178307" y="252730"/>
                </a:lnTo>
                <a:lnTo>
                  <a:pt x="178307" y="254000"/>
                </a:lnTo>
                <a:close/>
              </a:path>
              <a:path w="281939" h="294639">
                <a:moveTo>
                  <a:pt x="190500" y="266700"/>
                </a:moveTo>
                <a:lnTo>
                  <a:pt x="185927" y="262890"/>
                </a:lnTo>
                <a:lnTo>
                  <a:pt x="185927" y="261620"/>
                </a:lnTo>
                <a:lnTo>
                  <a:pt x="181355" y="256540"/>
                </a:lnTo>
                <a:lnTo>
                  <a:pt x="178307" y="252730"/>
                </a:lnTo>
                <a:lnTo>
                  <a:pt x="208787" y="252730"/>
                </a:lnTo>
                <a:lnTo>
                  <a:pt x="208787" y="259080"/>
                </a:lnTo>
                <a:lnTo>
                  <a:pt x="206755" y="264160"/>
                </a:lnTo>
                <a:lnTo>
                  <a:pt x="188975" y="264160"/>
                </a:lnTo>
                <a:lnTo>
                  <a:pt x="190500" y="266700"/>
                </a:lnTo>
                <a:close/>
              </a:path>
              <a:path w="281939" h="294639">
                <a:moveTo>
                  <a:pt x="230123" y="284480"/>
                </a:moveTo>
                <a:lnTo>
                  <a:pt x="207263" y="284480"/>
                </a:lnTo>
                <a:lnTo>
                  <a:pt x="205739" y="281940"/>
                </a:lnTo>
                <a:lnTo>
                  <a:pt x="205739" y="266700"/>
                </a:lnTo>
                <a:lnTo>
                  <a:pt x="208787" y="259080"/>
                </a:lnTo>
                <a:lnTo>
                  <a:pt x="208787" y="252730"/>
                </a:lnTo>
                <a:lnTo>
                  <a:pt x="209549" y="252730"/>
                </a:lnTo>
                <a:lnTo>
                  <a:pt x="210311" y="254000"/>
                </a:lnTo>
                <a:lnTo>
                  <a:pt x="222503" y="266700"/>
                </a:lnTo>
                <a:lnTo>
                  <a:pt x="225551" y="271780"/>
                </a:lnTo>
                <a:lnTo>
                  <a:pt x="228600" y="275590"/>
                </a:lnTo>
                <a:lnTo>
                  <a:pt x="228600" y="279400"/>
                </a:lnTo>
                <a:lnTo>
                  <a:pt x="230123" y="279400"/>
                </a:lnTo>
                <a:lnTo>
                  <a:pt x="230123" y="284480"/>
                </a:lnTo>
                <a:close/>
              </a:path>
              <a:path w="281939" h="294639">
                <a:moveTo>
                  <a:pt x="233171" y="260350"/>
                </a:moveTo>
                <a:lnTo>
                  <a:pt x="233171" y="259080"/>
                </a:lnTo>
                <a:lnTo>
                  <a:pt x="233476" y="259080"/>
                </a:lnTo>
                <a:lnTo>
                  <a:pt x="233171" y="260350"/>
                </a:lnTo>
                <a:close/>
              </a:path>
              <a:path w="281939" h="294639">
                <a:moveTo>
                  <a:pt x="204216" y="281940"/>
                </a:moveTo>
                <a:lnTo>
                  <a:pt x="196595" y="274320"/>
                </a:lnTo>
                <a:lnTo>
                  <a:pt x="196595" y="271780"/>
                </a:lnTo>
                <a:lnTo>
                  <a:pt x="192023" y="269240"/>
                </a:lnTo>
                <a:lnTo>
                  <a:pt x="192023" y="267970"/>
                </a:lnTo>
                <a:lnTo>
                  <a:pt x="188975" y="264160"/>
                </a:lnTo>
                <a:lnTo>
                  <a:pt x="206755" y="264160"/>
                </a:lnTo>
                <a:lnTo>
                  <a:pt x="205739" y="266700"/>
                </a:lnTo>
                <a:lnTo>
                  <a:pt x="205739" y="279400"/>
                </a:lnTo>
                <a:lnTo>
                  <a:pt x="204216" y="279400"/>
                </a:lnTo>
                <a:lnTo>
                  <a:pt x="204216" y="281940"/>
                </a:lnTo>
                <a:close/>
              </a:path>
              <a:path w="281939" h="294639">
                <a:moveTo>
                  <a:pt x="231139" y="269240"/>
                </a:moveTo>
                <a:lnTo>
                  <a:pt x="230123" y="269240"/>
                </a:lnTo>
                <a:lnTo>
                  <a:pt x="231648" y="267970"/>
                </a:lnTo>
                <a:lnTo>
                  <a:pt x="231139" y="269240"/>
                </a:lnTo>
                <a:close/>
              </a:path>
              <a:path w="281939" h="294639">
                <a:moveTo>
                  <a:pt x="230123" y="271780"/>
                </a:moveTo>
                <a:lnTo>
                  <a:pt x="230123" y="270510"/>
                </a:lnTo>
                <a:lnTo>
                  <a:pt x="230631" y="270510"/>
                </a:lnTo>
                <a:lnTo>
                  <a:pt x="230123" y="271780"/>
                </a:lnTo>
                <a:close/>
              </a:path>
              <a:path w="281939" h="294639">
                <a:moveTo>
                  <a:pt x="228600" y="278130"/>
                </a:moveTo>
                <a:lnTo>
                  <a:pt x="228600" y="275590"/>
                </a:lnTo>
                <a:lnTo>
                  <a:pt x="229209" y="277114"/>
                </a:lnTo>
                <a:lnTo>
                  <a:pt x="228600" y="278130"/>
                </a:lnTo>
                <a:close/>
              </a:path>
              <a:path w="281939" h="294639">
                <a:moveTo>
                  <a:pt x="229209" y="277114"/>
                </a:moveTo>
                <a:lnTo>
                  <a:pt x="228600" y="275590"/>
                </a:lnTo>
                <a:lnTo>
                  <a:pt x="229361" y="276860"/>
                </a:lnTo>
                <a:lnTo>
                  <a:pt x="229209" y="277114"/>
                </a:lnTo>
                <a:close/>
              </a:path>
              <a:path w="281939" h="294639">
                <a:moveTo>
                  <a:pt x="225551" y="292100"/>
                </a:moveTo>
                <a:lnTo>
                  <a:pt x="230123" y="284480"/>
                </a:lnTo>
                <a:lnTo>
                  <a:pt x="230123" y="279400"/>
                </a:lnTo>
                <a:lnTo>
                  <a:pt x="229209" y="277114"/>
                </a:lnTo>
                <a:lnTo>
                  <a:pt x="229361" y="276860"/>
                </a:lnTo>
                <a:lnTo>
                  <a:pt x="230123" y="278130"/>
                </a:lnTo>
                <a:lnTo>
                  <a:pt x="231648" y="284480"/>
                </a:lnTo>
                <a:lnTo>
                  <a:pt x="228600" y="290830"/>
                </a:lnTo>
                <a:lnTo>
                  <a:pt x="225551" y="292100"/>
                </a:lnTo>
                <a:close/>
              </a:path>
              <a:path w="281939" h="294639">
                <a:moveTo>
                  <a:pt x="230123" y="279400"/>
                </a:moveTo>
                <a:lnTo>
                  <a:pt x="228600" y="279400"/>
                </a:lnTo>
                <a:lnTo>
                  <a:pt x="228600" y="278130"/>
                </a:lnTo>
                <a:lnTo>
                  <a:pt x="229209" y="277114"/>
                </a:lnTo>
                <a:lnTo>
                  <a:pt x="230123" y="279400"/>
                </a:lnTo>
                <a:close/>
              </a:path>
              <a:path w="281939" h="294639">
                <a:moveTo>
                  <a:pt x="205739" y="283210"/>
                </a:moveTo>
                <a:lnTo>
                  <a:pt x="204216" y="279400"/>
                </a:lnTo>
                <a:lnTo>
                  <a:pt x="205739" y="279400"/>
                </a:lnTo>
                <a:lnTo>
                  <a:pt x="205739" y="283210"/>
                </a:lnTo>
                <a:close/>
              </a:path>
              <a:path w="281939" h="294639">
                <a:moveTo>
                  <a:pt x="207263" y="284480"/>
                </a:moveTo>
                <a:lnTo>
                  <a:pt x="205739" y="283210"/>
                </a:lnTo>
                <a:lnTo>
                  <a:pt x="205739" y="281940"/>
                </a:lnTo>
                <a:lnTo>
                  <a:pt x="207263" y="284480"/>
                </a:lnTo>
                <a:close/>
              </a:path>
              <a:path w="281939" h="294639">
                <a:moveTo>
                  <a:pt x="207263" y="285750"/>
                </a:moveTo>
                <a:lnTo>
                  <a:pt x="205739" y="284480"/>
                </a:lnTo>
                <a:lnTo>
                  <a:pt x="205739" y="283210"/>
                </a:lnTo>
                <a:lnTo>
                  <a:pt x="207263" y="285750"/>
                </a:lnTo>
                <a:close/>
              </a:path>
              <a:path w="281939" h="294639">
                <a:moveTo>
                  <a:pt x="220979" y="293370"/>
                </a:moveTo>
                <a:lnTo>
                  <a:pt x="213359" y="293370"/>
                </a:lnTo>
                <a:lnTo>
                  <a:pt x="208787" y="290830"/>
                </a:lnTo>
                <a:lnTo>
                  <a:pt x="207263" y="285750"/>
                </a:lnTo>
                <a:lnTo>
                  <a:pt x="205739" y="283210"/>
                </a:lnTo>
                <a:lnTo>
                  <a:pt x="207263" y="284480"/>
                </a:lnTo>
                <a:lnTo>
                  <a:pt x="230123" y="284480"/>
                </a:lnTo>
                <a:lnTo>
                  <a:pt x="225551" y="292100"/>
                </a:lnTo>
                <a:lnTo>
                  <a:pt x="220979" y="293370"/>
                </a:lnTo>
                <a:close/>
              </a:path>
              <a:path w="281939" h="294639">
                <a:moveTo>
                  <a:pt x="216407" y="294640"/>
                </a:moveTo>
                <a:lnTo>
                  <a:pt x="208787" y="292100"/>
                </a:lnTo>
                <a:lnTo>
                  <a:pt x="207263" y="285750"/>
                </a:lnTo>
                <a:lnTo>
                  <a:pt x="208787" y="290830"/>
                </a:lnTo>
                <a:lnTo>
                  <a:pt x="213359" y="293370"/>
                </a:lnTo>
                <a:lnTo>
                  <a:pt x="222503" y="293370"/>
                </a:lnTo>
                <a:lnTo>
                  <a:pt x="216407" y="294640"/>
                </a:lnTo>
                <a:close/>
              </a:path>
              <a:path w="281939" h="294639">
                <a:moveTo>
                  <a:pt x="222503" y="293370"/>
                </a:moveTo>
                <a:lnTo>
                  <a:pt x="220979" y="293370"/>
                </a:lnTo>
                <a:lnTo>
                  <a:pt x="225551" y="292100"/>
                </a:lnTo>
                <a:lnTo>
                  <a:pt x="222503" y="2933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542787" y="4268723"/>
            <a:ext cx="89916" cy="135635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5804916" y="4491240"/>
            <a:ext cx="239395" cy="113030"/>
          </a:xfrm>
          <a:custGeom>
            <a:avLst/>
            <a:gdLst/>
            <a:ahLst/>
            <a:cxnLst/>
            <a:rect l="l" t="t" r="r" b="b"/>
            <a:pathLst>
              <a:path w="239395" h="113029">
                <a:moveTo>
                  <a:pt x="196596" y="13716"/>
                </a:moveTo>
                <a:lnTo>
                  <a:pt x="195072" y="9144"/>
                </a:lnTo>
                <a:lnTo>
                  <a:pt x="195072" y="3048"/>
                </a:lnTo>
                <a:lnTo>
                  <a:pt x="190500" y="0"/>
                </a:lnTo>
                <a:lnTo>
                  <a:pt x="181356" y="0"/>
                </a:lnTo>
                <a:lnTo>
                  <a:pt x="178308" y="1524"/>
                </a:lnTo>
                <a:lnTo>
                  <a:pt x="175260" y="1524"/>
                </a:lnTo>
                <a:lnTo>
                  <a:pt x="172212" y="3048"/>
                </a:lnTo>
                <a:lnTo>
                  <a:pt x="167640" y="3048"/>
                </a:lnTo>
                <a:lnTo>
                  <a:pt x="158496" y="6096"/>
                </a:lnTo>
                <a:lnTo>
                  <a:pt x="158496" y="4572"/>
                </a:lnTo>
                <a:lnTo>
                  <a:pt x="153924" y="6096"/>
                </a:lnTo>
                <a:lnTo>
                  <a:pt x="149352" y="6096"/>
                </a:lnTo>
                <a:lnTo>
                  <a:pt x="149352" y="7620"/>
                </a:lnTo>
                <a:lnTo>
                  <a:pt x="144780" y="7620"/>
                </a:lnTo>
                <a:lnTo>
                  <a:pt x="138684" y="9144"/>
                </a:lnTo>
                <a:lnTo>
                  <a:pt x="132588" y="9144"/>
                </a:lnTo>
                <a:lnTo>
                  <a:pt x="126492" y="10668"/>
                </a:lnTo>
                <a:lnTo>
                  <a:pt x="121920" y="10668"/>
                </a:lnTo>
                <a:lnTo>
                  <a:pt x="114300" y="12192"/>
                </a:lnTo>
                <a:lnTo>
                  <a:pt x="92964" y="12192"/>
                </a:lnTo>
                <a:lnTo>
                  <a:pt x="85344" y="13716"/>
                </a:lnTo>
                <a:lnTo>
                  <a:pt x="56388" y="13716"/>
                </a:lnTo>
                <a:lnTo>
                  <a:pt x="51816" y="12192"/>
                </a:lnTo>
                <a:lnTo>
                  <a:pt x="44196" y="12192"/>
                </a:lnTo>
                <a:lnTo>
                  <a:pt x="39624" y="10668"/>
                </a:lnTo>
                <a:lnTo>
                  <a:pt x="13716" y="10668"/>
                </a:lnTo>
                <a:lnTo>
                  <a:pt x="10668" y="12192"/>
                </a:lnTo>
                <a:lnTo>
                  <a:pt x="9144" y="12192"/>
                </a:lnTo>
                <a:lnTo>
                  <a:pt x="7620" y="13716"/>
                </a:lnTo>
                <a:lnTo>
                  <a:pt x="4572" y="15240"/>
                </a:lnTo>
                <a:lnTo>
                  <a:pt x="4572" y="16764"/>
                </a:lnTo>
                <a:lnTo>
                  <a:pt x="1524" y="19812"/>
                </a:lnTo>
                <a:lnTo>
                  <a:pt x="1524" y="21336"/>
                </a:lnTo>
                <a:lnTo>
                  <a:pt x="0" y="22860"/>
                </a:lnTo>
                <a:lnTo>
                  <a:pt x="0" y="30480"/>
                </a:lnTo>
                <a:lnTo>
                  <a:pt x="1524" y="32004"/>
                </a:lnTo>
                <a:lnTo>
                  <a:pt x="1524" y="35052"/>
                </a:lnTo>
                <a:lnTo>
                  <a:pt x="3048" y="38100"/>
                </a:lnTo>
                <a:lnTo>
                  <a:pt x="7620" y="39624"/>
                </a:lnTo>
                <a:lnTo>
                  <a:pt x="10668" y="39624"/>
                </a:lnTo>
                <a:lnTo>
                  <a:pt x="15240" y="38100"/>
                </a:lnTo>
                <a:lnTo>
                  <a:pt x="16764" y="35052"/>
                </a:lnTo>
                <a:lnTo>
                  <a:pt x="16764" y="30480"/>
                </a:lnTo>
                <a:lnTo>
                  <a:pt x="16764" y="28956"/>
                </a:lnTo>
                <a:lnTo>
                  <a:pt x="35052" y="28956"/>
                </a:lnTo>
                <a:lnTo>
                  <a:pt x="39624" y="30480"/>
                </a:lnTo>
                <a:lnTo>
                  <a:pt x="41148" y="30480"/>
                </a:lnTo>
                <a:lnTo>
                  <a:pt x="44196" y="32004"/>
                </a:lnTo>
                <a:lnTo>
                  <a:pt x="44196" y="30480"/>
                </a:lnTo>
                <a:lnTo>
                  <a:pt x="48768" y="32004"/>
                </a:lnTo>
                <a:lnTo>
                  <a:pt x="51816" y="33528"/>
                </a:lnTo>
                <a:lnTo>
                  <a:pt x="59436" y="33528"/>
                </a:lnTo>
                <a:lnTo>
                  <a:pt x="65532" y="35052"/>
                </a:lnTo>
                <a:lnTo>
                  <a:pt x="94488" y="35052"/>
                </a:lnTo>
                <a:lnTo>
                  <a:pt x="100584" y="33528"/>
                </a:lnTo>
                <a:lnTo>
                  <a:pt x="106680" y="35052"/>
                </a:lnTo>
                <a:lnTo>
                  <a:pt x="108204" y="33528"/>
                </a:lnTo>
                <a:lnTo>
                  <a:pt x="123444" y="33528"/>
                </a:lnTo>
                <a:lnTo>
                  <a:pt x="129540" y="32004"/>
                </a:lnTo>
                <a:lnTo>
                  <a:pt x="135636" y="32004"/>
                </a:lnTo>
                <a:lnTo>
                  <a:pt x="141732" y="30480"/>
                </a:lnTo>
                <a:lnTo>
                  <a:pt x="149352" y="30480"/>
                </a:lnTo>
                <a:lnTo>
                  <a:pt x="153924" y="28956"/>
                </a:lnTo>
                <a:lnTo>
                  <a:pt x="156972" y="28956"/>
                </a:lnTo>
                <a:lnTo>
                  <a:pt x="158496" y="27432"/>
                </a:lnTo>
                <a:lnTo>
                  <a:pt x="163068" y="27432"/>
                </a:lnTo>
                <a:lnTo>
                  <a:pt x="167640" y="25908"/>
                </a:lnTo>
                <a:lnTo>
                  <a:pt x="175260" y="25908"/>
                </a:lnTo>
                <a:lnTo>
                  <a:pt x="179832" y="24384"/>
                </a:lnTo>
                <a:lnTo>
                  <a:pt x="181356" y="24384"/>
                </a:lnTo>
                <a:lnTo>
                  <a:pt x="187452" y="21336"/>
                </a:lnTo>
                <a:lnTo>
                  <a:pt x="185928" y="21336"/>
                </a:lnTo>
                <a:lnTo>
                  <a:pt x="188976" y="19812"/>
                </a:lnTo>
                <a:lnTo>
                  <a:pt x="193548" y="18288"/>
                </a:lnTo>
                <a:lnTo>
                  <a:pt x="196596" y="13716"/>
                </a:lnTo>
                <a:close/>
              </a:path>
              <a:path w="239395" h="113029">
                <a:moveTo>
                  <a:pt x="239268" y="71615"/>
                </a:moveTo>
                <a:lnTo>
                  <a:pt x="237744" y="65519"/>
                </a:lnTo>
                <a:lnTo>
                  <a:pt x="234696" y="60947"/>
                </a:lnTo>
                <a:lnTo>
                  <a:pt x="230124" y="59423"/>
                </a:lnTo>
                <a:lnTo>
                  <a:pt x="224028" y="60947"/>
                </a:lnTo>
                <a:lnTo>
                  <a:pt x="211836" y="65519"/>
                </a:lnTo>
                <a:lnTo>
                  <a:pt x="199644" y="68567"/>
                </a:lnTo>
                <a:lnTo>
                  <a:pt x="187452" y="73139"/>
                </a:lnTo>
                <a:lnTo>
                  <a:pt x="155448" y="82283"/>
                </a:lnTo>
                <a:lnTo>
                  <a:pt x="144780" y="83807"/>
                </a:lnTo>
                <a:lnTo>
                  <a:pt x="135636" y="86855"/>
                </a:lnTo>
                <a:lnTo>
                  <a:pt x="108204" y="91427"/>
                </a:lnTo>
                <a:lnTo>
                  <a:pt x="91440" y="91427"/>
                </a:lnTo>
                <a:lnTo>
                  <a:pt x="83820" y="92951"/>
                </a:lnTo>
                <a:lnTo>
                  <a:pt x="80772" y="92951"/>
                </a:lnTo>
                <a:lnTo>
                  <a:pt x="76200" y="91427"/>
                </a:lnTo>
                <a:lnTo>
                  <a:pt x="65532" y="91427"/>
                </a:lnTo>
                <a:lnTo>
                  <a:pt x="64008" y="89903"/>
                </a:lnTo>
                <a:lnTo>
                  <a:pt x="59436" y="89903"/>
                </a:lnTo>
                <a:lnTo>
                  <a:pt x="57150" y="91046"/>
                </a:lnTo>
                <a:lnTo>
                  <a:pt x="54864" y="89903"/>
                </a:lnTo>
                <a:lnTo>
                  <a:pt x="51816" y="89903"/>
                </a:lnTo>
                <a:lnTo>
                  <a:pt x="51206" y="90208"/>
                </a:lnTo>
                <a:lnTo>
                  <a:pt x="50292" y="89903"/>
                </a:lnTo>
                <a:lnTo>
                  <a:pt x="45720" y="89903"/>
                </a:lnTo>
                <a:lnTo>
                  <a:pt x="41148" y="91427"/>
                </a:lnTo>
                <a:lnTo>
                  <a:pt x="38100" y="94475"/>
                </a:lnTo>
                <a:lnTo>
                  <a:pt x="36576" y="97523"/>
                </a:lnTo>
                <a:lnTo>
                  <a:pt x="36576" y="102095"/>
                </a:lnTo>
                <a:lnTo>
                  <a:pt x="38100" y="106667"/>
                </a:lnTo>
                <a:lnTo>
                  <a:pt x="41148" y="109715"/>
                </a:lnTo>
                <a:lnTo>
                  <a:pt x="62484" y="109715"/>
                </a:lnTo>
                <a:lnTo>
                  <a:pt x="67056" y="111239"/>
                </a:lnTo>
                <a:lnTo>
                  <a:pt x="71628" y="111239"/>
                </a:lnTo>
                <a:lnTo>
                  <a:pt x="77724" y="112763"/>
                </a:lnTo>
                <a:lnTo>
                  <a:pt x="88392" y="112763"/>
                </a:lnTo>
                <a:lnTo>
                  <a:pt x="94488" y="111239"/>
                </a:lnTo>
                <a:lnTo>
                  <a:pt x="120396" y="111239"/>
                </a:lnTo>
                <a:lnTo>
                  <a:pt x="129540" y="109715"/>
                </a:lnTo>
                <a:lnTo>
                  <a:pt x="131064" y="109715"/>
                </a:lnTo>
                <a:lnTo>
                  <a:pt x="140208" y="106667"/>
                </a:lnTo>
                <a:lnTo>
                  <a:pt x="150876" y="105143"/>
                </a:lnTo>
                <a:lnTo>
                  <a:pt x="149352" y="105143"/>
                </a:lnTo>
                <a:lnTo>
                  <a:pt x="160020" y="103619"/>
                </a:lnTo>
                <a:lnTo>
                  <a:pt x="160020" y="102095"/>
                </a:lnTo>
                <a:lnTo>
                  <a:pt x="170688" y="100571"/>
                </a:lnTo>
                <a:lnTo>
                  <a:pt x="182880" y="97523"/>
                </a:lnTo>
                <a:lnTo>
                  <a:pt x="193548" y="94475"/>
                </a:lnTo>
                <a:lnTo>
                  <a:pt x="195072" y="94475"/>
                </a:lnTo>
                <a:lnTo>
                  <a:pt x="198628" y="92951"/>
                </a:lnTo>
                <a:lnTo>
                  <a:pt x="205740" y="89903"/>
                </a:lnTo>
                <a:lnTo>
                  <a:pt x="207264" y="89903"/>
                </a:lnTo>
                <a:lnTo>
                  <a:pt x="219456" y="85331"/>
                </a:lnTo>
                <a:lnTo>
                  <a:pt x="219456" y="83807"/>
                </a:lnTo>
                <a:lnTo>
                  <a:pt x="231648" y="79235"/>
                </a:lnTo>
                <a:lnTo>
                  <a:pt x="236220" y="76187"/>
                </a:lnTo>
                <a:lnTo>
                  <a:pt x="239268" y="716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224016" y="4264152"/>
            <a:ext cx="289560" cy="34798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294376" y="5006339"/>
            <a:ext cx="230123" cy="294132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5588508" y="4831092"/>
            <a:ext cx="108585" cy="143510"/>
          </a:xfrm>
          <a:custGeom>
            <a:avLst/>
            <a:gdLst/>
            <a:ahLst/>
            <a:cxnLst/>
            <a:rect l="l" t="t" r="r" b="b"/>
            <a:pathLst>
              <a:path w="108585" h="143510">
                <a:moveTo>
                  <a:pt x="41148" y="121920"/>
                </a:moveTo>
                <a:lnTo>
                  <a:pt x="40386" y="120396"/>
                </a:lnTo>
                <a:lnTo>
                  <a:pt x="39624" y="118872"/>
                </a:lnTo>
                <a:lnTo>
                  <a:pt x="38100" y="117348"/>
                </a:lnTo>
                <a:lnTo>
                  <a:pt x="32004" y="117348"/>
                </a:lnTo>
                <a:lnTo>
                  <a:pt x="31242" y="117348"/>
                </a:lnTo>
                <a:lnTo>
                  <a:pt x="30480" y="115824"/>
                </a:lnTo>
                <a:lnTo>
                  <a:pt x="30480" y="74676"/>
                </a:lnTo>
                <a:lnTo>
                  <a:pt x="32004" y="68580"/>
                </a:lnTo>
                <a:lnTo>
                  <a:pt x="32004" y="62484"/>
                </a:lnTo>
                <a:lnTo>
                  <a:pt x="32004" y="38100"/>
                </a:lnTo>
                <a:lnTo>
                  <a:pt x="31496" y="36576"/>
                </a:lnTo>
                <a:lnTo>
                  <a:pt x="30988" y="35052"/>
                </a:lnTo>
                <a:lnTo>
                  <a:pt x="30480" y="33528"/>
                </a:lnTo>
                <a:lnTo>
                  <a:pt x="28956" y="28956"/>
                </a:lnTo>
                <a:lnTo>
                  <a:pt x="27432" y="27432"/>
                </a:lnTo>
                <a:lnTo>
                  <a:pt x="25908" y="24384"/>
                </a:lnTo>
                <a:lnTo>
                  <a:pt x="24384" y="22860"/>
                </a:lnTo>
                <a:lnTo>
                  <a:pt x="22860" y="19812"/>
                </a:lnTo>
                <a:lnTo>
                  <a:pt x="16764" y="16764"/>
                </a:lnTo>
                <a:lnTo>
                  <a:pt x="4572" y="16764"/>
                </a:lnTo>
                <a:lnTo>
                  <a:pt x="1524" y="19812"/>
                </a:lnTo>
                <a:lnTo>
                  <a:pt x="0" y="24384"/>
                </a:lnTo>
                <a:lnTo>
                  <a:pt x="0" y="28956"/>
                </a:lnTo>
                <a:lnTo>
                  <a:pt x="3048" y="33528"/>
                </a:lnTo>
                <a:lnTo>
                  <a:pt x="7620" y="35052"/>
                </a:lnTo>
                <a:lnTo>
                  <a:pt x="9906" y="35052"/>
                </a:lnTo>
                <a:lnTo>
                  <a:pt x="10668" y="36576"/>
                </a:lnTo>
                <a:lnTo>
                  <a:pt x="10668" y="35052"/>
                </a:lnTo>
                <a:lnTo>
                  <a:pt x="12192" y="38100"/>
                </a:lnTo>
                <a:lnTo>
                  <a:pt x="12192" y="60960"/>
                </a:lnTo>
                <a:lnTo>
                  <a:pt x="10668" y="67056"/>
                </a:lnTo>
                <a:lnTo>
                  <a:pt x="10668" y="79248"/>
                </a:lnTo>
                <a:lnTo>
                  <a:pt x="9144" y="85344"/>
                </a:lnTo>
                <a:lnTo>
                  <a:pt x="9144" y="115824"/>
                </a:lnTo>
                <a:lnTo>
                  <a:pt x="10668" y="117348"/>
                </a:lnTo>
                <a:lnTo>
                  <a:pt x="10668" y="121920"/>
                </a:lnTo>
                <a:lnTo>
                  <a:pt x="12192" y="124968"/>
                </a:lnTo>
                <a:lnTo>
                  <a:pt x="12192" y="126492"/>
                </a:lnTo>
                <a:lnTo>
                  <a:pt x="13716" y="129540"/>
                </a:lnTo>
                <a:lnTo>
                  <a:pt x="19812" y="135636"/>
                </a:lnTo>
                <a:lnTo>
                  <a:pt x="24384" y="137160"/>
                </a:lnTo>
                <a:lnTo>
                  <a:pt x="28956" y="135636"/>
                </a:lnTo>
                <a:lnTo>
                  <a:pt x="32004" y="134112"/>
                </a:lnTo>
                <a:lnTo>
                  <a:pt x="33528" y="134112"/>
                </a:lnTo>
                <a:lnTo>
                  <a:pt x="38100" y="129540"/>
                </a:lnTo>
                <a:lnTo>
                  <a:pt x="39624" y="126492"/>
                </a:lnTo>
                <a:lnTo>
                  <a:pt x="39624" y="123444"/>
                </a:lnTo>
                <a:lnTo>
                  <a:pt x="41148" y="121920"/>
                </a:lnTo>
                <a:close/>
              </a:path>
              <a:path w="108585" h="143510">
                <a:moveTo>
                  <a:pt x="108204" y="9144"/>
                </a:moveTo>
                <a:lnTo>
                  <a:pt x="106680" y="3048"/>
                </a:lnTo>
                <a:lnTo>
                  <a:pt x="103632" y="0"/>
                </a:lnTo>
                <a:lnTo>
                  <a:pt x="91440" y="0"/>
                </a:lnTo>
                <a:lnTo>
                  <a:pt x="86868" y="3048"/>
                </a:lnTo>
                <a:lnTo>
                  <a:pt x="86868" y="79248"/>
                </a:lnTo>
                <a:lnTo>
                  <a:pt x="85344" y="79248"/>
                </a:lnTo>
                <a:lnTo>
                  <a:pt x="85344" y="96012"/>
                </a:lnTo>
                <a:lnTo>
                  <a:pt x="83820" y="102108"/>
                </a:lnTo>
                <a:lnTo>
                  <a:pt x="83820" y="106680"/>
                </a:lnTo>
                <a:lnTo>
                  <a:pt x="82296" y="111252"/>
                </a:lnTo>
                <a:lnTo>
                  <a:pt x="83820" y="109728"/>
                </a:lnTo>
                <a:lnTo>
                  <a:pt x="82296" y="114300"/>
                </a:lnTo>
                <a:lnTo>
                  <a:pt x="82296" y="129540"/>
                </a:lnTo>
                <a:lnTo>
                  <a:pt x="83820" y="134112"/>
                </a:lnTo>
                <a:lnTo>
                  <a:pt x="83820" y="138684"/>
                </a:lnTo>
                <a:lnTo>
                  <a:pt x="88392" y="143256"/>
                </a:lnTo>
                <a:lnTo>
                  <a:pt x="92964" y="141732"/>
                </a:lnTo>
                <a:lnTo>
                  <a:pt x="99060" y="141732"/>
                </a:lnTo>
                <a:lnTo>
                  <a:pt x="102108" y="137160"/>
                </a:lnTo>
                <a:lnTo>
                  <a:pt x="102108" y="129540"/>
                </a:lnTo>
                <a:lnTo>
                  <a:pt x="102616" y="128016"/>
                </a:lnTo>
                <a:lnTo>
                  <a:pt x="103632" y="124968"/>
                </a:lnTo>
                <a:lnTo>
                  <a:pt x="103632" y="112776"/>
                </a:lnTo>
                <a:lnTo>
                  <a:pt x="104648" y="109728"/>
                </a:lnTo>
                <a:lnTo>
                  <a:pt x="105156" y="108204"/>
                </a:lnTo>
                <a:lnTo>
                  <a:pt x="105156" y="103632"/>
                </a:lnTo>
                <a:lnTo>
                  <a:pt x="106680" y="99060"/>
                </a:lnTo>
                <a:lnTo>
                  <a:pt x="106680" y="86868"/>
                </a:lnTo>
                <a:lnTo>
                  <a:pt x="108204" y="80772"/>
                </a:lnTo>
                <a:lnTo>
                  <a:pt x="108204" y="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850623" y="5033771"/>
            <a:ext cx="186055" cy="111760"/>
          </a:xfrm>
          <a:custGeom>
            <a:avLst/>
            <a:gdLst/>
            <a:ahLst/>
            <a:cxnLst/>
            <a:rect l="l" t="t" r="r" b="b"/>
            <a:pathLst>
              <a:path w="186054" h="111760">
                <a:moveTo>
                  <a:pt x="166128" y="92976"/>
                </a:moveTo>
                <a:lnTo>
                  <a:pt x="165112" y="89928"/>
                </a:lnTo>
                <a:lnTo>
                  <a:pt x="163080" y="83832"/>
                </a:lnTo>
                <a:lnTo>
                  <a:pt x="158508" y="82308"/>
                </a:lnTo>
                <a:lnTo>
                  <a:pt x="153936" y="83832"/>
                </a:lnTo>
                <a:lnTo>
                  <a:pt x="147840" y="83832"/>
                </a:lnTo>
                <a:lnTo>
                  <a:pt x="146316" y="85356"/>
                </a:lnTo>
                <a:lnTo>
                  <a:pt x="141744" y="85356"/>
                </a:lnTo>
                <a:lnTo>
                  <a:pt x="138696" y="86880"/>
                </a:lnTo>
                <a:lnTo>
                  <a:pt x="135648" y="86880"/>
                </a:lnTo>
                <a:lnTo>
                  <a:pt x="132600" y="88404"/>
                </a:lnTo>
                <a:lnTo>
                  <a:pt x="131076" y="88404"/>
                </a:lnTo>
                <a:lnTo>
                  <a:pt x="126504" y="89928"/>
                </a:lnTo>
                <a:lnTo>
                  <a:pt x="128028" y="88404"/>
                </a:lnTo>
                <a:lnTo>
                  <a:pt x="123456" y="89928"/>
                </a:lnTo>
                <a:lnTo>
                  <a:pt x="86880" y="89928"/>
                </a:lnTo>
                <a:lnTo>
                  <a:pt x="85356" y="88404"/>
                </a:lnTo>
                <a:lnTo>
                  <a:pt x="80784" y="89547"/>
                </a:lnTo>
                <a:lnTo>
                  <a:pt x="80784" y="85356"/>
                </a:lnTo>
                <a:lnTo>
                  <a:pt x="79260" y="83832"/>
                </a:lnTo>
                <a:lnTo>
                  <a:pt x="76212" y="82308"/>
                </a:lnTo>
                <a:lnTo>
                  <a:pt x="74688" y="83832"/>
                </a:lnTo>
                <a:lnTo>
                  <a:pt x="71640" y="85356"/>
                </a:lnTo>
                <a:lnTo>
                  <a:pt x="70116" y="86880"/>
                </a:lnTo>
                <a:lnTo>
                  <a:pt x="68592" y="86880"/>
                </a:lnTo>
                <a:lnTo>
                  <a:pt x="68084" y="87388"/>
                </a:lnTo>
                <a:lnTo>
                  <a:pt x="67068" y="86880"/>
                </a:lnTo>
                <a:lnTo>
                  <a:pt x="65544" y="86880"/>
                </a:lnTo>
                <a:lnTo>
                  <a:pt x="59448" y="85356"/>
                </a:lnTo>
                <a:lnTo>
                  <a:pt x="53352" y="88404"/>
                </a:lnTo>
                <a:lnTo>
                  <a:pt x="51828" y="94500"/>
                </a:lnTo>
                <a:lnTo>
                  <a:pt x="50304" y="99072"/>
                </a:lnTo>
                <a:lnTo>
                  <a:pt x="53352" y="105168"/>
                </a:lnTo>
                <a:lnTo>
                  <a:pt x="59448" y="106692"/>
                </a:lnTo>
                <a:lnTo>
                  <a:pt x="62496" y="108216"/>
                </a:lnTo>
                <a:lnTo>
                  <a:pt x="68592" y="108216"/>
                </a:lnTo>
                <a:lnTo>
                  <a:pt x="73164" y="109740"/>
                </a:lnTo>
                <a:lnTo>
                  <a:pt x="83832" y="109740"/>
                </a:lnTo>
                <a:lnTo>
                  <a:pt x="88404" y="111264"/>
                </a:lnTo>
                <a:lnTo>
                  <a:pt x="131076" y="111264"/>
                </a:lnTo>
                <a:lnTo>
                  <a:pt x="132600" y="109740"/>
                </a:lnTo>
                <a:lnTo>
                  <a:pt x="135648" y="109740"/>
                </a:lnTo>
                <a:lnTo>
                  <a:pt x="138696" y="108216"/>
                </a:lnTo>
                <a:lnTo>
                  <a:pt x="144792" y="108216"/>
                </a:lnTo>
                <a:lnTo>
                  <a:pt x="147840" y="106692"/>
                </a:lnTo>
                <a:lnTo>
                  <a:pt x="150888" y="106692"/>
                </a:lnTo>
                <a:lnTo>
                  <a:pt x="152412" y="105168"/>
                </a:lnTo>
                <a:lnTo>
                  <a:pt x="153936" y="105168"/>
                </a:lnTo>
                <a:lnTo>
                  <a:pt x="158508" y="100596"/>
                </a:lnTo>
                <a:lnTo>
                  <a:pt x="158508" y="102120"/>
                </a:lnTo>
                <a:lnTo>
                  <a:pt x="160032" y="100596"/>
                </a:lnTo>
                <a:lnTo>
                  <a:pt x="162318" y="99072"/>
                </a:lnTo>
                <a:lnTo>
                  <a:pt x="164604" y="97548"/>
                </a:lnTo>
                <a:lnTo>
                  <a:pt x="166128" y="92976"/>
                </a:lnTo>
                <a:close/>
              </a:path>
              <a:path w="186054" h="111760">
                <a:moveTo>
                  <a:pt x="184404" y="3048"/>
                </a:moveTo>
                <a:lnTo>
                  <a:pt x="182880" y="1524"/>
                </a:lnTo>
                <a:lnTo>
                  <a:pt x="179832" y="0"/>
                </a:lnTo>
                <a:lnTo>
                  <a:pt x="173736" y="0"/>
                </a:lnTo>
                <a:lnTo>
                  <a:pt x="172212" y="1524"/>
                </a:lnTo>
                <a:lnTo>
                  <a:pt x="169164" y="3048"/>
                </a:lnTo>
                <a:lnTo>
                  <a:pt x="170688" y="3048"/>
                </a:lnTo>
                <a:lnTo>
                  <a:pt x="184404" y="3048"/>
                </a:lnTo>
                <a:close/>
              </a:path>
              <a:path w="186054" h="111760">
                <a:moveTo>
                  <a:pt x="185928" y="4572"/>
                </a:moveTo>
                <a:lnTo>
                  <a:pt x="185420" y="4064"/>
                </a:lnTo>
                <a:lnTo>
                  <a:pt x="169672" y="4064"/>
                </a:lnTo>
                <a:lnTo>
                  <a:pt x="168656" y="4064"/>
                </a:lnTo>
                <a:lnTo>
                  <a:pt x="167640" y="4572"/>
                </a:lnTo>
                <a:lnTo>
                  <a:pt x="166116" y="4572"/>
                </a:lnTo>
                <a:lnTo>
                  <a:pt x="160020" y="7620"/>
                </a:lnTo>
                <a:lnTo>
                  <a:pt x="160020" y="9144"/>
                </a:lnTo>
                <a:lnTo>
                  <a:pt x="155448" y="10668"/>
                </a:lnTo>
                <a:lnTo>
                  <a:pt x="158496" y="9144"/>
                </a:lnTo>
                <a:lnTo>
                  <a:pt x="149352" y="12192"/>
                </a:lnTo>
                <a:lnTo>
                  <a:pt x="141732" y="12192"/>
                </a:lnTo>
                <a:lnTo>
                  <a:pt x="137160" y="13716"/>
                </a:lnTo>
                <a:lnTo>
                  <a:pt x="131064" y="15240"/>
                </a:lnTo>
                <a:lnTo>
                  <a:pt x="131064" y="13716"/>
                </a:lnTo>
                <a:lnTo>
                  <a:pt x="124968" y="15240"/>
                </a:lnTo>
                <a:lnTo>
                  <a:pt x="123444" y="15240"/>
                </a:lnTo>
                <a:lnTo>
                  <a:pt x="117348" y="16764"/>
                </a:lnTo>
                <a:lnTo>
                  <a:pt x="109728" y="18288"/>
                </a:lnTo>
                <a:lnTo>
                  <a:pt x="85344" y="18288"/>
                </a:lnTo>
                <a:lnTo>
                  <a:pt x="79248" y="19812"/>
                </a:lnTo>
                <a:lnTo>
                  <a:pt x="67056" y="19812"/>
                </a:lnTo>
                <a:lnTo>
                  <a:pt x="59436" y="18288"/>
                </a:lnTo>
                <a:lnTo>
                  <a:pt x="60960" y="19812"/>
                </a:lnTo>
                <a:lnTo>
                  <a:pt x="54864" y="18288"/>
                </a:lnTo>
                <a:lnTo>
                  <a:pt x="39624" y="18288"/>
                </a:lnTo>
                <a:lnTo>
                  <a:pt x="35052" y="16764"/>
                </a:lnTo>
                <a:lnTo>
                  <a:pt x="30480" y="18288"/>
                </a:lnTo>
                <a:lnTo>
                  <a:pt x="16764" y="18288"/>
                </a:lnTo>
                <a:lnTo>
                  <a:pt x="13716" y="19812"/>
                </a:lnTo>
                <a:lnTo>
                  <a:pt x="9144" y="21336"/>
                </a:lnTo>
                <a:lnTo>
                  <a:pt x="6096" y="22860"/>
                </a:lnTo>
                <a:lnTo>
                  <a:pt x="1524" y="24384"/>
                </a:lnTo>
                <a:lnTo>
                  <a:pt x="0" y="28956"/>
                </a:lnTo>
                <a:lnTo>
                  <a:pt x="3048" y="33528"/>
                </a:lnTo>
                <a:lnTo>
                  <a:pt x="4572" y="38100"/>
                </a:lnTo>
                <a:lnTo>
                  <a:pt x="9144" y="39624"/>
                </a:lnTo>
                <a:lnTo>
                  <a:pt x="13716" y="38100"/>
                </a:lnTo>
                <a:lnTo>
                  <a:pt x="15240" y="38100"/>
                </a:lnTo>
                <a:lnTo>
                  <a:pt x="21336" y="35052"/>
                </a:lnTo>
                <a:lnTo>
                  <a:pt x="19812" y="36576"/>
                </a:lnTo>
                <a:lnTo>
                  <a:pt x="42672" y="36576"/>
                </a:lnTo>
                <a:lnTo>
                  <a:pt x="47244" y="38100"/>
                </a:lnTo>
                <a:lnTo>
                  <a:pt x="51816" y="38100"/>
                </a:lnTo>
                <a:lnTo>
                  <a:pt x="57912" y="39624"/>
                </a:lnTo>
                <a:lnTo>
                  <a:pt x="106680" y="39624"/>
                </a:lnTo>
                <a:lnTo>
                  <a:pt x="112776" y="38100"/>
                </a:lnTo>
                <a:lnTo>
                  <a:pt x="120396" y="38100"/>
                </a:lnTo>
                <a:lnTo>
                  <a:pt x="128016" y="36576"/>
                </a:lnTo>
                <a:lnTo>
                  <a:pt x="134112" y="36576"/>
                </a:lnTo>
                <a:lnTo>
                  <a:pt x="140208" y="35052"/>
                </a:lnTo>
                <a:lnTo>
                  <a:pt x="146304" y="33528"/>
                </a:lnTo>
                <a:lnTo>
                  <a:pt x="152400" y="33528"/>
                </a:lnTo>
                <a:lnTo>
                  <a:pt x="156972" y="32004"/>
                </a:lnTo>
                <a:lnTo>
                  <a:pt x="158496" y="32004"/>
                </a:lnTo>
                <a:lnTo>
                  <a:pt x="163068" y="30480"/>
                </a:lnTo>
                <a:lnTo>
                  <a:pt x="166116" y="30480"/>
                </a:lnTo>
                <a:lnTo>
                  <a:pt x="169164" y="27432"/>
                </a:lnTo>
                <a:lnTo>
                  <a:pt x="175260" y="24384"/>
                </a:lnTo>
                <a:lnTo>
                  <a:pt x="178308" y="21336"/>
                </a:lnTo>
                <a:lnTo>
                  <a:pt x="178308" y="22860"/>
                </a:lnTo>
                <a:lnTo>
                  <a:pt x="179070" y="21336"/>
                </a:lnTo>
                <a:lnTo>
                  <a:pt x="179832" y="19812"/>
                </a:lnTo>
                <a:lnTo>
                  <a:pt x="182880" y="16764"/>
                </a:lnTo>
                <a:lnTo>
                  <a:pt x="184404" y="13716"/>
                </a:lnTo>
                <a:lnTo>
                  <a:pt x="185420" y="10668"/>
                </a:lnTo>
                <a:lnTo>
                  <a:pt x="185928" y="9144"/>
                </a:lnTo>
                <a:lnTo>
                  <a:pt x="185928" y="6096"/>
                </a:lnTo>
                <a:lnTo>
                  <a:pt x="185928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" name="object 58"/>
          <p:cNvGrpSpPr/>
          <p:nvPr/>
        </p:nvGrpSpPr>
        <p:grpSpPr>
          <a:xfrm>
            <a:off x="6176772" y="4907279"/>
            <a:ext cx="347980" cy="299085"/>
            <a:chOff x="6176772" y="4907279"/>
            <a:chExt cx="347980" cy="299085"/>
          </a:xfrm>
        </p:grpSpPr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76772" y="4907279"/>
              <a:ext cx="230124" cy="25603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231635" y="5140451"/>
              <a:ext cx="292735" cy="66040"/>
            </a:xfrm>
            <a:custGeom>
              <a:avLst/>
              <a:gdLst/>
              <a:ahLst/>
              <a:cxnLst/>
              <a:rect l="l" t="t" r="r" b="b"/>
              <a:pathLst>
                <a:path w="292734" h="66039">
                  <a:moveTo>
                    <a:pt x="292608" y="9144"/>
                  </a:moveTo>
                  <a:lnTo>
                    <a:pt x="268223" y="9144"/>
                  </a:lnTo>
                  <a:lnTo>
                    <a:pt x="277368" y="0"/>
                  </a:lnTo>
                  <a:lnTo>
                    <a:pt x="283464" y="0"/>
                  </a:lnTo>
                  <a:lnTo>
                    <a:pt x="292608" y="9144"/>
                  </a:lnTo>
                  <a:close/>
                </a:path>
                <a:path w="292734" h="66039">
                  <a:moveTo>
                    <a:pt x="260604" y="39624"/>
                  </a:moveTo>
                  <a:lnTo>
                    <a:pt x="128016" y="39624"/>
                  </a:lnTo>
                  <a:lnTo>
                    <a:pt x="138684" y="38100"/>
                  </a:lnTo>
                  <a:lnTo>
                    <a:pt x="149352" y="38100"/>
                  </a:lnTo>
                  <a:lnTo>
                    <a:pt x="161544" y="36576"/>
                  </a:lnTo>
                  <a:lnTo>
                    <a:pt x="172212" y="36576"/>
                  </a:lnTo>
                  <a:lnTo>
                    <a:pt x="172212" y="35052"/>
                  </a:lnTo>
                  <a:lnTo>
                    <a:pt x="192023" y="35052"/>
                  </a:lnTo>
                  <a:lnTo>
                    <a:pt x="201168" y="33528"/>
                  </a:lnTo>
                  <a:lnTo>
                    <a:pt x="199644" y="33528"/>
                  </a:lnTo>
                  <a:lnTo>
                    <a:pt x="208787" y="30480"/>
                  </a:lnTo>
                  <a:lnTo>
                    <a:pt x="217932" y="28956"/>
                  </a:lnTo>
                  <a:lnTo>
                    <a:pt x="216408" y="28956"/>
                  </a:lnTo>
                  <a:lnTo>
                    <a:pt x="225552" y="25908"/>
                  </a:lnTo>
                  <a:lnTo>
                    <a:pt x="236220" y="22860"/>
                  </a:lnTo>
                  <a:lnTo>
                    <a:pt x="251460" y="16764"/>
                  </a:lnTo>
                  <a:lnTo>
                    <a:pt x="249935" y="16764"/>
                  </a:lnTo>
                  <a:lnTo>
                    <a:pt x="265176" y="10668"/>
                  </a:lnTo>
                  <a:lnTo>
                    <a:pt x="263652" y="10668"/>
                  </a:lnTo>
                  <a:lnTo>
                    <a:pt x="269747" y="7620"/>
                  </a:lnTo>
                  <a:lnTo>
                    <a:pt x="268223" y="9144"/>
                  </a:lnTo>
                  <a:lnTo>
                    <a:pt x="292608" y="9144"/>
                  </a:lnTo>
                  <a:lnTo>
                    <a:pt x="292608" y="15240"/>
                  </a:lnTo>
                  <a:lnTo>
                    <a:pt x="277368" y="30480"/>
                  </a:lnTo>
                  <a:lnTo>
                    <a:pt x="268223" y="35052"/>
                  </a:lnTo>
                  <a:lnTo>
                    <a:pt x="260604" y="39624"/>
                  </a:lnTo>
                  <a:close/>
                </a:path>
                <a:path w="292734" h="66039">
                  <a:moveTo>
                    <a:pt x="27432" y="41148"/>
                  </a:moveTo>
                  <a:lnTo>
                    <a:pt x="16764" y="41148"/>
                  </a:lnTo>
                  <a:lnTo>
                    <a:pt x="13716" y="39624"/>
                  </a:lnTo>
                  <a:lnTo>
                    <a:pt x="8839" y="38404"/>
                  </a:lnTo>
                  <a:lnTo>
                    <a:pt x="9144" y="38100"/>
                  </a:lnTo>
                  <a:lnTo>
                    <a:pt x="18288" y="33528"/>
                  </a:lnTo>
                  <a:lnTo>
                    <a:pt x="19812" y="30480"/>
                  </a:lnTo>
                  <a:lnTo>
                    <a:pt x="24384" y="32004"/>
                  </a:lnTo>
                  <a:lnTo>
                    <a:pt x="25908" y="33528"/>
                  </a:lnTo>
                  <a:lnTo>
                    <a:pt x="36576" y="33528"/>
                  </a:lnTo>
                  <a:lnTo>
                    <a:pt x="33528" y="36576"/>
                  </a:lnTo>
                  <a:lnTo>
                    <a:pt x="30480" y="38100"/>
                  </a:lnTo>
                  <a:lnTo>
                    <a:pt x="28956" y="38100"/>
                  </a:lnTo>
                  <a:lnTo>
                    <a:pt x="27432" y="41148"/>
                  </a:lnTo>
                  <a:close/>
                </a:path>
                <a:path w="292734" h="66039">
                  <a:moveTo>
                    <a:pt x="36576" y="33528"/>
                  </a:moveTo>
                  <a:lnTo>
                    <a:pt x="30480" y="33528"/>
                  </a:lnTo>
                  <a:lnTo>
                    <a:pt x="32004" y="30480"/>
                  </a:lnTo>
                  <a:lnTo>
                    <a:pt x="35052" y="30480"/>
                  </a:lnTo>
                  <a:lnTo>
                    <a:pt x="36576" y="32004"/>
                  </a:lnTo>
                  <a:lnTo>
                    <a:pt x="36576" y="33528"/>
                  </a:lnTo>
                  <a:close/>
                </a:path>
                <a:path w="292734" h="66039">
                  <a:moveTo>
                    <a:pt x="30480" y="33528"/>
                  </a:moveTo>
                  <a:lnTo>
                    <a:pt x="28956" y="33528"/>
                  </a:lnTo>
                  <a:lnTo>
                    <a:pt x="30480" y="32004"/>
                  </a:lnTo>
                  <a:lnTo>
                    <a:pt x="30480" y="33528"/>
                  </a:lnTo>
                  <a:close/>
                </a:path>
                <a:path w="292734" h="66039">
                  <a:moveTo>
                    <a:pt x="3048" y="41148"/>
                  </a:moveTo>
                  <a:lnTo>
                    <a:pt x="7620" y="38100"/>
                  </a:lnTo>
                  <a:lnTo>
                    <a:pt x="8839" y="38404"/>
                  </a:lnTo>
                  <a:lnTo>
                    <a:pt x="7620" y="39624"/>
                  </a:lnTo>
                  <a:lnTo>
                    <a:pt x="3048" y="41148"/>
                  </a:lnTo>
                  <a:close/>
                </a:path>
                <a:path w="292734" h="66039">
                  <a:moveTo>
                    <a:pt x="27432" y="41148"/>
                  </a:moveTo>
                  <a:lnTo>
                    <a:pt x="28956" y="38100"/>
                  </a:lnTo>
                  <a:lnTo>
                    <a:pt x="28956" y="39624"/>
                  </a:lnTo>
                  <a:lnTo>
                    <a:pt x="27432" y="41148"/>
                  </a:lnTo>
                  <a:close/>
                </a:path>
                <a:path w="292734" h="66039">
                  <a:moveTo>
                    <a:pt x="28956" y="39624"/>
                  </a:moveTo>
                  <a:lnTo>
                    <a:pt x="28956" y="38100"/>
                  </a:lnTo>
                  <a:lnTo>
                    <a:pt x="30480" y="38100"/>
                  </a:lnTo>
                  <a:lnTo>
                    <a:pt x="28956" y="39624"/>
                  </a:lnTo>
                  <a:close/>
                </a:path>
                <a:path w="292734" h="66039">
                  <a:moveTo>
                    <a:pt x="6096" y="41148"/>
                  </a:moveTo>
                  <a:lnTo>
                    <a:pt x="8839" y="38404"/>
                  </a:lnTo>
                  <a:lnTo>
                    <a:pt x="13716" y="39624"/>
                  </a:lnTo>
                  <a:lnTo>
                    <a:pt x="9144" y="39624"/>
                  </a:lnTo>
                  <a:lnTo>
                    <a:pt x="6096" y="41148"/>
                  </a:lnTo>
                  <a:close/>
                </a:path>
                <a:path w="292734" h="66039">
                  <a:moveTo>
                    <a:pt x="14732" y="60282"/>
                  </a:moveTo>
                  <a:lnTo>
                    <a:pt x="12192" y="59436"/>
                  </a:lnTo>
                  <a:lnTo>
                    <a:pt x="9144" y="59436"/>
                  </a:lnTo>
                  <a:lnTo>
                    <a:pt x="6096" y="58420"/>
                  </a:lnTo>
                  <a:lnTo>
                    <a:pt x="3048" y="56388"/>
                  </a:lnTo>
                  <a:lnTo>
                    <a:pt x="1524" y="54102"/>
                  </a:lnTo>
                  <a:lnTo>
                    <a:pt x="1524" y="47244"/>
                  </a:lnTo>
                  <a:lnTo>
                    <a:pt x="3048" y="41148"/>
                  </a:lnTo>
                  <a:lnTo>
                    <a:pt x="7620" y="39624"/>
                  </a:lnTo>
                  <a:lnTo>
                    <a:pt x="6096" y="41148"/>
                  </a:lnTo>
                  <a:lnTo>
                    <a:pt x="25908" y="41148"/>
                  </a:lnTo>
                  <a:lnTo>
                    <a:pt x="27432" y="42672"/>
                  </a:lnTo>
                  <a:lnTo>
                    <a:pt x="25908" y="45720"/>
                  </a:lnTo>
                  <a:lnTo>
                    <a:pt x="24384" y="47244"/>
                  </a:lnTo>
                  <a:lnTo>
                    <a:pt x="24384" y="48768"/>
                  </a:lnTo>
                  <a:lnTo>
                    <a:pt x="21336" y="50292"/>
                  </a:lnTo>
                  <a:lnTo>
                    <a:pt x="19812" y="53340"/>
                  </a:lnTo>
                  <a:lnTo>
                    <a:pt x="18288" y="57912"/>
                  </a:lnTo>
                  <a:lnTo>
                    <a:pt x="14732" y="60282"/>
                  </a:lnTo>
                  <a:close/>
                </a:path>
                <a:path w="292734" h="66039">
                  <a:moveTo>
                    <a:pt x="16764" y="41148"/>
                  </a:moveTo>
                  <a:lnTo>
                    <a:pt x="6096" y="41148"/>
                  </a:lnTo>
                  <a:lnTo>
                    <a:pt x="9144" y="39624"/>
                  </a:lnTo>
                  <a:lnTo>
                    <a:pt x="13716" y="39624"/>
                  </a:lnTo>
                  <a:lnTo>
                    <a:pt x="16764" y="41148"/>
                  </a:lnTo>
                  <a:close/>
                </a:path>
                <a:path w="292734" h="66039">
                  <a:moveTo>
                    <a:pt x="27432" y="42672"/>
                  </a:moveTo>
                  <a:lnTo>
                    <a:pt x="25908" y="41148"/>
                  </a:lnTo>
                  <a:lnTo>
                    <a:pt x="27432" y="41148"/>
                  </a:lnTo>
                  <a:lnTo>
                    <a:pt x="28956" y="39624"/>
                  </a:lnTo>
                  <a:lnTo>
                    <a:pt x="28956" y="41148"/>
                  </a:lnTo>
                  <a:lnTo>
                    <a:pt x="27432" y="42672"/>
                  </a:lnTo>
                  <a:close/>
                </a:path>
                <a:path w="292734" h="66039">
                  <a:moveTo>
                    <a:pt x="252984" y="42672"/>
                  </a:moveTo>
                  <a:lnTo>
                    <a:pt x="83820" y="42672"/>
                  </a:lnTo>
                  <a:lnTo>
                    <a:pt x="94488" y="41148"/>
                  </a:lnTo>
                  <a:lnTo>
                    <a:pt x="105156" y="41148"/>
                  </a:lnTo>
                  <a:lnTo>
                    <a:pt x="117348" y="39624"/>
                  </a:lnTo>
                  <a:lnTo>
                    <a:pt x="259080" y="39624"/>
                  </a:lnTo>
                  <a:lnTo>
                    <a:pt x="252984" y="42672"/>
                  </a:lnTo>
                  <a:close/>
                </a:path>
                <a:path w="292734" h="66039">
                  <a:moveTo>
                    <a:pt x="1524" y="47244"/>
                  </a:moveTo>
                  <a:lnTo>
                    <a:pt x="1524" y="45720"/>
                  </a:lnTo>
                  <a:lnTo>
                    <a:pt x="3048" y="41148"/>
                  </a:lnTo>
                  <a:lnTo>
                    <a:pt x="1524" y="47244"/>
                  </a:lnTo>
                  <a:close/>
                </a:path>
                <a:path w="292734" h="66039">
                  <a:moveTo>
                    <a:pt x="19812" y="53340"/>
                  </a:moveTo>
                  <a:lnTo>
                    <a:pt x="21336" y="50292"/>
                  </a:lnTo>
                  <a:lnTo>
                    <a:pt x="24384" y="48768"/>
                  </a:lnTo>
                  <a:lnTo>
                    <a:pt x="24384" y="47244"/>
                  </a:lnTo>
                  <a:lnTo>
                    <a:pt x="25908" y="45720"/>
                  </a:lnTo>
                  <a:lnTo>
                    <a:pt x="27432" y="42672"/>
                  </a:lnTo>
                  <a:lnTo>
                    <a:pt x="33528" y="44196"/>
                  </a:lnTo>
                  <a:lnTo>
                    <a:pt x="247650" y="44196"/>
                  </a:lnTo>
                  <a:lnTo>
                    <a:pt x="243840" y="45720"/>
                  </a:lnTo>
                  <a:lnTo>
                    <a:pt x="234696" y="48768"/>
                  </a:lnTo>
                  <a:lnTo>
                    <a:pt x="233172" y="48768"/>
                  </a:lnTo>
                  <a:lnTo>
                    <a:pt x="228600" y="50292"/>
                  </a:lnTo>
                  <a:lnTo>
                    <a:pt x="22860" y="50292"/>
                  </a:lnTo>
                  <a:lnTo>
                    <a:pt x="19812" y="53340"/>
                  </a:lnTo>
                  <a:close/>
                </a:path>
                <a:path w="292734" h="66039">
                  <a:moveTo>
                    <a:pt x="65532" y="44196"/>
                  </a:moveTo>
                  <a:lnTo>
                    <a:pt x="41148" y="44196"/>
                  </a:lnTo>
                  <a:lnTo>
                    <a:pt x="48768" y="42672"/>
                  </a:lnTo>
                  <a:lnTo>
                    <a:pt x="56388" y="42672"/>
                  </a:lnTo>
                  <a:lnTo>
                    <a:pt x="65532" y="44196"/>
                  </a:lnTo>
                  <a:close/>
                </a:path>
                <a:path w="292734" h="66039">
                  <a:moveTo>
                    <a:pt x="247650" y="44196"/>
                  </a:moveTo>
                  <a:lnTo>
                    <a:pt x="65532" y="44196"/>
                  </a:lnTo>
                  <a:lnTo>
                    <a:pt x="74676" y="42672"/>
                  </a:lnTo>
                  <a:lnTo>
                    <a:pt x="251460" y="42672"/>
                  </a:lnTo>
                  <a:lnTo>
                    <a:pt x="247650" y="44196"/>
                  </a:lnTo>
                  <a:close/>
                </a:path>
                <a:path w="292734" h="66039">
                  <a:moveTo>
                    <a:pt x="1524" y="54102"/>
                  </a:moveTo>
                  <a:lnTo>
                    <a:pt x="0" y="51816"/>
                  </a:lnTo>
                  <a:lnTo>
                    <a:pt x="1524" y="47244"/>
                  </a:lnTo>
                  <a:lnTo>
                    <a:pt x="1524" y="54102"/>
                  </a:lnTo>
                  <a:close/>
                </a:path>
                <a:path w="292734" h="66039">
                  <a:moveTo>
                    <a:pt x="163068" y="60960"/>
                  </a:moveTo>
                  <a:lnTo>
                    <a:pt x="16764" y="60960"/>
                  </a:lnTo>
                  <a:lnTo>
                    <a:pt x="14732" y="60282"/>
                  </a:lnTo>
                  <a:lnTo>
                    <a:pt x="18288" y="57912"/>
                  </a:lnTo>
                  <a:lnTo>
                    <a:pt x="19812" y="53340"/>
                  </a:lnTo>
                  <a:lnTo>
                    <a:pt x="22860" y="50292"/>
                  </a:lnTo>
                  <a:lnTo>
                    <a:pt x="228600" y="50292"/>
                  </a:lnTo>
                  <a:lnTo>
                    <a:pt x="219456" y="53340"/>
                  </a:lnTo>
                  <a:lnTo>
                    <a:pt x="214884" y="53340"/>
                  </a:lnTo>
                  <a:lnTo>
                    <a:pt x="205740" y="56388"/>
                  </a:lnTo>
                  <a:lnTo>
                    <a:pt x="204216" y="56388"/>
                  </a:lnTo>
                  <a:lnTo>
                    <a:pt x="195072" y="57912"/>
                  </a:lnTo>
                  <a:lnTo>
                    <a:pt x="184404" y="59436"/>
                  </a:lnTo>
                  <a:lnTo>
                    <a:pt x="173736" y="59436"/>
                  </a:lnTo>
                  <a:lnTo>
                    <a:pt x="163068" y="60960"/>
                  </a:lnTo>
                  <a:close/>
                </a:path>
                <a:path w="292734" h="66039">
                  <a:moveTo>
                    <a:pt x="214884" y="54864"/>
                  </a:moveTo>
                  <a:lnTo>
                    <a:pt x="214884" y="53340"/>
                  </a:lnTo>
                  <a:lnTo>
                    <a:pt x="219456" y="53340"/>
                  </a:lnTo>
                  <a:lnTo>
                    <a:pt x="214884" y="54864"/>
                  </a:lnTo>
                  <a:close/>
                </a:path>
                <a:path w="292734" h="66039">
                  <a:moveTo>
                    <a:pt x="3048" y="56388"/>
                  </a:moveTo>
                  <a:lnTo>
                    <a:pt x="1524" y="54864"/>
                  </a:lnTo>
                  <a:lnTo>
                    <a:pt x="1524" y="54102"/>
                  </a:lnTo>
                  <a:lnTo>
                    <a:pt x="3048" y="56388"/>
                  </a:lnTo>
                  <a:close/>
                </a:path>
                <a:path w="292734" h="66039">
                  <a:moveTo>
                    <a:pt x="6096" y="58420"/>
                  </a:moveTo>
                  <a:lnTo>
                    <a:pt x="4572" y="57912"/>
                  </a:lnTo>
                  <a:lnTo>
                    <a:pt x="3048" y="56388"/>
                  </a:lnTo>
                  <a:lnTo>
                    <a:pt x="6096" y="58420"/>
                  </a:lnTo>
                  <a:close/>
                </a:path>
                <a:path w="292734" h="66039">
                  <a:moveTo>
                    <a:pt x="13716" y="60960"/>
                  </a:moveTo>
                  <a:lnTo>
                    <a:pt x="7620" y="59436"/>
                  </a:lnTo>
                  <a:lnTo>
                    <a:pt x="6096" y="58420"/>
                  </a:lnTo>
                  <a:lnTo>
                    <a:pt x="9144" y="59436"/>
                  </a:lnTo>
                  <a:lnTo>
                    <a:pt x="12192" y="59436"/>
                  </a:lnTo>
                  <a:lnTo>
                    <a:pt x="14732" y="60282"/>
                  </a:lnTo>
                  <a:lnTo>
                    <a:pt x="13716" y="60960"/>
                  </a:lnTo>
                  <a:close/>
                </a:path>
                <a:path w="292734" h="66039">
                  <a:moveTo>
                    <a:pt x="22860" y="62484"/>
                  </a:moveTo>
                  <a:lnTo>
                    <a:pt x="18288" y="60960"/>
                  </a:lnTo>
                  <a:lnTo>
                    <a:pt x="21336" y="60960"/>
                  </a:lnTo>
                  <a:lnTo>
                    <a:pt x="22860" y="62484"/>
                  </a:lnTo>
                  <a:close/>
                </a:path>
                <a:path w="292734" h="66039">
                  <a:moveTo>
                    <a:pt x="106680" y="64008"/>
                  </a:moveTo>
                  <a:lnTo>
                    <a:pt x="25908" y="64008"/>
                  </a:lnTo>
                  <a:lnTo>
                    <a:pt x="21336" y="60960"/>
                  </a:lnTo>
                  <a:lnTo>
                    <a:pt x="150876" y="60960"/>
                  </a:lnTo>
                  <a:lnTo>
                    <a:pt x="140208" y="62484"/>
                  </a:lnTo>
                  <a:lnTo>
                    <a:pt x="117348" y="62484"/>
                  </a:lnTo>
                  <a:lnTo>
                    <a:pt x="106680" y="64008"/>
                  </a:lnTo>
                  <a:close/>
                </a:path>
                <a:path w="292734" h="66039">
                  <a:moveTo>
                    <a:pt x="36576" y="65532"/>
                  </a:moveTo>
                  <a:lnTo>
                    <a:pt x="33528" y="65532"/>
                  </a:lnTo>
                  <a:lnTo>
                    <a:pt x="27432" y="64008"/>
                  </a:lnTo>
                  <a:lnTo>
                    <a:pt x="42672" y="64008"/>
                  </a:lnTo>
                  <a:lnTo>
                    <a:pt x="36576" y="65532"/>
                  </a:lnTo>
                  <a:close/>
                </a:path>
                <a:path w="292734" h="66039">
                  <a:moveTo>
                    <a:pt x="86868" y="65532"/>
                  </a:moveTo>
                  <a:lnTo>
                    <a:pt x="65532" y="65532"/>
                  </a:lnTo>
                  <a:lnTo>
                    <a:pt x="56388" y="64008"/>
                  </a:lnTo>
                  <a:lnTo>
                    <a:pt x="97536" y="64008"/>
                  </a:lnTo>
                  <a:lnTo>
                    <a:pt x="86868" y="655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1" name="object 6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736080" y="2919983"/>
            <a:ext cx="211835" cy="101854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867144" y="4341876"/>
            <a:ext cx="210311" cy="848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6148" y="1114044"/>
            <a:ext cx="82296" cy="1264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7516" y="2723388"/>
            <a:ext cx="77724" cy="1950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7931" y="1149096"/>
            <a:ext cx="6539865" cy="2618740"/>
            <a:chOff x="217931" y="1149096"/>
            <a:chExt cx="6539865" cy="261874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9499" y="3037332"/>
              <a:ext cx="214883" cy="1816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931" y="1149096"/>
              <a:ext cx="6539484" cy="23743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11852" y="3422903"/>
              <a:ext cx="440690" cy="106680"/>
            </a:xfrm>
            <a:custGeom>
              <a:avLst/>
              <a:gdLst/>
              <a:ahLst/>
              <a:cxnLst/>
              <a:rect l="l" t="t" r="r" b="b"/>
              <a:pathLst>
                <a:path w="440689" h="106679">
                  <a:moveTo>
                    <a:pt x="28955" y="1524"/>
                  </a:moveTo>
                  <a:lnTo>
                    <a:pt x="24383" y="1524"/>
                  </a:lnTo>
                  <a:lnTo>
                    <a:pt x="25908" y="0"/>
                  </a:lnTo>
                  <a:lnTo>
                    <a:pt x="28955" y="1524"/>
                  </a:lnTo>
                  <a:close/>
                </a:path>
                <a:path w="440689" h="106679">
                  <a:moveTo>
                    <a:pt x="44196" y="3048"/>
                  </a:moveTo>
                  <a:lnTo>
                    <a:pt x="7619" y="3048"/>
                  </a:lnTo>
                  <a:lnTo>
                    <a:pt x="12192" y="1524"/>
                  </a:lnTo>
                  <a:lnTo>
                    <a:pt x="41148" y="1524"/>
                  </a:lnTo>
                  <a:lnTo>
                    <a:pt x="44196" y="3048"/>
                  </a:lnTo>
                  <a:close/>
                </a:path>
                <a:path w="440689" h="106679">
                  <a:moveTo>
                    <a:pt x="12192" y="22860"/>
                  </a:moveTo>
                  <a:lnTo>
                    <a:pt x="6096" y="22860"/>
                  </a:lnTo>
                  <a:lnTo>
                    <a:pt x="3048" y="21336"/>
                  </a:lnTo>
                  <a:lnTo>
                    <a:pt x="1524" y="19812"/>
                  </a:lnTo>
                  <a:lnTo>
                    <a:pt x="0" y="16764"/>
                  </a:lnTo>
                  <a:lnTo>
                    <a:pt x="0" y="10668"/>
                  </a:lnTo>
                  <a:lnTo>
                    <a:pt x="1524" y="6096"/>
                  </a:lnTo>
                  <a:lnTo>
                    <a:pt x="4571" y="3048"/>
                  </a:lnTo>
                  <a:lnTo>
                    <a:pt x="45719" y="3048"/>
                  </a:lnTo>
                  <a:lnTo>
                    <a:pt x="48767" y="4572"/>
                  </a:lnTo>
                  <a:lnTo>
                    <a:pt x="50292" y="4572"/>
                  </a:lnTo>
                  <a:lnTo>
                    <a:pt x="53340" y="6096"/>
                  </a:lnTo>
                  <a:lnTo>
                    <a:pt x="54864" y="6096"/>
                  </a:lnTo>
                  <a:lnTo>
                    <a:pt x="57912" y="7620"/>
                  </a:lnTo>
                  <a:lnTo>
                    <a:pt x="60960" y="7620"/>
                  </a:lnTo>
                  <a:lnTo>
                    <a:pt x="67055" y="10668"/>
                  </a:lnTo>
                  <a:lnTo>
                    <a:pt x="73151" y="16764"/>
                  </a:lnTo>
                  <a:lnTo>
                    <a:pt x="74676" y="16764"/>
                  </a:lnTo>
                  <a:lnTo>
                    <a:pt x="76200" y="19812"/>
                  </a:lnTo>
                  <a:lnTo>
                    <a:pt x="77724" y="21336"/>
                  </a:lnTo>
                  <a:lnTo>
                    <a:pt x="16764" y="21336"/>
                  </a:lnTo>
                  <a:lnTo>
                    <a:pt x="12192" y="22860"/>
                  </a:lnTo>
                  <a:close/>
                </a:path>
                <a:path w="440689" h="106679">
                  <a:moveTo>
                    <a:pt x="25908" y="22860"/>
                  </a:moveTo>
                  <a:lnTo>
                    <a:pt x="22860" y="22860"/>
                  </a:lnTo>
                  <a:lnTo>
                    <a:pt x="19812" y="21336"/>
                  </a:lnTo>
                  <a:lnTo>
                    <a:pt x="24383" y="21336"/>
                  </a:lnTo>
                  <a:lnTo>
                    <a:pt x="25908" y="22860"/>
                  </a:lnTo>
                  <a:close/>
                </a:path>
                <a:path w="440689" h="106679">
                  <a:moveTo>
                    <a:pt x="57912" y="33528"/>
                  </a:moveTo>
                  <a:lnTo>
                    <a:pt x="56387" y="30480"/>
                  </a:lnTo>
                  <a:lnTo>
                    <a:pt x="53340" y="28956"/>
                  </a:lnTo>
                  <a:lnTo>
                    <a:pt x="54864" y="28956"/>
                  </a:lnTo>
                  <a:lnTo>
                    <a:pt x="51816" y="27432"/>
                  </a:lnTo>
                  <a:lnTo>
                    <a:pt x="48767" y="27432"/>
                  </a:lnTo>
                  <a:lnTo>
                    <a:pt x="45719" y="25908"/>
                  </a:lnTo>
                  <a:lnTo>
                    <a:pt x="44196" y="25908"/>
                  </a:lnTo>
                  <a:lnTo>
                    <a:pt x="38100" y="22860"/>
                  </a:lnTo>
                  <a:lnTo>
                    <a:pt x="28955" y="22860"/>
                  </a:lnTo>
                  <a:lnTo>
                    <a:pt x="24383" y="21336"/>
                  </a:lnTo>
                  <a:lnTo>
                    <a:pt x="77724" y="21336"/>
                  </a:lnTo>
                  <a:lnTo>
                    <a:pt x="79248" y="24384"/>
                  </a:lnTo>
                  <a:lnTo>
                    <a:pt x="81788" y="32004"/>
                  </a:lnTo>
                  <a:lnTo>
                    <a:pt x="57912" y="32004"/>
                  </a:lnTo>
                  <a:lnTo>
                    <a:pt x="57912" y="33528"/>
                  </a:lnTo>
                  <a:close/>
                </a:path>
                <a:path w="440689" h="106679">
                  <a:moveTo>
                    <a:pt x="38100" y="24384"/>
                  </a:moveTo>
                  <a:lnTo>
                    <a:pt x="35051" y="22860"/>
                  </a:lnTo>
                  <a:lnTo>
                    <a:pt x="38100" y="22860"/>
                  </a:lnTo>
                  <a:lnTo>
                    <a:pt x="38100" y="24384"/>
                  </a:lnTo>
                  <a:close/>
                </a:path>
                <a:path w="440689" h="106679">
                  <a:moveTo>
                    <a:pt x="54864" y="28956"/>
                  </a:moveTo>
                  <a:lnTo>
                    <a:pt x="53340" y="28956"/>
                  </a:lnTo>
                  <a:lnTo>
                    <a:pt x="51816" y="27432"/>
                  </a:lnTo>
                  <a:lnTo>
                    <a:pt x="54864" y="28956"/>
                  </a:lnTo>
                  <a:close/>
                </a:path>
                <a:path w="440689" h="106679">
                  <a:moveTo>
                    <a:pt x="59435" y="35052"/>
                  </a:moveTo>
                  <a:lnTo>
                    <a:pt x="57912" y="32004"/>
                  </a:lnTo>
                  <a:lnTo>
                    <a:pt x="59435" y="33528"/>
                  </a:lnTo>
                  <a:lnTo>
                    <a:pt x="59435" y="35052"/>
                  </a:lnTo>
                  <a:close/>
                </a:path>
                <a:path w="440689" h="106679">
                  <a:moveTo>
                    <a:pt x="64008" y="45720"/>
                  </a:moveTo>
                  <a:lnTo>
                    <a:pt x="62483" y="41148"/>
                  </a:lnTo>
                  <a:lnTo>
                    <a:pt x="60960" y="38100"/>
                  </a:lnTo>
                  <a:lnTo>
                    <a:pt x="59435" y="33528"/>
                  </a:lnTo>
                  <a:lnTo>
                    <a:pt x="57912" y="32004"/>
                  </a:lnTo>
                  <a:lnTo>
                    <a:pt x="81788" y="32004"/>
                  </a:lnTo>
                  <a:lnTo>
                    <a:pt x="82296" y="33528"/>
                  </a:lnTo>
                  <a:lnTo>
                    <a:pt x="82804" y="33528"/>
                  </a:lnTo>
                  <a:lnTo>
                    <a:pt x="85344" y="41148"/>
                  </a:lnTo>
                  <a:lnTo>
                    <a:pt x="86867" y="44196"/>
                  </a:lnTo>
                  <a:lnTo>
                    <a:pt x="64008" y="44196"/>
                  </a:lnTo>
                  <a:lnTo>
                    <a:pt x="64008" y="45720"/>
                  </a:lnTo>
                  <a:close/>
                </a:path>
                <a:path w="440689" h="106679">
                  <a:moveTo>
                    <a:pt x="82804" y="33528"/>
                  </a:moveTo>
                  <a:lnTo>
                    <a:pt x="82296" y="33528"/>
                  </a:lnTo>
                  <a:lnTo>
                    <a:pt x="82296" y="32004"/>
                  </a:lnTo>
                  <a:lnTo>
                    <a:pt x="82804" y="33528"/>
                  </a:lnTo>
                  <a:close/>
                </a:path>
                <a:path w="440689" h="106679">
                  <a:moveTo>
                    <a:pt x="74676" y="106680"/>
                  </a:moveTo>
                  <a:lnTo>
                    <a:pt x="62483" y="106680"/>
                  </a:lnTo>
                  <a:lnTo>
                    <a:pt x="68580" y="105156"/>
                  </a:lnTo>
                  <a:lnTo>
                    <a:pt x="71628" y="99060"/>
                  </a:lnTo>
                  <a:lnTo>
                    <a:pt x="73151" y="97536"/>
                  </a:lnTo>
                  <a:lnTo>
                    <a:pt x="76200" y="91440"/>
                  </a:lnTo>
                  <a:lnTo>
                    <a:pt x="79248" y="88392"/>
                  </a:lnTo>
                  <a:lnTo>
                    <a:pt x="82296" y="82296"/>
                  </a:lnTo>
                  <a:lnTo>
                    <a:pt x="83233" y="79482"/>
                  </a:lnTo>
                  <a:lnTo>
                    <a:pt x="83819" y="79248"/>
                  </a:lnTo>
                  <a:lnTo>
                    <a:pt x="85344" y="79248"/>
                  </a:lnTo>
                  <a:lnTo>
                    <a:pt x="94487" y="77724"/>
                  </a:lnTo>
                  <a:lnTo>
                    <a:pt x="105155" y="76200"/>
                  </a:lnTo>
                  <a:lnTo>
                    <a:pt x="117348" y="73152"/>
                  </a:lnTo>
                  <a:lnTo>
                    <a:pt x="118871" y="73152"/>
                  </a:lnTo>
                  <a:lnTo>
                    <a:pt x="132587" y="71628"/>
                  </a:lnTo>
                  <a:lnTo>
                    <a:pt x="149351" y="70104"/>
                  </a:lnTo>
                  <a:lnTo>
                    <a:pt x="167640" y="67056"/>
                  </a:lnTo>
                  <a:lnTo>
                    <a:pt x="187451" y="65532"/>
                  </a:lnTo>
                  <a:lnTo>
                    <a:pt x="230124" y="59436"/>
                  </a:lnTo>
                  <a:lnTo>
                    <a:pt x="252983" y="57912"/>
                  </a:lnTo>
                  <a:lnTo>
                    <a:pt x="275844" y="54864"/>
                  </a:lnTo>
                  <a:lnTo>
                    <a:pt x="301751" y="51816"/>
                  </a:lnTo>
                  <a:lnTo>
                    <a:pt x="329183" y="50292"/>
                  </a:lnTo>
                  <a:lnTo>
                    <a:pt x="327660" y="50292"/>
                  </a:lnTo>
                  <a:lnTo>
                    <a:pt x="355092" y="47244"/>
                  </a:lnTo>
                  <a:lnTo>
                    <a:pt x="353567" y="47244"/>
                  </a:lnTo>
                  <a:lnTo>
                    <a:pt x="379476" y="44196"/>
                  </a:lnTo>
                  <a:lnTo>
                    <a:pt x="403860" y="39624"/>
                  </a:lnTo>
                  <a:lnTo>
                    <a:pt x="405383" y="39624"/>
                  </a:lnTo>
                  <a:lnTo>
                    <a:pt x="428244" y="36576"/>
                  </a:lnTo>
                  <a:lnTo>
                    <a:pt x="434340" y="35052"/>
                  </a:lnTo>
                  <a:lnTo>
                    <a:pt x="438912" y="39624"/>
                  </a:lnTo>
                  <a:lnTo>
                    <a:pt x="440435" y="45720"/>
                  </a:lnTo>
                  <a:lnTo>
                    <a:pt x="440435" y="50292"/>
                  </a:lnTo>
                  <a:lnTo>
                    <a:pt x="437387" y="56388"/>
                  </a:lnTo>
                  <a:lnTo>
                    <a:pt x="431292" y="56388"/>
                  </a:lnTo>
                  <a:lnTo>
                    <a:pt x="408432" y="60960"/>
                  </a:lnTo>
                  <a:lnTo>
                    <a:pt x="384048" y="67056"/>
                  </a:lnTo>
                  <a:lnTo>
                    <a:pt x="382524" y="67056"/>
                  </a:lnTo>
                  <a:lnTo>
                    <a:pt x="358140" y="71628"/>
                  </a:lnTo>
                  <a:lnTo>
                    <a:pt x="356616" y="71628"/>
                  </a:lnTo>
                  <a:lnTo>
                    <a:pt x="330708" y="74676"/>
                  </a:lnTo>
                  <a:lnTo>
                    <a:pt x="303276" y="76200"/>
                  </a:lnTo>
                  <a:lnTo>
                    <a:pt x="304800" y="76200"/>
                  </a:lnTo>
                  <a:lnTo>
                    <a:pt x="278892" y="79248"/>
                  </a:lnTo>
                  <a:lnTo>
                    <a:pt x="256032" y="82296"/>
                  </a:lnTo>
                  <a:lnTo>
                    <a:pt x="233171" y="83820"/>
                  </a:lnTo>
                  <a:lnTo>
                    <a:pt x="190460" y="89919"/>
                  </a:lnTo>
                  <a:lnTo>
                    <a:pt x="170687" y="91440"/>
                  </a:lnTo>
                  <a:lnTo>
                    <a:pt x="169160" y="91440"/>
                  </a:lnTo>
                  <a:lnTo>
                    <a:pt x="160782" y="92964"/>
                  </a:lnTo>
                  <a:lnTo>
                    <a:pt x="152400" y="92964"/>
                  </a:lnTo>
                  <a:lnTo>
                    <a:pt x="135635" y="96012"/>
                  </a:lnTo>
                  <a:lnTo>
                    <a:pt x="121919" y="97536"/>
                  </a:lnTo>
                  <a:lnTo>
                    <a:pt x="109728" y="99060"/>
                  </a:lnTo>
                  <a:lnTo>
                    <a:pt x="99060" y="102108"/>
                  </a:lnTo>
                  <a:lnTo>
                    <a:pt x="97535" y="102108"/>
                  </a:lnTo>
                  <a:lnTo>
                    <a:pt x="88392" y="103632"/>
                  </a:lnTo>
                  <a:lnTo>
                    <a:pt x="89916" y="103632"/>
                  </a:lnTo>
                  <a:lnTo>
                    <a:pt x="82296" y="105156"/>
                  </a:lnTo>
                  <a:lnTo>
                    <a:pt x="80771" y="105156"/>
                  </a:lnTo>
                  <a:lnTo>
                    <a:pt x="74676" y="106680"/>
                  </a:lnTo>
                  <a:close/>
                </a:path>
                <a:path w="440689" h="106679">
                  <a:moveTo>
                    <a:pt x="65532" y="50292"/>
                  </a:moveTo>
                  <a:lnTo>
                    <a:pt x="64008" y="47244"/>
                  </a:lnTo>
                  <a:lnTo>
                    <a:pt x="64008" y="44196"/>
                  </a:lnTo>
                  <a:lnTo>
                    <a:pt x="86867" y="44196"/>
                  </a:lnTo>
                  <a:lnTo>
                    <a:pt x="86867" y="48768"/>
                  </a:lnTo>
                  <a:lnTo>
                    <a:pt x="65532" y="48768"/>
                  </a:lnTo>
                  <a:lnTo>
                    <a:pt x="65532" y="50292"/>
                  </a:lnTo>
                  <a:close/>
                </a:path>
                <a:path w="440689" h="106679">
                  <a:moveTo>
                    <a:pt x="88392" y="59436"/>
                  </a:moveTo>
                  <a:lnTo>
                    <a:pt x="65532" y="59436"/>
                  </a:lnTo>
                  <a:lnTo>
                    <a:pt x="65532" y="48768"/>
                  </a:lnTo>
                  <a:lnTo>
                    <a:pt x="86867" y="48768"/>
                  </a:lnTo>
                  <a:lnTo>
                    <a:pt x="86867" y="50292"/>
                  </a:lnTo>
                  <a:lnTo>
                    <a:pt x="88392" y="54864"/>
                  </a:lnTo>
                  <a:lnTo>
                    <a:pt x="88392" y="59436"/>
                  </a:lnTo>
                  <a:close/>
                </a:path>
                <a:path w="440689" h="106679">
                  <a:moveTo>
                    <a:pt x="86360" y="67056"/>
                  </a:moveTo>
                  <a:lnTo>
                    <a:pt x="64008" y="67056"/>
                  </a:lnTo>
                  <a:lnTo>
                    <a:pt x="64008" y="60960"/>
                  </a:lnTo>
                  <a:lnTo>
                    <a:pt x="65532" y="57912"/>
                  </a:lnTo>
                  <a:lnTo>
                    <a:pt x="65532" y="59436"/>
                  </a:lnTo>
                  <a:lnTo>
                    <a:pt x="88392" y="59436"/>
                  </a:lnTo>
                  <a:lnTo>
                    <a:pt x="86867" y="62484"/>
                  </a:lnTo>
                  <a:lnTo>
                    <a:pt x="86867" y="65532"/>
                  </a:lnTo>
                  <a:lnTo>
                    <a:pt x="86360" y="67056"/>
                  </a:lnTo>
                  <a:close/>
                </a:path>
                <a:path w="440689" h="106679">
                  <a:moveTo>
                    <a:pt x="83819" y="77724"/>
                  </a:moveTo>
                  <a:lnTo>
                    <a:pt x="59435" y="77724"/>
                  </a:lnTo>
                  <a:lnTo>
                    <a:pt x="60960" y="74676"/>
                  </a:lnTo>
                  <a:lnTo>
                    <a:pt x="60960" y="71628"/>
                  </a:lnTo>
                  <a:lnTo>
                    <a:pt x="62483" y="67056"/>
                  </a:lnTo>
                  <a:lnTo>
                    <a:pt x="64008" y="64008"/>
                  </a:lnTo>
                  <a:lnTo>
                    <a:pt x="64008" y="67056"/>
                  </a:lnTo>
                  <a:lnTo>
                    <a:pt x="86360" y="67056"/>
                  </a:lnTo>
                  <a:lnTo>
                    <a:pt x="85344" y="70104"/>
                  </a:lnTo>
                  <a:lnTo>
                    <a:pt x="85344" y="73152"/>
                  </a:lnTo>
                  <a:lnTo>
                    <a:pt x="83819" y="74676"/>
                  </a:lnTo>
                  <a:lnTo>
                    <a:pt x="83819" y="77724"/>
                  </a:lnTo>
                  <a:close/>
                </a:path>
                <a:path w="440689" h="106679">
                  <a:moveTo>
                    <a:pt x="67055" y="83820"/>
                  </a:moveTo>
                  <a:lnTo>
                    <a:pt x="64008" y="82296"/>
                  </a:lnTo>
                  <a:lnTo>
                    <a:pt x="57912" y="80772"/>
                  </a:lnTo>
                  <a:lnTo>
                    <a:pt x="56387" y="80772"/>
                  </a:lnTo>
                  <a:lnTo>
                    <a:pt x="57912" y="79248"/>
                  </a:lnTo>
                  <a:lnTo>
                    <a:pt x="59435" y="76200"/>
                  </a:lnTo>
                  <a:lnTo>
                    <a:pt x="59435" y="77724"/>
                  </a:lnTo>
                  <a:lnTo>
                    <a:pt x="83819" y="77724"/>
                  </a:lnTo>
                  <a:lnTo>
                    <a:pt x="83233" y="79482"/>
                  </a:lnTo>
                  <a:lnTo>
                    <a:pt x="80009" y="80772"/>
                  </a:lnTo>
                  <a:lnTo>
                    <a:pt x="57912" y="80772"/>
                  </a:lnTo>
                  <a:lnTo>
                    <a:pt x="55879" y="81788"/>
                  </a:lnTo>
                  <a:lnTo>
                    <a:pt x="77469" y="81788"/>
                  </a:lnTo>
                  <a:lnTo>
                    <a:pt x="76200" y="82296"/>
                  </a:lnTo>
                  <a:lnTo>
                    <a:pt x="71628" y="82296"/>
                  </a:lnTo>
                  <a:lnTo>
                    <a:pt x="67055" y="83820"/>
                  </a:lnTo>
                  <a:close/>
                </a:path>
                <a:path w="440689" h="106679">
                  <a:moveTo>
                    <a:pt x="81534" y="83820"/>
                  </a:moveTo>
                  <a:lnTo>
                    <a:pt x="67055" y="83820"/>
                  </a:lnTo>
                  <a:lnTo>
                    <a:pt x="71628" y="82296"/>
                  </a:lnTo>
                  <a:lnTo>
                    <a:pt x="76200" y="82296"/>
                  </a:lnTo>
                  <a:lnTo>
                    <a:pt x="83233" y="79482"/>
                  </a:lnTo>
                  <a:lnTo>
                    <a:pt x="82296" y="82296"/>
                  </a:lnTo>
                  <a:lnTo>
                    <a:pt x="81534" y="83820"/>
                  </a:lnTo>
                  <a:close/>
                </a:path>
                <a:path w="440689" h="106679">
                  <a:moveTo>
                    <a:pt x="54864" y="83819"/>
                  </a:moveTo>
                  <a:lnTo>
                    <a:pt x="55879" y="81788"/>
                  </a:lnTo>
                  <a:lnTo>
                    <a:pt x="57912" y="80772"/>
                  </a:lnTo>
                  <a:lnTo>
                    <a:pt x="64008" y="82296"/>
                  </a:lnTo>
                  <a:lnTo>
                    <a:pt x="56387" y="82296"/>
                  </a:lnTo>
                  <a:lnTo>
                    <a:pt x="54864" y="83819"/>
                  </a:lnTo>
                  <a:close/>
                </a:path>
                <a:path w="440689" h="106679">
                  <a:moveTo>
                    <a:pt x="50291" y="89919"/>
                  </a:moveTo>
                  <a:lnTo>
                    <a:pt x="51816" y="83819"/>
                  </a:lnTo>
                  <a:lnTo>
                    <a:pt x="55879" y="81788"/>
                  </a:lnTo>
                  <a:lnTo>
                    <a:pt x="54863" y="83820"/>
                  </a:lnTo>
                  <a:lnTo>
                    <a:pt x="51816" y="86868"/>
                  </a:lnTo>
                  <a:lnTo>
                    <a:pt x="50291" y="89919"/>
                  </a:lnTo>
                  <a:close/>
                </a:path>
                <a:path w="440689" h="106679">
                  <a:moveTo>
                    <a:pt x="67055" y="83820"/>
                  </a:moveTo>
                  <a:lnTo>
                    <a:pt x="54864" y="83820"/>
                  </a:lnTo>
                  <a:lnTo>
                    <a:pt x="56387" y="82296"/>
                  </a:lnTo>
                  <a:lnTo>
                    <a:pt x="64008" y="82296"/>
                  </a:lnTo>
                  <a:lnTo>
                    <a:pt x="67055" y="83820"/>
                  </a:lnTo>
                  <a:close/>
                </a:path>
                <a:path w="440689" h="106679">
                  <a:moveTo>
                    <a:pt x="62483" y="106680"/>
                  </a:moveTo>
                  <a:lnTo>
                    <a:pt x="59436" y="105918"/>
                  </a:lnTo>
                  <a:lnTo>
                    <a:pt x="57912" y="105156"/>
                  </a:lnTo>
                  <a:lnTo>
                    <a:pt x="53340" y="103632"/>
                  </a:lnTo>
                  <a:lnTo>
                    <a:pt x="49021" y="94996"/>
                  </a:lnTo>
                  <a:lnTo>
                    <a:pt x="50292" y="89916"/>
                  </a:lnTo>
                  <a:lnTo>
                    <a:pt x="51816" y="86868"/>
                  </a:lnTo>
                  <a:lnTo>
                    <a:pt x="54864" y="83819"/>
                  </a:lnTo>
                  <a:lnTo>
                    <a:pt x="81534" y="83820"/>
                  </a:lnTo>
                  <a:lnTo>
                    <a:pt x="79248" y="88392"/>
                  </a:lnTo>
                  <a:lnTo>
                    <a:pt x="74676" y="92964"/>
                  </a:lnTo>
                  <a:lnTo>
                    <a:pt x="75437" y="92964"/>
                  </a:lnTo>
                  <a:lnTo>
                    <a:pt x="73151" y="97536"/>
                  </a:lnTo>
                  <a:lnTo>
                    <a:pt x="70103" y="99060"/>
                  </a:lnTo>
                  <a:lnTo>
                    <a:pt x="71628" y="99060"/>
                  </a:lnTo>
                  <a:lnTo>
                    <a:pt x="68580" y="105156"/>
                  </a:lnTo>
                  <a:lnTo>
                    <a:pt x="62483" y="106680"/>
                  </a:lnTo>
                  <a:close/>
                </a:path>
                <a:path w="440689" h="106679">
                  <a:moveTo>
                    <a:pt x="49021" y="94996"/>
                  </a:moveTo>
                  <a:lnTo>
                    <a:pt x="48767" y="94488"/>
                  </a:lnTo>
                  <a:lnTo>
                    <a:pt x="50291" y="89919"/>
                  </a:lnTo>
                  <a:lnTo>
                    <a:pt x="49021" y="94996"/>
                  </a:lnTo>
                  <a:close/>
                </a:path>
                <a:path w="440689" h="106679">
                  <a:moveTo>
                    <a:pt x="76199" y="91440"/>
                  </a:moveTo>
                  <a:close/>
                </a:path>
                <a:path w="440689" h="106679">
                  <a:moveTo>
                    <a:pt x="75437" y="92964"/>
                  </a:moveTo>
                  <a:lnTo>
                    <a:pt x="74676" y="92964"/>
                  </a:lnTo>
                  <a:lnTo>
                    <a:pt x="76199" y="91440"/>
                  </a:lnTo>
                  <a:lnTo>
                    <a:pt x="75437" y="92964"/>
                  </a:lnTo>
                  <a:close/>
                </a:path>
                <a:path w="440689" h="106679">
                  <a:moveTo>
                    <a:pt x="152400" y="94488"/>
                  </a:moveTo>
                  <a:lnTo>
                    <a:pt x="152400" y="92964"/>
                  </a:lnTo>
                  <a:lnTo>
                    <a:pt x="160782" y="92964"/>
                  </a:lnTo>
                  <a:lnTo>
                    <a:pt x="152400" y="94488"/>
                  </a:lnTo>
                  <a:close/>
                </a:path>
                <a:path w="440689" h="106679">
                  <a:moveTo>
                    <a:pt x="59436" y="105918"/>
                  </a:moveTo>
                  <a:lnTo>
                    <a:pt x="56387" y="105156"/>
                  </a:lnTo>
                  <a:lnTo>
                    <a:pt x="50292" y="102108"/>
                  </a:lnTo>
                  <a:lnTo>
                    <a:pt x="48767" y="96012"/>
                  </a:lnTo>
                  <a:lnTo>
                    <a:pt x="49021" y="94996"/>
                  </a:lnTo>
                  <a:lnTo>
                    <a:pt x="53340" y="103632"/>
                  </a:lnTo>
                  <a:lnTo>
                    <a:pt x="57912" y="105156"/>
                  </a:lnTo>
                  <a:lnTo>
                    <a:pt x="59436" y="105918"/>
                  </a:lnTo>
                  <a:close/>
                </a:path>
                <a:path w="440689" h="106679">
                  <a:moveTo>
                    <a:pt x="71628" y="99060"/>
                  </a:moveTo>
                  <a:lnTo>
                    <a:pt x="70103" y="99060"/>
                  </a:lnTo>
                  <a:lnTo>
                    <a:pt x="73151" y="97536"/>
                  </a:lnTo>
                  <a:lnTo>
                    <a:pt x="71628" y="99060"/>
                  </a:lnTo>
                  <a:close/>
                </a:path>
                <a:path w="440689" h="106679">
                  <a:moveTo>
                    <a:pt x="62483" y="106680"/>
                  </a:moveTo>
                  <a:lnTo>
                    <a:pt x="60960" y="106680"/>
                  </a:lnTo>
                  <a:lnTo>
                    <a:pt x="59436" y="105918"/>
                  </a:lnTo>
                  <a:lnTo>
                    <a:pt x="62483" y="1066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5867" y="3262884"/>
              <a:ext cx="1504187" cy="5044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00671" y="3646931"/>
              <a:ext cx="2593975" cy="43180"/>
            </a:xfrm>
            <a:custGeom>
              <a:avLst/>
              <a:gdLst/>
              <a:ahLst/>
              <a:cxnLst/>
              <a:rect l="l" t="t" r="r" b="b"/>
              <a:pathLst>
                <a:path w="2593975" h="43179">
                  <a:moveTo>
                    <a:pt x="18288" y="27432"/>
                  </a:moveTo>
                  <a:lnTo>
                    <a:pt x="15240" y="24384"/>
                  </a:lnTo>
                  <a:lnTo>
                    <a:pt x="9144" y="21336"/>
                  </a:lnTo>
                  <a:lnTo>
                    <a:pt x="6096" y="21336"/>
                  </a:lnTo>
                  <a:lnTo>
                    <a:pt x="3048" y="24384"/>
                  </a:lnTo>
                  <a:lnTo>
                    <a:pt x="0" y="25908"/>
                  </a:lnTo>
                  <a:lnTo>
                    <a:pt x="0" y="33528"/>
                  </a:lnTo>
                  <a:lnTo>
                    <a:pt x="1524" y="36576"/>
                  </a:lnTo>
                  <a:lnTo>
                    <a:pt x="3048" y="41148"/>
                  </a:lnTo>
                  <a:lnTo>
                    <a:pt x="7620" y="42672"/>
                  </a:lnTo>
                  <a:lnTo>
                    <a:pt x="10668" y="42672"/>
                  </a:lnTo>
                  <a:lnTo>
                    <a:pt x="15240" y="41148"/>
                  </a:lnTo>
                  <a:lnTo>
                    <a:pt x="18288" y="38100"/>
                  </a:lnTo>
                  <a:lnTo>
                    <a:pt x="18288" y="27432"/>
                  </a:lnTo>
                  <a:close/>
                </a:path>
                <a:path w="2593975" h="43179">
                  <a:moveTo>
                    <a:pt x="2593848" y="1524"/>
                  </a:moveTo>
                  <a:lnTo>
                    <a:pt x="2592324" y="0"/>
                  </a:lnTo>
                  <a:lnTo>
                    <a:pt x="2587752" y="0"/>
                  </a:lnTo>
                  <a:lnTo>
                    <a:pt x="2581656" y="6096"/>
                  </a:lnTo>
                  <a:lnTo>
                    <a:pt x="2581656" y="7620"/>
                  </a:lnTo>
                  <a:lnTo>
                    <a:pt x="2583180" y="9144"/>
                  </a:lnTo>
                  <a:lnTo>
                    <a:pt x="2584704" y="12204"/>
                  </a:lnTo>
                  <a:lnTo>
                    <a:pt x="2586228" y="12204"/>
                  </a:lnTo>
                  <a:lnTo>
                    <a:pt x="2587752" y="10668"/>
                  </a:lnTo>
                  <a:lnTo>
                    <a:pt x="2590800" y="9144"/>
                  </a:lnTo>
                  <a:lnTo>
                    <a:pt x="2593848" y="6096"/>
                  </a:lnTo>
                  <a:lnTo>
                    <a:pt x="2593848" y="1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982980" y="4293108"/>
            <a:ext cx="52069" cy="79375"/>
          </a:xfrm>
          <a:custGeom>
            <a:avLst/>
            <a:gdLst/>
            <a:ahLst/>
            <a:cxnLst/>
            <a:rect l="l" t="t" r="r" b="b"/>
            <a:pathLst>
              <a:path w="52069" h="79375">
                <a:moveTo>
                  <a:pt x="9144" y="22860"/>
                </a:moveTo>
                <a:lnTo>
                  <a:pt x="6096" y="18288"/>
                </a:lnTo>
                <a:lnTo>
                  <a:pt x="4572" y="13716"/>
                </a:lnTo>
                <a:lnTo>
                  <a:pt x="3048" y="10668"/>
                </a:lnTo>
                <a:lnTo>
                  <a:pt x="1524" y="4572"/>
                </a:lnTo>
                <a:lnTo>
                  <a:pt x="0" y="3048"/>
                </a:lnTo>
                <a:lnTo>
                  <a:pt x="1524" y="1524"/>
                </a:lnTo>
                <a:lnTo>
                  <a:pt x="3048" y="1524"/>
                </a:lnTo>
                <a:lnTo>
                  <a:pt x="4572" y="0"/>
                </a:lnTo>
                <a:lnTo>
                  <a:pt x="7620" y="3048"/>
                </a:lnTo>
                <a:lnTo>
                  <a:pt x="9144" y="7620"/>
                </a:lnTo>
                <a:lnTo>
                  <a:pt x="10668" y="10668"/>
                </a:lnTo>
                <a:lnTo>
                  <a:pt x="12192" y="15240"/>
                </a:lnTo>
                <a:lnTo>
                  <a:pt x="15240" y="18288"/>
                </a:lnTo>
                <a:lnTo>
                  <a:pt x="13716" y="18288"/>
                </a:lnTo>
                <a:lnTo>
                  <a:pt x="16764" y="21336"/>
                </a:lnTo>
                <a:lnTo>
                  <a:pt x="9144" y="21336"/>
                </a:lnTo>
                <a:lnTo>
                  <a:pt x="9144" y="22860"/>
                </a:lnTo>
                <a:close/>
              </a:path>
              <a:path w="52069" h="79375">
                <a:moveTo>
                  <a:pt x="25908" y="56388"/>
                </a:moveTo>
                <a:lnTo>
                  <a:pt x="22860" y="51816"/>
                </a:lnTo>
                <a:lnTo>
                  <a:pt x="18288" y="45720"/>
                </a:lnTo>
                <a:lnTo>
                  <a:pt x="16764" y="44196"/>
                </a:lnTo>
                <a:lnTo>
                  <a:pt x="15240" y="38100"/>
                </a:lnTo>
                <a:lnTo>
                  <a:pt x="12192" y="32004"/>
                </a:lnTo>
                <a:lnTo>
                  <a:pt x="10668" y="27432"/>
                </a:lnTo>
                <a:lnTo>
                  <a:pt x="9144" y="21336"/>
                </a:lnTo>
                <a:lnTo>
                  <a:pt x="16764" y="21336"/>
                </a:lnTo>
                <a:lnTo>
                  <a:pt x="18288" y="22860"/>
                </a:lnTo>
                <a:lnTo>
                  <a:pt x="19812" y="22860"/>
                </a:lnTo>
                <a:lnTo>
                  <a:pt x="22860" y="25908"/>
                </a:lnTo>
                <a:lnTo>
                  <a:pt x="27432" y="28956"/>
                </a:lnTo>
                <a:lnTo>
                  <a:pt x="33528" y="35052"/>
                </a:lnTo>
                <a:lnTo>
                  <a:pt x="36576" y="39624"/>
                </a:lnTo>
                <a:lnTo>
                  <a:pt x="38100" y="39624"/>
                </a:lnTo>
                <a:lnTo>
                  <a:pt x="41148" y="44196"/>
                </a:lnTo>
                <a:lnTo>
                  <a:pt x="42672" y="44196"/>
                </a:lnTo>
                <a:lnTo>
                  <a:pt x="45720" y="50292"/>
                </a:lnTo>
                <a:lnTo>
                  <a:pt x="48768" y="54864"/>
                </a:lnTo>
                <a:lnTo>
                  <a:pt x="25908" y="54864"/>
                </a:lnTo>
                <a:lnTo>
                  <a:pt x="25908" y="56388"/>
                </a:lnTo>
                <a:close/>
              </a:path>
              <a:path w="52069" h="79375">
                <a:moveTo>
                  <a:pt x="19812" y="22860"/>
                </a:moveTo>
                <a:lnTo>
                  <a:pt x="18288" y="22860"/>
                </a:lnTo>
                <a:lnTo>
                  <a:pt x="18288" y="21336"/>
                </a:lnTo>
                <a:lnTo>
                  <a:pt x="19812" y="22860"/>
                </a:lnTo>
                <a:close/>
              </a:path>
              <a:path w="52069" h="79375">
                <a:moveTo>
                  <a:pt x="51054" y="65532"/>
                </a:moveTo>
                <a:lnTo>
                  <a:pt x="32004" y="65532"/>
                </a:lnTo>
                <a:lnTo>
                  <a:pt x="28956" y="59436"/>
                </a:lnTo>
                <a:lnTo>
                  <a:pt x="25908" y="54864"/>
                </a:lnTo>
                <a:lnTo>
                  <a:pt x="48768" y="54864"/>
                </a:lnTo>
                <a:lnTo>
                  <a:pt x="48768" y="57912"/>
                </a:lnTo>
                <a:lnTo>
                  <a:pt x="50292" y="62484"/>
                </a:lnTo>
                <a:lnTo>
                  <a:pt x="51054" y="65532"/>
                </a:lnTo>
                <a:close/>
              </a:path>
              <a:path w="52069" h="79375">
                <a:moveTo>
                  <a:pt x="41148" y="79248"/>
                </a:moveTo>
                <a:lnTo>
                  <a:pt x="36576" y="77724"/>
                </a:lnTo>
                <a:lnTo>
                  <a:pt x="33528" y="68580"/>
                </a:lnTo>
                <a:lnTo>
                  <a:pt x="30480" y="64008"/>
                </a:lnTo>
                <a:lnTo>
                  <a:pt x="32004" y="65532"/>
                </a:lnTo>
                <a:lnTo>
                  <a:pt x="51054" y="65532"/>
                </a:lnTo>
                <a:lnTo>
                  <a:pt x="51816" y="68580"/>
                </a:lnTo>
                <a:lnTo>
                  <a:pt x="51816" y="73152"/>
                </a:lnTo>
                <a:lnTo>
                  <a:pt x="50292" y="77724"/>
                </a:lnTo>
                <a:lnTo>
                  <a:pt x="45720" y="77724"/>
                </a:lnTo>
                <a:lnTo>
                  <a:pt x="41148" y="792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2416" y="4858511"/>
            <a:ext cx="55244" cy="137160"/>
          </a:xfrm>
          <a:custGeom>
            <a:avLst/>
            <a:gdLst/>
            <a:ahLst/>
            <a:cxnLst/>
            <a:rect l="l" t="t" r="r" b="b"/>
            <a:pathLst>
              <a:path w="55244" h="137160">
                <a:moveTo>
                  <a:pt x="25908" y="88392"/>
                </a:moveTo>
                <a:lnTo>
                  <a:pt x="22860" y="80772"/>
                </a:lnTo>
                <a:lnTo>
                  <a:pt x="16764" y="68580"/>
                </a:lnTo>
                <a:lnTo>
                  <a:pt x="13716" y="60960"/>
                </a:lnTo>
                <a:lnTo>
                  <a:pt x="10668" y="45720"/>
                </a:lnTo>
                <a:lnTo>
                  <a:pt x="9144" y="45720"/>
                </a:lnTo>
                <a:lnTo>
                  <a:pt x="9144" y="39624"/>
                </a:lnTo>
                <a:lnTo>
                  <a:pt x="7620" y="32004"/>
                </a:lnTo>
                <a:lnTo>
                  <a:pt x="6096" y="25908"/>
                </a:lnTo>
                <a:lnTo>
                  <a:pt x="4572" y="21336"/>
                </a:lnTo>
                <a:lnTo>
                  <a:pt x="4572" y="19812"/>
                </a:lnTo>
                <a:lnTo>
                  <a:pt x="1524" y="10668"/>
                </a:lnTo>
                <a:lnTo>
                  <a:pt x="1524" y="9144"/>
                </a:lnTo>
                <a:lnTo>
                  <a:pt x="0" y="6096"/>
                </a:lnTo>
                <a:lnTo>
                  <a:pt x="0" y="3048"/>
                </a:lnTo>
                <a:lnTo>
                  <a:pt x="1524" y="0"/>
                </a:lnTo>
                <a:lnTo>
                  <a:pt x="7620" y="0"/>
                </a:lnTo>
                <a:lnTo>
                  <a:pt x="9144" y="3048"/>
                </a:lnTo>
                <a:lnTo>
                  <a:pt x="13716" y="16764"/>
                </a:lnTo>
                <a:lnTo>
                  <a:pt x="15240" y="22860"/>
                </a:lnTo>
                <a:lnTo>
                  <a:pt x="21336" y="35052"/>
                </a:lnTo>
                <a:lnTo>
                  <a:pt x="22098" y="35052"/>
                </a:lnTo>
                <a:lnTo>
                  <a:pt x="24384" y="39624"/>
                </a:lnTo>
                <a:lnTo>
                  <a:pt x="28956" y="45720"/>
                </a:lnTo>
                <a:lnTo>
                  <a:pt x="28956" y="47244"/>
                </a:lnTo>
                <a:lnTo>
                  <a:pt x="32004" y="53340"/>
                </a:lnTo>
                <a:lnTo>
                  <a:pt x="35052" y="60960"/>
                </a:lnTo>
                <a:lnTo>
                  <a:pt x="36576" y="67056"/>
                </a:lnTo>
                <a:lnTo>
                  <a:pt x="38100" y="67056"/>
                </a:lnTo>
                <a:lnTo>
                  <a:pt x="39624" y="73152"/>
                </a:lnTo>
                <a:lnTo>
                  <a:pt x="41148" y="73152"/>
                </a:lnTo>
                <a:lnTo>
                  <a:pt x="42672" y="80772"/>
                </a:lnTo>
                <a:lnTo>
                  <a:pt x="44196" y="80772"/>
                </a:lnTo>
                <a:lnTo>
                  <a:pt x="45720" y="86868"/>
                </a:lnTo>
                <a:lnTo>
                  <a:pt x="25908" y="86868"/>
                </a:lnTo>
                <a:lnTo>
                  <a:pt x="25908" y="88392"/>
                </a:lnTo>
                <a:close/>
              </a:path>
              <a:path w="55244" h="137160">
                <a:moveTo>
                  <a:pt x="22098" y="35052"/>
                </a:moveTo>
                <a:lnTo>
                  <a:pt x="21336" y="35052"/>
                </a:lnTo>
                <a:lnTo>
                  <a:pt x="21336" y="33528"/>
                </a:lnTo>
                <a:lnTo>
                  <a:pt x="22098" y="35052"/>
                </a:lnTo>
                <a:close/>
              </a:path>
              <a:path w="55244" h="137160">
                <a:moveTo>
                  <a:pt x="50292" y="137160"/>
                </a:moveTo>
                <a:lnTo>
                  <a:pt x="45720" y="137160"/>
                </a:lnTo>
                <a:lnTo>
                  <a:pt x="39624" y="131064"/>
                </a:lnTo>
                <a:lnTo>
                  <a:pt x="38100" y="128016"/>
                </a:lnTo>
                <a:lnTo>
                  <a:pt x="35052" y="115824"/>
                </a:lnTo>
                <a:lnTo>
                  <a:pt x="32004" y="108204"/>
                </a:lnTo>
                <a:lnTo>
                  <a:pt x="32004" y="106680"/>
                </a:lnTo>
                <a:lnTo>
                  <a:pt x="30480" y="100584"/>
                </a:lnTo>
                <a:lnTo>
                  <a:pt x="27432" y="94488"/>
                </a:lnTo>
                <a:lnTo>
                  <a:pt x="28956" y="94488"/>
                </a:lnTo>
                <a:lnTo>
                  <a:pt x="25908" y="86868"/>
                </a:lnTo>
                <a:lnTo>
                  <a:pt x="45720" y="86868"/>
                </a:lnTo>
                <a:lnTo>
                  <a:pt x="45720" y="88392"/>
                </a:lnTo>
                <a:lnTo>
                  <a:pt x="48768" y="94488"/>
                </a:lnTo>
                <a:lnTo>
                  <a:pt x="48768" y="96012"/>
                </a:lnTo>
                <a:lnTo>
                  <a:pt x="53340" y="118872"/>
                </a:lnTo>
                <a:lnTo>
                  <a:pt x="53340" y="123444"/>
                </a:lnTo>
                <a:lnTo>
                  <a:pt x="54864" y="126492"/>
                </a:lnTo>
                <a:lnTo>
                  <a:pt x="53340" y="132588"/>
                </a:lnTo>
                <a:lnTo>
                  <a:pt x="53340" y="134112"/>
                </a:lnTo>
                <a:lnTo>
                  <a:pt x="50292" y="137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2331" y="5640323"/>
            <a:ext cx="21590" cy="100965"/>
          </a:xfrm>
          <a:custGeom>
            <a:avLst/>
            <a:gdLst/>
            <a:ahLst/>
            <a:cxnLst/>
            <a:rect l="l" t="t" r="r" b="b"/>
            <a:pathLst>
              <a:path w="21590" h="100964">
                <a:moveTo>
                  <a:pt x="18288" y="33528"/>
                </a:moveTo>
                <a:lnTo>
                  <a:pt x="9144" y="33528"/>
                </a:lnTo>
                <a:lnTo>
                  <a:pt x="9144" y="1524"/>
                </a:lnTo>
                <a:lnTo>
                  <a:pt x="10668" y="0"/>
                </a:lnTo>
                <a:lnTo>
                  <a:pt x="16764" y="0"/>
                </a:lnTo>
                <a:lnTo>
                  <a:pt x="18288" y="1524"/>
                </a:lnTo>
                <a:lnTo>
                  <a:pt x="18288" y="33528"/>
                </a:lnTo>
                <a:close/>
              </a:path>
              <a:path w="21590" h="100964">
                <a:moveTo>
                  <a:pt x="0" y="76200"/>
                </a:moveTo>
                <a:lnTo>
                  <a:pt x="0" y="71628"/>
                </a:lnTo>
                <a:lnTo>
                  <a:pt x="1524" y="67056"/>
                </a:lnTo>
                <a:lnTo>
                  <a:pt x="1524" y="53340"/>
                </a:lnTo>
                <a:lnTo>
                  <a:pt x="3048" y="48768"/>
                </a:lnTo>
                <a:lnTo>
                  <a:pt x="4572" y="48768"/>
                </a:lnTo>
                <a:lnTo>
                  <a:pt x="6096" y="44196"/>
                </a:lnTo>
                <a:lnTo>
                  <a:pt x="6096" y="39624"/>
                </a:lnTo>
                <a:lnTo>
                  <a:pt x="7620" y="38100"/>
                </a:lnTo>
                <a:lnTo>
                  <a:pt x="9144" y="32004"/>
                </a:lnTo>
                <a:lnTo>
                  <a:pt x="9144" y="33528"/>
                </a:lnTo>
                <a:lnTo>
                  <a:pt x="18288" y="33528"/>
                </a:lnTo>
                <a:lnTo>
                  <a:pt x="18288" y="50292"/>
                </a:lnTo>
                <a:lnTo>
                  <a:pt x="19812" y="54864"/>
                </a:lnTo>
                <a:lnTo>
                  <a:pt x="19812" y="64008"/>
                </a:lnTo>
                <a:lnTo>
                  <a:pt x="21336" y="67056"/>
                </a:lnTo>
                <a:lnTo>
                  <a:pt x="21336" y="68580"/>
                </a:lnTo>
                <a:lnTo>
                  <a:pt x="20320" y="71628"/>
                </a:lnTo>
                <a:lnTo>
                  <a:pt x="19812" y="71628"/>
                </a:lnTo>
                <a:lnTo>
                  <a:pt x="19812" y="74676"/>
                </a:lnTo>
                <a:lnTo>
                  <a:pt x="1524" y="74676"/>
                </a:lnTo>
                <a:lnTo>
                  <a:pt x="0" y="76200"/>
                </a:lnTo>
                <a:close/>
              </a:path>
              <a:path w="21590" h="100964">
                <a:moveTo>
                  <a:pt x="19812" y="73152"/>
                </a:moveTo>
                <a:lnTo>
                  <a:pt x="19812" y="71628"/>
                </a:lnTo>
                <a:lnTo>
                  <a:pt x="20320" y="71628"/>
                </a:lnTo>
                <a:lnTo>
                  <a:pt x="19812" y="73152"/>
                </a:lnTo>
                <a:close/>
              </a:path>
              <a:path w="21590" h="100964">
                <a:moveTo>
                  <a:pt x="12192" y="100584"/>
                </a:moveTo>
                <a:lnTo>
                  <a:pt x="7620" y="99060"/>
                </a:lnTo>
                <a:lnTo>
                  <a:pt x="6096" y="94488"/>
                </a:lnTo>
                <a:lnTo>
                  <a:pt x="4572" y="91440"/>
                </a:lnTo>
                <a:lnTo>
                  <a:pt x="1524" y="86868"/>
                </a:lnTo>
                <a:lnTo>
                  <a:pt x="0" y="82296"/>
                </a:lnTo>
                <a:lnTo>
                  <a:pt x="0" y="77724"/>
                </a:lnTo>
                <a:lnTo>
                  <a:pt x="1524" y="74676"/>
                </a:lnTo>
                <a:lnTo>
                  <a:pt x="19812" y="74676"/>
                </a:lnTo>
                <a:lnTo>
                  <a:pt x="19812" y="82296"/>
                </a:lnTo>
                <a:lnTo>
                  <a:pt x="21336" y="86868"/>
                </a:lnTo>
                <a:lnTo>
                  <a:pt x="21336" y="94488"/>
                </a:lnTo>
                <a:lnTo>
                  <a:pt x="19812" y="97536"/>
                </a:lnTo>
                <a:lnTo>
                  <a:pt x="15240" y="99060"/>
                </a:lnTo>
                <a:lnTo>
                  <a:pt x="12192" y="1005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24884" y="4690872"/>
            <a:ext cx="47625" cy="137160"/>
          </a:xfrm>
          <a:custGeom>
            <a:avLst/>
            <a:gdLst/>
            <a:ahLst/>
            <a:cxnLst/>
            <a:rect l="l" t="t" r="r" b="b"/>
            <a:pathLst>
              <a:path w="47625" h="137160">
                <a:moveTo>
                  <a:pt x="4572" y="28956"/>
                </a:moveTo>
                <a:lnTo>
                  <a:pt x="3048" y="21336"/>
                </a:lnTo>
                <a:lnTo>
                  <a:pt x="1524" y="10668"/>
                </a:lnTo>
                <a:lnTo>
                  <a:pt x="0" y="6096"/>
                </a:lnTo>
                <a:lnTo>
                  <a:pt x="3048" y="3048"/>
                </a:lnTo>
                <a:lnTo>
                  <a:pt x="6096" y="1524"/>
                </a:lnTo>
                <a:lnTo>
                  <a:pt x="10668" y="0"/>
                </a:lnTo>
                <a:lnTo>
                  <a:pt x="15240" y="3048"/>
                </a:lnTo>
                <a:lnTo>
                  <a:pt x="15240" y="6096"/>
                </a:lnTo>
                <a:lnTo>
                  <a:pt x="18288" y="16764"/>
                </a:lnTo>
                <a:lnTo>
                  <a:pt x="21336" y="24384"/>
                </a:lnTo>
                <a:lnTo>
                  <a:pt x="21945" y="27432"/>
                </a:lnTo>
                <a:lnTo>
                  <a:pt x="4572" y="27432"/>
                </a:lnTo>
                <a:lnTo>
                  <a:pt x="4572" y="28956"/>
                </a:lnTo>
                <a:close/>
              </a:path>
              <a:path w="47625" h="137160">
                <a:moveTo>
                  <a:pt x="32221" y="64008"/>
                </a:moveTo>
                <a:lnTo>
                  <a:pt x="15240" y="64008"/>
                </a:lnTo>
                <a:lnTo>
                  <a:pt x="6096" y="36576"/>
                </a:lnTo>
                <a:lnTo>
                  <a:pt x="6096" y="35052"/>
                </a:lnTo>
                <a:lnTo>
                  <a:pt x="4572" y="27432"/>
                </a:lnTo>
                <a:lnTo>
                  <a:pt x="21945" y="27432"/>
                </a:lnTo>
                <a:lnTo>
                  <a:pt x="22860" y="32004"/>
                </a:lnTo>
                <a:lnTo>
                  <a:pt x="24384" y="41148"/>
                </a:lnTo>
                <a:lnTo>
                  <a:pt x="27432" y="50292"/>
                </a:lnTo>
                <a:lnTo>
                  <a:pt x="30480" y="57912"/>
                </a:lnTo>
                <a:lnTo>
                  <a:pt x="32221" y="64008"/>
                </a:lnTo>
                <a:close/>
              </a:path>
              <a:path w="47625" h="137160">
                <a:moveTo>
                  <a:pt x="19812" y="82296"/>
                </a:moveTo>
                <a:lnTo>
                  <a:pt x="16764" y="73152"/>
                </a:lnTo>
                <a:lnTo>
                  <a:pt x="13716" y="62484"/>
                </a:lnTo>
                <a:lnTo>
                  <a:pt x="15240" y="64008"/>
                </a:lnTo>
                <a:lnTo>
                  <a:pt x="32221" y="64008"/>
                </a:lnTo>
                <a:lnTo>
                  <a:pt x="33528" y="68580"/>
                </a:lnTo>
                <a:lnTo>
                  <a:pt x="36576" y="76200"/>
                </a:lnTo>
                <a:lnTo>
                  <a:pt x="36576" y="77724"/>
                </a:lnTo>
                <a:lnTo>
                  <a:pt x="37084" y="80772"/>
                </a:lnTo>
                <a:lnTo>
                  <a:pt x="19812" y="80772"/>
                </a:lnTo>
                <a:lnTo>
                  <a:pt x="19812" y="82296"/>
                </a:lnTo>
                <a:close/>
              </a:path>
              <a:path w="47625" h="137160">
                <a:moveTo>
                  <a:pt x="41148" y="137160"/>
                </a:moveTo>
                <a:lnTo>
                  <a:pt x="25908" y="108204"/>
                </a:lnTo>
                <a:lnTo>
                  <a:pt x="22860" y="99060"/>
                </a:lnTo>
                <a:lnTo>
                  <a:pt x="24384" y="99060"/>
                </a:lnTo>
                <a:lnTo>
                  <a:pt x="21336" y="91440"/>
                </a:lnTo>
                <a:lnTo>
                  <a:pt x="19812" y="80772"/>
                </a:lnTo>
                <a:lnTo>
                  <a:pt x="37084" y="80772"/>
                </a:lnTo>
                <a:lnTo>
                  <a:pt x="38100" y="86868"/>
                </a:lnTo>
                <a:lnTo>
                  <a:pt x="41148" y="94488"/>
                </a:lnTo>
                <a:lnTo>
                  <a:pt x="41148" y="96012"/>
                </a:lnTo>
                <a:lnTo>
                  <a:pt x="42672" y="103632"/>
                </a:lnTo>
                <a:lnTo>
                  <a:pt x="45720" y="111252"/>
                </a:lnTo>
                <a:lnTo>
                  <a:pt x="47244" y="118872"/>
                </a:lnTo>
                <a:lnTo>
                  <a:pt x="47244" y="132588"/>
                </a:lnTo>
                <a:lnTo>
                  <a:pt x="45720" y="135636"/>
                </a:lnTo>
                <a:lnTo>
                  <a:pt x="42672" y="135636"/>
                </a:lnTo>
                <a:lnTo>
                  <a:pt x="41148" y="137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06668" y="3617976"/>
            <a:ext cx="20320" cy="70485"/>
          </a:xfrm>
          <a:custGeom>
            <a:avLst/>
            <a:gdLst/>
            <a:ahLst/>
            <a:cxnLst/>
            <a:rect l="l" t="t" r="r" b="b"/>
            <a:pathLst>
              <a:path w="20320" h="70485">
                <a:moveTo>
                  <a:pt x="12192" y="70104"/>
                </a:moveTo>
                <a:lnTo>
                  <a:pt x="9144" y="70104"/>
                </a:lnTo>
                <a:lnTo>
                  <a:pt x="4572" y="68580"/>
                </a:lnTo>
                <a:lnTo>
                  <a:pt x="1524" y="62484"/>
                </a:lnTo>
                <a:lnTo>
                  <a:pt x="1524" y="60960"/>
                </a:lnTo>
                <a:lnTo>
                  <a:pt x="0" y="57912"/>
                </a:lnTo>
                <a:lnTo>
                  <a:pt x="0" y="48768"/>
                </a:lnTo>
                <a:lnTo>
                  <a:pt x="3048" y="39624"/>
                </a:lnTo>
                <a:lnTo>
                  <a:pt x="3048" y="38100"/>
                </a:lnTo>
                <a:lnTo>
                  <a:pt x="4572" y="33528"/>
                </a:lnTo>
                <a:lnTo>
                  <a:pt x="4572" y="28956"/>
                </a:lnTo>
                <a:lnTo>
                  <a:pt x="6096" y="24384"/>
                </a:lnTo>
                <a:lnTo>
                  <a:pt x="7620" y="18288"/>
                </a:lnTo>
                <a:lnTo>
                  <a:pt x="12192" y="4572"/>
                </a:lnTo>
                <a:lnTo>
                  <a:pt x="12192" y="1524"/>
                </a:lnTo>
                <a:lnTo>
                  <a:pt x="13716" y="0"/>
                </a:lnTo>
                <a:lnTo>
                  <a:pt x="16764" y="1524"/>
                </a:lnTo>
                <a:lnTo>
                  <a:pt x="18288" y="1524"/>
                </a:lnTo>
                <a:lnTo>
                  <a:pt x="19812" y="4572"/>
                </a:lnTo>
                <a:lnTo>
                  <a:pt x="19812" y="6096"/>
                </a:lnTo>
                <a:lnTo>
                  <a:pt x="18288" y="12192"/>
                </a:lnTo>
                <a:lnTo>
                  <a:pt x="16764" y="15240"/>
                </a:lnTo>
                <a:lnTo>
                  <a:pt x="15240" y="19812"/>
                </a:lnTo>
                <a:lnTo>
                  <a:pt x="13716" y="25908"/>
                </a:lnTo>
                <a:lnTo>
                  <a:pt x="12192" y="30480"/>
                </a:lnTo>
                <a:lnTo>
                  <a:pt x="13716" y="30480"/>
                </a:lnTo>
                <a:lnTo>
                  <a:pt x="12192" y="35052"/>
                </a:lnTo>
                <a:lnTo>
                  <a:pt x="12192" y="39624"/>
                </a:lnTo>
                <a:lnTo>
                  <a:pt x="13716" y="44196"/>
                </a:lnTo>
                <a:lnTo>
                  <a:pt x="13716" y="48768"/>
                </a:lnTo>
                <a:lnTo>
                  <a:pt x="14097" y="48768"/>
                </a:lnTo>
                <a:lnTo>
                  <a:pt x="15240" y="53340"/>
                </a:lnTo>
                <a:lnTo>
                  <a:pt x="16764" y="54864"/>
                </a:lnTo>
                <a:lnTo>
                  <a:pt x="16764" y="60960"/>
                </a:lnTo>
                <a:lnTo>
                  <a:pt x="18288" y="64008"/>
                </a:lnTo>
                <a:lnTo>
                  <a:pt x="15240" y="68580"/>
                </a:lnTo>
                <a:lnTo>
                  <a:pt x="12192" y="70104"/>
                </a:lnTo>
                <a:close/>
              </a:path>
              <a:path w="20320" h="70485">
                <a:moveTo>
                  <a:pt x="14097" y="48768"/>
                </a:moveTo>
                <a:lnTo>
                  <a:pt x="13716" y="48768"/>
                </a:lnTo>
                <a:lnTo>
                  <a:pt x="13716" y="47244"/>
                </a:lnTo>
                <a:lnTo>
                  <a:pt x="14097" y="487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03620" y="3762755"/>
            <a:ext cx="56515" cy="71755"/>
          </a:xfrm>
          <a:custGeom>
            <a:avLst/>
            <a:gdLst/>
            <a:ahLst/>
            <a:cxnLst/>
            <a:rect l="l" t="t" r="r" b="b"/>
            <a:pathLst>
              <a:path w="56514" h="71754">
                <a:moveTo>
                  <a:pt x="27432" y="50292"/>
                </a:moveTo>
                <a:lnTo>
                  <a:pt x="22860" y="45720"/>
                </a:lnTo>
                <a:lnTo>
                  <a:pt x="22860" y="44196"/>
                </a:lnTo>
                <a:lnTo>
                  <a:pt x="13716" y="35052"/>
                </a:lnTo>
                <a:lnTo>
                  <a:pt x="13716" y="33528"/>
                </a:lnTo>
                <a:lnTo>
                  <a:pt x="10668" y="28956"/>
                </a:lnTo>
                <a:lnTo>
                  <a:pt x="9144" y="27432"/>
                </a:lnTo>
                <a:lnTo>
                  <a:pt x="6096" y="22860"/>
                </a:lnTo>
                <a:lnTo>
                  <a:pt x="4572" y="18288"/>
                </a:lnTo>
                <a:lnTo>
                  <a:pt x="3048" y="16764"/>
                </a:lnTo>
                <a:lnTo>
                  <a:pt x="1524" y="13716"/>
                </a:lnTo>
                <a:lnTo>
                  <a:pt x="0" y="9144"/>
                </a:lnTo>
                <a:lnTo>
                  <a:pt x="1524" y="4572"/>
                </a:lnTo>
                <a:lnTo>
                  <a:pt x="6096" y="3048"/>
                </a:lnTo>
                <a:lnTo>
                  <a:pt x="9144" y="0"/>
                </a:lnTo>
                <a:lnTo>
                  <a:pt x="15240" y="3048"/>
                </a:lnTo>
                <a:lnTo>
                  <a:pt x="16764" y="6096"/>
                </a:lnTo>
                <a:lnTo>
                  <a:pt x="18288" y="10668"/>
                </a:lnTo>
                <a:lnTo>
                  <a:pt x="19304" y="10668"/>
                </a:lnTo>
                <a:lnTo>
                  <a:pt x="21336" y="13716"/>
                </a:lnTo>
                <a:lnTo>
                  <a:pt x="24384" y="19812"/>
                </a:lnTo>
                <a:lnTo>
                  <a:pt x="25146" y="19812"/>
                </a:lnTo>
                <a:lnTo>
                  <a:pt x="27432" y="24384"/>
                </a:lnTo>
                <a:lnTo>
                  <a:pt x="28575" y="24384"/>
                </a:lnTo>
                <a:lnTo>
                  <a:pt x="32004" y="28956"/>
                </a:lnTo>
                <a:lnTo>
                  <a:pt x="36576" y="33528"/>
                </a:lnTo>
                <a:lnTo>
                  <a:pt x="37084" y="33528"/>
                </a:lnTo>
                <a:lnTo>
                  <a:pt x="41148" y="36576"/>
                </a:lnTo>
                <a:lnTo>
                  <a:pt x="41148" y="38100"/>
                </a:lnTo>
                <a:lnTo>
                  <a:pt x="45720" y="42672"/>
                </a:lnTo>
                <a:lnTo>
                  <a:pt x="48768" y="47244"/>
                </a:lnTo>
                <a:lnTo>
                  <a:pt x="50292" y="48768"/>
                </a:lnTo>
                <a:lnTo>
                  <a:pt x="27432" y="48768"/>
                </a:lnTo>
                <a:lnTo>
                  <a:pt x="27432" y="50292"/>
                </a:lnTo>
                <a:close/>
              </a:path>
              <a:path w="56514" h="71754">
                <a:moveTo>
                  <a:pt x="19304" y="10668"/>
                </a:moveTo>
                <a:lnTo>
                  <a:pt x="18288" y="10668"/>
                </a:lnTo>
                <a:lnTo>
                  <a:pt x="18288" y="9144"/>
                </a:lnTo>
                <a:lnTo>
                  <a:pt x="19304" y="10668"/>
                </a:lnTo>
                <a:close/>
              </a:path>
              <a:path w="56514" h="71754">
                <a:moveTo>
                  <a:pt x="25146" y="19812"/>
                </a:moveTo>
                <a:lnTo>
                  <a:pt x="24384" y="19812"/>
                </a:lnTo>
                <a:lnTo>
                  <a:pt x="24384" y="18288"/>
                </a:lnTo>
                <a:lnTo>
                  <a:pt x="25146" y="19812"/>
                </a:lnTo>
                <a:close/>
              </a:path>
              <a:path w="56514" h="71754">
                <a:moveTo>
                  <a:pt x="28575" y="24384"/>
                </a:moveTo>
                <a:lnTo>
                  <a:pt x="27432" y="24384"/>
                </a:lnTo>
                <a:lnTo>
                  <a:pt x="27432" y="22860"/>
                </a:lnTo>
                <a:lnTo>
                  <a:pt x="28575" y="24384"/>
                </a:lnTo>
                <a:close/>
              </a:path>
              <a:path w="56514" h="71754">
                <a:moveTo>
                  <a:pt x="37084" y="33528"/>
                </a:moveTo>
                <a:lnTo>
                  <a:pt x="36576" y="33528"/>
                </a:lnTo>
                <a:lnTo>
                  <a:pt x="35052" y="32004"/>
                </a:lnTo>
                <a:lnTo>
                  <a:pt x="37084" y="33528"/>
                </a:lnTo>
                <a:close/>
              </a:path>
              <a:path w="56514" h="71754">
                <a:moveTo>
                  <a:pt x="54864" y="59436"/>
                </a:moveTo>
                <a:lnTo>
                  <a:pt x="36576" y="59436"/>
                </a:lnTo>
                <a:lnTo>
                  <a:pt x="32004" y="54864"/>
                </a:lnTo>
                <a:lnTo>
                  <a:pt x="27432" y="48768"/>
                </a:lnTo>
                <a:lnTo>
                  <a:pt x="50292" y="48768"/>
                </a:lnTo>
                <a:lnTo>
                  <a:pt x="51816" y="53340"/>
                </a:lnTo>
                <a:lnTo>
                  <a:pt x="53340" y="54864"/>
                </a:lnTo>
                <a:lnTo>
                  <a:pt x="54864" y="59436"/>
                </a:lnTo>
                <a:close/>
              </a:path>
              <a:path w="56514" h="71754">
                <a:moveTo>
                  <a:pt x="38100" y="62484"/>
                </a:moveTo>
                <a:lnTo>
                  <a:pt x="35052" y="57912"/>
                </a:lnTo>
                <a:lnTo>
                  <a:pt x="36576" y="59436"/>
                </a:lnTo>
                <a:lnTo>
                  <a:pt x="54864" y="59436"/>
                </a:lnTo>
                <a:lnTo>
                  <a:pt x="55372" y="60960"/>
                </a:lnTo>
                <a:lnTo>
                  <a:pt x="38100" y="60960"/>
                </a:lnTo>
                <a:lnTo>
                  <a:pt x="38100" y="62484"/>
                </a:lnTo>
                <a:close/>
              </a:path>
              <a:path w="56514" h="71754">
                <a:moveTo>
                  <a:pt x="47244" y="71628"/>
                </a:moveTo>
                <a:lnTo>
                  <a:pt x="42672" y="70104"/>
                </a:lnTo>
                <a:lnTo>
                  <a:pt x="38100" y="60960"/>
                </a:lnTo>
                <a:lnTo>
                  <a:pt x="55372" y="60960"/>
                </a:lnTo>
                <a:lnTo>
                  <a:pt x="56388" y="64008"/>
                </a:lnTo>
                <a:lnTo>
                  <a:pt x="54864" y="67056"/>
                </a:lnTo>
                <a:lnTo>
                  <a:pt x="50292" y="70104"/>
                </a:lnTo>
                <a:lnTo>
                  <a:pt x="47244" y="71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31052" y="4009644"/>
            <a:ext cx="32384" cy="97790"/>
          </a:xfrm>
          <a:custGeom>
            <a:avLst/>
            <a:gdLst/>
            <a:ahLst/>
            <a:cxnLst/>
            <a:rect l="l" t="t" r="r" b="b"/>
            <a:pathLst>
              <a:path w="32385" h="97789">
                <a:moveTo>
                  <a:pt x="9144" y="64008"/>
                </a:moveTo>
                <a:lnTo>
                  <a:pt x="6096" y="56388"/>
                </a:lnTo>
                <a:lnTo>
                  <a:pt x="3048" y="41148"/>
                </a:lnTo>
                <a:lnTo>
                  <a:pt x="1524" y="32004"/>
                </a:lnTo>
                <a:lnTo>
                  <a:pt x="0" y="25908"/>
                </a:lnTo>
                <a:lnTo>
                  <a:pt x="0" y="7620"/>
                </a:lnTo>
                <a:lnTo>
                  <a:pt x="1524" y="3048"/>
                </a:lnTo>
                <a:lnTo>
                  <a:pt x="4572" y="0"/>
                </a:lnTo>
                <a:lnTo>
                  <a:pt x="12192" y="0"/>
                </a:lnTo>
                <a:lnTo>
                  <a:pt x="15240" y="3048"/>
                </a:lnTo>
                <a:lnTo>
                  <a:pt x="15240" y="13716"/>
                </a:lnTo>
                <a:lnTo>
                  <a:pt x="15621" y="13716"/>
                </a:lnTo>
                <a:lnTo>
                  <a:pt x="16764" y="18288"/>
                </a:lnTo>
                <a:lnTo>
                  <a:pt x="16764" y="30480"/>
                </a:lnTo>
                <a:lnTo>
                  <a:pt x="19812" y="45720"/>
                </a:lnTo>
                <a:lnTo>
                  <a:pt x="21336" y="51816"/>
                </a:lnTo>
                <a:lnTo>
                  <a:pt x="24384" y="57912"/>
                </a:lnTo>
                <a:lnTo>
                  <a:pt x="25527" y="62484"/>
                </a:lnTo>
                <a:lnTo>
                  <a:pt x="9144" y="62484"/>
                </a:lnTo>
                <a:lnTo>
                  <a:pt x="9144" y="64008"/>
                </a:lnTo>
                <a:close/>
              </a:path>
              <a:path w="32385" h="97789">
                <a:moveTo>
                  <a:pt x="15621" y="13716"/>
                </a:moveTo>
                <a:lnTo>
                  <a:pt x="15240" y="13716"/>
                </a:lnTo>
                <a:lnTo>
                  <a:pt x="15240" y="12192"/>
                </a:lnTo>
                <a:lnTo>
                  <a:pt x="15621" y="13716"/>
                </a:lnTo>
                <a:close/>
              </a:path>
              <a:path w="32385" h="97789">
                <a:moveTo>
                  <a:pt x="28956" y="96012"/>
                </a:moveTo>
                <a:lnTo>
                  <a:pt x="22860" y="96012"/>
                </a:lnTo>
                <a:lnTo>
                  <a:pt x="19812" y="92964"/>
                </a:lnTo>
                <a:lnTo>
                  <a:pt x="15240" y="83820"/>
                </a:lnTo>
                <a:lnTo>
                  <a:pt x="10668" y="70104"/>
                </a:lnTo>
                <a:lnTo>
                  <a:pt x="10668" y="68580"/>
                </a:lnTo>
                <a:lnTo>
                  <a:pt x="9144" y="62484"/>
                </a:lnTo>
                <a:lnTo>
                  <a:pt x="25527" y="62484"/>
                </a:lnTo>
                <a:lnTo>
                  <a:pt x="25908" y="64008"/>
                </a:lnTo>
                <a:lnTo>
                  <a:pt x="27432" y="68580"/>
                </a:lnTo>
                <a:lnTo>
                  <a:pt x="28956" y="70104"/>
                </a:lnTo>
                <a:lnTo>
                  <a:pt x="28956" y="74676"/>
                </a:lnTo>
                <a:lnTo>
                  <a:pt x="29464" y="74676"/>
                </a:lnTo>
                <a:lnTo>
                  <a:pt x="32004" y="82296"/>
                </a:lnTo>
                <a:lnTo>
                  <a:pt x="32004" y="89916"/>
                </a:lnTo>
                <a:lnTo>
                  <a:pt x="30480" y="92964"/>
                </a:lnTo>
                <a:lnTo>
                  <a:pt x="30480" y="94488"/>
                </a:lnTo>
                <a:lnTo>
                  <a:pt x="28956" y="96012"/>
                </a:lnTo>
                <a:close/>
              </a:path>
              <a:path w="32385" h="97789">
                <a:moveTo>
                  <a:pt x="29464" y="74676"/>
                </a:moveTo>
                <a:lnTo>
                  <a:pt x="28956" y="74676"/>
                </a:lnTo>
                <a:lnTo>
                  <a:pt x="28956" y="73152"/>
                </a:lnTo>
                <a:lnTo>
                  <a:pt x="29464" y="74676"/>
                </a:lnTo>
                <a:close/>
              </a:path>
              <a:path w="32385" h="97789">
                <a:moveTo>
                  <a:pt x="25908" y="97536"/>
                </a:moveTo>
                <a:lnTo>
                  <a:pt x="24384" y="96012"/>
                </a:lnTo>
                <a:lnTo>
                  <a:pt x="27432" y="96012"/>
                </a:lnTo>
                <a:lnTo>
                  <a:pt x="25908" y="97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48399" y="4614672"/>
            <a:ext cx="53340" cy="99060"/>
          </a:xfrm>
          <a:custGeom>
            <a:avLst/>
            <a:gdLst/>
            <a:ahLst/>
            <a:cxnLst/>
            <a:rect l="l" t="t" r="r" b="b"/>
            <a:pathLst>
              <a:path w="53339" h="99060">
                <a:moveTo>
                  <a:pt x="50292" y="99060"/>
                </a:moveTo>
                <a:lnTo>
                  <a:pt x="45720" y="99060"/>
                </a:lnTo>
                <a:lnTo>
                  <a:pt x="44196" y="97536"/>
                </a:lnTo>
                <a:lnTo>
                  <a:pt x="41148" y="92964"/>
                </a:lnTo>
                <a:lnTo>
                  <a:pt x="30480" y="82296"/>
                </a:lnTo>
                <a:lnTo>
                  <a:pt x="30480" y="80772"/>
                </a:lnTo>
                <a:lnTo>
                  <a:pt x="27432" y="74676"/>
                </a:lnTo>
                <a:lnTo>
                  <a:pt x="22860" y="68580"/>
                </a:lnTo>
                <a:lnTo>
                  <a:pt x="22860" y="67056"/>
                </a:lnTo>
                <a:lnTo>
                  <a:pt x="19812" y="59436"/>
                </a:lnTo>
                <a:lnTo>
                  <a:pt x="15240" y="51816"/>
                </a:lnTo>
                <a:lnTo>
                  <a:pt x="15240" y="50292"/>
                </a:lnTo>
                <a:lnTo>
                  <a:pt x="9144" y="35052"/>
                </a:lnTo>
                <a:lnTo>
                  <a:pt x="10668" y="35052"/>
                </a:lnTo>
                <a:lnTo>
                  <a:pt x="7620" y="27432"/>
                </a:lnTo>
                <a:lnTo>
                  <a:pt x="4572" y="21336"/>
                </a:lnTo>
                <a:lnTo>
                  <a:pt x="3048" y="15240"/>
                </a:lnTo>
                <a:lnTo>
                  <a:pt x="0" y="6096"/>
                </a:lnTo>
                <a:lnTo>
                  <a:pt x="1524" y="3048"/>
                </a:lnTo>
                <a:lnTo>
                  <a:pt x="4572" y="1524"/>
                </a:lnTo>
                <a:lnTo>
                  <a:pt x="9144" y="0"/>
                </a:lnTo>
                <a:lnTo>
                  <a:pt x="12192" y="1524"/>
                </a:lnTo>
                <a:lnTo>
                  <a:pt x="13716" y="4572"/>
                </a:lnTo>
                <a:lnTo>
                  <a:pt x="16764" y="9144"/>
                </a:lnTo>
                <a:lnTo>
                  <a:pt x="19812" y="15240"/>
                </a:lnTo>
                <a:lnTo>
                  <a:pt x="21336" y="22860"/>
                </a:lnTo>
                <a:lnTo>
                  <a:pt x="21945" y="22860"/>
                </a:lnTo>
                <a:lnTo>
                  <a:pt x="24384" y="28956"/>
                </a:lnTo>
                <a:lnTo>
                  <a:pt x="28956" y="36576"/>
                </a:lnTo>
                <a:lnTo>
                  <a:pt x="32004" y="44196"/>
                </a:lnTo>
                <a:lnTo>
                  <a:pt x="35052" y="50292"/>
                </a:lnTo>
                <a:lnTo>
                  <a:pt x="44196" y="65532"/>
                </a:lnTo>
                <a:lnTo>
                  <a:pt x="51816" y="80772"/>
                </a:lnTo>
                <a:lnTo>
                  <a:pt x="53340" y="86868"/>
                </a:lnTo>
                <a:lnTo>
                  <a:pt x="53340" y="96012"/>
                </a:lnTo>
                <a:lnTo>
                  <a:pt x="50292" y="99060"/>
                </a:lnTo>
                <a:close/>
              </a:path>
              <a:path w="53339" h="99060">
                <a:moveTo>
                  <a:pt x="21945" y="22860"/>
                </a:moveTo>
                <a:lnTo>
                  <a:pt x="21336" y="22860"/>
                </a:lnTo>
                <a:lnTo>
                  <a:pt x="21336" y="21336"/>
                </a:lnTo>
                <a:lnTo>
                  <a:pt x="21945" y="22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33616" y="1344167"/>
            <a:ext cx="2827019" cy="3386328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256019" y="4919471"/>
            <a:ext cx="40005" cy="137160"/>
          </a:xfrm>
          <a:custGeom>
            <a:avLst/>
            <a:gdLst/>
            <a:ahLst/>
            <a:cxnLst/>
            <a:rect l="l" t="t" r="r" b="b"/>
            <a:pathLst>
              <a:path w="40004" h="137160">
                <a:moveTo>
                  <a:pt x="32004" y="137160"/>
                </a:moveTo>
                <a:lnTo>
                  <a:pt x="27432" y="137160"/>
                </a:lnTo>
                <a:lnTo>
                  <a:pt x="13716" y="123444"/>
                </a:lnTo>
                <a:lnTo>
                  <a:pt x="13716" y="121920"/>
                </a:lnTo>
                <a:lnTo>
                  <a:pt x="10668" y="118872"/>
                </a:lnTo>
                <a:lnTo>
                  <a:pt x="10668" y="117348"/>
                </a:lnTo>
                <a:lnTo>
                  <a:pt x="7620" y="112776"/>
                </a:lnTo>
                <a:lnTo>
                  <a:pt x="7620" y="111252"/>
                </a:lnTo>
                <a:lnTo>
                  <a:pt x="4572" y="106680"/>
                </a:lnTo>
                <a:lnTo>
                  <a:pt x="4572" y="105156"/>
                </a:lnTo>
                <a:lnTo>
                  <a:pt x="3048" y="99060"/>
                </a:lnTo>
                <a:lnTo>
                  <a:pt x="3048" y="97536"/>
                </a:lnTo>
                <a:lnTo>
                  <a:pt x="1524" y="91440"/>
                </a:lnTo>
                <a:lnTo>
                  <a:pt x="1524" y="83820"/>
                </a:lnTo>
                <a:lnTo>
                  <a:pt x="0" y="76200"/>
                </a:lnTo>
                <a:lnTo>
                  <a:pt x="0" y="57912"/>
                </a:lnTo>
                <a:lnTo>
                  <a:pt x="3048" y="42672"/>
                </a:lnTo>
                <a:lnTo>
                  <a:pt x="3048" y="41148"/>
                </a:lnTo>
                <a:lnTo>
                  <a:pt x="6096" y="33528"/>
                </a:lnTo>
                <a:lnTo>
                  <a:pt x="6096" y="25908"/>
                </a:lnTo>
                <a:lnTo>
                  <a:pt x="9144" y="13716"/>
                </a:lnTo>
                <a:lnTo>
                  <a:pt x="9144" y="12192"/>
                </a:lnTo>
                <a:lnTo>
                  <a:pt x="10668" y="3048"/>
                </a:lnTo>
                <a:lnTo>
                  <a:pt x="10668" y="1524"/>
                </a:lnTo>
                <a:lnTo>
                  <a:pt x="13716" y="0"/>
                </a:lnTo>
                <a:lnTo>
                  <a:pt x="18288" y="0"/>
                </a:lnTo>
                <a:lnTo>
                  <a:pt x="19812" y="3048"/>
                </a:lnTo>
                <a:lnTo>
                  <a:pt x="19812" y="4572"/>
                </a:lnTo>
                <a:lnTo>
                  <a:pt x="18288" y="13716"/>
                </a:lnTo>
                <a:lnTo>
                  <a:pt x="18288" y="21336"/>
                </a:lnTo>
                <a:lnTo>
                  <a:pt x="16764" y="27432"/>
                </a:lnTo>
                <a:lnTo>
                  <a:pt x="15240" y="35052"/>
                </a:lnTo>
                <a:lnTo>
                  <a:pt x="15240" y="51816"/>
                </a:lnTo>
                <a:lnTo>
                  <a:pt x="15494" y="51816"/>
                </a:lnTo>
                <a:lnTo>
                  <a:pt x="16764" y="59436"/>
                </a:lnTo>
                <a:lnTo>
                  <a:pt x="16764" y="67056"/>
                </a:lnTo>
                <a:lnTo>
                  <a:pt x="19812" y="82296"/>
                </a:lnTo>
                <a:lnTo>
                  <a:pt x="19812" y="88392"/>
                </a:lnTo>
                <a:lnTo>
                  <a:pt x="22860" y="100584"/>
                </a:lnTo>
                <a:lnTo>
                  <a:pt x="25908" y="109728"/>
                </a:lnTo>
                <a:lnTo>
                  <a:pt x="26924" y="109728"/>
                </a:lnTo>
                <a:lnTo>
                  <a:pt x="30988" y="115824"/>
                </a:lnTo>
                <a:lnTo>
                  <a:pt x="30480" y="115824"/>
                </a:lnTo>
                <a:lnTo>
                  <a:pt x="33528" y="120396"/>
                </a:lnTo>
                <a:lnTo>
                  <a:pt x="36576" y="123444"/>
                </a:lnTo>
                <a:lnTo>
                  <a:pt x="39624" y="128016"/>
                </a:lnTo>
                <a:lnTo>
                  <a:pt x="38100" y="132588"/>
                </a:lnTo>
                <a:lnTo>
                  <a:pt x="35052" y="134112"/>
                </a:lnTo>
                <a:lnTo>
                  <a:pt x="32004" y="137160"/>
                </a:lnTo>
                <a:close/>
              </a:path>
              <a:path w="40004" h="137160">
                <a:moveTo>
                  <a:pt x="15494" y="51816"/>
                </a:moveTo>
                <a:lnTo>
                  <a:pt x="15240" y="51816"/>
                </a:lnTo>
                <a:lnTo>
                  <a:pt x="15240" y="50292"/>
                </a:lnTo>
                <a:lnTo>
                  <a:pt x="15494" y="51816"/>
                </a:lnTo>
                <a:close/>
              </a:path>
              <a:path w="40004" h="137160">
                <a:moveTo>
                  <a:pt x="26924" y="109728"/>
                </a:moveTo>
                <a:lnTo>
                  <a:pt x="25908" y="109728"/>
                </a:lnTo>
                <a:lnTo>
                  <a:pt x="25908" y="108204"/>
                </a:lnTo>
                <a:lnTo>
                  <a:pt x="26924" y="109728"/>
                </a:lnTo>
                <a:close/>
              </a:path>
              <a:path w="40004" h="137160">
                <a:moveTo>
                  <a:pt x="32004" y="117348"/>
                </a:moveTo>
                <a:lnTo>
                  <a:pt x="30480" y="115824"/>
                </a:lnTo>
                <a:lnTo>
                  <a:pt x="30988" y="115824"/>
                </a:lnTo>
                <a:lnTo>
                  <a:pt x="32004" y="1173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33788" y="3945635"/>
            <a:ext cx="150876" cy="1625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6348" y="4846320"/>
            <a:ext cx="536447" cy="32283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15784" y="5308092"/>
            <a:ext cx="344423" cy="3764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40980" y="5465064"/>
            <a:ext cx="103631" cy="7315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8078723" y="4820411"/>
            <a:ext cx="1315720" cy="1422400"/>
            <a:chOff x="8078723" y="4820411"/>
            <a:chExt cx="1315720" cy="142240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54923" y="5440680"/>
              <a:ext cx="588264" cy="16891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8723" y="4820411"/>
              <a:ext cx="1315212" cy="1421891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479280" y="5129784"/>
            <a:ext cx="498348" cy="20396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26452" y="6012180"/>
            <a:ext cx="208787" cy="20955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03820" y="6132575"/>
            <a:ext cx="227075" cy="103632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8046708" y="6121920"/>
            <a:ext cx="123825" cy="94615"/>
          </a:xfrm>
          <a:custGeom>
            <a:avLst/>
            <a:gdLst/>
            <a:ahLst/>
            <a:cxnLst/>
            <a:rect l="l" t="t" r="r" b="b"/>
            <a:pathLst>
              <a:path w="123825" h="94614">
                <a:moveTo>
                  <a:pt x="118872" y="9144"/>
                </a:moveTo>
                <a:lnTo>
                  <a:pt x="117348" y="6096"/>
                </a:lnTo>
                <a:lnTo>
                  <a:pt x="111252" y="0"/>
                </a:lnTo>
                <a:lnTo>
                  <a:pt x="108204" y="0"/>
                </a:lnTo>
                <a:lnTo>
                  <a:pt x="103632" y="1524"/>
                </a:lnTo>
                <a:lnTo>
                  <a:pt x="100584" y="3048"/>
                </a:lnTo>
                <a:lnTo>
                  <a:pt x="97536" y="3048"/>
                </a:lnTo>
                <a:lnTo>
                  <a:pt x="94488" y="4572"/>
                </a:lnTo>
                <a:lnTo>
                  <a:pt x="92964" y="4572"/>
                </a:lnTo>
                <a:lnTo>
                  <a:pt x="89916" y="6096"/>
                </a:lnTo>
                <a:lnTo>
                  <a:pt x="85344" y="6096"/>
                </a:lnTo>
                <a:lnTo>
                  <a:pt x="76200" y="9144"/>
                </a:lnTo>
                <a:lnTo>
                  <a:pt x="74676" y="9144"/>
                </a:lnTo>
                <a:lnTo>
                  <a:pt x="70104" y="10668"/>
                </a:lnTo>
                <a:lnTo>
                  <a:pt x="56388" y="10668"/>
                </a:lnTo>
                <a:lnTo>
                  <a:pt x="53340" y="12192"/>
                </a:lnTo>
                <a:lnTo>
                  <a:pt x="50292" y="12192"/>
                </a:lnTo>
                <a:lnTo>
                  <a:pt x="47244" y="10668"/>
                </a:lnTo>
                <a:lnTo>
                  <a:pt x="35052" y="10668"/>
                </a:lnTo>
                <a:lnTo>
                  <a:pt x="33528" y="9144"/>
                </a:lnTo>
                <a:lnTo>
                  <a:pt x="16764" y="9144"/>
                </a:lnTo>
                <a:lnTo>
                  <a:pt x="13716" y="10668"/>
                </a:lnTo>
                <a:lnTo>
                  <a:pt x="12192" y="10668"/>
                </a:lnTo>
                <a:lnTo>
                  <a:pt x="7620" y="12192"/>
                </a:lnTo>
                <a:lnTo>
                  <a:pt x="4572" y="12192"/>
                </a:lnTo>
                <a:lnTo>
                  <a:pt x="1524" y="18288"/>
                </a:lnTo>
                <a:lnTo>
                  <a:pt x="0" y="22860"/>
                </a:lnTo>
                <a:lnTo>
                  <a:pt x="0" y="28956"/>
                </a:lnTo>
                <a:lnTo>
                  <a:pt x="3048" y="30480"/>
                </a:lnTo>
                <a:lnTo>
                  <a:pt x="4572" y="32004"/>
                </a:lnTo>
                <a:lnTo>
                  <a:pt x="10668" y="32004"/>
                </a:lnTo>
                <a:lnTo>
                  <a:pt x="15240" y="30480"/>
                </a:lnTo>
                <a:lnTo>
                  <a:pt x="39624" y="30480"/>
                </a:lnTo>
                <a:lnTo>
                  <a:pt x="42672" y="32004"/>
                </a:lnTo>
                <a:lnTo>
                  <a:pt x="41148" y="30480"/>
                </a:lnTo>
                <a:lnTo>
                  <a:pt x="44196" y="32004"/>
                </a:lnTo>
                <a:lnTo>
                  <a:pt x="48768" y="33528"/>
                </a:lnTo>
                <a:lnTo>
                  <a:pt x="64008" y="33528"/>
                </a:lnTo>
                <a:lnTo>
                  <a:pt x="68580" y="32004"/>
                </a:lnTo>
                <a:lnTo>
                  <a:pt x="77724" y="32004"/>
                </a:lnTo>
                <a:lnTo>
                  <a:pt x="82296" y="30480"/>
                </a:lnTo>
                <a:lnTo>
                  <a:pt x="83820" y="30480"/>
                </a:lnTo>
                <a:lnTo>
                  <a:pt x="86868" y="28956"/>
                </a:lnTo>
                <a:lnTo>
                  <a:pt x="91440" y="28956"/>
                </a:lnTo>
                <a:lnTo>
                  <a:pt x="100584" y="25908"/>
                </a:lnTo>
                <a:lnTo>
                  <a:pt x="99060" y="25908"/>
                </a:lnTo>
                <a:lnTo>
                  <a:pt x="103632" y="24384"/>
                </a:lnTo>
                <a:lnTo>
                  <a:pt x="102108" y="25908"/>
                </a:lnTo>
                <a:lnTo>
                  <a:pt x="105156" y="24384"/>
                </a:lnTo>
                <a:lnTo>
                  <a:pt x="114300" y="19812"/>
                </a:lnTo>
                <a:lnTo>
                  <a:pt x="115824" y="18288"/>
                </a:lnTo>
                <a:lnTo>
                  <a:pt x="115824" y="15240"/>
                </a:lnTo>
                <a:lnTo>
                  <a:pt x="117348" y="13716"/>
                </a:lnTo>
                <a:lnTo>
                  <a:pt x="118872" y="9144"/>
                </a:lnTo>
                <a:close/>
              </a:path>
              <a:path w="123825" h="94614">
                <a:moveTo>
                  <a:pt x="123456" y="71628"/>
                </a:moveTo>
                <a:lnTo>
                  <a:pt x="117360" y="62484"/>
                </a:lnTo>
                <a:lnTo>
                  <a:pt x="112788" y="60960"/>
                </a:lnTo>
                <a:lnTo>
                  <a:pt x="108216" y="64008"/>
                </a:lnTo>
                <a:lnTo>
                  <a:pt x="106692" y="64008"/>
                </a:lnTo>
                <a:lnTo>
                  <a:pt x="102120" y="65532"/>
                </a:lnTo>
                <a:lnTo>
                  <a:pt x="99072" y="65532"/>
                </a:lnTo>
                <a:lnTo>
                  <a:pt x="89928" y="68580"/>
                </a:lnTo>
                <a:lnTo>
                  <a:pt x="83832" y="70104"/>
                </a:lnTo>
                <a:lnTo>
                  <a:pt x="79260" y="70104"/>
                </a:lnTo>
                <a:lnTo>
                  <a:pt x="74688" y="71628"/>
                </a:lnTo>
                <a:lnTo>
                  <a:pt x="53352" y="71628"/>
                </a:lnTo>
                <a:lnTo>
                  <a:pt x="48780" y="70104"/>
                </a:lnTo>
                <a:lnTo>
                  <a:pt x="50304" y="71628"/>
                </a:lnTo>
                <a:lnTo>
                  <a:pt x="47256" y="70104"/>
                </a:lnTo>
                <a:lnTo>
                  <a:pt x="44208" y="68580"/>
                </a:lnTo>
                <a:lnTo>
                  <a:pt x="43446" y="67818"/>
                </a:lnTo>
                <a:lnTo>
                  <a:pt x="43192" y="67056"/>
                </a:lnTo>
                <a:lnTo>
                  <a:pt x="42684" y="65532"/>
                </a:lnTo>
                <a:lnTo>
                  <a:pt x="41160" y="62484"/>
                </a:lnTo>
                <a:lnTo>
                  <a:pt x="38112" y="59436"/>
                </a:lnTo>
                <a:lnTo>
                  <a:pt x="28968" y="59436"/>
                </a:lnTo>
                <a:lnTo>
                  <a:pt x="25920" y="64008"/>
                </a:lnTo>
                <a:lnTo>
                  <a:pt x="25920" y="74676"/>
                </a:lnTo>
                <a:lnTo>
                  <a:pt x="27444" y="77724"/>
                </a:lnTo>
                <a:lnTo>
                  <a:pt x="27444" y="79248"/>
                </a:lnTo>
                <a:lnTo>
                  <a:pt x="33540" y="85344"/>
                </a:lnTo>
                <a:lnTo>
                  <a:pt x="38112" y="88392"/>
                </a:lnTo>
                <a:lnTo>
                  <a:pt x="41160" y="89916"/>
                </a:lnTo>
                <a:lnTo>
                  <a:pt x="42684" y="89916"/>
                </a:lnTo>
                <a:lnTo>
                  <a:pt x="47256" y="91440"/>
                </a:lnTo>
                <a:lnTo>
                  <a:pt x="48780" y="92964"/>
                </a:lnTo>
                <a:lnTo>
                  <a:pt x="56400" y="92964"/>
                </a:lnTo>
                <a:lnTo>
                  <a:pt x="60972" y="94488"/>
                </a:lnTo>
                <a:lnTo>
                  <a:pt x="68592" y="94488"/>
                </a:lnTo>
                <a:lnTo>
                  <a:pt x="73164" y="92964"/>
                </a:lnTo>
                <a:lnTo>
                  <a:pt x="79260" y="92964"/>
                </a:lnTo>
                <a:lnTo>
                  <a:pt x="83832" y="91440"/>
                </a:lnTo>
                <a:lnTo>
                  <a:pt x="82308" y="92964"/>
                </a:lnTo>
                <a:lnTo>
                  <a:pt x="88404" y="91440"/>
                </a:lnTo>
                <a:lnTo>
                  <a:pt x="91452" y="91440"/>
                </a:lnTo>
                <a:lnTo>
                  <a:pt x="105168" y="86868"/>
                </a:lnTo>
                <a:lnTo>
                  <a:pt x="109740" y="86868"/>
                </a:lnTo>
                <a:lnTo>
                  <a:pt x="111264" y="85344"/>
                </a:lnTo>
                <a:lnTo>
                  <a:pt x="114312" y="83820"/>
                </a:lnTo>
                <a:lnTo>
                  <a:pt x="115836" y="82296"/>
                </a:lnTo>
                <a:lnTo>
                  <a:pt x="118884" y="80772"/>
                </a:lnTo>
                <a:lnTo>
                  <a:pt x="123456" y="76200"/>
                </a:lnTo>
                <a:lnTo>
                  <a:pt x="123456" y="71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487412" y="6307835"/>
            <a:ext cx="440435" cy="3383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071104" y="6454140"/>
            <a:ext cx="126492" cy="8077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72855" y="6365748"/>
            <a:ext cx="385572" cy="217931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3203447" y="3781044"/>
            <a:ext cx="154305" cy="29209"/>
          </a:xfrm>
          <a:custGeom>
            <a:avLst/>
            <a:gdLst/>
            <a:ahLst/>
            <a:cxnLst/>
            <a:rect l="l" t="t" r="r" b="b"/>
            <a:pathLst>
              <a:path w="154304" h="29210">
                <a:moveTo>
                  <a:pt x="112776" y="27432"/>
                </a:moveTo>
                <a:lnTo>
                  <a:pt x="71628" y="27432"/>
                </a:lnTo>
                <a:lnTo>
                  <a:pt x="64008" y="24384"/>
                </a:lnTo>
                <a:lnTo>
                  <a:pt x="54864" y="21336"/>
                </a:lnTo>
                <a:lnTo>
                  <a:pt x="47244" y="18288"/>
                </a:lnTo>
                <a:lnTo>
                  <a:pt x="32004" y="15240"/>
                </a:lnTo>
                <a:lnTo>
                  <a:pt x="30480" y="15240"/>
                </a:lnTo>
                <a:lnTo>
                  <a:pt x="24384" y="13716"/>
                </a:lnTo>
                <a:lnTo>
                  <a:pt x="25908" y="13716"/>
                </a:lnTo>
                <a:lnTo>
                  <a:pt x="19812" y="12192"/>
                </a:lnTo>
                <a:lnTo>
                  <a:pt x="15240" y="12192"/>
                </a:lnTo>
                <a:lnTo>
                  <a:pt x="10668" y="10668"/>
                </a:lnTo>
                <a:lnTo>
                  <a:pt x="4572" y="9144"/>
                </a:lnTo>
                <a:lnTo>
                  <a:pt x="1524" y="7620"/>
                </a:lnTo>
                <a:lnTo>
                  <a:pt x="0" y="6096"/>
                </a:lnTo>
                <a:lnTo>
                  <a:pt x="1524" y="3048"/>
                </a:lnTo>
                <a:lnTo>
                  <a:pt x="1524" y="1524"/>
                </a:lnTo>
                <a:lnTo>
                  <a:pt x="4572" y="0"/>
                </a:lnTo>
                <a:lnTo>
                  <a:pt x="6096" y="0"/>
                </a:lnTo>
                <a:lnTo>
                  <a:pt x="12192" y="1524"/>
                </a:lnTo>
                <a:lnTo>
                  <a:pt x="16764" y="3048"/>
                </a:lnTo>
                <a:lnTo>
                  <a:pt x="21336" y="3048"/>
                </a:lnTo>
                <a:lnTo>
                  <a:pt x="33528" y="6096"/>
                </a:lnTo>
                <a:lnTo>
                  <a:pt x="41148" y="7620"/>
                </a:lnTo>
                <a:lnTo>
                  <a:pt x="67056" y="7620"/>
                </a:lnTo>
                <a:lnTo>
                  <a:pt x="76200" y="9144"/>
                </a:lnTo>
                <a:lnTo>
                  <a:pt x="152908" y="9144"/>
                </a:lnTo>
                <a:lnTo>
                  <a:pt x="153924" y="12192"/>
                </a:lnTo>
                <a:lnTo>
                  <a:pt x="150876" y="16764"/>
                </a:lnTo>
                <a:lnTo>
                  <a:pt x="146304" y="16764"/>
                </a:lnTo>
                <a:lnTo>
                  <a:pt x="134112" y="19812"/>
                </a:lnTo>
                <a:lnTo>
                  <a:pt x="135636" y="19812"/>
                </a:lnTo>
                <a:lnTo>
                  <a:pt x="123444" y="24384"/>
                </a:lnTo>
                <a:lnTo>
                  <a:pt x="112776" y="27432"/>
                </a:lnTo>
                <a:close/>
              </a:path>
              <a:path w="154304" h="29210">
                <a:moveTo>
                  <a:pt x="152908" y="9144"/>
                </a:moveTo>
                <a:lnTo>
                  <a:pt x="99060" y="9144"/>
                </a:lnTo>
                <a:lnTo>
                  <a:pt x="108204" y="7620"/>
                </a:lnTo>
                <a:lnTo>
                  <a:pt x="118872" y="6096"/>
                </a:lnTo>
                <a:lnTo>
                  <a:pt x="129540" y="3048"/>
                </a:lnTo>
                <a:lnTo>
                  <a:pt x="131064" y="3048"/>
                </a:lnTo>
                <a:lnTo>
                  <a:pt x="143256" y="0"/>
                </a:lnTo>
                <a:lnTo>
                  <a:pt x="147828" y="0"/>
                </a:lnTo>
                <a:lnTo>
                  <a:pt x="152400" y="3048"/>
                </a:lnTo>
                <a:lnTo>
                  <a:pt x="152400" y="7620"/>
                </a:lnTo>
                <a:lnTo>
                  <a:pt x="152908" y="9144"/>
                </a:lnTo>
                <a:close/>
              </a:path>
              <a:path w="154304" h="29210">
                <a:moveTo>
                  <a:pt x="102108" y="28956"/>
                </a:moveTo>
                <a:lnTo>
                  <a:pt x="82296" y="28956"/>
                </a:lnTo>
                <a:lnTo>
                  <a:pt x="74676" y="27432"/>
                </a:lnTo>
                <a:lnTo>
                  <a:pt x="111252" y="27432"/>
                </a:lnTo>
                <a:lnTo>
                  <a:pt x="102108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24071" y="3759707"/>
            <a:ext cx="147955" cy="24765"/>
          </a:xfrm>
          <a:custGeom>
            <a:avLst/>
            <a:gdLst/>
            <a:ahLst/>
            <a:cxnLst/>
            <a:rect l="l" t="t" r="r" b="b"/>
            <a:pathLst>
              <a:path w="147954" h="24764">
                <a:moveTo>
                  <a:pt x="146304" y="7620"/>
                </a:moveTo>
                <a:lnTo>
                  <a:pt x="57912" y="7620"/>
                </a:lnTo>
                <a:lnTo>
                  <a:pt x="67056" y="6096"/>
                </a:lnTo>
                <a:lnTo>
                  <a:pt x="86868" y="6096"/>
                </a:lnTo>
                <a:lnTo>
                  <a:pt x="96012" y="4572"/>
                </a:lnTo>
                <a:lnTo>
                  <a:pt x="105156" y="4572"/>
                </a:lnTo>
                <a:lnTo>
                  <a:pt x="114300" y="3048"/>
                </a:lnTo>
                <a:lnTo>
                  <a:pt x="112776" y="3048"/>
                </a:lnTo>
                <a:lnTo>
                  <a:pt x="121920" y="1524"/>
                </a:lnTo>
                <a:lnTo>
                  <a:pt x="123444" y="0"/>
                </a:lnTo>
                <a:lnTo>
                  <a:pt x="146304" y="0"/>
                </a:lnTo>
                <a:lnTo>
                  <a:pt x="146304" y="3048"/>
                </a:lnTo>
                <a:lnTo>
                  <a:pt x="147828" y="4572"/>
                </a:lnTo>
                <a:lnTo>
                  <a:pt x="146304" y="7620"/>
                </a:lnTo>
                <a:close/>
              </a:path>
              <a:path w="147954" h="24764">
                <a:moveTo>
                  <a:pt x="36576" y="6096"/>
                </a:moveTo>
                <a:lnTo>
                  <a:pt x="19812" y="6096"/>
                </a:lnTo>
                <a:lnTo>
                  <a:pt x="27432" y="4572"/>
                </a:lnTo>
                <a:lnTo>
                  <a:pt x="36576" y="6096"/>
                </a:lnTo>
                <a:close/>
              </a:path>
              <a:path w="147954" h="24764">
                <a:moveTo>
                  <a:pt x="117348" y="21336"/>
                </a:moveTo>
                <a:lnTo>
                  <a:pt x="19812" y="21336"/>
                </a:lnTo>
                <a:lnTo>
                  <a:pt x="19812" y="19812"/>
                </a:lnTo>
                <a:lnTo>
                  <a:pt x="3048" y="19812"/>
                </a:lnTo>
                <a:lnTo>
                  <a:pt x="0" y="16764"/>
                </a:lnTo>
                <a:lnTo>
                  <a:pt x="0" y="9144"/>
                </a:lnTo>
                <a:lnTo>
                  <a:pt x="3048" y="6096"/>
                </a:lnTo>
                <a:lnTo>
                  <a:pt x="47244" y="6096"/>
                </a:lnTo>
                <a:lnTo>
                  <a:pt x="57912" y="7620"/>
                </a:lnTo>
                <a:lnTo>
                  <a:pt x="146304" y="7620"/>
                </a:lnTo>
                <a:lnTo>
                  <a:pt x="144780" y="9144"/>
                </a:lnTo>
                <a:lnTo>
                  <a:pt x="135636" y="13716"/>
                </a:lnTo>
                <a:lnTo>
                  <a:pt x="128016" y="18288"/>
                </a:lnTo>
                <a:lnTo>
                  <a:pt x="126492" y="18288"/>
                </a:lnTo>
                <a:lnTo>
                  <a:pt x="117348" y="21336"/>
                </a:lnTo>
                <a:close/>
              </a:path>
              <a:path w="147954" h="24764">
                <a:moveTo>
                  <a:pt x="106680" y="22860"/>
                </a:moveTo>
                <a:lnTo>
                  <a:pt x="56388" y="22860"/>
                </a:lnTo>
                <a:lnTo>
                  <a:pt x="47244" y="21336"/>
                </a:lnTo>
                <a:lnTo>
                  <a:pt x="115824" y="21336"/>
                </a:lnTo>
                <a:lnTo>
                  <a:pt x="106680" y="22860"/>
                </a:lnTo>
                <a:close/>
              </a:path>
              <a:path w="147954" h="24764">
                <a:moveTo>
                  <a:pt x="96012" y="24384"/>
                </a:moveTo>
                <a:lnTo>
                  <a:pt x="86868" y="22860"/>
                </a:lnTo>
                <a:lnTo>
                  <a:pt x="97536" y="22860"/>
                </a:lnTo>
                <a:lnTo>
                  <a:pt x="96012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21835" y="3749040"/>
            <a:ext cx="172720" cy="30480"/>
          </a:xfrm>
          <a:custGeom>
            <a:avLst/>
            <a:gdLst/>
            <a:ahLst/>
            <a:cxnLst/>
            <a:rect l="l" t="t" r="r" b="b"/>
            <a:pathLst>
              <a:path w="172720" h="30479">
                <a:moveTo>
                  <a:pt x="38100" y="21336"/>
                </a:moveTo>
                <a:lnTo>
                  <a:pt x="28956" y="18288"/>
                </a:lnTo>
                <a:lnTo>
                  <a:pt x="22860" y="16764"/>
                </a:lnTo>
                <a:lnTo>
                  <a:pt x="16764" y="16764"/>
                </a:lnTo>
                <a:lnTo>
                  <a:pt x="10668" y="15240"/>
                </a:lnTo>
                <a:lnTo>
                  <a:pt x="6096" y="13716"/>
                </a:lnTo>
                <a:lnTo>
                  <a:pt x="3048" y="13716"/>
                </a:lnTo>
                <a:lnTo>
                  <a:pt x="0" y="9144"/>
                </a:lnTo>
                <a:lnTo>
                  <a:pt x="1524" y="6096"/>
                </a:lnTo>
                <a:lnTo>
                  <a:pt x="1524" y="3048"/>
                </a:lnTo>
                <a:lnTo>
                  <a:pt x="4572" y="0"/>
                </a:lnTo>
                <a:lnTo>
                  <a:pt x="13716" y="0"/>
                </a:lnTo>
                <a:lnTo>
                  <a:pt x="18288" y="1524"/>
                </a:lnTo>
                <a:lnTo>
                  <a:pt x="25908" y="1524"/>
                </a:lnTo>
                <a:lnTo>
                  <a:pt x="32004" y="3048"/>
                </a:lnTo>
                <a:lnTo>
                  <a:pt x="50292" y="6096"/>
                </a:lnTo>
                <a:lnTo>
                  <a:pt x="60960" y="6096"/>
                </a:lnTo>
                <a:lnTo>
                  <a:pt x="82296" y="9144"/>
                </a:lnTo>
                <a:lnTo>
                  <a:pt x="170688" y="9144"/>
                </a:lnTo>
                <a:lnTo>
                  <a:pt x="154686" y="19812"/>
                </a:lnTo>
                <a:lnTo>
                  <a:pt x="38100" y="19812"/>
                </a:lnTo>
                <a:lnTo>
                  <a:pt x="38100" y="21336"/>
                </a:lnTo>
                <a:close/>
              </a:path>
              <a:path w="172720" h="30479">
                <a:moveTo>
                  <a:pt x="170688" y="9144"/>
                </a:moveTo>
                <a:lnTo>
                  <a:pt x="100584" y="9144"/>
                </a:lnTo>
                <a:lnTo>
                  <a:pt x="112776" y="7620"/>
                </a:lnTo>
                <a:lnTo>
                  <a:pt x="134112" y="4572"/>
                </a:lnTo>
                <a:lnTo>
                  <a:pt x="132588" y="4572"/>
                </a:lnTo>
                <a:lnTo>
                  <a:pt x="144780" y="3048"/>
                </a:lnTo>
                <a:lnTo>
                  <a:pt x="144780" y="1524"/>
                </a:lnTo>
                <a:lnTo>
                  <a:pt x="155448" y="1524"/>
                </a:lnTo>
                <a:lnTo>
                  <a:pt x="166115" y="0"/>
                </a:lnTo>
                <a:lnTo>
                  <a:pt x="170688" y="0"/>
                </a:lnTo>
                <a:lnTo>
                  <a:pt x="172212" y="3048"/>
                </a:lnTo>
                <a:lnTo>
                  <a:pt x="172212" y="7620"/>
                </a:lnTo>
                <a:lnTo>
                  <a:pt x="170688" y="9144"/>
                </a:lnTo>
                <a:close/>
              </a:path>
              <a:path w="172720" h="30479">
                <a:moveTo>
                  <a:pt x="102108" y="30480"/>
                </a:moveTo>
                <a:lnTo>
                  <a:pt x="89916" y="30480"/>
                </a:lnTo>
                <a:lnTo>
                  <a:pt x="57912" y="25908"/>
                </a:lnTo>
                <a:lnTo>
                  <a:pt x="47244" y="22860"/>
                </a:lnTo>
                <a:lnTo>
                  <a:pt x="38100" y="19812"/>
                </a:lnTo>
                <a:lnTo>
                  <a:pt x="154686" y="19812"/>
                </a:lnTo>
                <a:lnTo>
                  <a:pt x="152400" y="21336"/>
                </a:lnTo>
                <a:lnTo>
                  <a:pt x="149352" y="22860"/>
                </a:lnTo>
                <a:lnTo>
                  <a:pt x="138684" y="24384"/>
                </a:lnTo>
                <a:lnTo>
                  <a:pt x="137160" y="25908"/>
                </a:lnTo>
                <a:lnTo>
                  <a:pt x="126492" y="27432"/>
                </a:lnTo>
                <a:lnTo>
                  <a:pt x="114300" y="28956"/>
                </a:lnTo>
                <a:lnTo>
                  <a:pt x="103632" y="28956"/>
                </a:lnTo>
                <a:lnTo>
                  <a:pt x="102108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01996" y="3680460"/>
            <a:ext cx="121920" cy="24765"/>
          </a:xfrm>
          <a:custGeom>
            <a:avLst/>
            <a:gdLst/>
            <a:ahLst/>
            <a:cxnLst/>
            <a:rect l="l" t="t" r="r" b="b"/>
            <a:pathLst>
              <a:path w="121920" h="24764">
                <a:moveTo>
                  <a:pt x="24384" y="1524"/>
                </a:moveTo>
                <a:lnTo>
                  <a:pt x="7620" y="1524"/>
                </a:lnTo>
                <a:lnTo>
                  <a:pt x="12192" y="0"/>
                </a:lnTo>
                <a:lnTo>
                  <a:pt x="19812" y="0"/>
                </a:lnTo>
                <a:lnTo>
                  <a:pt x="24384" y="1524"/>
                </a:lnTo>
                <a:close/>
              </a:path>
              <a:path w="121920" h="24764">
                <a:moveTo>
                  <a:pt x="121920" y="4572"/>
                </a:moveTo>
                <a:lnTo>
                  <a:pt x="76200" y="4572"/>
                </a:lnTo>
                <a:lnTo>
                  <a:pt x="83820" y="3048"/>
                </a:lnTo>
                <a:lnTo>
                  <a:pt x="92964" y="3048"/>
                </a:lnTo>
                <a:lnTo>
                  <a:pt x="102108" y="1524"/>
                </a:lnTo>
                <a:lnTo>
                  <a:pt x="103632" y="1524"/>
                </a:lnTo>
                <a:lnTo>
                  <a:pt x="115824" y="0"/>
                </a:lnTo>
                <a:lnTo>
                  <a:pt x="118872" y="0"/>
                </a:lnTo>
                <a:lnTo>
                  <a:pt x="120396" y="3048"/>
                </a:lnTo>
                <a:lnTo>
                  <a:pt x="121920" y="4572"/>
                </a:lnTo>
                <a:close/>
              </a:path>
              <a:path w="121920" h="24764">
                <a:moveTo>
                  <a:pt x="6096" y="19812"/>
                </a:moveTo>
                <a:lnTo>
                  <a:pt x="1524" y="15240"/>
                </a:lnTo>
                <a:lnTo>
                  <a:pt x="1524" y="10668"/>
                </a:lnTo>
                <a:lnTo>
                  <a:pt x="0" y="6096"/>
                </a:lnTo>
                <a:lnTo>
                  <a:pt x="3048" y="1524"/>
                </a:lnTo>
                <a:lnTo>
                  <a:pt x="32004" y="1524"/>
                </a:lnTo>
                <a:lnTo>
                  <a:pt x="38100" y="3048"/>
                </a:lnTo>
                <a:lnTo>
                  <a:pt x="45720" y="3048"/>
                </a:lnTo>
                <a:lnTo>
                  <a:pt x="53340" y="4572"/>
                </a:lnTo>
                <a:lnTo>
                  <a:pt x="121920" y="4572"/>
                </a:lnTo>
                <a:lnTo>
                  <a:pt x="121920" y="7620"/>
                </a:lnTo>
                <a:lnTo>
                  <a:pt x="120396" y="10668"/>
                </a:lnTo>
                <a:lnTo>
                  <a:pt x="118872" y="12192"/>
                </a:lnTo>
                <a:lnTo>
                  <a:pt x="108204" y="18288"/>
                </a:lnTo>
                <a:lnTo>
                  <a:pt x="10668" y="18288"/>
                </a:lnTo>
                <a:lnTo>
                  <a:pt x="6096" y="19812"/>
                </a:lnTo>
                <a:close/>
              </a:path>
              <a:path w="121920" h="24764">
                <a:moveTo>
                  <a:pt x="86868" y="22860"/>
                </a:moveTo>
                <a:lnTo>
                  <a:pt x="35052" y="22860"/>
                </a:lnTo>
                <a:lnTo>
                  <a:pt x="28956" y="21336"/>
                </a:lnTo>
                <a:lnTo>
                  <a:pt x="21336" y="19812"/>
                </a:lnTo>
                <a:lnTo>
                  <a:pt x="15240" y="19812"/>
                </a:lnTo>
                <a:lnTo>
                  <a:pt x="12192" y="18288"/>
                </a:lnTo>
                <a:lnTo>
                  <a:pt x="105156" y="18288"/>
                </a:lnTo>
                <a:lnTo>
                  <a:pt x="96012" y="19812"/>
                </a:lnTo>
                <a:lnTo>
                  <a:pt x="86868" y="22860"/>
                </a:lnTo>
                <a:close/>
              </a:path>
              <a:path w="121920" h="24764">
                <a:moveTo>
                  <a:pt x="53340" y="24384"/>
                </a:moveTo>
                <a:lnTo>
                  <a:pt x="45720" y="22860"/>
                </a:lnTo>
                <a:lnTo>
                  <a:pt x="53340" y="22860"/>
                </a:lnTo>
                <a:lnTo>
                  <a:pt x="53340" y="24384"/>
                </a:lnTo>
                <a:close/>
              </a:path>
              <a:path w="121920" h="24764">
                <a:moveTo>
                  <a:pt x="70104" y="24384"/>
                </a:moveTo>
                <a:lnTo>
                  <a:pt x="60960" y="24384"/>
                </a:lnTo>
                <a:lnTo>
                  <a:pt x="53340" y="22860"/>
                </a:lnTo>
                <a:lnTo>
                  <a:pt x="77724" y="22860"/>
                </a:lnTo>
                <a:lnTo>
                  <a:pt x="70104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49468" y="3631692"/>
            <a:ext cx="271780" cy="43180"/>
          </a:xfrm>
          <a:custGeom>
            <a:avLst/>
            <a:gdLst/>
            <a:ahLst/>
            <a:cxnLst/>
            <a:rect l="l" t="t" r="r" b="b"/>
            <a:pathLst>
              <a:path w="271779" h="43179">
                <a:moveTo>
                  <a:pt x="255015" y="21336"/>
                </a:moveTo>
                <a:lnTo>
                  <a:pt x="108204" y="21336"/>
                </a:lnTo>
                <a:lnTo>
                  <a:pt x="176784" y="15240"/>
                </a:lnTo>
                <a:lnTo>
                  <a:pt x="196596" y="12192"/>
                </a:lnTo>
                <a:lnTo>
                  <a:pt x="195072" y="12192"/>
                </a:lnTo>
                <a:lnTo>
                  <a:pt x="214884" y="9144"/>
                </a:lnTo>
                <a:lnTo>
                  <a:pt x="257556" y="0"/>
                </a:lnTo>
                <a:lnTo>
                  <a:pt x="263651" y="0"/>
                </a:lnTo>
                <a:lnTo>
                  <a:pt x="268224" y="3048"/>
                </a:lnTo>
                <a:lnTo>
                  <a:pt x="269748" y="7620"/>
                </a:lnTo>
                <a:lnTo>
                  <a:pt x="271272" y="13716"/>
                </a:lnTo>
                <a:lnTo>
                  <a:pt x="268224" y="18288"/>
                </a:lnTo>
                <a:lnTo>
                  <a:pt x="262127" y="19812"/>
                </a:lnTo>
                <a:lnTo>
                  <a:pt x="255015" y="21336"/>
                </a:lnTo>
                <a:close/>
              </a:path>
              <a:path w="271779" h="43179">
                <a:moveTo>
                  <a:pt x="109728" y="42672"/>
                </a:moveTo>
                <a:lnTo>
                  <a:pt x="108204" y="42672"/>
                </a:lnTo>
                <a:lnTo>
                  <a:pt x="91440" y="41148"/>
                </a:lnTo>
                <a:lnTo>
                  <a:pt x="73152" y="41148"/>
                </a:lnTo>
                <a:lnTo>
                  <a:pt x="59436" y="39624"/>
                </a:lnTo>
                <a:lnTo>
                  <a:pt x="57912" y="38100"/>
                </a:lnTo>
                <a:lnTo>
                  <a:pt x="45720" y="36576"/>
                </a:lnTo>
                <a:lnTo>
                  <a:pt x="44196" y="36576"/>
                </a:lnTo>
                <a:lnTo>
                  <a:pt x="33528" y="33528"/>
                </a:lnTo>
                <a:lnTo>
                  <a:pt x="27432" y="33528"/>
                </a:lnTo>
                <a:lnTo>
                  <a:pt x="19812" y="32004"/>
                </a:lnTo>
                <a:lnTo>
                  <a:pt x="18288" y="32004"/>
                </a:lnTo>
                <a:lnTo>
                  <a:pt x="12192" y="30480"/>
                </a:lnTo>
                <a:lnTo>
                  <a:pt x="3048" y="30480"/>
                </a:lnTo>
                <a:lnTo>
                  <a:pt x="0" y="25908"/>
                </a:lnTo>
                <a:lnTo>
                  <a:pt x="0" y="16764"/>
                </a:lnTo>
                <a:lnTo>
                  <a:pt x="3048" y="12192"/>
                </a:lnTo>
                <a:lnTo>
                  <a:pt x="28956" y="12192"/>
                </a:lnTo>
                <a:lnTo>
                  <a:pt x="38100" y="13716"/>
                </a:lnTo>
                <a:lnTo>
                  <a:pt x="48768" y="16764"/>
                </a:lnTo>
                <a:lnTo>
                  <a:pt x="60960" y="18288"/>
                </a:lnTo>
                <a:lnTo>
                  <a:pt x="76200" y="19812"/>
                </a:lnTo>
                <a:lnTo>
                  <a:pt x="74676" y="19812"/>
                </a:lnTo>
                <a:lnTo>
                  <a:pt x="91440" y="21336"/>
                </a:lnTo>
                <a:lnTo>
                  <a:pt x="255015" y="21336"/>
                </a:lnTo>
                <a:lnTo>
                  <a:pt x="219456" y="28956"/>
                </a:lnTo>
                <a:lnTo>
                  <a:pt x="199644" y="33528"/>
                </a:lnTo>
                <a:lnTo>
                  <a:pt x="179832" y="36576"/>
                </a:lnTo>
                <a:lnTo>
                  <a:pt x="144780" y="39624"/>
                </a:lnTo>
                <a:lnTo>
                  <a:pt x="143256" y="39624"/>
                </a:lnTo>
                <a:lnTo>
                  <a:pt x="109728" y="42672"/>
                </a:lnTo>
                <a:close/>
              </a:path>
              <a:path w="271779" h="43179">
                <a:moveTo>
                  <a:pt x="35052" y="35052"/>
                </a:moveTo>
                <a:lnTo>
                  <a:pt x="25908" y="33528"/>
                </a:lnTo>
                <a:lnTo>
                  <a:pt x="33528" y="33528"/>
                </a:lnTo>
                <a:lnTo>
                  <a:pt x="35052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07363" y="4331208"/>
            <a:ext cx="47625" cy="21590"/>
          </a:xfrm>
          <a:custGeom>
            <a:avLst/>
            <a:gdLst/>
            <a:ahLst/>
            <a:cxnLst/>
            <a:rect l="l" t="t" r="r" b="b"/>
            <a:pathLst>
              <a:path w="47625" h="21589">
                <a:moveTo>
                  <a:pt x="30480" y="1524"/>
                </a:moveTo>
                <a:lnTo>
                  <a:pt x="25908" y="1524"/>
                </a:lnTo>
                <a:lnTo>
                  <a:pt x="28956" y="0"/>
                </a:lnTo>
                <a:lnTo>
                  <a:pt x="30480" y="1524"/>
                </a:lnTo>
                <a:close/>
              </a:path>
              <a:path w="47625" h="21589">
                <a:moveTo>
                  <a:pt x="10668" y="21336"/>
                </a:moveTo>
                <a:lnTo>
                  <a:pt x="7620" y="21336"/>
                </a:lnTo>
                <a:lnTo>
                  <a:pt x="4572" y="18288"/>
                </a:lnTo>
                <a:lnTo>
                  <a:pt x="3048" y="15240"/>
                </a:lnTo>
                <a:lnTo>
                  <a:pt x="0" y="12192"/>
                </a:lnTo>
                <a:lnTo>
                  <a:pt x="0" y="9144"/>
                </a:lnTo>
                <a:lnTo>
                  <a:pt x="3048" y="6096"/>
                </a:lnTo>
                <a:lnTo>
                  <a:pt x="4572" y="3048"/>
                </a:lnTo>
                <a:lnTo>
                  <a:pt x="7620" y="1524"/>
                </a:lnTo>
                <a:lnTo>
                  <a:pt x="42672" y="1524"/>
                </a:lnTo>
                <a:lnTo>
                  <a:pt x="47244" y="4572"/>
                </a:lnTo>
                <a:lnTo>
                  <a:pt x="47244" y="13716"/>
                </a:lnTo>
                <a:lnTo>
                  <a:pt x="21336" y="13716"/>
                </a:lnTo>
                <a:lnTo>
                  <a:pt x="10668" y="21336"/>
                </a:lnTo>
                <a:close/>
              </a:path>
              <a:path w="47625" h="21589">
                <a:moveTo>
                  <a:pt x="16764" y="21336"/>
                </a:moveTo>
                <a:lnTo>
                  <a:pt x="10668" y="21336"/>
                </a:lnTo>
                <a:lnTo>
                  <a:pt x="21336" y="13716"/>
                </a:lnTo>
                <a:lnTo>
                  <a:pt x="19812" y="16764"/>
                </a:lnTo>
                <a:lnTo>
                  <a:pt x="18288" y="18288"/>
                </a:lnTo>
                <a:lnTo>
                  <a:pt x="16764" y="21336"/>
                </a:lnTo>
                <a:close/>
              </a:path>
              <a:path w="47625" h="21589">
                <a:moveTo>
                  <a:pt x="25908" y="21336"/>
                </a:moveTo>
                <a:lnTo>
                  <a:pt x="16764" y="21336"/>
                </a:lnTo>
                <a:lnTo>
                  <a:pt x="18288" y="18288"/>
                </a:lnTo>
                <a:lnTo>
                  <a:pt x="19812" y="16764"/>
                </a:lnTo>
                <a:lnTo>
                  <a:pt x="21336" y="13716"/>
                </a:lnTo>
                <a:lnTo>
                  <a:pt x="47244" y="13716"/>
                </a:lnTo>
                <a:lnTo>
                  <a:pt x="44196" y="16764"/>
                </a:lnTo>
                <a:lnTo>
                  <a:pt x="39624" y="18288"/>
                </a:lnTo>
                <a:lnTo>
                  <a:pt x="35052" y="18288"/>
                </a:lnTo>
                <a:lnTo>
                  <a:pt x="35052" y="19812"/>
                </a:lnTo>
                <a:lnTo>
                  <a:pt x="28956" y="19812"/>
                </a:lnTo>
                <a:lnTo>
                  <a:pt x="25908" y="213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899160" y="3753611"/>
            <a:ext cx="5594985" cy="2725420"/>
            <a:chOff x="899160" y="3753611"/>
            <a:chExt cx="5594985" cy="2725420"/>
          </a:xfrm>
        </p:grpSpPr>
        <p:sp>
          <p:nvSpPr>
            <p:cNvPr id="41" name="object 41"/>
            <p:cNvSpPr/>
            <p:nvPr/>
          </p:nvSpPr>
          <p:spPr>
            <a:xfrm>
              <a:off x="5801868" y="4062984"/>
              <a:ext cx="160020" cy="41275"/>
            </a:xfrm>
            <a:custGeom>
              <a:avLst/>
              <a:gdLst/>
              <a:ahLst/>
              <a:cxnLst/>
              <a:rect l="l" t="t" r="r" b="b"/>
              <a:pathLst>
                <a:path w="160020" h="41275">
                  <a:moveTo>
                    <a:pt x="25908" y="19812"/>
                  </a:moveTo>
                  <a:lnTo>
                    <a:pt x="13716" y="16764"/>
                  </a:lnTo>
                  <a:lnTo>
                    <a:pt x="6096" y="15240"/>
                  </a:lnTo>
                  <a:lnTo>
                    <a:pt x="3048" y="13716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4572" y="0"/>
                  </a:lnTo>
                  <a:lnTo>
                    <a:pt x="9144" y="1524"/>
                  </a:lnTo>
                  <a:lnTo>
                    <a:pt x="16764" y="3048"/>
                  </a:lnTo>
                  <a:lnTo>
                    <a:pt x="22860" y="3048"/>
                  </a:lnTo>
                  <a:lnTo>
                    <a:pt x="35052" y="6096"/>
                  </a:lnTo>
                  <a:lnTo>
                    <a:pt x="42672" y="7620"/>
                  </a:lnTo>
                  <a:lnTo>
                    <a:pt x="50292" y="10668"/>
                  </a:lnTo>
                  <a:lnTo>
                    <a:pt x="59436" y="12192"/>
                  </a:lnTo>
                  <a:lnTo>
                    <a:pt x="57912" y="12192"/>
                  </a:lnTo>
                  <a:lnTo>
                    <a:pt x="67056" y="13716"/>
                  </a:lnTo>
                  <a:lnTo>
                    <a:pt x="76200" y="16764"/>
                  </a:lnTo>
                  <a:lnTo>
                    <a:pt x="86868" y="16764"/>
                  </a:lnTo>
                  <a:lnTo>
                    <a:pt x="96012" y="18288"/>
                  </a:lnTo>
                  <a:lnTo>
                    <a:pt x="25908" y="18288"/>
                  </a:lnTo>
                  <a:lnTo>
                    <a:pt x="25908" y="19812"/>
                  </a:lnTo>
                  <a:close/>
                </a:path>
                <a:path w="160020" h="41275">
                  <a:moveTo>
                    <a:pt x="157734" y="19812"/>
                  </a:moveTo>
                  <a:lnTo>
                    <a:pt x="124968" y="19812"/>
                  </a:lnTo>
                  <a:lnTo>
                    <a:pt x="135636" y="16764"/>
                  </a:lnTo>
                  <a:lnTo>
                    <a:pt x="146304" y="15240"/>
                  </a:lnTo>
                  <a:lnTo>
                    <a:pt x="152400" y="13716"/>
                  </a:lnTo>
                  <a:lnTo>
                    <a:pt x="156972" y="16764"/>
                  </a:lnTo>
                  <a:lnTo>
                    <a:pt x="157734" y="19812"/>
                  </a:lnTo>
                  <a:close/>
                </a:path>
                <a:path w="160020" h="41275">
                  <a:moveTo>
                    <a:pt x="85344" y="16764"/>
                  </a:moveTo>
                  <a:lnTo>
                    <a:pt x="76200" y="16764"/>
                  </a:lnTo>
                  <a:lnTo>
                    <a:pt x="74676" y="15240"/>
                  </a:lnTo>
                  <a:lnTo>
                    <a:pt x="85344" y="16764"/>
                  </a:lnTo>
                  <a:close/>
                </a:path>
                <a:path w="160020" h="41275">
                  <a:moveTo>
                    <a:pt x="129540" y="41148"/>
                  </a:moveTo>
                  <a:lnTo>
                    <a:pt x="92964" y="41148"/>
                  </a:lnTo>
                  <a:lnTo>
                    <a:pt x="71628" y="35052"/>
                  </a:lnTo>
                  <a:lnTo>
                    <a:pt x="62484" y="32004"/>
                  </a:lnTo>
                  <a:lnTo>
                    <a:pt x="60960" y="32004"/>
                  </a:lnTo>
                  <a:lnTo>
                    <a:pt x="53340" y="27432"/>
                  </a:lnTo>
                  <a:lnTo>
                    <a:pt x="45720" y="24384"/>
                  </a:lnTo>
                  <a:lnTo>
                    <a:pt x="38100" y="22860"/>
                  </a:lnTo>
                  <a:lnTo>
                    <a:pt x="32004" y="19812"/>
                  </a:lnTo>
                  <a:lnTo>
                    <a:pt x="25908" y="18288"/>
                  </a:lnTo>
                  <a:lnTo>
                    <a:pt x="105156" y="18288"/>
                  </a:lnTo>
                  <a:lnTo>
                    <a:pt x="115824" y="19812"/>
                  </a:lnTo>
                  <a:lnTo>
                    <a:pt x="157734" y="19812"/>
                  </a:lnTo>
                  <a:lnTo>
                    <a:pt x="158496" y="22860"/>
                  </a:lnTo>
                  <a:lnTo>
                    <a:pt x="160020" y="27432"/>
                  </a:lnTo>
                  <a:lnTo>
                    <a:pt x="156972" y="33528"/>
                  </a:lnTo>
                  <a:lnTo>
                    <a:pt x="152400" y="35052"/>
                  </a:lnTo>
                  <a:lnTo>
                    <a:pt x="140208" y="38100"/>
                  </a:lnTo>
                  <a:lnTo>
                    <a:pt x="129540" y="41148"/>
                  </a:lnTo>
                  <a:close/>
                </a:path>
                <a:path w="160020" h="41275">
                  <a:moveTo>
                    <a:pt x="124968" y="19812"/>
                  </a:moveTo>
                  <a:lnTo>
                    <a:pt x="115824" y="19812"/>
                  </a:lnTo>
                  <a:lnTo>
                    <a:pt x="126492" y="18288"/>
                  </a:lnTo>
                  <a:lnTo>
                    <a:pt x="124968" y="198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9160" y="3753611"/>
              <a:ext cx="5594604" cy="27249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909" y="1427506"/>
            <a:ext cx="8492490" cy="704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</a:pPr>
            <a:r>
              <a:rPr dirty="0" sz="1450" spc="-45" b="1">
                <a:latin typeface="Calibri"/>
                <a:cs typeface="Calibri"/>
              </a:rPr>
              <a:t>A</a:t>
            </a:r>
            <a:r>
              <a:rPr dirty="0" sz="1450" spc="-25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lossless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spc="-25" b="1">
                <a:latin typeface="Calibri"/>
                <a:cs typeface="Calibri"/>
              </a:rPr>
              <a:t>transmission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line</a:t>
            </a:r>
            <a:r>
              <a:rPr dirty="0" sz="1450" spc="-50" b="1">
                <a:latin typeface="Calibri"/>
                <a:cs typeface="Calibri"/>
              </a:rPr>
              <a:t> </a:t>
            </a:r>
            <a:r>
              <a:rPr dirty="0" sz="1450" spc="-25" b="1">
                <a:latin typeface="Calibri"/>
                <a:cs typeface="Calibri"/>
              </a:rPr>
              <a:t>having</a:t>
            </a:r>
            <a:r>
              <a:rPr dirty="0" sz="1450" spc="-60" b="1">
                <a:latin typeface="Calibri"/>
                <a:cs typeface="Calibri"/>
              </a:rPr>
              <a:t> </a:t>
            </a:r>
            <a:r>
              <a:rPr dirty="0" sz="1450" spc="-30" b="1">
                <a:latin typeface="Calibri"/>
                <a:cs typeface="Calibri"/>
              </a:rPr>
              <a:t>natural</a:t>
            </a:r>
            <a:r>
              <a:rPr dirty="0" sz="1450" spc="-45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impedance</a:t>
            </a:r>
            <a:r>
              <a:rPr dirty="0" sz="1450" spc="-50" b="1">
                <a:latin typeface="Calibri"/>
                <a:cs typeface="Calibri"/>
              </a:rPr>
              <a:t> </a:t>
            </a:r>
            <a:r>
              <a:rPr dirty="0" sz="1450" spc="-5" b="1">
                <a:latin typeface="Calibri"/>
                <a:cs typeface="Calibri"/>
              </a:rPr>
              <a:t>of</a:t>
            </a:r>
            <a:r>
              <a:rPr dirty="0" sz="1450" spc="-25" b="1">
                <a:latin typeface="Calibri"/>
                <a:cs typeface="Calibri"/>
              </a:rPr>
              <a:t> </a:t>
            </a:r>
            <a:r>
              <a:rPr dirty="0" sz="1450" spc="10" b="1">
                <a:latin typeface="Calibri"/>
                <a:cs typeface="Calibri"/>
              </a:rPr>
              <a:t>40</a:t>
            </a:r>
            <a:r>
              <a:rPr dirty="0" sz="1450" spc="-10" b="1">
                <a:latin typeface="Calibri"/>
                <a:cs typeface="Calibri"/>
              </a:rPr>
              <a:t> ohms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is</a:t>
            </a:r>
            <a:r>
              <a:rPr dirty="0" sz="1450" spc="-30" b="1">
                <a:latin typeface="Calibri"/>
                <a:cs typeface="Calibri"/>
              </a:rPr>
              <a:t> </a:t>
            </a:r>
            <a:r>
              <a:rPr dirty="0" sz="1450" spc="-25" b="1">
                <a:latin typeface="Calibri"/>
                <a:cs typeface="Calibri"/>
              </a:rPr>
              <a:t>terminated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on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a</a:t>
            </a:r>
            <a:r>
              <a:rPr dirty="0" sz="1450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load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of</a:t>
            </a:r>
            <a:r>
              <a:rPr dirty="0" sz="1450" spc="-25" b="1">
                <a:latin typeface="Calibri"/>
                <a:cs typeface="Calibri"/>
              </a:rPr>
              <a:t> </a:t>
            </a:r>
            <a:r>
              <a:rPr dirty="0" sz="1450" spc="15" b="1">
                <a:latin typeface="Calibri"/>
                <a:cs typeface="Calibri"/>
              </a:rPr>
              <a:t>120</a:t>
            </a:r>
            <a:r>
              <a:rPr dirty="0" sz="1450" spc="-45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ohms.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5" b="1">
                <a:latin typeface="Calibri"/>
                <a:cs typeface="Calibri"/>
              </a:rPr>
              <a:t>The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10" b="1">
                <a:latin typeface="Calibri"/>
                <a:cs typeface="Calibri"/>
              </a:rPr>
              <a:t>source </a:t>
            </a:r>
            <a:r>
              <a:rPr dirty="0" sz="1450" spc="-315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is </a:t>
            </a:r>
            <a:r>
              <a:rPr dirty="0" sz="1450" spc="-20" b="1">
                <a:latin typeface="Calibri"/>
                <a:cs typeface="Calibri"/>
              </a:rPr>
              <a:t>a </a:t>
            </a:r>
            <a:r>
              <a:rPr dirty="0" sz="1450" b="1">
                <a:latin typeface="Calibri"/>
                <a:cs typeface="Calibri"/>
              </a:rPr>
              <a:t>DC </a:t>
            </a:r>
            <a:r>
              <a:rPr dirty="0" sz="1450" spc="-25" b="1">
                <a:latin typeface="Calibri"/>
                <a:cs typeface="Calibri"/>
              </a:rPr>
              <a:t>generator supplying </a:t>
            </a:r>
            <a:r>
              <a:rPr dirty="0" sz="1450" spc="15" b="1">
                <a:latin typeface="Calibri"/>
                <a:cs typeface="Calibri"/>
              </a:rPr>
              <a:t>240 </a:t>
            </a:r>
            <a:r>
              <a:rPr dirty="0" sz="1450" spc="-35" b="1">
                <a:latin typeface="Calibri"/>
                <a:cs typeface="Calibri"/>
              </a:rPr>
              <a:t>V </a:t>
            </a:r>
            <a:r>
              <a:rPr dirty="0" sz="1450" spc="-15" b="1">
                <a:latin typeface="Calibri"/>
                <a:cs typeface="Calibri"/>
              </a:rPr>
              <a:t>and </a:t>
            </a:r>
            <a:r>
              <a:rPr dirty="0" sz="1450" spc="-25" b="1">
                <a:latin typeface="Calibri"/>
                <a:cs typeface="Calibri"/>
              </a:rPr>
              <a:t>generator </a:t>
            </a:r>
            <a:r>
              <a:rPr dirty="0" sz="1450" spc="-15" b="1">
                <a:latin typeface="Calibri"/>
                <a:cs typeface="Calibri"/>
              </a:rPr>
              <a:t>impedance </a:t>
            </a:r>
            <a:r>
              <a:rPr dirty="0" sz="1450" spc="-10" b="1">
                <a:latin typeface="Calibri"/>
                <a:cs typeface="Calibri"/>
              </a:rPr>
              <a:t>can </a:t>
            </a:r>
            <a:r>
              <a:rPr dirty="0" sz="1450" b="1">
                <a:latin typeface="Calibri"/>
                <a:cs typeface="Calibri"/>
              </a:rPr>
              <a:t>be </a:t>
            </a:r>
            <a:r>
              <a:rPr dirty="0" sz="1450" spc="-20" b="1">
                <a:latin typeface="Calibri"/>
                <a:cs typeface="Calibri"/>
              </a:rPr>
              <a:t>neglected. Plot </a:t>
            </a:r>
            <a:r>
              <a:rPr dirty="0" sz="1450" spc="-5" b="1">
                <a:latin typeface="Calibri"/>
                <a:cs typeface="Calibri"/>
              </a:rPr>
              <a:t>the </a:t>
            </a:r>
            <a:r>
              <a:rPr dirty="0" sz="1450" spc="-30" b="1">
                <a:latin typeface="Calibri"/>
                <a:cs typeface="Calibri"/>
              </a:rPr>
              <a:t>variation </a:t>
            </a:r>
            <a:r>
              <a:rPr dirty="0" sz="1450" spc="-5" b="1">
                <a:latin typeface="Calibri"/>
                <a:cs typeface="Calibri"/>
              </a:rPr>
              <a:t>of </a:t>
            </a:r>
            <a:r>
              <a:rPr dirty="0" sz="1450" spc="-20" b="1">
                <a:latin typeface="Calibri"/>
                <a:cs typeface="Calibri"/>
              </a:rPr>
              <a:t>receiving-end </a:t>
            </a:r>
            <a:r>
              <a:rPr dirty="0" sz="1450" spc="-15" b="1">
                <a:latin typeface="Calibri"/>
                <a:cs typeface="Calibri"/>
              </a:rPr>
              <a:t> </a:t>
            </a:r>
            <a:r>
              <a:rPr dirty="0" sz="1450" spc="-30" b="1">
                <a:latin typeface="Calibri"/>
                <a:cs typeface="Calibri"/>
              </a:rPr>
              <a:t>voltage</a:t>
            </a:r>
            <a:r>
              <a:rPr dirty="0" sz="1450" spc="-55" b="1">
                <a:latin typeface="Calibri"/>
                <a:cs typeface="Calibri"/>
              </a:rPr>
              <a:t> </a:t>
            </a:r>
            <a:r>
              <a:rPr dirty="0" sz="1450" spc="-30" b="1">
                <a:latin typeface="Calibri"/>
                <a:cs typeface="Calibri"/>
              </a:rPr>
              <a:t>with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time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30" b="1">
                <a:latin typeface="Calibri"/>
                <a:cs typeface="Calibri"/>
              </a:rPr>
              <a:t>till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10" b="1">
                <a:latin typeface="Calibri"/>
                <a:cs typeface="Calibri"/>
              </a:rPr>
              <a:t>the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5" b="1">
                <a:latin typeface="Calibri"/>
                <a:cs typeface="Calibri"/>
              </a:rPr>
              <a:t>end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of</a:t>
            </a:r>
            <a:r>
              <a:rPr dirty="0" sz="1450" spc="-30" b="1">
                <a:latin typeface="Calibri"/>
                <a:cs typeface="Calibri"/>
              </a:rPr>
              <a:t> </a:t>
            </a:r>
            <a:r>
              <a:rPr dirty="0" sz="1450" spc="10" b="1">
                <a:latin typeface="Calibri"/>
                <a:cs typeface="Calibri"/>
              </a:rPr>
              <a:t>7T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where</a:t>
            </a:r>
            <a:r>
              <a:rPr dirty="0" sz="1450" spc="-5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T</a:t>
            </a:r>
            <a:r>
              <a:rPr dirty="0" sz="1450" spc="-20" b="1">
                <a:latin typeface="Calibri"/>
                <a:cs typeface="Calibri"/>
              </a:rPr>
              <a:t> is</a:t>
            </a:r>
            <a:r>
              <a:rPr dirty="0" sz="1450" spc="-15" b="1">
                <a:latin typeface="Calibri"/>
                <a:cs typeface="Calibri"/>
              </a:rPr>
              <a:t> </a:t>
            </a:r>
            <a:r>
              <a:rPr dirty="0" sz="1450" spc="-5" b="1">
                <a:latin typeface="Calibri"/>
                <a:cs typeface="Calibri"/>
              </a:rPr>
              <a:t>the</a:t>
            </a:r>
            <a:r>
              <a:rPr dirty="0" sz="1450" spc="-50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time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required</a:t>
            </a:r>
            <a:r>
              <a:rPr dirty="0" sz="1450" spc="-60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for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5" b="1">
                <a:latin typeface="Calibri"/>
                <a:cs typeface="Calibri"/>
              </a:rPr>
              <a:t>the</a:t>
            </a:r>
            <a:r>
              <a:rPr dirty="0" sz="1450" spc="-50" b="1">
                <a:latin typeface="Calibri"/>
                <a:cs typeface="Calibri"/>
              </a:rPr>
              <a:t> </a:t>
            </a:r>
            <a:r>
              <a:rPr dirty="0" sz="1450" spc="-25" b="1">
                <a:latin typeface="Calibri"/>
                <a:cs typeface="Calibri"/>
              </a:rPr>
              <a:t>voltage</a:t>
            </a:r>
            <a:r>
              <a:rPr dirty="0" sz="1450" spc="-55" b="1">
                <a:latin typeface="Calibri"/>
                <a:cs typeface="Calibri"/>
              </a:rPr>
              <a:t> </a:t>
            </a:r>
            <a:r>
              <a:rPr dirty="0" sz="1450" spc="-45" b="1">
                <a:latin typeface="Calibri"/>
                <a:cs typeface="Calibri"/>
              </a:rPr>
              <a:t>wave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to</a:t>
            </a:r>
            <a:r>
              <a:rPr dirty="0" sz="1450" spc="-30" b="1">
                <a:latin typeface="Calibri"/>
                <a:cs typeface="Calibri"/>
              </a:rPr>
              <a:t> </a:t>
            </a:r>
            <a:r>
              <a:rPr dirty="0" sz="1450" spc="-35" b="1">
                <a:latin typeface="Calibri"/>
                <a:cs typeface="Calibri"/>
              </a:rPr>
              <a:t>travel </a:t>
            </a:r>
            <a:r>
              <a:rPr dirty="0" sz="1450" spc="-5" b="1">
                <a:latin typeface="Calibri"/>
                <a:cs typeface="Calibri"/>
              </a:rPr>
              <a:t>the</a:t>
            </a:r>
            <a:r>
              <a:rPr dirty="0" sz="1450" spc="-50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length</a:t>
            </a:r>
            <a:r>
              <a:rPr dirty="0" sz="1450" spc="-55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of</a:t>
            </a:r>
            <a:r>
              <a:rPr dirty="0" sz="1450" spc="-30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line.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391" y="1418844"/>
            <a:ext cx="262255" cy="226060"/>
          </a:xfrm>
          <a:custGeom>
            <a:avLst/>
            <a:gdLst/>
            <a:ahLst/>
            <a:cxnLst/>
            <a:rect l="l" t="t" r="r" b="b"/>
            <a:pathLst>
              <a:path w="262255" h="226060">
                <a:moveTo>
                  <a:pt x="250443" y="25908"/>
                </a:moveTo>
                <a:lnTo>
                  <a:pt x="224028" y="25908"/>
                </a:lnTo>
                <a:lnTo>
                  <a:pt x="230123" y="19812"/>
                </a:lnTo>
                <a:lnTo>
                  <a:pt x="230123" y="18288"/>
                </a:lnTo>
                <a:lnTo>
                  <a:pt x="242316" y="9143"/>
                </a:lnTo>
                <a:lnTo>
                  <a:pt x="243840" y="7620"/>
                </a:lnTo>
                <a:lnTo>
                  <a:pt x="249935" y="4572"/>
                </a:lnTo>
                <a:lnTo>
                  <a:pt x="248411" y="4572"/>
                </a:lnTo>
                <a:lnTo>
                  <a:pt x="254508" y="0"/>
                </a:lnTo>
                <a:lnTo>
                  <a:pt x="260604" y="0"/>
                </a:lnTo>
                <a:lnTo>
                  <a:pt x="262128" y="1524"/>
                </a:lnTo>
                <a:lnTo>
                  <a:pt x="262128" y="6096"/>
                </a:lnTo>
                <a:lnTo>
                  <a:pt x="260604" y="12191"/>
                </a:lnTo>
                <a:lnTo>
                  <a:pt x="259080" y="13716"/>
                </a:lnTo>
                <a:lnTo>
                  <a:pt x="254508" y="22860"/>
                </a:lnTo>
                <a:lnTo>
                  <a:pt x="250443" y="25908"/>
                </a:lnTo>
                <a:close/>
              </a:path>
              <a:path w="262255" h="226060">
                <a:moveTo>
                  <a:pt x="201777" y="70104"/>
                </a:moveTo>
                <a:lnTo>
                  <a:pt x="176784" y="70104"/>
                </a:lnTo>
                <a:lnTo>
                  <a:pt x="185928" y="60960"/>
                </a:lnTo>
                <a:lnTo>
                  <a:pt x="193547" y="51816"/>
                </a:lnTo>
                <a:lnTo>
                  <a:pt x="195072" y="51816"/>
                </a:lnTo>
                <a:lnTo>
                  <a:pt x="202692" y="44196"/>
                </a:lnTo>
                <a:lnTo>
                  <a:pt x="210311" y="38100"/>
                </a:lnTo>
                <a:lnTo>
                  <a:pt x="224028" y="24384"/>
                </a:lnTo>
                <a:lnTo>
                  <a:pt x="224028" y="25908"/>
                </a:lnTo>
                <a:lnTo>
                  <a:pt x="250443" y="25908"/>
                </a:lnTo>
                <a:lnTo>
                  <a:pt x="248411" y="27431"/>
                </a:lnTo>
                <a:lnTo>
                  <a:pt x="230123" y="45720"/>
                </a:lnTo>
                <a:lnTo>
                  <a:pt x="214884" y="57912"/>
                </a:lnTo>
                <a:lnTo>
                  <a:pt x="207264" y="65532"/>
                </a:lnTo>
                <a:lnTo>
                  <a:pt x="201777" y="70104"/>
                </a:lnTo>
                <a:close/>
              </a:path>
              <a:path w="262255" h="226060">
                <a:moveTo>
                  <a:pt x="73152" y="172212"/>
                </a:moveTo>
                <a:lnTo>
                  <a:pt x="82296" y="161544"/>
                </a:lnTo>
                <a:lnTo>
                  <a:pt x="91440" y="152400"/>
                </a:lnTo>
                <a:lnTo>
                  <a:pt x="100584" y="141732"/>
                </a:lnTo>
                <a:lnTo>
                  <a:pt x="132588" y="109728"/>
                </a:lnTo>
                <a:lnTo>
                  <a:pt x="143256" y="97536"/>
                </a:lnTo>
                <a:lnTo>
                  <a:pt x="155448" y="86868"/>
                </a:lnTo>
                <a:lnTo>
                  <a:pt x="176784" y="68580"/>
                </a:lnTo>
                <a:lnTo>
                  <a:pt x="176784" y="70104"/>
                </a:lnTo>
                <a:lnTo>
                  <a:pt x="201777" y="70104"/>
                </a:lnTo>
                <a:lnTo>
                  <a:pt x="198120" y="73152"/>
                </a:lnTo>
                <a:lnTo>
                  <a:pt x="188976" y="82296"/>
                </a:lnTo>
                <a:lnTo>
                  <a:pt x="188976" y="83820"/>
                </a:lnTo>
                <a:lnTo>
                  <a:pt x="178308" y="91440"/>
                </a:lnTo>
                <a:lnTo>
                  <a:pt x="167640" y="100584"/>
                </a:lnTo>
                <a:lnTo>
                  <a:pt x="155448" y="111252"/>
                </a:lnTo>
                <a:lnTo>
                  <a:pt x="156972" y="111252"/>
                </a:lnTo>
                <a:lnTo>
                  <a:pt x="144780" y="121920"/>
                </a:lnTo>
                <a:lnTo>
                  <a:pt x="134112" y="132588"/>
                </a:lnTo>
                <a:lnTo>
                  <a:pt x="124968" y="143256"/>
                </a:lnTo>
                <a:lnTo>
                  <a:pt x="123444" y="143256"/>
                </a:lnTo>
                <a:lnTo>
                  <a:pt x="114300" y="153924"/>
                </a:lnTo>
                <a:lnTo>
                  <a:pt x="97536" y="170688"/>
                </a:lnTo>
                <a:lnTo>
                  <a:pt x="74676" y="170688"/>
                </a:lnTo>
                <a:lnTo>
                  <a:pt x="73152" y="172212"/>
                </a:lnTo>
                <a:close/>
              </a:path>
              <a:path w="262255" h="226060">
                <a:moveTo>
                  <a:pt x="54864" y="217932"/>
                </a:moveTo>
                <a:lnTo>
                  <a:pt x="22860" y="217932"/>
                </a:lnTo>
                <a:lnTo>
                  <a:pt x="16764" y="214884"/>
                </a:lnTo>
                <a:lnTo>
                  <a:pt x="15240" y="211836"/>
                </a:lnTo>
                <a:lnTo>
                  <a:pt x="13716" y="210312"/>
                </a:lnTo>
                <a:lnTo>
                  <a:pt x="38100" y="210312"/>
                </a:lnTo>
                <a:lnTo>
                  <a:pt x="41148" y="207264"/>
                </a:lnTo>
                <a:lnTo>
                  <a:pt x="44196" y="205740"/>
                </a:lnTo>
                <a:lnTo>
                  <a:pt x="42672" y="205740"/>
                </a:lnTo>
                <a:lnTo>
                  <a:pt x="48768" y="201168"/>
                </a:lnTo>
                <a:lnTo>
                  <a:pt x="47244" y="201168"/>
                </a:lnTo>
                <a:lnTo>
                  <a:pt x="53340" y="195072"/>
                </a:lnTo>
                <a:lnTo>
                  <a:pt x="59436" y="187452"/>
                </a:lnTo>
                <a:lnTo>
                  <a:pt x="67056" y="179832"/>
                </a:lnTo>
                <a:lnTo>
                  <a:pt x="74676" y="170688"/>
                </a:lnTo>
                <a:lnTo>
                  <a:pt x="97536" y="170688"/>
                </a:lnTo>
                <a:lnTo>
                  <a:pt x="94488" y="173736"/>
                </a:lnTo>
                <a:lnTo>
                  <a:pt x="79248" y="192024"/>
                </a:lnTo>
                <a:lnTo>
                  <a:pt x="71628" y="198120"/>
                </a:lnTo>
                <a:lnTo>
                  <a:pt x="73152" y="198120"/>
                </a:lnTo>
                <a:lnTo>
                  <a:pt x="67056" y="205740"/>
                </a:lnTo>
                <a:lnTo>
                  <a:pt x="60960" y="211836"/>
                </a:lnTo>
                <a:lnTo>
                  <a:pt x="60960" y="213360"/>
                </a:lnTo>
                <a:lnTo>
                  <a:pt x="54864" y="217932"/>
                </a:lnTo>
                <a:close/>
              </a:path>
              <a:path w="262255" h="226060">
                <a:moveTo>
                  <a:pt x="14224" y="211328"/>
                </a:moveTo>
                <a:lnTo>
                  <a:pt x="12192" y="210312"/>
                </a:lnTo>
                <a:lnTo>
                  <a:pt x="7620" y="208788"/>
                </a:lnTo>
                <a:lnTo>
                  <a:pt x="9144" y="208788"/>
                </a:lnTo>
                <a:lnTo>
                  <a:pt x="4572" y="207264"/>
                </a:lnTo>
                <a:lnTo>
                  <a:pt x="1524" y="205740"/>
                </a:lnTo>
                <a:lnTo>
                  <a:pt x="0" y="201168"/>
                </a:lnTo>
                <a:lnTo>
                  <a:pt x="1524" y="196596"/>
                </a:lnTo>
                <a:lnTo>
                  <a:pt x="3048" y="193548"/>
                </a:lnTo>
                <a:lnTo>
                  <a:pt x="6096" y="192024"/>
                </a:lnTo>
                <a:lnTo>
                  <a:pt x="7239" y="192405"/>
                </a:lnTo>
                <a:lnTo>
                  <a:pt x="6858" y="192786"/>
                </a:lnTo>
                <a:lnTo>
                  <a:pt x="4572" y="193548"/>
                </a:lnTo>
                <a:lnTo>
                  <a:pt x="3048" y="195072"/>
                </a:lnTo>
                <a:lnTo>
                  <a:pt x="1524" y="198120"/>
                </a:lnTo>
                <a:lnTo>
                  <a:pt x="1524" y="201168"/>
                </a:lnTo>
                <a:lnTo>
                  <a:pt x="4572" y="202692"/>
                </a:lnTo>
                <a:lnTo>
                  <a:pt x="6096" y="205740"/>
                </a:lnTo>
                <a:lnTo>
                  <a:pt x="30480" y="205740"/>
                </a:lnTo>
                <a:lnTo>
                  <a:pt x="32004" y="207264"/>
                </a:lnTo>
                <a:lnTo>
                  <a:pt x="33528" y="210312"/>
                </a:lnTo>
                <a:lnTo>
                  <a:pt x="13716" y="210312"/>
                </a:lnTo>
                <a:lnTo>
                  <a:pt x="14224" y="211328"/>
                </a:lnTo>
                <a:close/>
              </a:path>
              <a:path w="262255" h="226060">
                <a:moveTo>
                  <a:pt x="7620" y="192532"/>
                </a:moveTo>
                <a:lnTo>
                  <a:pt x="7239" y="192405"/>
                </a:lnTo>
                <a:lnTo>
                  <a:pt x="7620" y="192024"/>
                </a:lnTo>
                <a:lnTo>
                  <a:pt x="9144" y="192024"/>
                </a:lnTo>
                <a:lnTo>
                  <a:pt x="7620" y="192532"/>
                </a:lnTo>
                <a:close/>
              </a:path>
              <a:path w="262255" h="226060">
                <a:moveTo>
                  <a:pt x="18288" y="196596"/>
                </a:moveTo>
                <a:lnTo>
                  <a:pt x="15240" y="195072"/>
                </a:lnTo>
                <a:lnTo>
                  <a:pt x="13716" y="195072"/>
                </a:lnTo>
                <a:lnTo>
                  <a:pt x="10668" y="193548"/>
                </a:lnTo>
                <a:lnTo>
                  <a:pt x="7620" y="192532"/>
                </a:lnTo>
                <a:lnTo>
                  <a:pt x="9144" y="192024"/>
                </a:lnTo>
                <a:lnTo>
                  <a:pt x="12192" y="193548"/>
                </a:lnTo>
                <a:lnTo>
                  <a:pt x="13716" y="193548"/>
                </a:lnTo>
                <a:lnTo>
                  <a:pt x="16764" y="195072"/>
                </a:lnTo>
                <a:lnTo>
                  <a:pt x="18288" y="196596"/>
                </a:lnTo>
                <a:close/>
              </a:path>
              <a:path w="262255" h="226060">
                <a:moveTo>
                  <a:pt x="13716" y="193548"/>
                </a:moveTo>
                <a:lnTo>
                  <a:pt x="12192" y="193548"/>
                </a:lnTo>
                <a:lnTo>
                  <a:pt x="9144" y="192024"/>
                </a:lnTo>
                <a:lnTo>
                  <a:pt x="12192" y="192024"/>
                </a:lnTo>
                <a:lnTo>
                  <a:pt x="13716" y="193548"/>
                </a:lnTo>
                <a:close/>
              </a:path>
              <a:path w="262255" h="226060">
                <a:moveTo>
                  <a:pt x="6858" y="192786"/>
                </a:moveTo>
                <a:lnTo>
                  <a:pt x="7239" y="192405"/>
                </a:lnTo>
                <a:lnTo>
                  <a:pt x="7620" y="192532"/>
                </a:lnTo>
                <a:lnTo>
                  <a:pt x="6858" y="192786"/>
                </a:lnTo>
                <a:close/>
              </a:path>
              <a:path w="262255" h="226060">
                <a:moveTo>
                  <a:pt x="10668" y="193548"/>
                </a:moveTo>
                <a:lnTo>
                  <a:pt x="6096" y="193548"/>
                </a:lnTo>
                <a:lnTo>
                  <a:pt x="6858" y="192786"/>
                </a:lnTo>
                <a:lnTo>
                  <a:pt x="7620" y="192532"/>
                </a:lnTo>
                <a:lnTo>
                  <a:pt x="10668" y="193548"/>
                </a:lnTo>
                <a:close/>
              </a:path>
              <a:path w="262255" h="226060">
                <a:moveTo>
                  <a:pt x="9144" y="205740"/>
                </a:moveTo>
                <a:lnTo>
                  <a:pt x="6096" y="205740"/>
                </a:lnTo>
                <a:lnTo>
                  <a:pt x="4572" y="202692"/>
                </a:lnTo>
                <a:lnTo>
                  <a:pt x="1524" y="201168"/>
                </a:lnTo>
                <a:lnTo>
                  <a:pt x="1524" y="198120"/>
                </a:lnTo>
                <a:lnTo>
                  <a:pt x="3048" y="195072"/>
                </a:lnTo>
                <a:lnTo>
                  <a:pt x="4572" y="193548"/>
                </a:lnTo>
                <a:lnTo>
                  <a:pt x="6858" y="192786"/>
                </a:lnTo>
                <a:lnTo>
                  <a:pt x="6096" y="193548"/>
                </a:lnTo>
                <a:lnTo>
                  <a:pt x="10668" y="193548"/>
                </a:lnTo>
                <a:lnTo>
                  <a:pt x="13716" y="195072"/>
                </a:lnTo>
                <a:lnTo>
                  <a:pt x="15240" y="195072"/>
                </a:lnTo>
                <a:lnTo>
                  <a:pt x="18288" y="196596"/>
                </a:lnTo>
                <a:lnTo>
                  <a:pt x="16764" y="199644"/>
                </a:lnTo>
                <a:lnTo>
                  <a:pt x="16764" y="202692"/>
                </a:lnTo>
                <a:lnTo>
                  <a:pt x="13716" y="202692"/>
                </a:lnTo>
                <a:lnTo>
                  <a:pt x="9144" y="204216"/>
                </a:lnTo>
                <a:lnTo>
                  <a:pt x="12192" y="204216"/>
                </a:lnTo>
                <a:lnTo>
                  <a:pt x="9144" y="205740"/>
                </a:lnTo>
                <a:close/>
              </a:path>
              <a:path w="262255" h="226060">
                <a:moveTo>
                  <a:pt x="28194" y="204216"/>
                </a:moveTo>
                <a:lnTo>
                  <a:pt x="13716" y="204216"/>
                </a:lnTo>
                <a:lnTo>
                  <a:pt x="16764" y="202692"/>
                </a:lnTo>
                <a:lnTo>
                  <a:pt x="16764" y="199644"/>
                </a:lnTo>
                <a:lnTo>
                  <a:pt x="18288" y="196596"/>
                </a:lnTo>
                <a:lnTo>
                  <a:pt x="24384" y="199644"/>
                </a:lnTo>
                <a:lnTo>
                  <a:pt x="27432" y="202692"/>
                </a:lnTo>
                <a:lnTo>
                  <a:pt x="28194" y="204216"/>
                </a:lnTo>
                <a:close/>
              </a:path>
              <a:path w="262255" h="226060">
                <a:moveTo>
                  <a:pt x="12192" y="204216"/>
                </a:moveTo>
                <a:lnTo>
                  <a:pt x="9144" y="204216"/>
                </a:lnTo>
                <a:lnTo>
                  <a:pt x="13716" y="202692"/>
                </a:lnTo>
                <a:lnTo>
                  <a:pt x="12192" y="204216"/>
                </a:lnTo>
                <a:close/>
              </a:path>
              <a:path w="262255" h="226060">
                <a:moveTo>
                  <a:pt x="28956" y="205740"/>
                </a:moveTo>
                <a:lnTo>
                  <a:pt x="9144" y="205740"/>
                </a:lnTo>
                <a:lnTo>
                  <a:pt x="12192" y="204216"/>
                </a:lnTo>
                <a:lnTo>
                  <a:pt x="13716" y="202692"/>
                </a:lnTo>
                <a:lnTo>
                  <a:pt x="16764" y="202692"/>
                </a:lnTo>
                <a:lnTo>
                  <a:pt x="13716" y="204216"/>
                </a:lnTo>
                <a:lnTo>
                  <a:pt x="28194" y="204216"/>
                </a:lnTo>
                <a:lnTo>
                  <a:pt x="28956" y="205740"/>
                </a:lnTo>
                <a:close/>
              </a:path>
              <a:path w="262255" h="226060">
                <a:moveTo>
                  <a:pt x="30480" y="205740"/>
                </a:moveTo>
                <a:lnTo>
                  <a:pt x="28956" y="205740"/>
                </a:lnTo>
                <a:lnTo>
                  <a:pt x="27432" y="202692"/>
                </a:lnTo>
                <a:lnTo>
                  <a:pt x="30480" y="205740"/>
                </a:lnTo>
                <a:close/>
              </a:path>
              <a:path w="262255" h="226060">
                <a:moveTo>
                  <a:pt x="35052" y="210312"/>
                </a:moveTo>
                <a:lnTo>
                  <a:pt x="33528" y="210312"/>
                </a:lnTo>
                <a:lnTo>
                  <a:pt x="33528" y="208788"/>
                </a:lnTo>
                <a:lnTo>
                  <a:pt x="35052" y="210312"/>
                </a:lnTo>
                <a:close/>
              </a:path>
              <a:path w="262255" h="226060">
                <a:moveTo>
                  <a:pt x="36576" y="210312"/>
                </a:moveTo>
                <a:lnTo>
                  <a:pt x="35052" y="210312"/>
                </a:lnTo>
                <a:lnTo>
                  <a:pt x="33528" y="208788"/>
                </a:lnTo>
                <a:lnTo>
                  <a:pt x="36576" y="210312"/>
                </a:lnTo>
                <a:close/>
              </a:path>
              <a:path w="262255" h="226060">
                <a:moveTo>
                  <a:pt x="38100" y="210312"/>
                </a:moveTo>
                <a:lnTo>
                  <a:pt x="36576" y="210312"/>
                </a:lnTo>
                <a:lnTo>
                  <a:pt x="39624" y="208788"/>
                </a:lnTo>
                <a:lnTo>
                  <a:pt x="38100" y="210312"/>
                </a:lnTo>
                <a:close/>
              </a:path>
              <a:path w="262255" h="226060">
                <a:moveTo>
                  <a:pt x="15240" y="211836"/>
                </a:moveTo>
                <a:lnTo>
                  <a:pt x="14224" y="211328"/>
                </a:lnTo>
                <a:lnTo>
                  <a:pt x="13716" y="210312"/>
                </a:lnTo>
                <a:lnTo>
                  <a:pt x="15240" y="211836"/>
                </a:lnTo>
                <a:close/>
              </a:path>
              <a:path w="262255" h="226060">
                <a:moveTo>
                  <a:pt x="15240" y="213360"/>
                </a:moveTo>
                <a:lnTo>
                  <a:pt x="14224" y="211328"/>
                </a:lnTo>
                <a:lnTo>
                  <a:pt x="15240" y="211836"/>
                </a:lnTo>
                <a:lnTo>
                  <a:pt x="15240" y="213360"/>
                </a:lnTo>
                <a:close/>
              </a:path>
              <a:path w="262255" h="226060">
                <a:moveTo>
                  <a:pt x="41148" y="225552"/>
                </a:moveTo>
                <a:lnTo>
                  <a:pt x="32004" y="225552"/>
                </a:lnTo>
                <a:lnTo>
                  <a:pt x="28956" y="224028"/>
                </a:lnTo>
                <a:lnTo>
                  <a:pt x="24384" y="222504"/>
                </a:lnTo>
                <a:lnTo>
                  <a:pt x="22860" y="219456"/>
                </a:lnTo>
                <a:lnTo>
                  <a:pt x="21336" y="219456"/>
                </a:lnTo>
                <a:lnTo>
                  <a:pt x="19812" y="216408"/>
                </a:lnTo>
                <a:lnTo>
                  <a:pt x="22860" y="217932"/>
                </a:lnTo>
                <a:lnTo>
                  <a:pt x="54864" y="217932"/>
                </a:lnTo>
                <a:lnTo>
                  <a:pt x="53340" y="219456"/>
                </a:lnTo>
                <a:lnTo>
                  <a:pt x="50292" y="220980"/>
                </a:lnTo>
                <a:lnTo>
                  <a:pt x="45720" y="224028"/>
                </a:lnTo>
                <a:lnTo>
                  <a:pt x="44196" y="224028"/>
                </a:lnTo>
                <a:lnTo>
                  <a:pt x="41148" y="2255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2426207"/>
            <a:ext cx="155447" cy="944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4088" y="2378964"/>
            <a:ext cx="242315" cy="1625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7176" y="2305811"/>
            <a:ext cx="224027" cy="2209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33004" y="3211080"/>
            <a:ext cx="180340" cy="94615"/>
          </a:xfrm>
          <a:custGeom>
            <a:avLst/>
            <a:gdLst/>
            <a:ahLst/>
            <a:cxnLst/>
            <a:rect l="l" t="t" r="r" b="b"/>
            <a:pathLst>
              <a:path w="180340" h="94614">
                <a:moveTo>
                  <a:pt x="129540" y="9144"/>
                </a:moveTo>
                <a:lnTo>
                  <a:pt x="128016" y="6096"/>
                </a:lnTo>
                <a:lnTo>
                  <a:pt x="126492" y="4572"/>
                </a:lnTo>
                <a:lnTo>
                  <a:pt x="123444" y="3048"/>
                </a:lnTo>
                <a:lnTo>
                  <a:pt x="121920" y="1524"/>
                </a:lnTo>
                <a:lnTo>
                  <a:pt x="118872" y="0"/>
                </a:lnTo>
                <a:lnTo>
                  <a:pt x="115824" y="1524"/>
                </a:lnTo>
                <a:lnTo>
                  <a:pt x="112776" y="1524"/>
                </a:lnTo>
                <a:lnTo>
                  <a:pt x="108204" y="3048"/>
                </a:lnTo>
                <a:lnTo>
                  <a:pt x="109728" y="1524"/>
                </a:lnTo>
                <a:lnTo>
                  <a:pt x="106680" y="3048"/>
                </a:lnTo>
                <a:lnTo>
                  <a:pt x="102108" y="3048"/>
                </a:lnTo>
                <a:lnTo>
                  <a:pt x="97536" y="4572"/>
                </a:lnTo>
                <a:lnTo>
                  <a:pt x="92964" y="4572"/>
                </a:lnTo>
                <a:lnTo>
                  <a:pt x="83820" y="7620"/>
                </a:lnTo>
                <a:lnTo>
                  <a:pt x="74676" y="7620"/>
                </a:lnTo>
                <a:lnTo>
                  <a:pt x="70104" y="9144"/>
                </a:lnTo>
                <a:lnTo>
                  <a:pt x="64008" y="10668"/>
                </a:lnTo>
                <a:lnTo>
                  <a:pt x="60960" y="10668"/>
                </a:lnTo>
                <a:lnTo>
                  <a:pt x="54864" y="12192"/>
                </a:lnTo>
                <a:lnTo>
                  <a:pt x="56388" y="12192"/>
                </a:lnTo>
                <a:lnTo>
                  <a:pt x="51816" y="13716"/>
                </a:lnTo>
                <a:lnTo>
                  <a:pt x="32004" y="13716"/>
                </a:lnTo>
                <a:lnTo>
                  <a:pt x="25908" y="15240"/>
                </a:lnTo>
                <a:lnTo>
                  <a:pt x="22860" y="15240"/>
                </a:lnTo>
                <a:lnTo>
                  <a:pt x="18288" y="13716"/>
                </a:lnTo>
                <a:lnTo>
                  <a:pt x="16764" y="13716"/>
                </a:lnTo>
                <a:lnTo>
                  <a:pt x="13716" y="12192"/>
                </a:lnTo>
                <a:lnTo>
                  <a:pt x="9144" y="12192"/>
                </a:lnTo>
                <a:lnTo>
                  <a:pt x="4572" y="13716"/>
                </a:lnTo>
                <a:lnTo>
                  <a:pt x="3657" y="16459"/>
                </a:lnTo>
                <a:lnTo>
                  <a:pt x="3048" y="16764"/>
                </a:lnTo>
                <a:lnTo>
                  <a:pt x="2032" y="19812"/>
                </a:lnTo>
                <a:lnTo>
                  <a:pt x="0" y="22860"/>
                </a:lnTo>
                <a:lnTo>
                  <a:pt x="1524" y="28956"/>
                </a:lnTo>
                <a:lnTo>
                  <a:pt x="4127" y="30695"/>
                </a:lnTo>
                <a:lnTo>
                  <a:pt x="4572" y="32004"/>
                </a:lnTo>
                <a:lnTo>
                  <a:pt x="6096" y="32004"/>
                </a:lnTo>
                <a:lnTo>
                  <a:pt x="10668" y="33528"/>
                </a:lnTo>
                <a:lnTo>
                  <a:pt x="12192" y="33528"/>
                </a:lnTo>
                <a:lnTo>
                  <a:pt x="16764" y="35052"/>
                </a:lnTo>
                <a:lnTo>
                  <a:pt x="19812" y="36576"/>
                </a:lnTo>
                <a:lnTo>
                  <a:pt x="30480" y="36576"/>
                </a:lnTo>
                <a:lnTo>
                  <a:pt x="35052" y="35052"/>
                </a:lnTo>
                <a:lnTo>
                  <a:pt x="60960" y="35052"/>
                </a:lnTo>
                <a:lnTo>
                  <a:pt x="65532" y="33528"/>
                </a:lnTo>
                <a:lnTo>
                  <a:pt x="68580" y="33528"/>
                </a:lnTo>
                <a:lnTo>
                  <a:pt x="70104" y="32004"/>
                </a:lnTo>
                <a:lnTo>
                  <a:pt x="74676" y="32004"/>
                </a:lnTo>
                <a:lnTo>
                  <a:pt x="79248" y="30480"/>
                </a:lnTo>
                <a:lnTo>
                  <a:pt x="83820" y="30480"/>
                </a:lnTo>
                <a:lnTo>
                  <a:pt x="92964" y="27432"/>
                </a:lnTo>
                <a:lnTo>
                  <a:pt x="97536" y="27432"/>
                </a:lnTo>
                <a:lnTo>
                  <a:pt x="102108" y="25908"/>
                </a:lnTo>
                <a:lnTo>
                  <a:pt x="106680" y="25908"/>
                </a:lnTo>
                <a:lnTo>
                  <a:pt x="109728" y="24384"/>
                </a:lnTo>
                <a:lnTo>
                  <a:pt x="112776" y="24384"/>
                </a:lnTo>
                <a:lnTo>
                  <a:pt x="118872" y="21336"/>
                </a:lnTo>
                <a:lnTo>
                  <a:pt x="117348" y="22860"/>
                </a:lnTo>
                <a:lnTo>
                  <a:pt x="120396" y="21336"/>
                </a:lnTo>
                <a:lnTo>
                  <a:pt x="126492" y="18288"/>
                </a:lnTo>
                <a:lnTo>
                  <a:pt x="128016" y="16764"/>
                </a:lnTo>
                <a:lnTo>
                  <a:pt x="128778" y="15240"/>
                </a:lnTo>
                <a:lnTo>
                  <a:pt x="129540" y="13716"/>
                </a:lnTo>
                <a:lnTo>
                  <a:pt x="129540" y="9144"/>
                </a:lnTo>
                <a:close/>
              </a:path>
              <a:path w="180340" h="94614">
                <a:moveTo>
                  <a:pt x="179819" y="79248"/>
                </a:moveTo>
                <a:lnTo>
                  <a:pt x="176771" y="74676"/>
                </a:lnTo>
                <a:lnTo>
                  <a:pt x="173723" y="73152"/>
                </a:lnTo>
                <a:lnTo>
                  <a:pt x="170675" y="71628"/>
                </a:lnTo>
                <a:lnTo>
                  <a:pt x="70091" y="71628"/>
                </a:lnTo>
                <a:lnTo>
                  <a:pt x="66281" y="72898"/>
                </a:lnTo>
                <a:lnTo>
                  <a:pt x="62471" y="71628"/>
                </a:lnTo>
                <a:lnTo>
                  <a:pt x="56375" y="71628"/>
                </a:lnTo>
                <a:lnTo>
                  <a:pt x="54851" y="70104"/>
                </a:lnTo>
                <a:lnTo>
                  <a:pt x="54851" y="71628"/>
                </a:lnTo>
                <a:lnTo>
                  <a:pt x="51803" y="68580"/>
                </a:lnTo>
                <a:lnTo>
                  <a:pt x="47231" y="67056"/>
                </a:lnTo>
                <a:lnTo>
                  <a:pt x="42659" y="67056"/>
                </a:lnTo>
                <a:lnTo>
                  <a:pt x="36563" y="76200"/>
                </a:lnTo>
                <a:lnTo>
                  <a:pt x="36563" y="80772"/>
                </a:lnTo>
                <a:lnTo>
                  <a:pt x="41135" y="83820"/>
                </a:lnTo>
                <a:lnTo>
                  <a:pt x="47231" y="89916"/>
                </a:lnTo>
                <a:lnTo>
                  <a:pt x="50279" y="91440"/>
                </a:lnTo>
                <a:lnTo>
                  <a:pt x="53327" y="91440"/>
                </a:lnTo>
                <a:lnTo>
                  <a:pt x="56375" y="92964"/>
                </a:lnTo>
                <a:lnTo>
                  <a:pt x="65519" y="92964"/>
                </a:lnTo>
                <a:lnTo>
                  <a:pt x="70091" y="94488"/>
                </a:lnTo>
                <a:lnTo>
                  <a:pt x="170675" y="94488"/>
                </a:lnTo>
                <a:lnTo>
                  <a:pt x="176771" y="91440"/>
                </a:lnTo>
                <a:lnTo>
                  <a:pt x="179819" y="86868"/>
                </a:lnTo>
                <a:lnTo>
                  <a:pt x="179819" y="792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14943" y="3224783"/>
            <a:ext cx="146685" cy="32384"/>
          </a:xfrm>
          <a:custGeom>
            <a:avLst/>
            <a:gdLst/>
            <a:ahLst/>
            <a:cxnLst/>
            <a:rect l="l" t="t" r="r" b="b"/>
            <a:pathLst>
              <a:path w="146684" h="32385">
                <a:moveTo>
                  <a:pt x="129540" y="22860"/>
                </a:moveTo>
                <a:lnTo>
                  <a:pt x="16764" y="22860"/>
                </a:lnTo>
                <a:lnTo>
                  <a:pt x="18288" y="21336"/>
                </a:lnTo>
                <a:lnTo>
                  <a:pt x="19812" y="18288"/>
                </a:lnTo>
                <a:lnTo>
                  <a:pt x="21336" y="16764"/>
                </a:lnTo>
                <a:lnTo>
                  <a:pt x="21336" y="13716"/>
                </a:lnTo>
                <a:lnTo>
                  <a:pt x="18288" y="12192"/>
                </a:lnTo>
                <a:lnTo>
                  <a:pt x="19812" y="12192"/>
                </a:lnTo>
                <a:lnTo>
                  <a:pt x="24384" y="10668"/>
                </a:lnTo>
                <a:lnTo>
                  <a:pt x="35052" y="10668"/>
                </a:lnTo>
                <a:lnTo>
                  <a:pt x="39624" y="9144"/>
                </a:lnTo>
                <a:lnTo>
                  <a:pt x="41148" y="9144"/>
                </a:lnTo>
                <a:lnTo>
                  <a:pt x="45720" y="7620"/>
                </a:lnTo>
                <a:lnTo>
                  <a:pt x="51816" y="7620"/>
                </a:lnTo>
                <a:lnTo>
                  <a:pt x="57912" y="6096"/>
                </a:lnTo>
                <a:lnTo>
                  <a:pt x="77724" y="6096"/>
                </a:lnTo>
                <a:lnTo>
                  <a:pt x="83820" y="4572"/>
                </a:lnTo>
                <a:lnTo>
                  <a:pt x="96012" y="4572"/>
                </a:lnTo>
                <a:lnTo>
                  <a:pt x="102108" y="3048"/>
                </a:lnTo>
                <a:lnTo>
                  <a:pt x="111252" y="3048"/>
                </a:lnTo>
                <a:lnTo>
                  <a:pt x="115824" y="1524"/>
                </a:lnTo>
                <a:lnTo>
                  <a:pt x="120396" y="1524"/>
                </a:lnTo>
                <a:lnTo>
                  <a:pt x="124968" y="0"/>
                </a:lnTo>
                <a:lnTo>
                  <a:pt x="138684" y="0"/>
                </a:lnTo>
                <a:lnTo>
                  <a:pt x="143256" y="3048"/>
                </a:lnTo>
                <a:lnTo>
                  <a:pt x="144780" y="9144"/>
                </a:lnTo>
                <a:lnTo>
                  <a:pt x="146304" y="13716"/>
                </a:lnTo>
                <a:lnTo>
                  <a:pt x="141732" y="19812"/>
                </a:lnTo>
                <a:lnTo>
                  <a:pt x="137160" y="21336"/>
                </a:lnTo>
                <a:lnTo>
                  <a:pt x="132588" y="21336"/>
                </a:lnTo>
                <a:lnTo>
                  <a:pt x="129540" y="22860"/>
                </a:lnTo>
                <a:close/>
              </a:path>
              <a:path w="146684" h="32385">
                <a:moveTo>
                  <a:pt x="41148" y="30480"/>
                </a:moveTo>
                <a:lnTo>
                  <a:pt x="4572" y="30480"/>
                </a:lnTo>
                <a:lnTo>
                  <a:pt x="1524" y="27432"/>
                </a:lnTo>
                <a:lnTo>
                  <a:pt x="1524" y="22860"/>
                </a:lnTo>
                <a:lnTo>
                  <a:pt x="0" y="18288"/>
                </a:lnTo>
                <a:lnTo>
                  <a:pt x="3048" y="15240"/>
                </a:lnTo>
                <a:lnTo>
                  <a:pt x="6096" y="13716"/>
                </a:lnTo>
                <a:lnTo>
                  <a:pt x="9144" y="10668"/>
                </a:lnTo>
                <a:lnTo>
                  <a:pt x="13716" y="10668"/>
                </a:lnTo>
                <a:lnTo>
                  <a:pt x="12954" y="12192"/>
                </a:lnTo>
                <a:lnTo>
                  <a:pt x="12192" y="12192"/>
                </a:lnTo>
                <a:lnTo>
                  <a:pt x="12736" y="12627"/>
                </a:lnTo>
                <a:lnTo>
                  <a:pt x="12192" y="13716"/>
                </a:lnTo>
                <a:lnTo>
                  <a:pt x="10668" y="15240"/>
                </a:lnTo>
                <a:lnTo>
                  <a:pt x="9144" y="18288"/>
                </a:lnTo>
                <a:lnTo>
                  <a:pt x="10668" y="21336"/>
                </a:lnTo>
                <a:lnTo>
                  <a:pt x="12192" y="22860"/>
                </a:lnTo>
                <a:lnTo>
                  <a:pt x="124968" y="22860"/>
                </a:lnTo>
                <a:lnTo>
                  <a:pt x="120396" y="24384"/>
                </a:lnTo>
                <a:lnTo>
                  <a:pt x="115824" y="24384"/>
                </a:lnTo>
                <a:lnTo>
                  <a:pt x="114300" y="25908"/>
                </a:lnTo>
                <a:lnTo>
                  <a:pt x="91440" y="25908"/>
                </a:lnTo>
                <a:lnTo>
                  <a:pt x="85344" y="27432"/>
                </a:lnTo>
                <a:lnTo>
                  <a:pt x="60960" y="27432"/>
                </a:lnTo>
                <a:lnTo>
                  <a:pt x="54864" y="28956"/>
                </a:lnTo>
                <a:lnTo>
                  <a:pt x="45720" y="28956"/>
                </a:lnTo>
                <a:lnTo>
                  <a:pt x="41148" y="30480"/>
                </a:lnTo>
                <a:close/>
              </a:path>
              <a:path w="146684" h="32385">
                <a:moveTo>
                  <a:pt x="19410" y="17967"/>
                </a:moveTo>
                <a:lnTo>
                  <a:pt x="12736" y="12627"/>
                </a:lnTo>
                <a:lnTo>
                  <a:pt x="13716" y="10668"/>
                </a:lnTo>
                <a:lnTo>
                  <a:pt x="19812" y="16764"/>
                </a:lnTo>
                <a:lnTo>
                  <a:pt x="19410" y="17967"/>
                </a:lnTo>
                <a:close/>
              </a:path>
              <a:path w="146684" h="32385">
                <a:moveTo>
                  <a:pt x="19812" y="18288"/>
                </a:moveTo>
                <a:lnTo>
                  <a:pt x="19812" y="16764"/>
                </a:lnTo>
                <a:lnTo>
                  <a:pt x="13716" y="10668"/>
                </a:lnTo>
                <a:lnTo>
                  <a:pt x="16764" y="10668"/>
                </a:lnTo>
                <a:lnTo>
                  <a:pt x="18288" y="12192"/>
                </a:lnTo>
                <a:lnTo>
                  <a:pt x="21336" y="13716"/>
                </a:lnTo>
                <a:lnTo>
                  <a:pt x="21336" y="16764"/>
                </a:lnTo>
                <a:lnTo>
                  <a:pt x="19812" y="18288"/>
                </a:lnTo>
                <a:close/>
              </a:path>
              <a:path w="146684" h="32385">
                <a:moveTo>
                  <a:pt x="12736" y="12627"/>
                </a:moveTo>
                <a:lnTo>
                  <a:pt x="12192" y="12192"/>
                </a:lnTo>
                <a:lnTo>
                  <a:pt x="12954" y="12192"/>
                </a:lnTo>
                <a:lnTo>
                  <a:pt x="12736" y="12627"/>
                </a:lnTo>
                <a:close/>
              </a:path>
              <a:path w="146684" h="32385">
                <a:moveTo>
                  <a:pt x="16764" y="22860"/>
                </a:moveTo>
                <a:lnTo>
                  <a:pt x="12192" y="22860"/>
                </a:lnTo>
                <a:lnTo>
                  <a:pt x="10668" y="21336"/>
                </a:lnTo>
                <a:lnTo>
                  <a:pt x="9144" y="18288"/>
                </a:lnTo>
                <a:lnTo>
                  <a:pt x="10668" y="15240"/>
                </a:lnTo>
                <a:lnTo>
                  <a:pt x="12192" y="13716"/>
                </a:lnTo>
                <a:lnTo>
                  <a:pt x="12736" y="12627"/>
                </a:lnTo>
                <a:lnTo>
                  <a:pt x="19410" y="17967"/>
                </a:lnTo>
                <a:lnTo>
                  <a:pt x="18288" y="21336"/>
                </a:lnTo>
                <a:lnTo>
                  <a:pt x="16764" y="22860"/>
                </a:lnTo>
                <a:close/>
              </a:path>
              <a:path w="146684" h="32385">
                <a:moveTo>
                  <a:pt x="19812" y="18288"/>
                </a:moveTo>
                <a:lnTo>
                  <a:pt x="19410" y="17967"/>
                </a:lnTo>
                <a:lnTo>
                  <a:pt x="19812" y="16764"/>
                </a:lnTo>
                <a:lnTo>
                  <a:pt x="19812" y="18288"/>
                </a:lnTo>
                <a:close/>
              </a:path>
              <a:path w="146684" h="32385">
                <a:moveTo>
                  <a:pt x="18288" y="21336"/>
                </a:moveTo>
                <a:lnTo>
                  <a:pt x="19410" y="17967"/>
                </a:lnTo>
                <a:lnTo>
                  <a:pt x="19812" y="18288"/>
                </a:lnTo>
                <a:lnTo>
                  <a:pt x="18288" y="21336"/>
                </a:lnTo>
                <a:close/>
              </a:path>
              <a:path w="146684" h="32385">
                <a:moveTo>
                  <a:pt x="44196" y="30480"/>
                </a:moveTo>
                <a:lnTo>
                  <a:pt x="45720" y="28956"/>
                </a:lnTo>
                <a:lnTo>
                  <a:pt x="50292" y="28956"/>
                </a:lnTo>
                <a:lnTo>
                  <a:pt x="44196" y="30480"/>
                </a:lnTo>
                <a:close/>
              </a:path>
              <a:path w="146684" h="32385">
                <a:moveTo>
                  <a:pt x="35052" y="32004"/>
                </a:moveTo>
                <a:lnTo>
                  <a:pt x="12192" y="32004"/>
                </a:lnTo>
                <a:lnTo>
                  <a:pt x="9144" y="30480"/>
                </a:lnTo>
                <a:lnTo>
                  <a:pt x="39624" y="30480"/>
                </a:lnTo>
                <a:lnTo>
                  <a:pt x="35052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60308" y="3070860"/>
            <a:ext cx="41275" cy="218440"/>
          </a:xfrm>
          <a:custGeom>
            <a:avLst/>
            <a:gdLst/>
            <a:ahLst/>
            <a:cxnLst/>
            <a:rect l="l" t="t" r="r" b="b"/>
            <a:pathLst>
              <a:path w="41275" h="218439">
                <a:moveTo>
                  <a:pt x="3048" y="12192"/>
                </a:moveTo>
                <a:lnTo>
                  <a:pt x="3048" y="9144"/>
                </a:lnTo>
                <a:lnTo>
                  <a:pt x="6096" y="3048"/>
                </a:lnTo>
                <a:lnTo>
                  <a:pt x="10668" y="1524"/>
                </a:lnTo>
                <a:lnTo>
                  <a:pt x="13716" y="0"/>
                </a:lnTo>
                <a:lnTo>
                  <a:pt x="18288" y="1524"/>
                </a:lnTo>
                <a:lnTo>
                  <a:pt x="19812" y="4572"/>
                </a:lnTo>
                <a:lnTo>
                  <a:pt x="22860" y="6096"/>
                </a:lnTo>
                <a:lnTo>
                  <a:pt x="24384" y="9144"/>
                </a:lnTo>
                <a:lnTo>
                  <a:pt x="24384" y="10668"/>
                </a:lnTo>
                <a:lnTo>
                  <a:pt x="4572" y="10668"/>
                </a:lnTo>
                <a:lnTo>
                  <a:pt x="3048" y="12192"/>
                </a:lnTo>
                <a:close/>
              </a:path>
              <a:path w="41275" h="218439">
                <a:moveTo>
                  <a:pt x="3048" y="13716"/>
                </a:moveTo>
                <a:lnTo>
                  <a:pt x="3048" y="12192"/>
                </a:lnTo>
                <a:lnTo>
                  <a:pt x="4572" y="10668"/>
                </a:lnTo>
                <a:lnTo>
                  <a:pt x="3048" y="13716"/>
                </a:lnTo>
                <a:close/>
              </a:path>
              <a:path w="41275" h="218439">
                <a:moveTo>
                  <a:pt x="25908" y="13716"/>
                </a:moveTo>
                <a:lnTo>
                  <a:pt x="3048" y="13716"/>
                </a:lnTo>
                <a:lnTo>
                  <a:pt x="4572" y="10668"/>
                </a:lnTo>
                <a:lnTo>
                  <a:pt x="24384" y="10668"/>
                </a:lnTo>
                <a:lnTo>
                  <a:pt x="25908" y="13716"/>
                </a:lnTo>
                <a:close/>
              </a:path>
              <a:path w="41275" h="218439">
                <a:moveTo>
                  <a:pt x="6096" y="22860"/>
                </a:moveTo>
                <a:lnTo>
                  <a:pt x="4572" y="22860"/>
                </a:lnTo>
                <a:lnTo>
                  <a:pt x="3048" y="21336"/>
                </a:lnTo>
                <a:lnTo>
                  <a:pt x="0" y="19812"/>
                </a:lnTo>
                <a:lnTo>
                  <a:pt x="0" y="15240"/>
                </a:lnTo>
                <a:lnTo>
                  <a:pt x="3048" y="12192"/>
                </a:lnTo>
                <a:lnTo>
                  <a:pt x="3048" y="13716"/>
                </a:lnTo>
                <a:lnTo>
                  <a:pt x="25908" y="13716"/>
                </a:lnTo>
                <a:lnTo>
                  <a:pt x="25908" y="15240"/>
                </a:lnTo>
                <a:lnTo>
                  <a:pt x="4572" y="15240"/>
                </a:lnTo>
                <a:lnTo>
                  <a:pt x="6096" y="16764"/>
                </a:lnTo>
                <a:lnTo>
                  <a:pt x="6096" y="22860"/>
                </a:lnTo>
                <a:close/>
              </a:path>
              <a:path w="41275" h="218439">
                <a:moveTo>
                  <a:pt x="6096" y="16764"/>
                </a:moveTo>
                <a:lnTo>
                  <a:pt x="4572" y="15240"/>
                </a:lnTo>
                <a:lnTo>
                  <a:pt x="6096" y="16002"/>
                </a:lnTo>
                <a:lnTo>
                  <a:pt x="6096" y="16764"/>
                </a:lnTo>
                <a:close/>
              </a:path>
              <a:path w="41275" h="218439">
                <a:moveTo>
                  <a:pt x="6096" y="16002"/>
                </a:moveTo>
                <a:lnTo>
                  <a:pt x="4572" y="15240"/>
                </a:lnTo>
                <a:lnTo>
                  <a:pt x="6096" y="15240"/>
                </a:lnTo>
                <a:lnTo>
                  <a:pt x="6096" y="16002"/>
                </a:lnTo>
                <a:close/>
              </a:path>
              <a:path w="41275" h="218439">
                <a:moveTo>
                  <a:pt x="6400" y="16154"/>
                </a:moveTo>
                <a:lnTo>
                  <a:pt x="6096" y="16002"/>
                </a:lnTo>
                <a:lnTo>
                  <a:pt x="6096" y="15240"/>
                </a:lnTo>
                <a:lnTo>
                  <a:pt x="6400" y="16154"/>
                </a:lnTo>
                <a:close/>
              </a:path>
              <a:path w="41275" h="218439">
                <a:moveTo>
                  <a:pt x="11887" y="18897"/>
                </a:moveTo>
                <a:lnTo>
                  <a:pt x="6400" y="16154"/>
                </a:lnTo>
                <a:lnTo>
                  <a:pt x="6096" y="15240"/>
                </a:lnTo>
                <a:lnTo>
                  <a:pt x="25908" y="15240"/>
                </a:lnTo>
                <a:lnTo>
                  <a:pt x="25908" y="18288"/>
                </a:lnTo>
                <a:lnTo>
                  <a:pt x="13716" y="18288"/>
                </a:lnTo>
                <a:lnTo>
                  <a:pt x="11887" y="18897"/>
                </a:lnTo>
                <a:close/>
              </a:path>
              <a:path w="41275" h="218439">
                <a:moveTo>
                  <a:pt x="6858" y="17526"/>
                </a:moveTo>
                <a:lnTo>
                  <a:pt x="6096" y="16764"/>
                </a:lnTo>
                <a:lnTo>
                  <a:pt x="6096" y="16002"/>
                </a:lnTo>
                <a:lnTo>
                  <a:pt x="6400" y="16154"/>
                </a:lnTo>
                <a:lnTo>
                  <a:pt x="6858" y="17526"/>
                </a:lnTo>
                <a:close/>
              </a:path>
              <a:path w="41275" h="218439">
                <a:moveTo>
                  <a:pt x="10668" y="18288"/>
                </a:moveTo>
                <a:lnTo>
                  <a:pt x="7620" y="18288"/>
                </a:lnTo>
                <a:lnTo>
                  <a:pt x="6858" y="17526"/>
                </a:lnTo>
                <a:lnTo>
                  <a:pt x="6400" y="16154"/>
                </a:lnTo>
                <a:lnTo>
                  <a:pt x="10668" y="18288"/>
                </a:lnTo>
                <a:close/>
              </a:path>
              <a:path w="41275" h="218439">
                <a:moveTo>
                  <a:pt x="7620" y="44196"/>
                </a:moveTo>
                <a:lnTo>
                  <a:pt x="6096" y="38100"/>
                </a:lnTo>
                <a:lnTo>
                  <a:pt x="6096" y="16764"/>
                </a:lnTo>
                <a:lnTo>
                  <a:pt x="7620" y="19812"/>
                </a:lnTo>
                <a:lnTo>
                  <a:pt x="12192" y="19812"/>
                </a:lnTo>
                <a:lnTo>
                  <a:pt x="9144" y="22860"/>
                </a:lnTo>
                <a:lnTo>
                  <a:pt x="25908" y="22860"/>
                </a:lnTo>
                <a:lnTo>
                  <a:pt x="27432" y="27432"/>
                </a:lnTo>
                <a:lnTo>
                  <a:pt x="27432" y="42672"/>
                </a:lnTo>
                <a:lnTo>
                  <a:pt x="7620" y="42672"/>
                </a:lnTo>
                <a:lnTo>
                  <a:pt x="7620" y="44196"/>
                </a:lnTo>
                <a:close/>
              </a:path>
              <a:path w="41275" h="218439">
                <a:moveTo>
                  <a:pt x="7620" y="19812"/>
                </a:moveTo>
                <a:lnTo>
                  <a:pt x="6096" y="16764"/>
                </a:lnTo>
                <a:lnTo>
                  <a:pt x="6858" y="17526"/>
                </a:lnTo>
                <a:lnTo>
                  <a:pt x="7620" y="19812"/>
                </a:lnTo>
                <a:close/>
              </a:path>
              <a:path w="41275" h="218439">
                <a:moveTo>
                  <a:pt x="9144" y="19812"/>
                </a:moveTo>
                <a:lnTo>
                  <a:pt x="7620" y="19812"/>
                </a:lnTo>
                <a:lnTo>
                  <a:pt x="6858" y="17526"/>
                </a:lnTo>
                <a:lnTo>
                  <a:pt x="7620" y="18288"/>
                </a:lnTo>
                <a:lnTo>
                  <a:pt x="10668" y="18288"/>
                </a:lnTo>
                <a:lnTo>
                  <a:pt x="11887" y="18897"/>
                </a:lnTo>
                <a:lnTo>
                  <a:pt x="9144" y="19812"/>
                </a:lnTo>
                <a:close/>
              </a:path>
              <a:path w="41275" h="218439">
                <a:moveTo>
                  <a:pt x="12700" y="19304"/>
                </a:moveTo>
                <a:lnTo>
                  <a:pt x="11887" y="18897"/>
                </a:lnTo>
                <a:lnTo>
                  <a:pt x="13716" y="18288"/>
                </a:lnTo>
                <a:lnTo>
                  <a:pt x="12700" y="19304"/>
                </a:lnTo>
                <a:close/>
              </a:path>
              <a:path w="41275" h="218439">
                <a:moveTo>
                  <a:pt x="25908" y="19812"/>
                </a:moveTo>
                <a:lnTo>
                  <a:pt x="13716" y="19812"/>
                </a:lnTo>
                <a:lnTo>
                  <a:pt x="12700" y="19304"/>
                </a:lnTo>
                <a:lnTo>
                  <a:pt x="13716" y="18288"/>
                </a:lnTo>
                <a:lnTo>
                  <a:pt x="25908" y="18288"/>
                </a:lnTo>
                <a:lnTo>
                  <a:pt x="25908" y="19812"/>
                </a:lnTo>
                <a:close/>
              </a:path>
              <a:path w="41275" h="218439">
                <a:moveTo>
                  <a:pt x="12192" y="19812"/>
                </a:moveTo>
                <a:lnTo>
                  <a:pt x="9144" y="19812"/>
                </a:lnTo>
                <a:lnTo>
                  <a:pt x="11887" y="18897"/>
                </a:lnTo>
                <a:lnTo>
                  <a:pt x="12700" y="19304"/>
                </a:lnTo>
                <a:lnTo>
                  <a:pt x="12192" y="19812"/>
                </a:lnTo>
                <a:close/>
              </a:path>
              <a:path w="41275" h="218439">
                <a:moveTo>
                  <a:pt x="25908" y="22860"/>
                </a:moveTo>
                <a:lnTo>
                  <a:pt x="9144" y="22860"/>
                </a:lnTo>
                <a:lnTo>
                  <a:pt x="12700" y="19304"/>
                </a:lnTo>
                <a:lnTo>
                  <a:pt x="13716" y="19812"/>
                </a:lnTo>
                <a:lnTo>
                  <a:pt x="25908" y="19812"/>
                </a:lnTo>
                <a:lnTo>
                  <a:pt x="25908" y="22860"/>
                </a:lnTo>
                <a:close/>
              </a:path>
              <a:path w="41275" h="218439">
                <a:moveTo>
                  <a:pt x="12192" y="80772"/>
                </a:moveTo>
                <a:lnTo>
                  <a:pt x="10668" y="71628"/>
                </a:lnTo>
                <a:lnTo>
                  <a:pt x="10668" y="67056"/>
                </a:lnTo>
                <a:lnTo>
                  <a:pt x="7620" y="54864"/>
                </a:lnTo>
                <a:lnTo>
                  <a:pt x="7620" y="42672"/>
                </a:lnTo>
                <a:lnTo>
                  <a:pt x="27432" y="42672"/>
                </a:lnTo>
                <a:lnTo>
                  <a:pt x="28448" y="45720"/>
                </a:lnTo>
                <a:lnTo>
                  <a:pt x="27432" y="45720"/>
                </a:lnTo>
                <a:lnTo>
                  <a:pt x="28956" y="51816"/>
                </a:lnTo>
                <a:lnTo>
                  <a:pt x="30480" y="56388"/>
                </a:lnTo>
                <a:lnTo>
                  <a:pt x="32004" y="62484"/>
                </a:lnTo>
                <a:lnTo>
                  <a:pt x="32004" y="70104"/>
                </a:lnTo>
                <a:lnTo>
                  <a:pt x="33528" y="77724"/>
                </a:lnTo>
                <a:lnTo>
                  <a:pt x="33528" y="79248"/>
                </a:lnTo>
                <a:lnTo>
                  <a:pt x="12192" y="79248"/>
                </a:lnTo>
                <a:lnTo>
                  <a:pt x="12192" y="80772"/>
                </a:lnTo>
                <a:close/>
              </a:path>
              <a:path w="41275" h="218439">
                <a:moveTo>
                  <a:pt x="28956" y="47244"/>
                </a:moveTo>
                <a:lnTo>
                  <a:pt x="27432" y="45720"/>
                </a:lnTo>
                <a:lnTo>
                  <a:pt x="28448" y="45720"/>
                </a:lnTo>
                <a:lnTo>
                  <a:pt x="28956" y="47244"/>
                </a:lnTo>
                <a:close/>
              </a:path>
              <a:path w="41275" h="218439">
                <a:moveTo>
                  <a:pt x="35052" y="217931"/>
                </a:moveTo>
                <a:lnTo>
                  <a:pt x="22860" y="217931"/>
                </a:lnTo>
                <a:lnTo>
                  <a:pt x="18288" y="213360"/>
                </a:lnTo>
                <a:lnTo>
                  <a:pt x="18288" y="192024"/>
                </a:lnTo>
                <a:lnTo>
                  <a:pt x="16764" y="187452"/>
                </a:lnTo>
                <a:lnTo>
                  <a:pt x="16764" y="167640"/>
                </a:lnTo>
                <a:lnTo>
                  <a:pt x="15240" y="161544"/>
                </a:lnTo>
                <a:lnTo>
                  <a:pt x="15240" y="111252"/>
                </a:lnTo>
                <a:lnTo>
                  <a:pt x="13716" y="103632"/>
                </a:lnTo>
                <a:lnTo>
                  <a:pt x="13716" y="97536"/>
                </a:lnTo>
                <a:lnTo>
                  <a:pt x="12192" y="88392"/>
                </a:lnTo>
                <a:lnTo>
                  <a:pt x="12192" y="79248"/>
                </a:lnTo>
                <a:lnTo>
                  <a:pt x="33528" y="79248"/>
                </a:lnTo>
                <a:lnTo>
                  <a:pt x="33528" y="85344"/>
                </a:lnTo>
                <a:lnTo>
                  <a:pt x="35052" y="94488"/>
                </a:lnTo>
                <a:lnTo>
                  <a:pt x="36576" y="100584"/>
                </a:lnTo>
                <a:lnTo>
                  <a:pt x="36576" y="120396"/>
                </a:lnTo>
                <a:lnTo>
                  <a:pt x="36830" y="120396"/>
                </a:lnTo>
                <a:lnTo>
                  <a:pt x="38100" y="128016"/>
                </a:lnTo>
                <a:lnTo>
                  <a:pt x="38100" y="166116"/>
                </a:lnTo>
                <a:lnTo>
                  <a:pt x="39624" y="173736"/>
                </a:lnTo>
                <a:lnTo>
                  <a:pt x="39624" y="190500"/>
                </a:lnTo>
                <a:lnTo>
                  <a:pt x="41148" y="195072"/>
                </a:lnTo>
                <a:lnTo>
                  <a:pt x="41148" y="213360"/>
                </a:lnTo>
                <a:lnTo>
                  <a:pt x="35052" y="217931"/>
                </a:lnTo>
                <a:close/>
              </a:path>
              <a:path w="41275" h="218439">
                <a:moveTo>
                  <a:pt x="36830" y="120396"/>
                </a:moveTo>
                <a:lnTo>
                  <a:pt x="36576" y="120396"/>
                </a:lnTo>
                <a:lnTo>
                  <a:pt x="36576" y="118872"/>
                </a:lnTo>
                <a:lnTo>
                  <a:pt x="36830" y="1203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26780" y="3974592"/>
            <a:ext cx="757427" cy="30175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099804" y="4408932"/>
            <a:ext cx="733425" cy="262890"/>
            <a:chOff x="9099804" y="4408932"/>
            <a:chExt cx="733425" cy="26289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99804" y="4460748"/>
              <a:ext cx="333756" cy="2108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2516" y="4408932"/>
              <a:ext cx="370331" cy="21717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41535" y="5035296"/>
            <a:ext cx="336803" cy="24130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43840" y="2046732"/>
            <a:ext cx="9200515" cy="4561205"/>
            <a:chOff x="243840" y="2046732"/>
            <a:chExt cx="9200515" cy="456120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0040" y="2394204"/>
              <a:ext cx="562356" cy="4658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23816" y="6431280"/>
              <a:ext cx="20320" cy="32384"/>
            </a:xfrm>
            <a:custGeom>
              <a:avLst/>
              <a:gdLst/>
              <a:ahLst/>
              <a:cxnLst/>
              <a:rect l="l" t="t" r="r" b="b"/>
              <a:pathLst>
                <a:path w="20320" h="32385">
                  <a:moveTo>
                    <a:pt x="19812" y="18288"/>
                  </a:moveTo>
                  <a:lnTo>
                    <a:pt x="10668" y="18288"/>
                  </a:lnTo>
                  <a:lnTo>
                    <a:pt x="10668" y="3048"/>
                  </a:lnTo>
                  <a:lnTo>
                    <a:pt x="12192" y="1524"/>
                  </a:lnTo>
                  <a:lnTo>
                    <a:pt x="13716" y="1524"/>
                  </a:lnTo>
                  <a:lnTo>
                    <a:pt x="16764" y="0"/>
                  </a:lnTo>
                  <a:lnTo>
                    <a:pt x="18288" y="1524"/>
                  </a:lnTo>
                  <a:lnTo>
                    <a:pt x="18288" y="4572"/>
                  </a:lnTo>
                  <a:lnTo>
                    <a:pt x="19812" y="10668"/>
                  </a:lnTo>
                  <a:lnTo>
                    <a:pt x="19812" y="18288"/>
                  </a:lnTo>
                  <a:close/>
                </a:path>
                <a:path w="20320" h="32385">
                  <a:moveTo>
                    <a:pt x="9144" y="21336"/>
                  </a:moveTo>
                  <a:lnTo>
                    <a:pt x="10668" y="16764"/>
                  </a:lnTo>
                  <a:lnTo>
                    <a:pt x="10668" y="18288"/>
                  </a:lnTo>
                  <a:lnTo>
                    <a:pt x="19812" y="18288"/>
                  </a:lnTo>
                  <a:lnTo>
                    <a:pt x="19812" y="19812"/>
                  </a:lnTo>
                  <a:lnTo>
                    <a:pt x="10668" y="19812"/>
                  </a:lnTo>
                  <a:lnTo>
                    <a:pt x="9144" y="21336"/>
                  </a:lnTo>
                  <a:close/>
                </a:path>
                <a:path w="20320" h="32385">
                  <a:moveTo>
                    <a:pt x="6096" y="32004"/>
                  </a:moveTo>
                  <a:lnTo>
                    <a:pt x="3048" y="32004"/>
                  </a:lnTo>
                  <a:lnTo>
                    <a:pt x="0" y="28956"/>
                  </a:lnTo>
                  <a:lnTo>
                    <a:pt x="0" y="25908"/>
                  </a:lnTo>
                  <a:lnTo>
                    <a:pt x="3048" y="22860"/>
                  </a:lnTo>
                  <a:lnTo>
                    <a:pt x="7620" y="22860"/>
                  </a:lnTo>
                  <a:lnTo>
                    <a:pt x="10668" y="19812"/>
                  </a:lnTo>
                  <a:lnTo>
                    <a:pt x="19812" y="19812"/>
                  </a:lnTo>
                  <a:lnTo>
                    <a:pt x="16764" y="24384"/>
                  </a:lnTo>
                  <a:lnTo>
                    <a:pt x="16764" y="25908"/>
                  </a:lnTo>
                  <a:lnTo>
                    <a:pt x="12192" y="28956"/>
                  </a:lnTo>
                  <a:lnTo>
                    <a:pt x="10668" y="30480"/>
                  </a:lnTo>
                  <a:lnTo>
                    <a:pt x="6096" y="32004"/>
                  </a:lnTo>
                  <a:close/>
                </a:path>
                <a:path w="20320" h="32385">
                  <a:moveTo>
                    <a:pt x="7620" y="22860"/>
                  </a:moveTo>
                  <a:lnTo>
                    <a:pt x="4572" y="22860"/>
                  </a:lnTo>
                  <a:lnTo>
                    <a:pt x="9144" y="21336"/>
                  </a:lnTo>
                  <a:lnTo>
                    <a:pt x="7620" y="228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9852" y="4043172"/>
              <a:ext cx="611123" cy="2392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3191" y="5713476"/>
              <a:ext cx="196596" cy="1889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6844" y="5763767"/>
              <a:ext cx="78105" cy="30480"/>
            </a:xfrm>
            <a:custGeom>
              <a:avLst/>
              <a:gdLst/>
              <a:ahLst/>
              <a:cxnLst/>
              <a:rect l="l" t="t" r="r" b="b"/>
              <a:pathLst>
                <a:path w="78104" h="30479">
                  <a:moveTo>
                    <a:pt x="74676" y="13716"/>
                  </a:moveTo>
                  <a:lnTo>
                    <a:pt x="9144" y="13716"/>
                  </a:lnTo>
                  <a:lnTo>
                    <a:pt x="6096" y="12192"/>
                  </a:lnTo>
                  <a:lnTo>
                    <a:pt x="7620" y="12192"/>
                  </a:lnTo>
                  <a:lnTo>
                    <a:pt x="12192" y="10668"/>
                  </a:lnTo>
                  <a:lnTo>
                    <a:pt x="24384" y="10668"/>
                  </a:lnTo>
                  <a:lnTo>
                    <a:pt x="27432" y="9144"/>
                  </a:lnTo>
                  <a:lnTo>
                    <a:pt x="39624" y="9144"/>
                  </a:lnTo>
                  <a:lnTo>
                    <a:pt x="45720" y="7620"/>
                  </a:lnTo>
                  <a:lnTo>
                    <a:pt x="54864" y="4572"/>
                  </a:lnTo>
                  <a:lnTo>
                    <a:pt x="62484" y="3048"/>
                  </a:lnTo>
                  <a:lnTo>
                    <a:pt x="60960" y="3048"/>
                  </a:lnTo>
                  <a:lnTo>
                    <a:pt x="67056" y="1524"/>
                  </a:lnTo>
                  <a:lnTo>
                    <a:pt x="70104" y="0"/>
                  </a:lnTo>
                  <a:lnTo>
                    <a:pt x="73152" y="1524"/>
                  </a:lnTo>
                  <a:lnTo>
                    <a:pt x="76200" y="4572"/>
                  </a:lnTo>
                  <a:lnTo>
                    <a:pt x="77724" y="7620"/>
                  </a:lnTo>
                  <a:lnTo>
                    <a:pt x="77724" y="12192"/>
                  </a:lnTo>
                  <a:lnTo>
                    <a:pt x="74676" y="13716"/>
                  </a:lnTo>
                  <a:close/>
                </a:path>
                <a:path w="78104" h="30479">
                  <a:moveTo>
                    <a:pt x="39624" y="9144"/>
                  </a:moveTo>
                  <a:lnTo>
                    <a:pt x="36576" y="9144"/>
                  </a:lnTo>
                  <a:lnTo>
                    <a:pt x="41148" y="7620"/>
                  </a:lnTo>
                  <a:lnTo>
                    <a:pt x="39624" y="9144"/>
                  </a:lnTo>
                  <a:close/>
                </a:path>
                <a:path w="78104" h="30479">
                  <a:moveTo>
                    <a:pt x="35052" y="30480"/>
                  </a:moveTo>
                  <a:lnTo>
                    <a:pt x="12192" y="30480"/>
                  </a:lnTo>
                  <a:lnTo>
                    <a:pt x="10668" y="28956"/>
                  </a:lnTo>
                  <a:lnTo>
                    <a:pt x="4572" y="25908"/>
                  </a:lnTo>
                  <a:lnTo>
                    <a:pt x="3048" y="24384"/>
                  </a:lnTo>
                  <a:lnTo>
                    <a:pt x="3048" y="21336"/>
                  </a:lnTo>
                  <a:lnTo>
                    <a:pt x="1524" y="18288"/>
                  </a:lnTo>
                  <a:lnTo>
                    <a:pt x="0" y="16764"/>
                  </a:lnTo>
                  <a:lnTo>
                    <a:pt x="0" y="15240"/>
                  </a:lnTo>
                  <a:lnTo>
                    <a:pt x="3048" y="12192"/>
                  </a:lnTo>
                  <a:lnTo>
                    <a:pt x="6096" y="12192"/>
                  </a:lnTo>
                  <a:lnTo>
                    <a:pt x="4572" y="13716"/>
                  </a:lnTo>
                  <a:lnTo>
                    <a:pt x="74676" y="13716"/>
                  </a:lnTo>
                  <a:lnTo>
                    <a:pt x="68580" y="18288"/>
                  </a:lnTo>
                  <a:lnTo>
                    <a:pt x="62484" y="21336"/>
                  </a:lnTo>
                  <a:lnTo>
                    <a:pt x="57912" y="24384"/>
                  </a:lnTo>
                  <a:lnTo>
                    <a:pt x="56388" y="24384"/>
                  </a:lnTo>
                  <a:lnTo>
                    <a:pt x="51816" y="27432"/>
                  </a:lnTo>
                  <a:lnTo>
                    <a:pt x="50292" y="27432"/>
                  </a:lnTo>
                  <a:lnTo>
                    <a:pt x="44196" y="28956"/>
                  </a:lnTo>
                  <a:lnTo>
                    <a:pt x="39624" y="28956"/>
                  </a:lnTo>
                  <a:lnTo>
                    <a:pt x="35052" y="30480"/>
                  </a:lnTo>
                  <a:close/>
                </a:path>
                <a:path w="78104" h="30479">
                  <a:moveTo>
                    <a:pt x="9144" y="13716"/>
                  </a:moveTo>
                  <a:lnTo>
                    <a:pt x="4572" y="13716"/>
                  </a:lnTo>
                  <a:lnTo>
                    <a:pt x="6096" y="12192"/>
                  </a:lnTo>
                  <a:lnTo>
                    <a:pt x="9144" y="137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372" y="5696712"/>
              <a:ext cx="166115" cy="1798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307" y="5689091"/>
              <a:ext cx="132588" cy="2133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8632" y="2235708"/>
              <a:ext cx="626363" cy="3627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42531" y="2426208"/>
              <a:ext cx="137160" cy="7315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76287" y="2225040"/>
              <a:ext cx="826008" cy="20878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5996" y="2474976"/>
              <a:ext cx="1074419" cy="3078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35980" y="3034284"/>
              <a:ext cx="242316" cy="2819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52972" y="3195828"/>
              <a:ext cx="295655" cy="20574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710172" y="3241547"/>
              <a:ext cx="132715" cy="96520"/>
            </a:xfrm>
            <a:custGeom>
              <a:avLst/>
              <a:gdLst/>
              <a:ahLst/>
              <a:cxnLst/>
              <a:rect l="l" t="t" r="r" b="b"/>
              <a:pathLst>
                <a:path w="132715" h="96520">
                  <a:moveTo>
                    <a:pt x="118872" y="62496"/>
                  </a:moveTo>
                  <a:lnTo>
                    <a:pt x="115824" y="59448"/>
                  </a:lnTo>
                  <a:lnTo>
                    <a:pt x="114300" y="54876"/>
                  </a:lnTo>
                  <a:lnTo>
                    <a:pt x="109728" y="53352"/>
                  </a:lnTo>
                  <a:lnTo>
                    <a:pt x="105156" y="54876"/>
                  </a:lnTo>
                  <a:lnTo>
                    <a:pt x="99060" y="56400"/>
                  </a:lnTo>
                  <a:lnTo>
                    <a:pt x="92964" y="59448"/>
                  </a:lnTo>
                  <a:lnTo>
                    <a:pt x="88392" y="60972"/>
                  </a:lnTo>
                  <a:lnTo>
                    <a:pt x="82296" y="64020"/>
                  </a:lnTo>
                  <a:lnTo>
                    <a:pt x="77724" y="65544"/>
                  </a:lnTo>
                  <a:lnTo>
                    <a:pt x="71628" y="68592"/>
                  </a:lnTo>
                  <a:lnTo>
                    <a:pt x="67056" y="70116"/>
                  </a:lnTo>
                  <a:lnTo>
                    <a:pt x="60960" y="71640"/>
                  </a:lnTo>
                  <a:lnTo>
                    <a:pt x="56388" y="73164"/>
                  </a:lnTo>
                  <a:lnTo>
                    <a:pt x="50292" y="74688"/>
                  </a:lnTo>
                  <a:lnTo>
                    <a:pt x="47244" y="74688"/>
                  </a:lnTo>
                  <a:lnTo>
                    <a:pt x="45935" y="75120"/>
                  </a:lnTo>
                  <a:lnTo>
                    <a:pt x="45720" y="74688"/>
                  </a:lnTo>
                  <a:lnTo>
                    <a:pt x="39624" y="71640"/>
                  </a:lnTo>
                  <a:lnTo>
                    <a:pt x="35052" y="71640"/>
                  </a:lnTo>
                  <a:lnTo>
                    <a:pt x="33528" y="74688"/>
                  </a:lnTo>
                  <a:lnTo>
                    <a:pt x="30467" y="76212"/>
                  </a:lnTo>
                  <a:lnTo>
                    <a:pt x="28943" y="77736"/>
                  </a:lnTo>
                  <a:lnTo>
                    <a:pt x="27419" y="80784"/>
                  </a:lnTo>
                  <a:lnTo>
                    <a:pt x="27419" y="85356"/>
                  </a:lnTo>
                  <a:lnTo>
                    <a:pt x="28943" y="88404"/>
                  </a:lnTo>
                  <a:lnTo>
                    <a:pt x="31991" y="89928"/>
                  </a:lnTo>
                  <a:lnTo>
                    <a:pt x="33528" y="91452"/>
                  </a:lnTo>
                  <a:lnTo>
                    <a:pt x="36576" y="92976"/>
                  </a:lnTo>
                  <a:lnTo>
                    <a:pt x="41148" y="94500"/>
                  </a:lnTo>
                  <a:lnTo>
                    <a:pt x="44196" y="96024"/>
                  </a:lnTo>
                  <a:lnTo>
                    <a:pt x="48768" y="96024"/>
                  </a:lnTo>
                  <a:lnTo>
                    <a:pt x="53340" y="94500"/>
                  </a:lnTo>
                  <a:lnTo>
                    <a:pt x="60960" y="94500"/>
                  </a:lnTo>
                  <a:lnTo>
                    <a:pt x="65532" y="92976"/>
                  </a:lnTo>
                  <a:lnTo>
                    <a:pt x="67056" y="92976"/>
                  </a:lnTo>
                  <a:lnTo>
                    <a:pt x="73152" y="91452"/>
                  </a:lnTo>
                  <a:lnTo>
                    <a:pt x="74676" y="91452"/>
                  </a:lnTo>
                  <a:lnTo>
                    <a:pt x="79248" y="88404"/>
                  </a:lnTo>
                  <a:lnTo>
                    <a:pt x="80772" y="88404"/>
                  </a:lnTo>
                  <a:lnTo>
                    <a:pt x="85344" y="86880"/>
                  </a:lnTo>
                  <a:lnTo>
                    <a:pt x="88392" y="85356"/>
                  </a:lnTo>
                  <a:lnTo>
                    <a:pt x="91440" y="83832"/>
                  </a:lnTo>
                  <a:lnTo>
                    <a:pt x="92964" y="83832"/>
                  </a:lnTo>
                  <a:lnTo>
                    <a:pt x="97536" y="80784"/>
                  </a:lnTo>
                  <a:lnTo>
                    <a:pt x="103632" y="76212"/>
                  </a:lnTo>
                  <a:lnTo>
                    <a:pt x="117348" y="67068"/>
                  </a:lnTo>
                  <a:lnTo>
                    <a:pt x="118872" y="62496"/>
                  </a:lnTo>
                  <a:close/>
                </a:path>
                <a:path w="132715" h="96520">
                  <a:moveTo>
                    <a:pt x="132588" y="10668"/>
                  </a:moveTo>
                  <a:lnTo>
                    <a:pt x="131064" y="6096"/>
                  </a:lnTo>
                  <a:lnTo>
                    <a:pt x="126492" y="3048"/>
                  </a:lnTo>
                  <a:lnTo>
                    <a:pt x="124968" y="1524"/>
                  </a:lnTo>
                  <a:lnTo>
                    <a:pt x="123444" y="1524"/>
                  </a:lnTo>
                  <a:lnTo>
                    <a:pt x="121920" y="0"/>
                  </a:lnTo>
                  <a:lnTo>
                    <a:pt x="108204" y="0"/>
                  </a:lnTo>
                  <a:lnTo>
                    <a:pt x="106680" y="1524"/>
                  </a:lnTo>
                  <a:lnTo>
                    <a:pt x="91440" y="1524"/>
                  </a:lnTo>
                  <a:lnTo>
                    <a:pt x="79248" y="4572"/>
                  </a:lnTo>
                  <a:lnTo>
                    <a:pt x="68580" y="4572"/>
                  </a:lnTo>
                  <a:lnTo>
                    <a:pt x="64008" y="6096"/>
                  </a:lnTo>
                  <a:lnTo>
                    <a:pt x="53340" y="6096"/>
                  </a:lnTo>
                  <a:lnTo>
                    <a:pt x="48768" y="7620"/>
                  </a:lnTo>
                  <a:lnTo>
                    <a:pt x="44196" y="7620"/>
                  </a:lnTo>
                  <a:lnTo>
                    <a:pt x="38100" y="9144"/>
                  </a:lnTo>
                  <a:lnTo>
                    <a:pt x="41148" y="7620"/>
                  </a:lnTo>
                  <a:lnTo>
                    <a:pt x="36576" y="7620"/>
                  </a:lnTo>
                  <a:lnTo>
                    <a:pt x="35052" y="9144"/>
                  </a:lnTo>
                  <a:lnTo>
                    <a:pt x="27432" y="9144"/>
                  </a:lnTo>
                  <a:lnTo>
                    <a:pt x="24384" y="10668"/>
                  </a:lnTo>
                  <a:lnTo>
                    <a:pt x="13716" y="10668"/>
                  </a:lnTo>
                  <a:lnTo>
                    <a:pt x="10668" y="12192"/>
                  </a:lnTo>
                  <a:lnTo>
                    <a:pt x="4572" y="12192"/>
                  </a:lnTo>
                  <a:lnTo>
                    <a:pt x="0" y="16764"/>
                  </a:lnTo>
                  <a:lnTo>
                    <a:pt x="0" y="27432"/>
                  </a:lnTo>
                  <a:lnTo>
                    <a:pt x="4572" y="30480"/>
                  </a:lnTo>
                  <a:lnTo>
                    <a:pt x="9144" y="32004"/>
                  </a:lnTo>
                  <a:lnTo>
                    <a:pt x="28956" y="32004"/>
                  </a:lnTo>
                  <a:lnTo>
                    <a:pt x="30480" y="30480"/>
                  </a:lnTo>
                  <a:lnTo>
                    <a:pt x="42672" y="30480"/>
                  </a:lnTo>
                  <a:lnTo>
                    <a:pt x="47244" y="28956"/>
                  </a:lnTo>
                  <a:lnTo>
                    <a:pt x="60960" y="28956"/>
                  </a:lnTo>
                  <a:lnTo>
                    <a:pt x="67056" y="27432"/>
                  </a:lnTo>
                  <a:lnTo>
                    <a:pt x="82296" y="27432"/>
                  </a:lnTo>
                  <a:lnTo>
                    <a:pt x="83820" y="25908"/>
                  </a:lnTo>
                  <a:lnTo>
                    <a:pt x="88392" y="25908"/>
                  </a:lnTo>
                  <a:lnTo>
                    <a:pt x="94488" y="24384"/>
                  </a:lnTo>
                  <a:lnTo>
                    <a:pt x="106680" y="24384"/>
                  </a:lnTo>
                  <a:lnTo>
                    <a:pt x="111252" y="22860"/>
                  </a:lnTo>
                  <a:lnTo>
                    <a:pt x="114300" y="22860"/>
                  </a:lnTo>
                  <a:lnTo>
                    <a:pt x="117348" y="21336"/>
                  </a:lnTo>
                  <a:lnTo>
                    <a:pt x="126492" y="21336"/>
                  </a:lnTo>
                  <a:lnTo>
                    <a:pt x="129540" y="18288"/>
                  </a:lnTo>
                  <a:lnTo>
                    <a:pt x="131064" y="13716"/>
                  </a:lnTo>
                  <a:lnTo>
                    <a:pt x="132588" y="106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4971" y="3054096"/>
              <a:ext cx="147828" cy="1727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45095" y="3000756"/>
              <a:ext cx="502920" cy="2133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50023" y="3424428"/>
              <a:ext cx="175260" cy="1714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61632" y="3273552"/>
              <a:ext cx="957071" cy="32004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3840" y="2046732"/>
              <a:ext cx="7572755" cy="45608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10555" y="4483608"/>
              <a:ext cx="277368" cy="1508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51931" y="4457700"/>
              <a:ext cx="528828" cy="16129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50863" y="4381500"/>
              <a:ext cx="413004" cy="2362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82484" y="3995928"/>
              <a:ext cx="714755" cy="3566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349996" y="4454652"/>
              <a:ext cx="640079" cy="3047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08035" y="5032248"/>
              <a:ext cx="836675" cy="37033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852916" y="5061204"/>
              <a:ext cx="332232" cy="26974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284464" y="5586984"/>
              <a:ext cx="280670" cy="227329"/>
            </a:xfrm>
            <a:custGeom>
              <a:avLst/>
              <a:gdLst/>
              <a:ahLst/>
              <a:cxnLst/>
              <a:rect l="l" t="t" r="r" b="b"/>
              <a:pathLst>
                <a:path w="280670" h="227329">
                  <a:moveTo>
                    <a:pt x="224028" y="1523"/>
                  </a:moveTo>
                  <a:lnTo>
                    <a:pt x="188975" y="1523"/>
                  </a:lnTo>
                  <a:lnTo>
                    <a:pt x="196596" y="0"/>
                  </a:lnTo>
                  <a:lnTo>
                    <a:pt x="220980" y="0"/>
                  </a:lnTo>
                  <a:lnTo>
                    <a:pt x="224028" y="1523"/>
                  </a:lnTo>
                  <a:close/>
                </a:path>
                <a:path w="280670" h="227329">
                  <a:moveTo>
                    <a:pt x="236219" y="22860"/>
                  </a:moveTo>
                  <a:lnTo>
                    <a:pt x="222503" y="22860"/>
                  </a:lnTo>
                  <a:lnTo>
                    <a:pt x="219089" y="22006"/>
                  </a:lnTo>
                  <a:lnTo>
                    <a:pt x="214883" y="12192"/>
                  </a:lnTo>
                  <a:lnTo>
                    <a:pt x="44196" y="12192"/>
                  </a:lnTo>
                  <a:lnTo>
                    <a:pt x="50291" y="10667"/>
                  </a:lnTo>
                  <a:lnTo>
                    <a:pt x="79248" y="10667"/>
                  </a:lnTo>
                  <a:lnTo>
                    <a:pt x="86867" y="9144"/>
                  </a:lnTo>
                  <a:lnTo>
                    <a:pt x="96012" y="9144"/>
                  </a:lnTo>
                  <a:lnTo>
                    <a:pt x="105155" y="7619"/>
                  </a:lnTo>
                  <a:lnTo>
                    <a:pt x="115823" y="6096"/>
                  </a:lnTo>
                  <a:lnTo>
                    <a:pt x="124967" y="4571"/>
                  </a:lnTo>
                  <a:lnTo>
                    <a:pt x="135635" y="4571"/>
                  </a:lnTo>
                  <a:lnTo>
                    <a:pt x="144780" y="3048"/>
                  </a:lnTo>
                  <a:lnTo>
                    <a:pt x="155448" y="3048"/>
                  </a:lnTo>
                  <a:lnTo>
                    <a:pt x="164591" y="1523"/>
                  </a:lnTo>
                  <a:lnTo>
                    <a:pt x="228600" y="1523"/>
                  </a:lnTo>
                  <a:lnTo>
                    <a:pt x="230123" y="3048"/>
                  </a:lnTo>
                  <a:lnTo>
                    <a:pt x="233171" y="4571"/>
                  </a:lnTo>
                  <a:lnTo>
                    <a:pt x="236219" y="7619"/>
                  </a:lnTo>
                  <a:lnTo>
                    <a:pt x="237743" y="12192"/>
                  </a:lnTo>
                  <a:lnTo>
                    <a:pt x="237743" y="16764"/>
                  </a:lnTo>
                  <a:lnTo>
                    <a:pt x="236219" y="19812"/>
                  </a:lnTo>
                  <a:lnTo>
                    <a:pt x="236219" y="22860"/>
                  </a:lnTo>
                  <a:close/>
                </a:path>
                <a:path w="280670" h="227329">
                  <a:moveTo>
                    <a:pt x="16764" y="33528"/>
                  </a:moveTo>
                  <a:lnTo>
                    <a:pt x="7619" y="33528"/>
                  </a:lnTo>
                  <a:lnTo>
                    <a:pt x="3048" y="32003"/>
                  </a:lnTo>
                  <a:lnTo>
                    <a:pt x="0" y="28955"/>
                  </a:lnTo>
                  <a:lnTo>
                    <a:pt x="0" y="19812"/>
                  </a:lnTo>
                  <a:lnTo>
                    <a:pt x="3048" y="16764"/>
                  </a:lnTo>
                  <a:lnTo>
                    <a:pt x="7619" y="16764"/>
                  </a:lnTo>
                  <a:lnTo>
                    <a:pt x="10667" y="15239"/>
                  </a:lnTo>
                  <a:lnTo>
                    <a:pt x="12191" y="15239"/>
                  </a:lnTo>
                  <a:lnTo>
                    <a:pt x="15239" y="13716"/>
                  </a:lnTo>
                  <a:lnTo>
                    <a:pt x="16764" y="13716"/>
                  </a:lnTo>
                  <a:lnTo>
                    <a:pt x="19812" y="12192"/>
                  </a:lnTo>
                  <a:lnTo>
                    <a:pt x="214883" y="12192"/>
                  </a:lnTo>
                  <a:lnTo>
                    <a:pt x="214883" y="13716"/>
                  </a:lnTo>
                  <a:lnTo>
                    <a:pt x="212344" y="21335"/>
                  </a:lnTo>
                  <a:lnTo>
                    <a:pt x="211835" y="21335"/>
                  </a:lnTo>
                  <a:lnTo>
                    <a:pt x="210819" y="22860"/>
                  </a:lnTo>
                  <a:lnTo>
                    <a:pt x="190500" y="22860"/>
                  </a:lnTo>
                  <a:lnTo>
                    <a:pt x="182880" y="24383"/>
                  </a:lnTo>
                  <a:lnTo>
                    <a:pt x="156971" y="24383"/>
                  </a:lnTo>
                  <a:lnTo>
                    <a:pt x="146303" y="25908"/>
                  </a:lnTo>
                  <a:lnTo>
                    <a:pt x="137159" y="25908"/>
                  </a:lnTo>
                  <a:lnTo>
                    <a:pt x="128016" y="27432"/>
                  </a:lnTo>
                  <a:lnTo>
                    <a:pt x="117348" y="28955"/>
                  </a:lnTo>
                  <a:lnTo>
                    <a:pt x="108203" y="28955"/>
                  </a:lnTo>
                  <a:lnTo>
                    <a:pt x="89916" y="32003"/>
                  </a:lnTo>
                  <a:lnTo>
                    <a:pt x="19812" y="32003"/>
                  </a:lnTo>
                  <a:lnTo>
                    <a:pt x="16764" y="33528"/>
                  </a:lnTo>
                  <a:close/>
                </a:path>
                <a:path w="280670" h="227329">
                  <a:moveTo>
                    <a:pt x="216189" y="15239"/>
                  </a:moveTo>
                  <a:lnTo>
                    <a:pt x="214883" y="15239"/>
                  </a:lnTo>
                  <a:lnTo>
                    <a:pt x="214883" y="12192"/>
                  </a:lnTo>
                  <a:lnTo>
                    <a:pt x="216189" y="15239"/>
                  </a:lnTo>
                  <a:close/>
                </a:path>
                <a:path w="280670" h="227329">
                  <a:moveTo>
                    <a:pt x="219455" y="22860"/>
                  </a:moveTo>
                  <a:lnTo>
                    <a:pt x="211835" y="22860"/>
                  </a:lnTo>
                  <a:lnTo>
                    <a:pt x="214883" y="13716"/>
                  </a:lnTo>
                  <a:lnTo>
                    <a:pt x="214883" y="15239"/>
                  </a:lnTo>
                  <a:lnTo>
                    <a:pt x="216189" y="15239"/>
                  </a:lnTo>
                  <a:lnTo>
                    <a:pt x="218802" y="21335"/>
                  </a:lnTo>
                  <a:lnTo>
                    <a:pt x="216407" y="21335"/>
                  </a:lnTo>
                  <a:lnTo>
                    <a:pt x="219455" y="22860"/>
                  </a:lnTo>
                  <a:close/>
                </a:path>
                <a:path w="280670" h="227329">
                  <a:moveTo>
                    <a:pt x="231648" y="32003"/>
                  </a:moveTo>
                  <a:lnTo>
                    <a:pt x="205739" y="32003"/>
                  </a:lnTo>
                  <a:lnTo>
                    <a:pt x="210312" y="25908"/>
                  </a:lnTo>
                  <a:lnTo>
                    <a:pt x="208787" y="25908"/>
                  </a:lnTo>
                  <a:lnTo>
                    <a:pt x="211835" y="21335"/>
                  </a:lnTo>
                  <a:lnTo>
                    <a:pt x="211835" y="22860"/>
                  </a:lnTo>
                  <a:lnTo>
                    <a:pt x="236219" y="22860"/>
                  </a:lnTo>
                  <a:lnTo>
                    <a:pt x="234696" y="25908"/>
                  </a:lnTo>
                  <a:lnTo>
                    <a:pt x="233171" y="30480"/>
                  </a:lnTo>
                  <a:lnTo>
                    <a:pt x="231648" y="32003"/>
                  </a:lnTo>
                  <a:close/>
                </a:path>
                <a:path w="280670" h="227329">
                  <a:moveTo>
                    <a:pt x="211835" y="22860"/>
                  </a:moveTo>
                  <a:lnTo>
                    <a:pt x="211835" y="21335"/>
                  </a:lnTo>
                  <a:lnTo>
                    <a:pt x="212344" y="21335"/>
                  </a:lnTo>
                  <a:lnTo>
                    <a:pt x="211835" y="22860"/>
                  </a:lnTo>
                  <a:close/>
                </a:path>
                <a:path w="280670" h="227329">
                  <a:moveTo>
                    <a:pt x="219455" y="22860"/>
                  </a:moveTo>
                  <a:lnTo>
                    <a:pt x="216407" y="21335"/>
                  </a:lnTo>
                  <a:lnTo>
                    <a:pt x="219089" y="22006"/>
                  </a:lnTo>
                  <a:lnTo>
                    <a:pt x="219455" y="22860"/>
                  </a:lnTo>
                  <a:close/>
                </a:path>
                <a:path w="280670" h="227329">
                  <a:moveTo>
                    <a:pt x="219089" y="22006"/>
                  </a:moveTo>
                  <a:lnTo>
                    <a:pt x="216407" y="21335"/>
                  </a:lnTo>
                  <a:lnTo>
                    <a:pt x="218802" y="21335"/>
                  </a:lnTo>
                  <a:lnTo>
                    <a:pt x="219089" y="22006"/>
                  </a:lnTo>
                  <a:close/>
                </a:path>
                <a:path w="280670" h="227329">
                  <a:moveTo>
                    <a:pt x="222503" y="22860"/>
                  </a:moveTo>
                  <a:lnTo>
                    <a:pt x="219455" y="22860"/>
                  </a:lnTo>
                  <a:lnTo>
                    <a:pt x="219089" y="22006"/>
                  </a:lnTo>
                  <a:lnTo>
                    <a:pt x="222503" y="22860"/>
                  </a:lnTo>
                  <a:close/>
                </a:path>
                <a:path w="280670" h="227329">
                  <a:moveTo>
                    <a:pt x="185928" y="53339"/>
                  </a:moveTo>
                  <a:lnTo>
                    <a:pt x="192023" y="45719"/>
                  </a:lnTo>
                  <a:lnTo>
                    <a:pt x="198119" y="41148"/>
                  </a:lnTo>
                  <a:lnTo>
                    <a:pt x="196596" y="41148"/>
                  </a:lnTo>
                  <a:lnTo>
                    <a:pt x="202691" y="35051"/>
                  </a:lnTo>
                  <a:lnTo>
                    <a:pt x="202691" y="33528"/>
                  </a:lnTo>
                  <a:lnTo>
                    <a:pt x="207264" y="28955"/>
                  </a:lnTo>
                  <a:lnTo>
                    <a:pt x="205739" y="32003"/>
                  </a:lnTo>
                  <a:lnTo>
                    <a:pt x="231648" y="32003"/>
                  </a:lnTo>
                  <a:lnTo>
                    <a:pt x="230123" y="36576"/>
                  </a:lnTo>
                  <a:lnTo>
                    <a:pt x="228600" y="36576"/>
                  </a:lnTo>
                  <a:lnTo>
                    <a:pt x="224028" y="45719"/>
                  </a:lnTo>
                  <a:lnTo>
                    <a:pt x="220980" y="48767"/>
                  </a:lnTo>
                  <a:lnTo>
                    <a:pt x="219455" y="48767"/>
                  </a:lnTo>
                  <a:lnTo>
                    <a:pt x="217169" y="51816"/>
                  </a:lnTo>
                  <a:lnTo>
                    <a:pt x="187451" y="51816"/>
                  </a:lnTo>
                  <a:lnTo>
                    <a:pt x="185928" y="53339"/>
                  </a:lnTo>
                  <a:close/>
                </a:path>
                <a:path w="280670" h="227329">
                  <a:moveTo>
                    <a:pt x="219455" y="50292"/>
                  </a:moveTo>
                  <a:lnTo>
                    <a:pt x="219455" y="48767"/>
                  </a:lnTo>
                  <a:lnTo>
                    <a:pt x="220980" y="48767"/>
                  </a:lnTo>
                  <a:lnTo>
                    <a:pt x="219455" y="50292"/>
                  </a:lnTo>
                  <a:close/>
                </a:path>
                <a:path w="280670" h="227329">
                  <a:moveTo>
                    <a:pt x="184403" y="86867"/>
                  </a:moveTo>
                  <a:lnTo>
                    <a:pt x="155448" y="86867"/>
                  </a:lnTo>
                  <a:lnTo>
                    <a:pt x="161543" y="79248"/>
                  </a:lnTo>
                  <a:lnTo>
                    <a:pt x="161543" y="77723"/>
                  </a:lnTo>
                  <a:lnTo>
                    <a:pt x="173735" y="65532"/>
                  </a:lnTo>
                  <a:lnTo>
                    <a:pt x="179832" y="57912"/>
                  </a:lnTo>
                  <a:lnTo>
                    <a:pt x="181355" y="57912"/>
                  </a:lnTo>
                  <a:lnTo>
                    <a:pt x="187451" y="51816"/>
                  </a:lnTo>
                  <a:lnTo>
                    <a:pt x="217169" y="51816"/>
                  </a:lnTo>
                  <a:lnTo>
                    <a:pt x="214883" y="54864"/>
                  </a:lnTo>
                  <a:lnTo>
                    <a:pt x="214883" y="56387"/>
                  </a:lnTo>
                  <a:lnTo>
                    <a:pt x="208787" y="60960"/>
                  </a:lnTo>
                  <a:lnTo>
                    <a:pt x="202691" y="68580"/>
                  </a:lnTo>
                  <a:lnTo>
                    <a:pt x="198120" y="73151"/>
                  </a:lnTo>
                  <a:lnTo>
                    <a:pt x="196596" y="73151"/>
                  </a:lnTo>
                  <a:lnTo>
                    <a:pt x="190500" y="80771"/>
                  </a:lnTo>
                  <a:lnTo>
                    <a:pt x="184403" y="86867"/>
                  </a:lnTo>
                  <a:close/>
                </a:path>
                <a:path w="280670" h="227329">
                  <a:moveTo>
                    <a:pt x="196596" y="74676"/>
                  </a:moveTo>
                  <a:lnTo>
                    <a:pt x="196596" y="73151"/>
                  </a:lnTo>
                  <a:lnTo>
                    <a:pt x="198120" y="73151"/>
                  </a:lnTo>
                  <a:lnTo>
                    <a:pt x="196596" y="74676"/>
                  </a:lnTo>
                  <a:close/>
                </a:path>
                <a:path w="280670" h="227329">
                  <a:moveTo>
                    <a:pt x="168783" y="105155"/>
                  </a:moveTo>
                  <a:lnTo>
                    <a:pt x="140207" y="105155"/>
                  </a:lnTo>
                  <a:lnTo>
                    <a:pt x="144780" y="99060"/>
                  </a:lnTo>
                  <a:lnTo>
                    <a:pt x="144780" y="97535"/>
                  </a:lnTo>
                  <a:lnTo>
                    <a:pt x="150875" y="92964"/>
                  </a:lnTo>
                  <a:lnTo>
                    <a:pt x="150875" y="91439"/>
                  </a:lnTo>
                  <a:lnTo>
                    <a:pt x="155448" y="85344"/>
                  </a:lnTo>
                  <a:lnTo>
                    <a:pt x="155448" y="86867"/>
                  </a:lnTo>
                  <a:lnTo>
                    <a:pt x="184403" y="86867"/>
                  </a:lnTo>
                  <a:lnTo>
                    <a:pt x="178307" y="94487"/>
                  </a:lnTo>
                  <a:lnTo>
                    <a:pt x="178613" y="94487"/>
                  </a:lnTo>
                  <a:lnTo>
                    <a:pt x="173735" y="100583"/>
                  </a:lnTo>
                  <a:lnTo>
                    <a:pt x="172212" y="100583"/>
                  </a:lnTo>
                  <a:lnTo>
                    <a:pt x="168783" y="105155"/>
                  </a:lnTo>
                  <a:close/>
                </a:path>
                <a:path w="280670" h="227329">
                  <a:moveTo>
                    <a:pt x="178613" y="94487"/>
                  </a:moveTo>
                  <a:lnTo>
                    <a:pt x="178307" y="94487"/>
                  </a:lnTo>
                  <a:lnTo>
                    <a:pt x="179832" y="92964"/>
                  </a:lnTo>
                  <a:lnTo>
                    <a:pt x="178613" y="94487"/>
                  </a:lnTo>
                  <a:close/>
                </a:path>
                <a:path w="280670" h="227329">
                  <a:moveTo>
                    <a:pt x="150494" y="128016"/>
                  </a:moveTo>
                  <a:lnTo>
                    <a:pt x="123443" y="128016"/>
                  </a:lnTo>
                  <a:lnTo>
                    <a:pt x="126491" y="121919"/>
                  </a:lnTo>
                  <a:lnTo>
                    <a:pt x="128016" y="121919"/>
                  </a:lnTo>
                  <a:lnTo>
                    <a:pt x="131064" y="115823"/>
                  </a:lnTo>
                  <a:lnTo>
                    <a:pt x="140207" y="103632"/>
                  </a:lnTo>
                  <a:lnTo>
                    <a:pt x="140207" y="105155"/>
                  </a:lnTo>
                  <a:lnTo>
                    <a:pt x="168783" y="105155"/>
                  </a:lnTo>
                  <a:lnTo>
                    <a:pt x="167639" y="106680"/>
                  </a:lnTo>
                  <a:lnTo>
                    <a:pt x="161543" y="112776"/>
                  </a:lnTo>
                  <a:lnTo>
                    <a:pt x="163067" y="112776"/>
                  </a:lnTo>
                  <a:lnTo>
                    <a:pt x="155066" y="123444"/>
                  </a:lnTo>
                  <a:lnTo>
                    <a:pt x="153923" y="123444"/>
                  </a:lnTo>
                  <a:lnTo>
                    <a:pt x="150494" y="128016"/>
                  </a:lnTo>
                  <a:close/>
                </a:path>
                <a:path w="280670" h="227329">
                  <a:moveTo>
                    <a:pt x="153923" y="124967"/>
                  </a:moveTo>
                  <a:lnTo>
                    <a:pt x="153923" y="123444"/>
                  </a:lnTo>
                  <a:lnTo>
                    <a:pt x="155066" y="123444"/>
                  </a:lnTo>
                  <a:lnTo>
                    <a:pt x="153923" y="124967"/>
                  </a:lnTo>
                  <a:close/>
                </a:path>
                <a:path w="280670" h="227329">
                  <a:moveTo>
                    <a:pt x="99059" y="161544"/>
                  </a:moveTo>
                  <a:lnTo>
                    <a:pt x="102107" y="155448"/>
                  </a:lnTo>
                  <a:lnTo>
                    <a:pt x="103632" y="153923"/>
                  </a:lnTo>
                  <a:lnTo>
                    <a:pt x="106680" y="149351"/>
                  </a:lnTo>
                  <a:lnTo>
                    <a:pt x="106680" y="147828"/>
                  </a:lnTo>
                  <a:lnTo>
                    <a:pt x="111251" y="143255"/>
                  </a:lnTo>
                  <a:lnTo>
                    <a:pt x="115823" y="137160"/>
                  </a:lnTo>
                  <a:lnTo>
                    <a:pt x="120396" y="132587"/>
                  </a:lnTo>
                  <a:lnTo>
                    <a:pt x="118871" y="132587"/>
                  </a:lnTo>
                  <a:lnTo>
                    <a:pt x="123443" y="126492"/>
                  </a:lnTo>
                  <a:lnTo>
                    <a:pt x="123443" y="128016"/>
                  </a:lnTo>
                  <a:lnTo>
                    <a:pt x="150494" y="128016"/>
                  </a:lnTo>
                  <a:lnTo>
                    <a:pt x="149351" y="129539"/>
                  </a:lnTo>
                  <a:lnTo>
                    <a:pt x="147065" y="134112"/>
                  </a:lnTo>
                  <a:lnTo>
                    <a:pt x="146303" y="134112"/>
                  </a:lnTo>
                  <a:lnTo>
                    <a:pt x="141732" y="140208"/>
                  </a:lnTo>
                  <a:lnTo>
                    <a:pt x="138683" y="146303"/>
                  </a:lnTo>
                  <a:lnTo>
                    <a:pt x="137159" y="146303"/>
                  </a:lnTo>
                  <a:lnTo>
                    <a:pt x="132587" y="152400"/>
                  </a:lnTo>
                  <a:lnTo>
                    <a:pt x="129539" y="156971"/>
                  </a:lnTo>
                  <a:lnTo>
                    <a:pt x="126492" y="160019"/>
                  </a:lnTo>
                  <a:lnTo>
                    <a:pt x="100583" y="160019"/>
                  </a:lnTo>
                  <a:lnTo>
                    <a:pt x="99059" y="161544"/>
                  </a:lnTo>
                  <a:close/>
                </a:path>
                <a:path w="280670" h="227329">
                  <a:moveTo>
                    <a:pt x="146303" y="135635"/>
                  </a:moveTo>
                  <a:lnTo>
                    <a:pt x="146303" y="134112"/>
                  </a:lnTo>
                  <a:lnTo>
                    <a:pt x="147065" y="134112"/>
                  </a:lnTo>
                  <a:lnTo>
                    <a:pt x="146303" y="135635"/>
                  </a:lnTo>
                  <a:close/>
                </a:path>
                <a:path w="280670" h="227329">
                  <a:moveTo>
                    <a:pt x="121919" y="166116"/>
                  </a:moveTo>
                  <a:lnTo>
                    <a:pt x="97535" y="166116"/>
                  </a:lnTo>
                  <a:lnTo>
                    <a:pt x="100583" y="160019"/>
                  </a:lnTo>
                  <a:lnTo>
                    <a:pt x="126492" y="160019"/>
                  </a:lnTo>
                  <a:lnTo>
                    <a:pt x="124967" y="161544"/>
                  </a:lnTo>
                  <a:lnTo>
                    <a:pt x="121919" y="166116"/>
                  </a:lnTo>
                  <a:close/>
                </a:path>
                <a:path w="280670" h="227329">
                  <a:moveTo>
                    <a:pt x="121411" y="169164"/>
                  </a:moveTo>
                  <a:lnTo>
                    <a:pt x="94487" y="169164"/>
                  </a:lnTo>
                  <a:lnTo>
                    <a:pt x="97535" y="164592"/>
                  </a:lnTo>
                  <a:lnTo>
                    <a:pt x="97535" y="166116"/>
                  </a:lnTo>
                  <a:lnTo>
                    <a:pt x="123443" y="166116"/>
                  </a:lnTo>
                  <a:lnTo>
                    <a:pt x="121411" y="169164"/>
                  </a:lnTo>
                  <a:close/>
                </a:path>
                <a:path w="280670" h="227329">
                  <a:moveTo>
                    <a:pt x="114807" y="179832"/>
                  </a:moveTo>
                  <a:lnTo>
                    <a:pt x="86867" y="179832"/>
                  </a:lnTo>
                  <a:lnTo>
                    <a:pt x="88391" y="176783"/>
                  </a:lnTo>
                  <a:lnTo>
                    <a:pt x="89916" y="175260"/>
                  </a:lnTo>
                  <a:lnTo>
                    <a:pt x="91439" y="172212"/>
                  </a:lnTo>
                  <a:lnTo>
                    <a:pt x="92964" y="170687"/>
                  </a:lnTo>
                  <a:lnTo>
                    <a:pt x="94487" y="167639"/>
                  </a:lnTo>
                  <a:lnTo>
                    <a:pt x="94487" y="169164"/>
                  </a:lnTo>
                  <a:lnTo>
                    <a:pt x="121411" y="169164"/>
                  </a:lnTo>
                  <a:lnTo>
                    <a:pt x="120396" y="170687"/>
                  </a:lnTo>
                  <a:lnTo>
                    <a:pt x="118871" y="172212"/>
                  </a:lnTo>
                  <a:lnTo>
                    <a:pt x="115823" y="176783"/>
                  </a:lnTo>
                  <a:lnTo>
                    <a:pt x="115823" y="178308"/>
                  </a:lnTo>
                  <a:lnTo>
                    <a:pt x="114807" y="179832"/>
                  </a:lnTo>
                  <a:close/>
                </a:path>
                <a:path w="280670" h="227329">
                  <a:moveTo>
                    <a:pt x="269748" y="227076"/>
                  </a:moveTo>
                  <a:lnTo>
                    <a:pt x="263651" y="224028"/>
                  </a:lnTo>
                  <a:lnTo>
                    <a:pt x="260603" y="224028"/>
                  </a:lnTo>
                  <a:lnTo>
                    <a:pt x="257555" y="222503"/>
                  </a:lnTo>
                  <a:lnTo>
                    <a:pt x="256032" y="222503"/>
                  </a:lnTo>
                  <a:lnTo>
                    <a:pt x="252983" y="220980"/>
                  </a:lnTo>
                  <a:lnTo>
                    <a:pt x="237743" y="220980"/>
                  </a:lnTo>
                  <a:lnTo>
                    <a:pt x="233171" y="219455"/>
                  </a:lnTo>
                  <a:lnTo>
                    <a:pt x="228600" y="219455"/>
                  </a:lnTo>
                  <a:lnTo>
                    <a:pt x="222503" y="217932"/>
                  </a:lnTo>
                  <a:lnTo>
                    <a:pt x="137159" y="217932"/>
                  </a:lnTo>
                  <a:lnTo>
                    <a:pt x="131064" y="216408"/>
                  </a:lnTo>
                  <a:lnTo>
                    <a:pt x="102107" y="216408"/>
                  </a:lnTo>
                  <a:lnTo>
                    <a:pt x="100583" y="214883"/>
                  </a:lnTo>
                  <a:lnTo>
                    <a:pt x="97535" y="214883"/>
                  </a:lnTo>
                  <a:lnTo>
                    <a:pt x="94487" y="213360"/>
                  </a:lnTo>
                  <a:lnTo>
                    <a:pt x="91439" y="213360"/>
                  </a:lnTo>
                  <a:lnTo>
                    <a:pt x="88391" y="211835"/>
                  </a:lnTo>
                  <a:lnTo>
                    <a:pt x="88391" y="210312"/>
                  </a:lnTo>
                  <a:lnTo>
                    <a:pt x="82296" y="207264"/>
                  </a:lnTo>
                  <a:lnTo>
                    <a:pt x="79248" y="202692"/>
                  </a:lnTo>
                  <a:lnTo>
                    <a:pt x="79248" y="199644"/>
                  </a:lnTo>
                  <a:lnTo>
                    <a:pt x="80771" y="195071"/>
                  </a:lnTo>
                  <a:lnTo>
                    <a:pt x="80771" y="192023"/>
                  </a:lnTo>
                  <a:lnTo>
                    <a:pt x="85343" y="182880"/>
                  </a:lnTo>
                  <a:lnTo>
                    <a:pt x="85343" y="181355"/>
                  </a:lnTo>
                  <a:lnTo>
                    <a:pt x="86867" y="178308"/>
                  </a:lnTo>
                  <a:lnTo>
                    <a:pt x="86867" y="179832"/>
                  </a:lnTo>
                  <a:lnTo>
                    <a:pt x="114807" y="179832"/>
                  </a:lnTo>
                  <a:lnTo>
                    <a:pt x="112775" y="182880"/>
                  </a:lnTo>
                  <a:lnTo>
                    <a:pt x="111252" y="184403"/>
                  </a:lnTo>
                  <a:lnTo>
                    <a:pt x="109728" y="184403"/>
                  </a:lnTo>
                  <a:lnTo>
                    <a:pt x="107441" y="188976"/>
                  </a:lnTo>
                  <a:lnTo>
                    <a:pt x="97535" y="188976"/>
                  </a:lnTo>
                  <a:lnTo>
                    <a:pt x="102107" y="199644"/>
                  </a:lnTo>
                  <a:lnTo>
                    <a:pt x="263651" y="199644"/>
                  </a:lnTo>
                  <a:lnTo>
                    <a:pt x="268223" y="201167"/>
                  </a:lnTo>
                  <a:lnTo>
                    <a:pt x="271271" y="202692"/>
                  </a:lnTo>
                  <a:lnTo>
                    <a:pt x="277367" y="204216"/>
                  </a:lnTo>
                  <a:lnTo>
                    <a:pt x="280416" y="210312"/>
                  </a:lnTo>
                  <a:lnTo>
                    <a:pt x="277367" y="222503"/>
                  </a:lnTo>
                  <a:lnTo>
                    <a:pt x="269748" y="227076"/>
                  </a:lnTo>
                  <a:close/>
                </a:path>
                <a:path w="280670" h="227329">
                  <a:moveTo>
                    <a:pt x="109728" y="185928"/>
                  </a:moveTo>
                  <a:lnTo>
                    <a:pt x="109728" y="184403"/>
                  </a:lnTo>
                  <a:lnTo>
                    <a:pt x="111252" y="184403"/>
                  </a:lnTo>
                  <a:lnTo>
                    <a:pt x="109728" y="185928"/>
                  </a:lnTo>
                  <a:close/>
                </a:path>
                <a:path w="280670" h="227329">
                  <a:moveTo>
                    <a:pt x="102107" y="199644"/>
                  </a:moveTo>
                  <a:lnTo>
                    <a:pt x="97535" y="188976"/>
                  </a:lnTo>
                  <a:lnTo>
                    <a:pt x="100583" y="190500"/>
                  </a:lnTo>
                  <a:lnTo>
                    <a:pt x="99059" y="190500"/>
                  </a:lnTo>
                  <a:lnTo>
                    <a:pt x="102107" y="192023"/>
                  </a:lnTo>
                  <a:lnTo>
                    <a:pt x="103632" y="192023"/>
                  </a:lnTo>
                  <a:lnTo>
                    <a:pt x="104648" y="192531"/>
                  </a:lnTo>
                  <a:lnTo>
                    <a:pt x="103632" y="193548"/>
                  </a:lnTo>
                  <a:lnTo>
                    <a:pt x="105155" y="193548"/>
                  </a:lnTo>
                  <a:lnTo>
                    <a:pt x="104394" y="195071"/>
                  </a:lnTo>
                  <a:lnTo>
                    <a:pt x="102107" y="195071"/>
                  </a:lnTo>
                  <a:lnTo>
                    <a:pt x="102107" y="199644"/>
                  </a:lnTo>
                  <a:close/>
                </a:path>
                <a:path w="280670" h="227329">
                  <a:moveTo>
                    <a:pt x="104648" y="192531"/>
                  </a:moveTo>
                  <a:lnTo>
                    <a:pt x="103632" y="192023"/>
                  </a:lnTo>
                  <a:lnTo>
                    <a:pt x="102107" y="192023"/>
                  </a:lnTo>
                  <a:lnTo>
                    <a:pt x="99059" y="190500"/>
                  </a:lnTo>
                  <a:lnTo>
                    <a:pt x="100583" y="190500"/>
                  </a:lnTo>
                  <a:lnTo>
                    <a:pt x="97535" y="188976"/>
                  </a:lnTo>
                  <a:lnTo>
                    <a:pt x="107441" y="188976"/>
                  </a:lnTo>
                  <a:lnTo>
                    <a:pt x="106680" y="190500"/>
                  </a:lnTo>
                  <a:lnTo>
                    <a:pt x="104648" y="192531"/>
                  </a:lnTo>
                  <a:close/>
                </a:path>
                <a:path w="280670" h="227329">
                  <a:moveTo>
                    <a:pt x="106680" y="193548"/>
                  </a:moveTo>
                  <a:lnTo>
                    <a:pt x="103632" y="193548"/>
                  </a:lnTo>
                  <a:lnTo>
                    <a:pt x="104648" y="192531"/>
                  </a:lnTo>
                  <a:lnTo>
                    <a:pt x="106680" y="193548"/>
                  </a:lnTo>
                  <a:close/>
                </a:path>
                <a:path w="280670" h="227329">
                  <a:moveTo>
                    <a:pt x="262128" y="199644"/>
                  </a:moveTo>
                  <a:lnTo>
                    <a:pt x="102107" y="199644"/>
                  </a:lnTo>
                  <a:lnTo>
                    <a:pt x="105155" y="193548"/>
                  </a:lnTo>
                  <a:lnTo>
                    <a:pt x="224028" y="193548"/>
                  </a:lnTo>
                  <a:lnTo>
                    <a:pt x="225551" y="195071"/>
                  </a:lnTo>
                  <a:lnTo>
                    <a:pt x="237743" y="195071"/>
                  </a:lnTo>
                  <a:lnTo>
                    <a:pt x="242316" y="196596"/>
                  </a:lnTo>
                  <a:lnTo>
                    <a:pt x="246887" y="196596"/>
                  </a:lnTo>
                  <a:lnTo>
                    <a:pt x="251459" y="198119"/>
                  </a:lnTo>
                  <a:lnTo>
                    <a:pt x="259080" y="198119"/>
                  </a:lnTo>
                  <a:lnTo>
                    <a:pt x="262128" y="199644"/>
                  </a:lnTo>
                  <a:close/>
                </a:path>
                <a:path w="280670" h="227329">
                  <a:moveTo>
                    <a:pt x="102107" y="198119"/>
                  </a:moveTo>
                  <a:lnTo>
                    <a:pt x="102107" y="195071"/>
                  </a:lnTo>
                  <a:lnTo>
                    <a:pt x="103632" y="195071"/>
                  </a:lnTo>
                  <a:lnTo>
                    <a:pt x="102107" y="198119"/>
                  </a:lnTo>
                  <a:close/>
                </a:path>
                <a:path w="280670" h="227329">
                  <a:moveTo>
                    <a:pt x="102107" y="198119"/>
                  </a:moveTo>
                  <a:lnTo>
                    <a:pt x="103632" y="195071"/>
                  </a:lnTo>
                  <a:lnTo>
                    <a:pt x="103632" y="196596"/>
                  </a:lnTo>
                  <a:lnTo>
                    <a:pt x="102107" y="198119"/>
                  </a:lnTo>
                  <a:close/>
                </a:path>
                <a:path w="280670" h="227329">
                  <a:moveTo>
                    <a:pt x="103632" y="196596"/>
                  </a:moveTo>
                  <a:lnTo>
                    <a:pt x="103632" y="195071"/>
                  </a:lnTo>
                  <a:lnTo>
                    <a:pt x="104394" y="195071"/>
                  </a:lnTo>
                  <a:lnTo>
                    <a:pt x="103632" y="196596"/>
                  </a:lnTo>
                  <a:close/>
                </a:path>
                <a:path w="280670" h="227329">
                  <a:moveTo>
                    <a:pt x="102107" y="199644"/>
                  </a:moveTo>
                  <a:lnTo>
                    <a:pt x="102107" y="198119"/>
                  </a:lnTo>
                  <a:lnTo>
                    <a:pt x="103632" y="196596"/>
                  </a:lnTo>
                  <a:lnTo>
                    <a:pt x="102107" y="199644"/>
                  </a:lnTo>
                  <a:close/>
                </a:path>
                <a:path w="280670" h="227329">
                  <a:moveTo>
                    <a:pt x="254507" y="222503"/>
                  </a:moveTo>
                  <a:lnTo>
                    <a:pt x="249935" y="222503"/>
                  </a:lnTo>
                  <a:lnTo>
                    <a:pt x="248412" y="220980"/>
                  </a:lnTo>
                  <a:lnTo>
                    <a:pt x="252983" y="220980"/>
                  </a:lnTo>
                  <a:lnTo>
                    <a:pt x="254507" y="2225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644128" y="5750052"/>
              <a:ext cx="166115" cy="13868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862059" y="5695188"/>
              <a:ext cx="178308" cy="8077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121140" y="5518404"/>
              <a:ext cx="323088" cy="281940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506712" y="5468112"/>
            <a:ext cx="394716" cy="262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1120" y="1176527"/>
            <a:ext cx="499872" cy="2499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1420" y="1115567"/>
            <a:ext cx="554735" cy="2926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8076" y="1100327"/>
            <a:ext cx="742187" cy="2705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76784" y="1126236"/>
            <a:ext cx="8868410" cy="2819400"/>
            <a:chOff x="176784" y="1126236"/>
            <a:chExt cx="8868410" cy="281940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0976" y="2572511"/>
              <a:ext cx="473963" cy="2324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784" y="1126236"/>
              <a:ext cx="8807196" cy="2819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0796" y="3546348"/>
              <a:ext cx="489203" cy="2247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14488" y="3691127"/>
              <a:ext cx="30480" cy="131445"/>
            </a:xfrm>
            <a:custGeom>
              <a:avLst/>
              <a:gdLst/>
              <a:ahLst/>
              <a:cxnLst/>
              <a:rect l="l" t="t" r="r" b="b"/>
              <a:pathLst>
                <a:path w="30479" h="131445">
                  <a:moveTo>
                    <a:pt x="4572" y="16764"/>
                  </a:moveTo>
                  <a:lnTo>
                    <a:pt x="3048" y="13716"/>
                  </a:lnTo>
                  <a:lnTo>
                    <a:pt x="3048" y="9144"/>
                  </a:lnTo>
                  <a:lnTo>
                    <a:pt x="4572" y="4572"/>
                  </a:lnTo>
                  <a:lnTo>
                    <a:pt x="9144" y="3048"/>
                  </a:lnTo>
                  <a:lnTo>
                    <a:pt x="13716" y="0"/>
                  </a:lnTo>
                  <a:lnTo>
                    <a:pt x="18288" y="1524"/>
                  </a:lnTo>
                  <a:lnTo>
                    <a:pt x="21336" y="6096"/>
                  </a:lnTo>
                  <a:lnTo>
                    <a:pt x="24384" y="9144"/>
                  </a:lnTo>
                  <a:lnTo>
                    <a:pt x="24384" y="12192"/>
                  </a:lnTo>
                  <a:lnTo>
                    <a:pt x="25400" y="15240"/>
                  </a:lnTo>
                  <a:lnTo>
                    <a:pt x="4572" y="15240"/>
                  </a:lnTo>
                  <a:lnTo>
                    <a:pt x="4572" y="16764"/>
                  </a:lnTo>
                  <a:close/>
                </a:path>
                <a:path w="30479" h="131445">
                  <a:moveTo>
                    <a:pt x="27432" y="24384"/>
                  </a:moveTo>
                  <a:lnTo>
                    <a:pt x="6096" y="24384"/>
                  </a:lnTo>
                  <a:lnTo>
                    <a:pt x="4572" y="21336"/>
                  </a:lnTo>
                  <a:lnTo>
                    <a:pt x="4572" y="15240"/>
                  </a:lnTo>
                  <a:lnTo>
                    <a:pt x="25400" y="15240"/>
                  </a:lnTo>
                  <a:lnTo>
                    <a:pt x="25908" y="16764"/>
                  </a:lnTo>
                  <a:lnTo>
                    <a:pt x="25908" y="18288"/>
                  </a:lnTo>
                  <a:lnTo>
                    <a:pt x="27432" y="19812"/>
                  </a:lnTo>
                  <a:lnTo>
                    <a:pt x="27432" y="24384"/>
                  </a:lnTo>
                  <a:close/>
                </a:path>
                <a:path w="30479" h="131445">
                  <a:moveTo>
                    <a:pt x="6096" y="27432"/>
                  </a:moveTo>
                  <a:lnTo>
                    <a:pt x="4572" y="22860"/>
                  </a:lnTo>
                  <a:lnTo>
                    <a:pt x="6096" y="24384"/>
                  </a:lnTo>
                  <a:lnTo>
                    <a:pt x="27432" y="24384"/>
                  </a:lnTo>
                  <a:lnTo>
                    <a:pt x="27432" y="25908"/>
                  </a:lnTo>
                  <a:lnTo>
                    <a:pt x="6096" y="25908"/>
                  </a:lnTo>
                  <a:lnTo>
                    <a:pt x="6096" y="27432"/>
                  </a:lnTo>
                  <a:close/>
                </a:path>
                <a:path w="30479" h="131445">
                  <a:moveTo>
                    <a:pt x="7620" y="44196"/>
                  </a:moveTo>
                  <a:lnTo>
                    <a:pt x="6096" y="39624"/>
                  </a:lnTo>
                  <a:lnTo>
                    <a:pt x="6096" y="25908"/>
                  </a:lnTo>
                  <a:lnTo>
                    <a:pt x="27432" y="25908"/>
                  </a:lnTo>
                  <a:lnTo>
                    <a:pt x="27432" y="30480"/>
                  </a:lnTo>
                  <a:lnTo>
                    <a:pt x="28956" y="30480"/>
                  </a:lnTo>
                  <a:lnTo>
                    <a:pt x="28956" y="42672"/>
                  </a:lnTo>
                  <a:lnTo>
                    <a:pt x="7620" y="42672"/>
                  </a:lnTo>
                  <a:lnTo>
                    <a:pt x="7620" y="44196"/>
                  </a:lnTo>
                  <a:close/>
                </a:path>
                <a:path w="30479" h="131445">
                  <a:moveTo>
                    <a:pt x="28956" y="30480"/>
                  </a:moveTo>
                  <a:lnTo>
                    <a:pt x="27432" y="30480"/>
                  </a:lnTo>
                  <a:lnTo>
                    <a:pt x="27432" y="27432"/>
                  </a:lnTo>
                  <a:lnTo>
                    <a:pt x="28956" y="30480"/>
                  </a:lnTo>
                  <a:close/>
                </a:path>
                <a:path w="30479" h="131445">
                  <a:moveTo>
                    <a:pt x="30480" y="50292"/>
                  </a:moveTo>
                  <a:lnTo>
                    <a:pt x="7620" y="50292"/>
                  </a:lnTo>
                  <a:lnTo>
                    <a:pt x="7620" y="42672"/>
                  </a:lnTo>
                  <a:lnTo>
                    <a:pt x="28956" y="42672"/>
                  </a:lnTo>
                  <a:lnTo>
                    <a:pt x="28956" y="45720"/>
                  </a:lnTo>
                  <a:lnTo>
                    <a:pt x="30480" y="50292"/>
                  </a:lnTo>
                  <a:close/>
                </a:path>
                <a:path w="30479" h="131445">
                  <a:moveTo>
                    <a:pt x="16764" y="131064"/>
                  </a:moveTo>
                  <a:lnTo>
                    <a:pt x="4572" y="128016"/>
                  </a:lnTo>
                  <a:lnTo>
                    <a:pt x="0" y="123444"/>
                  </a:lnTo>
                  <a:lnTo>
                    <a:pt x="1524" y="117348"/>
                  </a:lnTo>
                  <a:lnTo>
                    <a:pt x="1524" y="106680"/>
                  </a:lnTo>
                  <a:lnTo>
                    <a:pt x="3048" y="103632"/>
                  </a:lnTo>
                  <a:lnTo>
                    <a:pt x="3048" y="91440"/>
                  </a:lnTo>
                  <a:lnTo>
                    <a:pt x="4572" y="86868"/>
                  </a:lnTo>
                  <a:lnTo>
                    <a:pt x="4572" y="74676"/>
                  </a:lnTo>
                  <a:lnTo>
                    <a:pt x="6096" y="73152"/>
                  </a:lnTo>
                  <a:lnTo>
                    <a:pt x="6096" y="51816"/>
                  </a:lnTo>
                  <a:lnTo>
                    <a:pt x="7620" y="48768"/>
                  </a:lnTo>
                  <a:lnTo>
                    <a:pt x="7620" y="50292"/>
                  </a:lnTo>
                  <a:lnTo>
                    <a:pt x="30480" y="50292"/>
                  </a:lnTo>
                  <a:lnTo>
                    <a:pt x="28956" y="51816"/>
                  </a:lnTo>
                  <a:lnTo>
                    <a:pt x="28956" y="73152"/>
                  </a:lnTo>
                  <a:lnTo>
                    <a:pt x="27432" y="76200"/>
                  </a:lnTo>
                  <a:lnTo>
                    <a:pt x="28956" y="76200"/>
                  </a:lnTo>
                  <a:lnTo>
                    <a:pt x="27432" y="80772"/>
                  </a:lnTo>
                  <a:lnTo>
                    <a:pt x="27432" y="102108"/>
                  </a:lnTo>
                  <a:lnTo>
                    <a:pt x="25908" y="103632"/>
                  </a:lnTo>
                  <a:lnTo>
                    <a:pt x="25908" y="117348"/>
                  </a:lnTo>
                  <a:lnTo>
                    <a:pt x="24384" y="117348"/>
                  </a:lnTo>
                  <a:lnTo>
                    <a:pt x="24384" y="121920"/>
                  </a:lnTo>
                  <a:lnTo>
                    <a:pt x="22860" y="126492"/>
                  </a:lnTo>
                  <a:lnTo>
                    <a:pt x="16764" y="131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8119" y="3491484"/>
              <a:ext cx="606551" cy="3337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90203" y="3648455"/>
              <a:ext cx="184404" cy="853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77940" y="4066032"/>
            <a:ext cx="402336" cy="55473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26580" y="4271771"/>
            <a:ext cx="134112" cy="77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38416" y="4126992"/>
            <a:ext cx="416051" cy="3047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697723" y="4203191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42672" y="25908"/>
                </a:moveTo>
                <a:lnTo>
                  <a:pt x="27432" y="25908"/>
                </a:lnTo>
                <a:lnTo>
                  <a:pt x="25908" y="24384"/>
                </a:lnTo>
                <a:lnTo>
                  <a:pt x="21336" y="24384"/>
                </a:lnTo>
                <a:lnTo>
                  <a:pt x="19812" y="22860"/>
                </a:lnTo>
                <a:lnTo>
                  <a:pt x="15240" y="22860"/>
                </a:lnTo>
                <a:lnTo>
                  <a:pt x="12192" y="21336"/>
                </a:lnTo>
                <a:lnTo>
                  <a:pt x="9144" y="21336"/>
                </a:lnTo>
                <a:lnTo>
                  <a:pt x="4572" y="16764"/>
                </a:lnTo>
                <a:lnTo>
                  <a:pt x="3048" y="16764"/>
                </a:lnTo>
                <a:lnTo>
                  <a:pt x="1524" y="13716"/>
                </a:lnTo>
                <a:lnTo>
                  <a:pt x="1524" y="9144"/>
                </a:lnTo>
                <a:lnTo>
                  <a:pt x="0" y="7620"/>
                </a:lnTo>
                <a:lnTo>
                  <a:pt x="1524" y="4572"/>
                </a:lnTo>
                <a:lnTo>
                  <a:pt x="4572" y="1524"/>
                </a:lnTo>
                <a:lnTo>
                  <a:pt x="7620" y="0"/>
                </a:lnTo>
                <a:lnTo>
                  <a:pt x="10668" y="0"/>
                </a:lnTo>
                <a:lnTo>
                  <a:pt x="12192" y="1524"/>
                </a:lnTo>
                <a:lnTo>
                  <a:pt x="16764" y="3048"/>
                </a:lnTo>
                <a:lnTo>
                  <a:pt x="32004" y="3048"/>
                </a:lnTo>
                <a:lnTo>
                  <a:pt x="35052" y="4572"/>
                </a:lnTo>
                <a:lnTo>
                  <a:pt x="44196" y="4572"/>
                </a:lnTo>
                <a:lnTo>
                  <a:pt x="47244" y="7620"/>
                </a:lnTo>
                <a:lnTo>
                  <a:pt x="50292" y="9144"/>
                </a:lnTo>
                <a:lnTo>
                  <a:pt x="51816" y="13716"/>
                </a:lnTo>
                <a:lnTo>
                  <a:pt x="50292" y="18288"/>
                </a:lnTo>
                <a:lnTo>
                  <a:pt x="50292" y="19812"/>
                </a:lnTo>
                <a:lnTo>
                  <a:pt x="48768" y="22860"/>
                </a:lnTo>
                <a:lnTo>
                  <a:pt x="42672" y="25908"/>
                </a:lnTo>
                <a:close/>
              </a:path>
              <a:path w="52070" h="27939">
                <a:moveTo>
                  <a:pt x="16764" y="3048"/>
                </a:moveTo>
                <a:lnTo>
                  <a:pt x="12192" y="1524"/>
                </a:lnTo>
                <a:lnTo>
                  <a:pt x="15240" y="1524"/>
                </a:lnTo>
                <a:lnTo>
                  <a:pt x="16764" y="3048"/>
                </a:lnTo>
                <a:close/>
              </a:path>
              <a:path w="52070" h="27939">
                <a:moveTo>
                  <a:pt x="30480" y="3048"/>
                </a:moveTo>
                <a:lnTo>
                  <a:pt x="16764" y="3048"/>
                </a:lnTo>
                <a:lnTo>
                  <a:pt x="15240" y="1524"/>
                </a:lnTo>
                <a:lnTo>
                  <a:pt x="28956" y="1524"/>
                </a:lnTo>
                <a:lnTo>
                  <a:pt x="30480" y="3048"/>
                </a:lnTo>
                <a:close/>
              </a:path>
              <a:path w="52070" h="27939">
                <a:moveTo>
                  <a:pt x="36576" y="27432"/>
                </a:moveTo>
                <a:lnTo>
                  <a:pt x="33528" y="27432"/>
                </a:lnTo>
                <a:lnTo>
                  <a:pt x="30480" y="25908"/>
                </a:lnTo>
                <a:lnTo>
                  <a:pt x="41148" y="25908"/>
                </a:lnTo>
                <a:lnTo>
                  <a:pt x="36576" y="27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62672" y="4338828"/>
            <a:ext cx="114300" cy="1645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22664" y="2400300"/>
            <a:ext cx="772667" cy="64262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002523" y="3998976"/>
            <a:ext cx="474345" cy="769620"/>
            <a:chOff x="8002523" y="3998976"/>
            <a:chExt cx="474345" cy="769620"/>
          </a:xfrm>
        </p:grpSpPr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33231" y="3998976"/>
              <a:ext cx="91440" cy="1295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02523" y="4114800"/>
              <a:ext cx="473964" cy="653795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703564" y="4285488"/>
            <a:ext cx="167639" cy="7924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44356" y="4152900"/>
            <a:ext cx="486156" cy="26060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45363" y="3971544"/>
            <a:ext cx="620267" cy="23469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69491" y="3881628"/>
            <a:ext cx="312420" cy="34544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778495" y="3941076"/>
            <a:ext cx="254635" cy="306705"/>
          </a:xfrm>
          <a:custGeom>
            <a:avLst/>
            <a:gdLst/>
            <a:ahLst/>
            <a:cxnLst/>
            <a:rect l="l" t="t" r="r" b="b"/>
            <a:pathLst>
              <a:path w="254635" h="306704">
                <a:moveTo>
                  <a:pt x="254508" y="132588"/>
                </a:moveTo>
                <a:lnTo>
                  <a:pt x="252984" y="128016"/>
                </a:lnTo>
                <a:lnTo>
                  <a:pt x="251460" y="126492"/>
                </a:lnTo>
                <a:lnTo>
                  <a:pt x="249936" y="123444"/>
                </a:lnTo>
                <a:lnTo>
                  <a:pt x="246888" y="120396"/>
                </a:lnTo>
                <a:lnTo>
                  <a:pt x="245364" y="120396"/>
                </a:lnTo>
                <a:lnTo>
                  <a:pt x="242316" y="118872"/>
                </a:lnTo>
                <a:lnTo>
                  <a:pt x="237744" y="118872"/>
                </a:lnTo>
                <a:lnTo>
                  <a:pt x="234696" y="120396"/>
                </a:lnTo>
                <a:lnTo>
                  <a:pt x="231648" y="123444"/>
                </a:lnTo>
                <a:lnTo>
                  <a:pt x="230886" y="124968"/>
                </a:lnTo>
                <a:lnTo>
                  <a:pt x="227076" y="124968"/>
                </a:lnTo>
                <a:lnTo>
                  <a:pt x="224028" y="126492"/>
                </a:lnTo>
                <a:lnTo>
                  <a:pt x="219456" y="128016"/>
                </a:lnTo>
                <a:lnTo>
                  <a:pt x="216408" y="129540"/>
                </a:lnTo>
                <a:lnTo>
                  <a:pt x="210312" y="129540"/>
                </a:lnTo>
                <a:lnTo>
                  <a:pt x="208788" y="131064"/>
                </a:lnTo>
                <a:lnTo>
                  <a:pt x="204216" y="131064"/>
                </a:lnTo>
                <a:lnTo>
                  <a:pt x="199644" y="132588"/>
                </a:lnTo>
                <a:lnTo>
                  <a:pt x="193548" y="134112"/>
                </a:lnTo>
                <a:lnTo>
                  <a:pt x="170688" y="134112"/>
                </a:lnTo>
                <a:lnTo>
                  <a:pt x="164592" y="135636"/>
                </a:lnTo>
                <a:lnTo>
                  <a:pt x="138188" y="135636"/>
                </a:lnTo>
                <a:lnTo>
                  <a:pt x="137172" y="132588"/>
                </a:lnTo>
                <a:lnTo>
                  <a:pt x="135648" y="131064"/>
                </a:lnTo>
                <a:lnTo>
                  <a:pt x="132600" y="123444"/>
                </a:lnTo>
                <a:lnTo>
                  <a:pt x="129044" y="112776"/>
                </a:lnTo>
                <a:lnTo>
                  <a:pt x="126504" y="105156"/>
                </a:lnTo>
                <a:lnTo>
                  <a:pt x="123456" y="97536"/>
                </a:lnTo>
                <a:lnTo>
                  <a:pt x="120916" y="89916"/>
                </a:lnTo>
                <a:lnTo>
                  <a:pt x="120408" y="88392"/>
                </a:lnTo>
                <a:lnTo>
                  <a:pt x="120408" y="89916"/>
                </a:lnTo>
                <a:lnTo>
                  <a:pt x="119138" y="82296"/>
                </a:lnTo>
                <a:lnTo>
                  <a:pt x="118884" y="80772"/>
                </a:lnTo>
                <a:lnTo>
                  <a:pt x="118884" y="82296"/>
                </a:lnTo>
                <a:lnTo>
                  <a:pt x="117360" y="73152"/>
                </a:lnTo>
                <a:lnTo>
                  <a:pt x="117360" y="65532"/>
                </a:lnTo>
                <a:lnTo>
                  <a:pt x="115836" y="57912"/>
                </a:lnTo>
                <a:lnTo>
                  <a:pt x="115836" y="51816"/>
                </a:lnTo>
                <a:lnTo>
                  <a:pt x="115227" y="48768"/>
                </a:lnTo>
                <a:lnTo>
                  <a:pt x="114312" y="44196"/>
                </a:lnTo>
                <a:lnTo>
                  <a:pt x="113169" y="39624"/>
                </a:lnTo>
                <a:lnTo>
                  <a:pt x="112788" y="38100"/>
                </a:lnTo>
                <a:lnTo>
                  <a:pt x="112788" y="36576"/>
                </a:lnTo>
                <a:lnTo>
                  <a:pt x="117360" y="35052"/>
                </a:lnTo>
                <a:lnTo>
                  <a:pt x="117360" y="30480"/>
                </a:lnTo>
                <a:lnTo>
                  <a:pt x="115836" y="25908"/>
                </a:lnTo>
                <a:lnTo>
                  <a:pt x="115836" y="24384"/>
                </a:lnTo>
                <a:lnTo>
                  <a:pt x="114312" y="22860"/>
                </a:lnTo>
                <a:lnTo>
                  <a:pt x="114312" y="24384"/>
                </a:lnTo>
                <a:lnTo>
                  <a:pt x="114312" y="25908"/>
                </a:lnTo>
                <a:lnTo>
                  <a:pt x="98056" y="25908"/>
                </a:lnTo>
                <a:lnTo>
                  <a:pt x="97548" y="25908"/>
                </a:lnTo>
                <a:lnTo>
                  <a:pt x="96024" y="24384"/>
                </a:lnTo>
                <a:lnTo>
                  <a:pt x="97548" y="24384"/>
                </a:lnTo>
                <a:lnTo>
                  <a:pt x="114312" y="24384"/>
                </a:lnTo>
                <a:lnTo>
                  <a:pt x="114312" y="22860"/>
                </a:lnTo>
                <a:lnTo>
                  <a:pt x="114312" y="19812"/>
                </a:lnTo>
                <a:lnTo>
                  <a:pt x="115836" y="15240"/>
                </a:lnTo>
                <a:lnTo>
                  <a:pt x="115836" y="10668"/>
                </a:lnTo>
                <a:lnTo>
                  <a:pt x="114312" y="4572"/>
                </a:lnTo>
                <a:lnTo>
                  <a:pt x="110248" y="3556"/>
                </a:lnTo>
                <a:lnTo>
                  <a:pt x="109740" y="3048"/>
                </a:lnTo>
                <a:lnTo>
                  <a:pt x="106692" y="2032"/>
                </a:lnTo>
                <a:lnTo>
                  <a:pt x="105930" y="1524"/>
                </a:lnTo>
                <a:lnTo>
                  <a:pt x="103644" y="0"/>
                </a:lnTo>
                <a:lnTo>
                  <a:pt x="97548" y="1524"/>
                </a:lnTo>
                <a:lnTo>
                  <a:pt x="95719" y="4267"/>
                </a:lnTo>
                <a:lnTo>
                  <a:pt x="92976" y="6096"/>
                </a:lnTo>
                <a:lnTo>
                  <a:pt x="91452" y="10668"/>
                </a:lnTo>
                <a:lnTo>
                  <a:pt x="91452" y="15240"/>
                </a:lnTo>
                <a:lnTo>
                  <a:pt x="89928" y="19812"/>
                </a:lnTo>
                <a:lnTo>
                  <a:pt x="89928" y="28956"/>
                </a:lnTo>
                <a:lnTo>
                  <a:pt x="88404" y="33528"/>
                </a:lnTo>
                <a:lnTo>
                  <a:pt x="88404" y="35052"/>
                </a:lnTo>
                <a:lnTo>
                  <a:pt x="89928" y="41148"/>
                </a:lnTo>
                <a:lnTo>
                  <a:pt x="89928" y="42672"/>
                </a:lnTo>
                <a:lnTo>
                  <a:pt x="91452" y="48768"/>
                </a:lnTo>
                <a:lnTo>
                  <a:pt x="89928" y="47244"/>
                </a:lnTo>
                <a:lnTo>
                  <a:pt x="91452" y="54864"/>
                </a:lnTo>
                <a:lnTo>
                  <a:pt x="91452" y="60960"/>
                </a:lnTo>
                <a:lnTo>
                  <a:pt x="94500" y="76200"/>
                </a:lnTo>
                <a:lnTo>
                  <a:pt x="96024" y="85344"/>
                </a:lnTo>
                <a:lnTo>
                  <a:pt x="96024" y="86868"/>
                </a:lnTo>
                <a:lnTo>
                  <a:pt x="97548" y="94488"/>
                </a:lnTo>
                <a:lnTo>
                  <a:pt x="97548" y="96012"/>
                </a:lnTo>
                <a:lnTo>
                  <a:pt x="103644" y="114300"/>
                </a:lnTo>
                <a:lnTo>
                  <a:pt x="103644" y="112776"/>
                </a:lnTo>
                <a:lnTo>
                  <a:pt x="106692" y="121920"/>
                </a:lnTo>
                <a:lnTo>
                  <a:pt x="106692" y="123444"/>
                </a:lnTo>
                <a:lnTo>
                  <a:pt x="109740" y="131064"/>
                </a:lnTo>
                <a:lnTo>
                  <a:pt x="109740" y="132588"/>
                </a:lnTo>
                <a:lnTo>
                  <a:pt x="110959" y="135636"/>
                </a:lnTo>
                <a:lnTo>
                  <a:pt x="105156" y="135636"/>
                </a:lnTo>
                <a:lnTo>
                  <a:pt x="97536" y="134112"/>
                </a:lnTo>
                <a:lnTo>
                  <a:pt x="77724" y="134112"/>
                </a:lnTo>
                <a:lnTo>
                  <a:pt x="71628" y="132588"/>
                </a:lnTo>
                <a:lnTo>
                  <a:pt x="65532" y="132588"/>
                </a:lnTo>
                <a:lnTo>
                  <a:pt x="60960" y="131064"/>
                </a:lnTo>
                <a:lnTo>
                  <a:pt x="56388" y="131064"/>
                </a:lnTo>
                <a:lnTo>
                  <a:pt x="56388" y="129540"/>
                </a:lnTo>
                <a:lnTo>
                  <a:pt x="50292" y="129540"/>
                </a:lnTo>
                <a:lnTo>
                  <a:pt x="44196" y="128016"/>
                </a:lnTo>
                <a:lnTo>
                  <a:pt x="42672" y="128016"/>
                </a:lnTo>
                <a:lnTo>
                  <a:pt x="38100" y="126492"/>
                </a:lnTo>
                <a:lnTo>
                  <a:pt x="30480" y="126492"/>
                </a:lnTo>
                <a:lnTo>
                  <a:pt x="25908" y="124968"/>
                </a:lnTo>
                <a:lnTo>
                  <a:pt x="27432" y="126492"/>
                </a:lnTo>
                <a:lnTo>
                  <a:pt x="24384" y="124968"/>
                </a:lnTo>
                <a:lnTo>
                  <a:pt x="12192" y="124968"/>
                </a:lnTo>
                <a:lnTo>
                  <a:pt x="9144" y="126492"/>
                </a:lnTo>
                <a:lnTo>
                  <a:pt x="6096" y="126492"/>
                </a:lnTo>
                <a:lnTo>
                  <a:pt x="3048" y="129540"/>
                </a:lnTo>
                <a:lnTo>
                  <a:pt x="1524" y="134112"/>
                </a:lnTo>
                <a:lnTo>
                  <a:pt x="0" y="137160"/>
                </a:lnTo>
                <a:lnTo>
                  <a:pt x="1524" y="141732"/>
                </a:lnTo>
                <a:lnTo>
                  <a:pt x="4572" y="144780"/>
                </a:lnTo>
                <a:lnTo>
                  <a:pt x="4572" y="146304"/>
                </a:lnTo>
                <a:lnTo>
                  <a:pt x="6096" y="147828"/>
                </a:lnTo>
                <a:lnTo>
                  <a:pt x="9144" y="147828"/>
                </a:lnTo>
                <a:lnTo>
                  <a:pt x="10668" y="149352"/>
                </a:lnTo>
                <a:lnTo>
                  <a:pt x="16764" y="149352"/>
                </a:lnTo>
                <a:lnTo>
                  <a:pt x="19812" y="147828"/>
                </a:lnTo>
                <a:lnTo>
                  <a:pt x="24384" y="147828"/>
                </a:lnTo>
                <a:lnTo>
                  <a:pt x="28956" y="149352"/>
                </a:lnTo>
                <a:lnTo>
                  <a:pt x="33528" y="149352"/>
                </a:lnTo>
                <a:lnTo>
                  <a:pt x="39624" y="150876"/>
                </a:lnTo>
                <a:lnTo>
                  <a:pt x="45720" y="150876"/>
                </a:lnTo>
                <a:lnTo>
                  <a:pt x="51816" y="152400"/>
                </a:lnTo>
                <a:lnTo>
                  <a:pt x="56388" y="152400"/>
                </a:lnTo>
                <a:lnTo>
                  <a:pt x="60960" y="153924"/>
                </a:lnTo>
                <a:lnTo>
                  <a:pt x="62484" y="153924"/>
                </a:lnTo>
                <a:lnTo>
                  <a:pt x="67056" y="155448"/>
                </a:lnTo>
                <a:lnTo>
                  <a:pt x="73152" y="156972"/>
                </a:lnTo>
                <a:lnTo>
                  <a:pt x="82296" y="156972"/>
                </a:lnTo>
                <a:lnTo>
                  <a:pt x="88392" y="158496"/>
                </a:lnTo>
                <a:lnTo>
                  <a:pt x="103632" y="158496"/>
                </a:lnTo>
                <a:lnTo>
                  <a:pt x="111252" y="160020"/>
                </a:lnTo>
                <a:lnTo>
                  <a:pt x="121170" y="160020"/>
                </a:lnTo>
                <a:lnTo>
                  <a:pt x="124980" y="167640"/>
                </a:lnTo>
                <a:lnTo>
                  <a:pt x="128028" y="175260"/>
                </a:lnTo>
                <a:lnTo>
                  <a:pt x="132600" y="182880"/>
                </a:lnTo>
                <a:lnTo>
                  <a:pt x="141744" y="205740"/>
                </a:lnTo>
                <a:lnTo>
                  <a:pt x="141744" y="204216"/>
                </a:lnTo>
                <a:lnTo>
                  <a:pt x="150888" y="227076"/>
                </a:lnTo>
                <a:lnTo>
                  <a:pt x="149364" y="225552"/>
                </a:lnTo>
                <a:lnTo>
                  <a:pt x="152412" y="234696"/>
                </a:lnTo>
                <a:lnTo>
                  <a:pt x="152412" y="233172"/>
                </a:lnTo>
                <a:lnTo>
                  <a:pt x="153936" y="240792"/>
                </a:lnTo>
                <a:lnTo>
                  <a:pt x="156984" y="248412"/>
                </a:lnTo>
                <a:lnTo>
                  <a:pt x="155460" y="246888"/>
                </a:lnTo>
                <a:lnTo>
                  <a:pt x="158508" y="262128"/>
                </a:lnTo>
                <a:lnTo>
                  <a:pt x="160032" y="268224"/>
                </a:lnTo>
                <a:lnTo>
                  <a:pt x="161556" y="272796"/>
                </a:lnTo>
                <a:lnTo>
                  <a:pt x="161556" y="278892"/>
                </a:lnTo>
                <a:lnTo>
                  <a:pt x="163080" y="283464"/>
                </a:lnTo>
                <a:lnTo>
                  <a:pt x="163080" y="288036"/>
                </a:lnTo>
                <a:lnTo>
                  <a:pt x="164604" y="292608"/>
                </a:lnTo>
                <a:lnTo>
                  <a:pt x="166128" y="295656"/>
                </a:lnTo>
                <a:lnTo>
                  <a:pt x="166128" y="297180"/>
                </a:lnTo>
                <a:lnTo>
                  <a:pt x="169176" y="303276"/>
                </a:lnTo>
                <a:lnTo>
                  <a:pt x="175272" y="306324"/>
                </a:lnTo>
                <a:lnTo>
                  <a:pt x="181368" y="304800"/>
                </a:lnTo>
                <a:lnTo>
                  <a:pt x="185940" y="303276"/>
                </a:lnTo>
                <a:lnTo>
                  <a:pt x="190512" y="297180"/>
                </a:lnTo>
                <a:lnTo>
                  <a:pt x="188988" y="291084"/>
                </a:lnTo>
                <a:lnTo>
                  <a:pt x="188988" y="288036"/>
                </a:lnTo>
                <a:lnTo>
                  <a:pt x="187845" y="283464"/>
                </a:lnTo>
                <a:lnTo>
                  <a:pt x="187464" y="281940"/>
                </a:lnTo>
                <a:lnTo>
                  <a:pt x="187464" y="278892"/>
                </a:lnTo>
                <a:lnTo>
                  <a:pt x="185940" y="274320"/>
                </a:lnTo>
                <a:lnTo>
                  <a:pt x="185940" y="268224"/>
                </a:lnTo>
                <a:lnTo>
                  <a:pt x="184416" y="263652"/>
                </a:lnTo>
                <a:lnTo>
                  <a:pt x="182892" y="257556"/>
                </a:lnTo>
                <a:lnTo>
                  <a:pt x="181063" y="248412"/>
                </a:lnTo>
                <a:lnTo>
                  <a:pt x="179844" y="242316"/>
                </a:lnTo>
                <a:lnTo>
                  <a:pt x="179844" y="240792"/>
                </a:lnTo>
                <a:lnTo>
                  <a:pt x="178320" y="234696"/>
                </a:lnTo>
                <a:lnTo>
                  <a:pt x="178015" y="233172"/>
                </a:lnTo>
                <a:lnTo>
                  <a:pt x="176796" y="227076"/>
                </a:lnTo>
                <a:lnTo>
                  <a:pt x="173748" y="219456"/>
                </a:lnTo>
                <a:lnTo>
                  <a:pt x="173748" y="217932"/>
                </a:lnTo>
                <a:lnTo>
                  <a:pt x="168262" y="204216"/>
                </a:lnTo>
                <a:lnTo>
                  <a:pt x="164604" y="195072"/>
                </a:lnTo>
                <a:lnTo>
                  <a:pt x="161556" y="188976"/>
                </a:lnTo>
                <a:lnTo>
                  <a:pt x="161556" y="187452"/>
                </a:lnTo>
                <a:lnTo>
                  <a:pt x="158508" y="181356"/>
                </a:lnTo>
                <a:lnTo>
                  <a:pt x="158508" y="179832"/>
                </a:lnTo>
                <a:lnTo>
                  <a:pt x="156070" y="173736"/>
                </a:lnTo>
                <a:lnTo>
                  <a:pt x="155460" y="172212"/>
                </a:lnTo>
                <a:lnTo>
                  <a:pt x="155460" y="173736"/>
                </a:lnTo>
                <a:lnTo>
                  <a:pt x="150888" y="164592"/>
                </a:lnTo>
                <a:lnTo>
                  <a:pt x="148145" y="160020"/>
                </a:lnTo>
                <a:lnTo>
                  <a:pt x="172212" y="160020"/>
                </a:lnTo>
                <a:lnTo>
                  <a:pt x="178308" y="158496"/>
                </a:lnTo>
                <a:lnTo>
                  <a:pt x="199644" y="158496"/>
                </a:lnTo>
                <a:lnTo>
                  <a:pt x="208788" y="155448"/>
                </a:lnTo>
                <a:lnTo>
                  <a:pt x="213360" y="155448"/>
                </a:lnTo>
                <a:lnTo>
                  <a:pt x="217932" y="153924"/>
                </a:lnTo>
                <a:lnTo>
                  <a:pt x="219456" y="153924"/>
                </a:lnTo>
                <a:lnTo>
                  <a:pt x="224028" y="152400"/>
                </a:lnTo>
                <a:lnTo>
                  <a:pt x="227076" y="152400"/>
                </a:lnTo>
                <a:lnTo>
                  <a:pt x="231648" y="150876"/>
                </a:lnTo>
                <a:lnTo>
                  <a:pt x="237744" y="147828"/>
                </a:lnTo>
                <a:lnTo>
                  <a:pt x="237744" y="149352"/>
                </a:lnTo>
                <a:lnTo>
                  <a:pt x="239268" y="147828"/>
                </a:lnTo>
                <a:lnTo>
                  <a:pt x="242316" y="146304"/>
                </a:lnTo>
                <a:lnTo>
                  <a:pt x="245364" y="146304"/>
                </a:lnTo>
                <a:lnTo>
                  <a:pt x="252984" y="138684"/>
                </a:lnTo>
                <a:lnTo>
                  <a:pt x="253365" y="137160"/>
                </a:lnTo>
                <a:lnTo>
                  <a:pt x="253746" y="135636"/>
                </a:lnTo>
                <a:lnTo>
                  <a:pt x="254508" y="132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89404" y="3819144"/>
            <a:ext cx="365760" cy="359410"/>
          </a:xfrm>
          <a:custGeom>
            <a:avLst/>
            <a:gdLst/>
            <a:ahLst/>
            <a:cxnLst/>
            <a:rect l="l" t="t" r="r" b="b"/>
            <a:pathLst>
              <a:path w="365760" h="359410">
                <a:moveTo>
                  <a:pt x="354003" y="93980"/>
                </a:moveTo>
                <a:lnTo>
                  <a:pt x="327659" y="93980"/>
                </a:lnTo>
                <a:lnTo>
                  <a:pt x="329183" y="85090"/>
                </a:lnTo>
                <a:lnTo>
                  <a:pt x="329183" y="77470"/>
                </a:lnTo>
                <a:lnTo>
                  <a:pt x="330708" y="71120"/>
                </a:lnTo>
                <a:lnTo>
                  <a:pt x="330708" y="69850"/>
                </a:lnTo>
                <a:lnTo>
                  <a:pt x="332232" y="63500"/>
                </a:lnTo>
                <a:lnTo>
                  <a:pt x="332232" y="57150"/>
                </a:lnTo>
                <a:lnTo>
                  <a:pt x="333755" y="57150"/>
                </a:lnTo>
                <a:lnTo>
                  <a:pt x="333755" y="53340"/>
                </a:lnTo>
                <a:lnTo>
                  <a:pt x="335279" y="48260"/>
                </a:lnTo>
                <a:lnTo>
                  <a:pt x="335279" y="41910"/>
                </a:lnTo>
                <a:lnTo>
                  <a:pt x="336804" y="35560"/>
                </a:lnTo>
                <a:lnTo>
                  <a:pt x="336804" y="31750"/>
                </a:lnTo>
                <a:lnTo>
                  <a:pt x="338328" y="27940"/>
                </a:lnTo>
                <a:lnTo>
                  <a:pt x="338328" y="24130"/>
                </a:lnTo>
                <a:lnTo>
                  <a:pt x="339851" y="20320"/>
                </a:lnTo>
                <a:lnTo>
                  <a:pt x="339851" y="8890"/>
                </a:lnTo>
                <a:lnTo>
                  <a:pt x="341375" y="3810"/>
                </a:lnTo>
                <a:lnTo>
                  <a:pt x="345947" y="2540"/>
                </a:lnTo>
                <a:lnTo>
                  <a:pt x="350520" y="0"/>
                </a:lnTo>
                <a:lnTo>
                  <a:pt x="355092" y="1270"/>
                </a:lnTo>
                <a:lnTo>
                  <a:pt x="358139" y="3810"/>
                </a:lnTo>
                <a:lnTo>
                  <a:pt x="361187" y="5080"/>
                </a:lnTo>
                <a:lnTo>
                  <a:pt x="365760" y="10160"/>
                </a:lnTo>
                <a:lnTo>
                  <a:pt x="365760" y="25400"/>
                </a:lnTo>
                <a:lnTo>
                  <a:pt x="364236" y="27940"/>
                </a:lnTo>
                <a:lnTo>
                  <a:pt x="364236" y="33020"/>
                </a:lnTo>
                <a:lnTo>
                  <a:pt x="363474" y="35560"/>
                </a:lnTo>
                <a:lnTo>
                  <a:pt x="362712" y="35560"/>
                </a:lnTo>
                <a:lnTo>
                  <a:pt x="362712" y="40640"/>
                </a:lnTo>
                <a:lnTo>
                  <a:pt x="361187" y="46990"/>
                </a:lnTo>
                <a:lnTo>
                  <a:pt x="361187" y="49530"/>
                </a:lnTo>
                <a:lnTo>
                  <a:pt x="359663" y="55880"/>
                </a:lnTo>
                <a:lnTo>
                  <a:pt x="359663" y="57150"/>
                </a:lnTo>
                <a:lnTo>
                  <a:pt x="358444" y="62230"/>
                </a:lnTo>
                <a:lnTo>
                  <a:pt x="358139" y="62230"/>
                </a:lnTo>
                <a:lnTo>
                  <a:pt x="358139" y="68580"/>
                </a:lnTo>
                <a:lnTo>
                  <a:pt x="357123" y="73660"/>
                </a:lnTo>
                <a:lnTo>
                  <a:pt x="356615" y="73660"/>
                </a:lnTo>
                <a:lnTo>
                  <a:pt x="355346" y="80010"/>
                </a:lnTo>
                <a:lnTo>
                  <a:pt x="355092" y="80010"/>
                </a:lnTo>
                <a:lnTo>
                  <a:pt x="355092" y="87630"/>
                </a:lnTo>
                <a:lnTo>
                  <a:pt x="354003" y="93980"/>
                </a:lnTo>
                <a:close/>
              </a:path>
              <a:path w="365760" h="359410">
                <a:moveTo>
                  <a:pt x="36575" y="64770"/>
                </a:moveTo>
                <a:lnTo>
                  <a:pt x="33528" y="59690"/>
                </a:lnTo>
                <a:lnTo>
                  <a:pt x="28955" y="55880"/>
                </a:lnTo>
                <a:lnTo>
                  <a:pt x="24383" y="48260"/>
                </a:lnTo>
                <a:lnTo>
                  <a:pt x="22859" y="46990"/>
                </a:lnTo>
                <a:lnTo>
                  <a:pt x="21336" y="43180"/>
                </a:lnTo>
                <a:lnTo>
                  <a:pt x="18287" y="40640"/>
                </a:lnTo>
                <a:lnTo>
                  <a:pt x="19812" y="40640"/>
                </a:lnTo>
                <a:lnTo>
                  <a:pt x="16763" y="38100"/>
                </a:lnTo>
                <a:lnTo>
                  <a:pt x="15240" y="34290"/>
                </a:lnTo>
                <a:lnTo>
                  <a:pt x="9144" y="27940"/>
                </a:lnTo>
                <a:lnTo>
                  <a:pt x="10667" y="27940"/>
                </a:lnTo>
                <a:lnTo>
                  <a:pt x="7620" y="26670"/>
                </a:lnTo>
                <a:lnTo>
                  <a:pt x="12191" y="26670"/>
                </a:lnTo>
                <a:lnTo>
                  <a:pt x="15240" y="25399"/>
                </a:lnTo>
                <a:lnTo>
                  <a:pt x="16763" y="24130"/>
                </a:lnTo>
                <a:lnTo>
                  <a:pt x="1524" y="24130"/>
                </a:lnTo>
                <a:lnTo>
                  <a:pt x="1524" y="19050"/>
                </a:lnTo>
                <a:lnTo>
                  <a:pt x="0" y="16510"/>
                </a:lnTo>
                <a:lnTo>
                  <a:pt x="1524" y="11430"/>
                </a:lnTo>
                <a:lnTo>
                  <a:pt x="7620" y="5080"/>
                </a:lnTo>
                <a:lnTo>
                  <a:pt x="12191" y="5080"/>
                </a:lnTo>
                <a:lnTo>
                  <a:pt x="16763" y="8890"/>
                </a:lnTo>
                <a:lnTo>
                  <a:pt x="18287" y="8890"/>
                </a:lnTo>
                <a:lnTo>
                  <a:pt x="21336" y="11430"/>
                </a:lnTo>
                <a:lnTo>
                  <a:pt x="24383" y="12700"/>
                </a:lnTo>
                <a:lnTo>
                  <a:pt x="24383" y="15240"/>
                </a:lnTo>
                <a:lnTo>
                  <a:pt x="30479" y="17780"/>
                </a:lnTo>
                <a:lnTo>
                  <a:pt x="32004" y="20320"/>
                </a:lnTo>
                <a:lnTo>
                  <a:pt x="35661" y="24130"/>
                </a:lnTo>
                <a:lnTo>
                  <a:pt x="4571" y="24130"/>
                </a:lnTo>
                <a:lnTo>
                  <a:pt x="6095" y="25399"/>
                </a:lnTo>
                <a:lnTo>
                  <a:pt x="36880" y="25400"/>
                </a:lnTo>
                <a:lnTo>
                  <a:pt x="38100" y="26670"/>
                </a:lnTo>
                <a:lnTo>
                  <a:pt x="38100" y="27940"/>
                </a:lnTo>
                <a:lnTo>
                  <a:pt x="39624" y="31750"/>
                </a:lnTo>
                <a:lnTo>
                  <a:pt x="42671" y="34290"/>
                </a:lnTo>
                <a:lnTo>
                  <a:pt x="41147" y="34290"/>
                </a:lnTo>
                <a:lnTo>
                  <a:pt x="47244" y="41910"/>
                </a:lnTo>
                <a:lnTo>
                  <a:pt x="57912" y="53340"/>
                </a:lnTo>
                <a:lnTo>
                  <a:pt x="60959" y="57150"/>
                </a:lnTo>
                <a:lnTo>
                  <a:pt x="62483" y="58420"/>
                </a:lnTo>
                <a:lnTo>
                  <a:pt x="64770" y="62230"/>
                </a:lnTo>
                <a:lnTo>
                  <a:pt x="64008" y="62230"/>
                </a:lnTo>
                <a:lnTo>
                  <a:pt x="65531" y="63500"/>
                </a:lnTo>
                <a:lnTo>
                  <a:pt x="36575" y="63500"/>
                </a:lnTo>
                <a:lnTo>
                  <a:pt x="36575" y="64770"/>
                </a:lnTo>
                <a:close/>
              </a:path>
              <a:path w="365760" h="359410">
                <a:moveTo>
                  <a:pt x="338328" y="21590"/>
                </a:moveTo>
                <a:lnTo>
                  <a:pt x="339851" y="19050"/>
                </a:lnTo>
                <a:lnTo>
                  <a:pt x="339851" y="20320"/>
                </a:lnTo>
                <a:lnTo>
                  <a:pt x="338328" y="21590"/>
                </a:lnTo>
                <a:close/>
              </a:path>
              <a:path w="365760" h="359410">
                <a:moveTo>
                  <a:pt x="12191" y="26670"/>
                </a:moveTo>
                <a:lnTo>
                  <a:pt x="9144" y="26670"/>
                </a:lnTo>
                <a:lnTo>
                  <a:pt x="6095" y="25399"/>
                </a:lnTo>
                <a:lnTo>
                  <a:pt x="4571" y="24130"/>
                </a:lnTo>
                <a:lnTo>
                  <a:pt x="16763" y="24130"/>
                </a:lnTo>
                <a:lnTo>
                  <a:pt x="15240" y="25400"/>
                </a:lnTo>
                <a:lnTo>
                  <a:pt x="12191" y="26670"/>
                </a:lnTo>
                <a:close/>
              </a:path>
              <a:path w="365760" h="359410">
                <a:moveTo>
                  <a:pt x="9144" y="26670"/>
                </a:moveTo>
                <a:lnTo>
                  <a:pt x="7620" y="26670"/>
                </a:lnTo>
                <a:lnTo>
                  <a:pt x="6095" y="25399"/>
                </a:lnTo>
                <a:lnTo>
                  <a:pt x="9144" y="26670"/>
                </a:lnTo>
                <a:close/>
              </a:path>
              <a:path w="365760" h="359410">
                <a:moveTo>
                  <a:pt x="15240" y="34290"/>
                </a:moveTo>
                <a:lnTo>
                  <a:pt x="13716" y="34290"/>
                </a:lnTo>
                <a:lnTo>
                  <a:pt x="12191" y="31750"/>
                </a:lnTo>
                <a:lnTo>
                  <a:pt x="15240" y="34290"/>
                </a:lnTo>
                <a:close/>
              </a:path>
              <a:path w="365760" h="359410">
                <a:moveTo>
                  <a:pt x="362712" y="38100"/>
                </a:moveTo>
                <a:lnTo>
                  <a:pt x="362712" y="35560"/>
                </a:lnTo>
                <a:lnTo>
                  <a:pt x="363474" y="35560"/>
                </a:lnTo>
                <a:lnTo>
                  <a:pt x="362712" y="38100"/>
                </a:lnTo>
                <a:close/>
              </a:path>
              <a:path w="365760" h="359410">
                <a:moveTo>
                  <a:pt x="65532" y="63500"/>
                </a:moveTo>
                <a:lnTo>
                  <a:pt x="64008" y="62230"/>
                </a:lnTo>
                <a:lnTo>
                  <a:pt x="64770" y="62230"/>
                </a:lnTo>
                <a:lnTo>
                  <a:pt x="65532" y="63500"/>
                </a:lnTo>
                <a:close/>
              </a:path>
              <a:path w="365760" h="359410">
                <a:moveTo>
                  <a:pt x="358139" y="63500"/>
                </a:moveTo>
                <a:lnTo>
                  <a:pt x="358139" y="62230"/>
                </a:lnTo>
                <a:lnTo>
                  <a:pt x="358444" y="62230"/>
                </a:lnTo>
                <a:lnTo>
                  <a:pt x="358139" y="63500"/>
                </a:lnTo>
                <a:close/>
              </a:path>
              <a:path w="365760" h="359410">
                <a:moveTo>
                  <a:pt x="71628" y="111760"/>
                </a:moveTo>
                <a:lnTo>
                  <a:pt x="65532" y="101600"/>
                </a:lnTo>
                <a:lnTo>
                  <a:pt x="60959" y="96520"/>
                </a:lnTo>
                <a:lnTo>
                  <a:pt x="60959" y="95250"/>
                </a:lnTo>
                <a:lnTo>
                  <a:pt x="57912" y="91440"/>
                </a:lnTo>
                <a:lnTo>
                  <a:pt x="53340" y="86360"/>
                </a:lnTo>
                <a:lnTo>
                  <a:pt x="47244" y="77470"/>
                </a:lnTo>
                <a:lnTo>
                  <a:pt x="45720" y="77470"/>
                </a:lnTo>
                <a:lnTo>
                  <a:pt x="36575" y="63500"/>
                </a:lnTo>
                <a:lnTo>
                  <a:pt x="65531" y="63500"/>
                </a:lnTo>
                <a:lnTo>
                  <a:pt x="68579" y="66040"/>
                </a:lnTo>
                <a:lnTo>
                  <a:pt x="71628" y="71120"/>
                </a:lnTo>
                <a:lnTo>
                  <a:pt x="76200" y="76200"/>
                </a:lnTo>
                <a:lnTo>
                  <a:pt x="76200" y="77470"/>
                </a:lnTo>
                <a:lnTo>
                  <a:pt x="80771" y="81280"/>
                </a:lnTo>
                <a:lnTo>
                  <a:pt x="83820" y="86360"/>
                </a:lnTo>
                <a:lnTo>
                  <a:pt x="83820" y="87630"/>
                </a:lnTo>
                <a:lnTo>
                  <a:pt x="88391" y="92710"/>
                </a:lnTo>
                <a:lnTo>
                  <a:pt x="88391" y="93980"/>
                </a:lnTo>
                <a:lnTo>
                  <a:pt x="92963" y="97790"/>
                </a:lnTo>
                <a:lnTo>
                  <a:pt x="92963" y="100330"/>
                </a:lnTo>
                <a:lnTo>
                  <a:pt x="98382" y="110490"/>
                </a:lnTo>
                <a:lnTo>
                  <a:pt x="71628" y="110490"/>
                </a:lnTo>
                <a:lnTo>
                  <a:pt x="71628" y="111760"/>
                </a:lnTo>
                <a:close/>
              </a:path>
              <a:path w="365760" h="359410">
                <a:moveTo>
                  <a:pt x="356615" y="76200"/>
                </a:moveTo>
                <a:lnTo>
                  <a:pt x="356615" y="73660"/>
                </a:lnTo>
                <a:lnTo>
                  <a:pt x="357123" y="73660"/>
                </a:lnTo>
                <a:lnTo>
                  <a:pt x="356615" y="76200"/>
                </a:lnTo>
                <a:close/>
              </a:path>
              <a:path w="365760" h="359410">
                <a:moveTo>
                  <a:pt x="355092" y="81280"/>
                </a:moveTo>
                <a:lnTo>
                  <a:pt x="355092" y="80010"/>
                </a:lnTo>
                <a:lnTo>
                  <a:pt x="355346" y="80010"/>
                </a:lnTo>
                <a:lnTo>
                  <a:pt x="355092" y="81280"/>
                </a:lnTo>
                <a:close/>
              </a:path>
              <a:path w="365760" h="359410">
                <a:moveTo>
                  <a:pt x="347979" y="124460"/>
                </a:moveTo>
                <a:lnTo>
                  <a:pt x="321563" y="124460"/>
                </a:lnTo>
                <a:lnTo>
                  <a:pt x="323087" y="115570"/>
                </a:lnTo>
                <a:lnTo>
                  <a:pt x="326136" y="100330"/>
                </a:lnTo>
                <a:lnTo>
                  <a:pt x="326136" y="97790"/>
                </a:lnTo>
                <a:lnTo>
                  <a:pt x="327659" y="92710"/>
                </a:lnTo>
                <a:lnTo>
                  <a:pt x="327659" y="93980"/>
                </a:lnTo>
                <a:lnTo>
                  <a:pt x="354003" y="93980"/>
                </a:lnTo>
                <a:lnTo>
                  <a:pt x="353568" y="96520"/>
                </a:lnTo>
                <a:lnTo>
                  <a:pt x="353568" y="97790"/>
                </a:lnTo>
                <a:lnTo>
                  <a:pt x="352044" y="104140"/>
                </a:lnTo>
                <a:lnTo>
                  <a:pt x="347979" y="124460"/>
                </a:lnTo>
                <a:close/>
              </a:path>
              <a:path w="365760" h="359410">
                <a:moveTo>
                  <a:pt x="74675" y="118110"/>
                </a:moveTo>
                <a:lnTo>
                  <a:pt x="71628" y="110490"/>
                </a:lnTo>
                <a:lnTo>
                  <a:pt x="98382" y="110490"/>
                </a:lnTo>
                <a:lnTo>
                  <a:pt x="99059" y="111760"/>
                </a:lnTo>
                <a:lnTo>
                  <a:pt x="102717" y="116840"/>
                </a:lnTo>
                <a:lnTo>
                  <a:pt x="74675" y="116840"/>
                </a:lnTo>
                <a:lnTo>
                  <a:pt x="74675" y="118110"/>
                </a:lnTo>
                <a:close/>
              </a:path>
              <a:path w="365760" h="359410">
                <a:moveTo>
                  <a:pt x="115824" y="182880"/>
                </a:moveTo>
                <a:lnTo>
                  <a:pt x="109728" y="176530"/>
                </a:lnTo>
                <a:lnTo>
                  <a:pt x="109728" y="173990"/>
                </a:lnTo>
                <a:lnTo>
                  <a:pt x="100583" y="162560"/>
                </a:lnTo>
                <a:lnTo>
                  <a:pt x="100583" y="161290"/>
                </a:lnTo>
                <a:lnTo>
                  <a:pt x="97536" y="154940"/>
                </a:lnTo>
                <a:lnTo>
                  <a:pt x="92963" y="148590"/>
                </a:lnTo>
                <a:lnTo>
                  <a:pt x="89916" y="142240"/>
                </a:lnTo>
                <a:lnTo>
                  <a:pt x="85344" y="135890"/>
                </a:lnTo>
                <a:lnTo>
                  <a:pt x="77724" y="123190"/>
                </a:lnTo>
                <a:lnTo>
                  <a:pt x="74675" y="116840"/>
                </a:lnTo>
                <a:lnTo>
                  <a:pt x="102717" y="116840"/>
                </a:lnTo>
                <a:lnTo>
                  <a:pt x="103632" y="118110"/>
                </a:lnTo>
                <a:lnTo>
                  <a:pt x="106679" y="124460"/>
                </a:lnTo>
                <a:lnTo>
                  <a:pt x="107187" y="124460"/>
                </a:lnTo>
                <a:lnTo>
                  <a:pt x="109728" y="130810"/>
                </a:lnTo>
                <a:lnTo>
                  <a:pt x="118871" y="142240"/>
                </a:lnTo>
                <a:lnTo>
                  <a:pt x="124967" y="154940"/>
                </a:lnTo>
                <a:lnTo>
                  <a:pt x="129540" y="161290"/>
                </a:lnTo>
                <a:lnTo>
                  <a:pt x="130556" y="161290"/>
                </a:lnTo>
                <a:lnTo>
                  <a:pt x="138683" y="171450"/>
                </a:lnTo>
                <a:lnTo>
                  <a:pt x="144779" y="177800"/>
                </a:lnTo>
                <a:lnTo>
                  <a:pt x="144779" y="179070"/>
                </a:lnTo>
                <a:lnTo>
                  <a:pt x="145795" y="180340"/>
                </a:lnTo>
                <a:lnTo>
                  <a:pt x="114300" y="180340"/>
                </a:lnTo>
                <a:lnTo>
                  <a:pt x="115824" y="182880"/>
                </a:lnTo>
                <a:close/>
              </a:path>
              <a:path w="365760" h="359410">
                <a:moveTo>
                  <a:pt x="107187" y="124460"/>
                </a:moveTo>
                <a:lnTo>
                  <a:pt x="106679" y="124460"/>
                </a:lnTo>
                <a:lnTo>
                  <a:pt x="106679" y="123190"/>
                </a:lnTo>
                <a:lnTo>
                  <a:pt x="107187" y="124460"/>
                </a:lnTo>
                <a:close/>
              </a:path>
              <a:path w="365760" h="359410">
                <a:moveTo>
                  <a:pt x="329691" y="237490"/>
                </a:moveTo>
                <a:lnTo>
                  <a:pt x="304800" y="237490"/>
                </a:lnTo>
                <a:lnTo>
                  <a:pt x="304800" y="228600"/>
                </a:lnTo>
                <a:lnTo>
                  <a:pt x="309371" y="205740"/>
                </a:lnTo>
                <a:lnTo>
                  <a:pt x="309371" y="198120"/>
                </a:lnTo>
                <a:lnTo>
                  <a:pt x="310895" y="190500"/>
                </a:lnTo>
                <a:lnTo>
                  <a:pt x="312420" y="180340"/>
                </a:lnTo>
                <a:lnTo>
                  <a:pt x="313944" y="172720"/>
                </a:lnTo>
                <a:lnTo>
                  <a:pt x="313944" y="171450"/>
                </a:lnTo>
                <a:lnTo>
                  <a:pt x="318516" y="148590"/>
                </a:lnTo>
                <a:lnTo>
                  <a:pt x="320040" y="139700"/>
                </a:lnTo>
                <a:lnTo>
                  <a:pt x="320040" y="132080"/>
                </a:lnTo>
                <a:lnTo>
                  <a:pt x="321563" y="123190"/>
                </a:lnTo>
                <a:lnTo>
                  <a:pt x="321563" y="124460"/>
                </a:lnTo>
                <a:lnTo>
                  <a:pt x="347979" y="124460"/>
                </a:lnTo>
                <a:lnTo>
                  <a:pt x="347471" y="127000"/>
                </a:lnTo>
                <a:lnTo>
                  <a:pt x="344424" y="144780"/>
                </a:lnTo>
                <a:lnTo>
                  <a:pt x="344424" y="152400"/>
                </a:lnTo>
                <a:lnTo>
                  <a:pt x="342900" y="160020"/>
                </a:lnTo>
                <a:lnTo>
                  <a:pt x="342900" y="161290"/>
                </a:lnTo>
                <a:lnTo>
                  <a:pt x="339851" y="176530"/>
                </a:lnTo>
                <a:lnTo>
                  <a:pt x="336804" y="194310"/>
                </a:lnTo>
                <a:lnTo>
                  <a:pt x="333755" y="209550"/>
                </a:lnTo>
                <a:lnTo>
                  <a:pt x="333755" y="217170"/>
                </a:lnTo>
                <a:lnTo>
                  <a:pt x="329691" y="237490"/>
                </a:lnTo>
                <a:close/>
              </a:path>
              <a:path w="365760" h="359410">
                <a:moveTo>
                  <a:pt x="130556" y="161290"/>
                </a:moveTo>
                <a:lnTo>
                  <a:pt x="129540" y="161290"/>
                </a:lnTo>
                <a:lnTo>
                  <a:pt x="129540" y="160020"/>
                </a:lnTo>
                <a:lnTo>
                  <a:pt x="130556" y="161290"/>
                </a:lnTo>
                <a:close/>
              </a:path>
              <a:path w="365760" h="359410">
                <a:moveTo>
                  <a:pt x="170687" y="252730"/>
                </a:moveTo>
                <a:lnTo>
                  <a:pt x="166116" y="246380"/>
                </a:lnTo>
                <a:lnTo>
                  <a:pt x="160020" y="240030"/>
                </a:lnTo>
                <a:lnTo>
                  <a:pt x="155447" y="232410"/>
                </a:lnTo>
                <a:lnTo>
                  <a:pt x="149351" y="224790"/>
                </a:lnTo>
                <a:lnTo>
                  <a:pt x="144779" y="217170"/>
                </a:lnTo>
                <a:lnTo>
                  <a:pt x="138683" y="209550"/>
                </a:lnTo>
                <a:lnTo>
                  <a:pt x="131063" y="201930"/>
                </a:lnTo>
                <a:lnTo>
                  <a:pt x="131063" y="200660"/>
                </a:lnTo>
                <a:lnTo>
                  <a:pt x="124967" y="194310"/>
                </a:lnTo>
                <a:lnTo>
                  <a:pt x="126491" y="194310"/>
                </a:lnTo>
                <a:lnTo>
                  <a:pt x="120395" y="187960"/>
                </a:lnTo>
                <a:lnTo>
                  <a:pt x="114300" y="180340"/>
                </a:lnTo>
                <a:lnTo>
                  <a:pt x="145795" y="180340"/>
                </a:lnTo>
                <a:lnTo>
                  <a:pt x="150875" y="186690"/>
                </a:lnTo>
                <a:lnTo>
                  <a:pt x="151746" y="186690"/>
                </a:lnTo>
                <a:lnTo>
                  <a:pt x="156971" y="194310"/>
                </a:lnTo>
                <a:lnTo>
                  <a:pt x="164591" y="201930"/>
                </a:lnTo>
                <a:lnTo>
                  <a:pt x="164591" y="203200"/>
                </a:lnTo>
                <a:lnTo>
                  <a:pt x="170687" y="210820"/>
                </a:lnTo>
                <a:lnTo>
                  <a:pt x="175259" y="218440"/>
                </a:lnTo>
                <a:lnTo>
                  <a:pt x="176021" y="218440"/>
                </a:lnTo>
                <a:lnTo>
                  <a:pt x="179832" y="224790"/>
                </a:lnTo>
                <a:lnTo>
                  <a:pt x="180594" y="224790"/>
                </a:lnTo>
                <a:lnTo>
                  <a:pt x="184404" y="231140"/>
                </a:lnTo>
                <a:lnTo>
                  <a:pt x="185318" y="231140"/>
                </a:lnTo>
                <a:lnTo>
                  <a:pt x="188975" y="236220"/>
                </a:lnTo>
                <a:lnTo>
                  <a:pt x="190500" y="237490"/>
                </a:lnTo>
                <a:lnTo>
                  <a:pt x="195071" y="243840"/>
                </a:lnTo>
                <a:lnTo>
                  <a:pt x="195833" y="243840"/>
                </a:lnTo>
                <a:lnTo>
                  <a:pt x="198120" y="246380"/>
                </a:lnTo>
                <a:lnTo>
                  <a:pt x="200863" y="250190"/>
                </a:lnTo>
                <a:lnTo>
                  <a:pt x="170687" y="250190"/>
                </a:lnTo>
                <a:lnTo>
                  <a:pt x="170687" y="252730"/>
                </a:lnTo>
                <a:close/>
              </a:path>
              <a:path w="365760" h="359410">
                <a:moveTo>
                  <a:pt x="151746" y="186690"/>
                </a:moveTo>
                <a:lnTo>
                  <a:pt x="150875" y="186690"/>
                </a:lnTo>
                <a:lnTo>
                  <a:pt x="150875" y="185420"/>
                </a:lnTo>
                <a:lnTo>
                  <a:pt x="151746" y="186690"/>
                </a:lnTo>
                <a:close/>
              </a:path>
              <a:path w="365760" h="359410">
                <a:moveTo>
                  <a:pt x="176021" y="218440"/>
                </a:moveTo>
                <a:lnTo>
                  <a:pt x="175259" y="218440"/>
                </a:lnTo>
                <a:lnTo>
                  <a:pt x="175259" y="217170"/>
                </a:lnTo>
                <a:lnTo>
                  <a:pt x="176021" y="218440"/>
                </a:lnTo>
                <a:close/>
              </a:path>
              <a:path w="365760" h="359410">
                <a:moveTo>
                  <a:pt x="180594" y="224790"/>
                </a:moveTo>
                <a:lnTo>
                  <a:pt x="179832" y="224790"/>
                </a:lnTo>
                <a:lnTo>
                  <a:pt x="179832" y="223520"/>
                </a:lnTo>
                <a:lnTo>
                  <a:pt x="180594" y="224790"/>
                </a:lnTo>
                <a:close/>
              </a:path>
              <a:path w="365760" h="359410">
                <a:moveTo>
                  <a:pt x="185318" y="231140"/>
                </a:moveTo>
                <a:lnTo>
                  <a:pt x="184404" y="231140"/>
                </a:lnTo>
                <a:lnTo>
                  <a:pt x="184404" y="229870"/>
                </a:lnTo>
                <a:lnTo>
                  <a:pt x="185318" y="231140"/>
                </a:lnTo>
                <a:close/>
              </a:path>
              <a:path w="365760" h="359410">
                <a:moveTo>
                  <a:pt x="300228" y="262890"/>
                </a:moveTo>
                <a:lnTo>
                  <a:pt x="301751" y="256540"/>
                </a:lnTo>
                <a:lnTo>
                  <a:pt x="301751" y="250190"/>
                </a:lnTo>
                <a:lnTo>
                  <a:pt x="304800" y="236220"/>
                </a:lnTo>
                <a:lnTo>
                  <a:pt x="304800" y="237490"/>
                </a:lnTo>
                <a:lnTo>
                  <a:pt x="329691" y="237490"/>
                </a:lnTo>
                <a:lnTo>
                  <a:pt x="329183" y="240030"/>
                </a:lnTo>
                <a:lnTo>
                  <a:pt x="329183" y="247650"/>
                </a:lnTo>
                <a:lnTo>
                  <a:pt x="326136" y="260350"/>
                </a:lnTo>
                <a:lnTo>
                  <a:pt x="327278" y="260350"/>
                </a:lnTo>
                <a:lnTo>
                  <a:pt x="326898" y="261620"/>
                </a:lnTo>
                <a:lnTo>
                  <a:pt x="301751" y="261620"/>
                </a:lnTo>
                <a:lnTo>
                  <a:pt x="300228" y="262890"/>
                </a:lnTo>
                <a:close/>
              </a:path>
              <a:path w="365760" h="359410">
                <a:moveTo>
                  <a:pt x="195833" y="243840"/>
                </a:moveTo>
                <a:lnTo>
                  <a:pt x="195071" y="243840"/>
                </a:lnTo>
                <a:lnTo>
                  <a:pt x="193547" y="241300"/>
                </a:lnTo>
                <a:lnTo>
                  <a:pt x="195833" y="243840"/>
                </a:lnTo>
                <a:close/>
              </a:path>
              <a:path w="365760" h="359410">
                <a:moveTo>
                  <a:pt x="281940" y="323850"/>
                </a:moveTo>
                <a:lnTo>
                  <a:pt x="246887" y="323850"/>
                </a:lnTo>
                <a:lnTo>
                  <a:pt x="243840" y="321310"/>
                </a:lnTo>
                <a:lnTo>
                  <a:pt x="242316" y="321310"/>
                </a:lnTo>
                <a:lnTo>
                  <a:pt x="239267" y="317500"/>
                </a:lnTo>
                <a:lnTo>
                  <a:pt x="237744" y="317500"/>
                </a:lnTo>
                <a:lnTo>
                  <a:pt x="231647" y="312420"/>
                </a:lnTo>
                <a:lnTo>
                  <a:pt x="222504" y="306070"/>
                </a:lnTo>
                <a:lnTo>
                  <a:pt x="224028" y="306070"/>
                </a:lnTo>
                <a:lnTo>
                  <a:pt x="217932" y="300990"/>
                </a:lnTo>
                <a:lnTo>
                  <a:pt x="213359" y="298450"/>
                </a:lnTo>
                <a:lnTo>
                  <a:pt x="213359" y="297180"/>
                </a:lnTo>
                <a:lnTo>
                  <a:pt x="208787" y="293370"/>
                </a:lnTo>
                <a:lnTo>
                  <a:pt x="204216" y="288290"/>
                </a:lnTo>
                <a:lnTo>
                  <a:pt x="202691" y="288290"/>
                </a:lnTo>
                <a:lnTo>
                  <a:pt x="199644" y="284480"/>
                </a:lnTo>
                <a:lnTo>
                  <a:pt x="184404" y="269240"/>
                </a:lnTo>
                <a:lnTo>
                  <a:pt x="179832" y="262890"/>
                </a:lnTo>
                <a:lnTo>
                  <a:pt x="173736" y="256540"/>
                </a:lnTo>
                <a:lnTo>
                  <a:pt x="170687" y="250190"/>
                </a:lnTo>
                <a:lnTo>
                  <a:pt x="200863" y="250190"/>
                </a:lnTo>
                <a:lnTo>
                  <a:pt x="202691" y="252730"/>
                </a:lnTo>
                <a:lnTo>
                  <a:pt x="216408" y="266700"/>
                </a:lnTo>
                <a:lnTo>
                  <a:pt x="217932" y="266700"/>
                </a:lnTo>
                <a:lnTo>
                  <a:pt x="220979" y="271780"/>
                </a:lnTo>
                <a:lnTo>
                  <a:pt x="222503" y="271780"/>
                </a:lnTo>
                <a:lnTo>
                  <a:pt x="225551" y="274320"/>
                </a:lnTo>
                <a:lnTo>
                  <a:pt x="225551" y="275590"/>
                </a:lnTo>
                <a:lnTo>
                  <a:pt x="230124" y="278130"/>
                </a:lnTo>
                <a:lnTo>
                  <a:pt x="228600" y="278130"/>
                </a:lnTo>
                <a:lnTo>
                  <a:pt x="234695" y="281940"/>
                </a:lnTo>
                <a:lnTo>
                  <a:pt x="233171" y="281940"/>
                </a:lnTo>
                <a:lnTo>
                  <a:pt x="237744" y="284480"/>
                </a:lnTo>
                <a:lnTo>
                  <a:pt x="242316" y="288290"/>
                </a:lnTo>
                <a:lnTo>
                  <a:pt x="251459" y="294640"/>
                </a:lnTo>
                <a:lnTo>
                  <a:pt x="254889" y="298450"/>
                </a:lnTo>
                <a:lnTo>
                  <a:pt x="254508" y="298450"/>
                </a:lnTo>
                <a:lnTo>
                  <a:pt x="257555" y="300990"/>
                </a:lnTo>
                <a:lnTo>
                  <a:pt x="260604" y="302260"/>
                </a:lnTo>
                <a:lnTo>
                  <a:pt x="265175" y="307340"/>
                </a:lnTo>
                <a:lnTo>
                  <a:pt x="266395" y="307340"/>
                </a:lnTo>
                <a:lnTo>
                  <a:pt x="271271" y="312420"/>
                </a:lnTo>
                <a:lnTo>
                  <a:pt x="269747" y="312420"/>
                </a:lnTo>
                <a:lnTo>
                  <a:pt x="275844" y="314960"/>
                </a:lnTo>
                <a:lnTo>
                  <a:pt x="277367" y="317500"/>
                </a:lnTo>
                <a:lnTo>
                  <a:pt x="280416" y="320040"/>
                </a:lnTo>
                <a:lnTo>
                  <a:pt x="280416" y="321310"/>
                </a:lnTo>
                <a:lnTo>
                  <a:pt x="281940" y="323850"/>
                </a:lnTo>
                <a:close/>
              </a:path>
              <a:path w="365760" h="359410">
                <a:moveTo>
                  <a:pt x="327278" y="260350"/>
                </a:moveTo>
                <a:lnTo>
                  <a:pt x="326136" y="260350"/>
                </a:lnTo>
                <a:lnTo>
                  <a:pt x="327659" y="259080"/>
                </a:lnTo>
                <a:lnTo>
                  <a:pt x="327278" y="260350"/>
                </a:lnTo>
                <a:close/>
              </a:path>
              <a:path w="365760" h="359410">
                <a:moveTo>
                  <a:pt x="324612" y="279400"/>
                </a:moveTo>
                <a:lnTo>
                  <a:pt x="298704" y="279400"/>
                </a:lnTo>
                <a:lnTo>
                  <a:pt x="298704" y="275590"/>
                </a:lnTo>
                <a:lnTo>
                  <a:pt x="300228" y="267970"/>
                </a:lnTo>
                <a:lnTo>
                  <a:pt x="301751" y="261620"/>
                </a:lnTo>
                <a:lnTo>
                  <a:pt x="326898" y="261620"/>
                </a:lnTo>
                <a:lnTo>
                  <a:pt x="326136" y="264160"/>
                </a:lnTo>
                <a:lnTo>
                  <a:pt x="326136" y="270510"/>
                </a:lnTo>
                <a:lnTo>
                  <a:pt x="324612" y="278130"/>
                </a:lnTo>
                <a:lnTo>
                  <a:pt x="324612" y="279400"/>
                </a:lnTo>
                <a:close/>
              </a:path>
              <a:path w="365760" h="359410">
                <a:moveTo>
                  <a:pt x="222503" y="271780"/>
                </a:moveTo>
                <a:lnTo>
                  <a:pt x="220979" y="271780"/>
                </a:lnTo>
                <a:lnTo>
                  <a:pt x="220979" y="270510"/>
                </a:lnTo>
                <a:lnTo>
                  <a:pt x="222503" y="271780"/>
                </a:lnTo>
                <a:close/>
              </a:path>
              <a:path w="365760" h="359410">
                <a:moveTo>
                  <a:pt x="289559" y="317500"/>
                </a:moveTo>
                <a:lnTo>
                  <a:pt x="291083" y="313690"/>
                </a:lnTo>
                <a:lnTo>
                  <a:pt x="291083" y="309880"/>
                </a:lnTo>
                <a:lnTo>
                  <a:pt x="292608" y="307340"/>
                </a:lnTo>
                <a:lnTo>
                  <a:pt x="292608" y="302260"/>
                </a:lnTo>
                <a:lnTo>
                  <a:pt x="294132" y="299720"/>
                </a:lnTo>
                <a:lnTo>
                  <a:pt x="294132" y="298450"/>
                </a:lnTo>
                <a:lnTo>
                  <a:pt x="295655" y="294640"/>
                </a:lnTo>
                <a:lnTo>
                  <a:pt x="297179" y="288290"/>
                </a:lnTo>
                <a:lnTo>
                  <a:pt x="297179" y="284480"/>
                </a:lnTo>
                <a:lnTo>
                  <a:pt x="298704" y="278130"/>
                </a:lnTo>
                <a:lnTo>
                  <a:pt x="298704" y="279400"/>
                </a:lnTo>
                <a:lnTo>
                  <a:pt x="324612" y="279400"/>
                </a:lnTo>
                <a:lnTo>
                  <a:pt x="324612" y="284480"/>
                </a:lnTo>
                <a:lnTo>
                  <a:pt x="323087" y="288290"/>
                </a:lnTo>
                <a:lnTo>
                  <a:pt x="320040" y="300990"/>
                </a:lnTo>
                <a:lnTo>
                  <a:pt x="318897" y="304800"/>
                </a:lnTo>
                <a:lnTo>
                  <a:pt x="318516" y="304800"/>
                </a:lnTo>
                <a:lnTo>
                  <a:pt x="318516" y="307340"/>
                </a:lnTo>
                <a:lnTo>
                  <a:pt x="316991" y="312420"/>
                </a:lnTo>
                <a:lnTo>
                  <a:pt x="316991" y="316230"/>
                </a:lnTo>
                <a:lnTo>
                  <a:pt x="291083" y="316230"/>
                </a:lnTo>
                <a:lnTo>
                  <a:pt x="289559" y="317500"/>
                </a:lnTo>
                <a:close/>
              </a:path>
              <a:path w="365760" h="359410">
                <a:moveTo>
                  <a:pt x="256032" y="299720"/>
                </a:moveTo>
                <a:lnTo>
                  <a:pt x="254508" y="298450"/>
                </a:lnTo>
                <a:lnTo>
                  <a:pt x="254889" y="298450"/>
                </a:lnTo>
                <a:lnTo>
                  <a:pt x="256032" y="299720"/>
                </a:lnTo>
                <a:close/>
              </a:path>
              <a:path w="365760" h="359410">
                <a:moveTo>
                  <a:pt x="318516" y="306070"/>
                </a:moveTo>
                <a:lnTo>
                  <a:pt x="318516" y="304800"/>
                </a:lnTo>
                <a:lnTo>
                  <a:pt x="318897" y="304800"/>
                </a:lnTo>
                <a:lnTo>
                  <a:pt x="318516" y="306070"/>
                </a:lnTo>
                <a:close/>
              </a:path>
              <a:path w="365760" h="359410">
                <a:moveTo>
                  <a:pt x="266395" y="307340"/>
                </a:moveTo>
                <a:lnTo>
                  <a:pt x="265175" y="307340"/>
                </a:lnTo>
                <a:lnTo>
                  <a:pt x="265175" y="306070"/>
                </a:lnTo>
                <a:lnTo>
                  <a:pt x="266395" y="307340"/>
                </a:lnTo>
                <a:close/>
              </a:path>
              <a:path w="365760" h="359410">
                <a:moveTo>
                  <a:pt x="310895" y="335280"/>
                </a:moveTo>
                <a:lnTo>
                  <a:pt x="281940" y="335280"/>
                </a:lnTo>
                <a:lnTo>
                  <a:pt x="291083" y="332740"/>
                </a:lnTo>
                <a:lnTo>
                  <a:pt x="288036" y="330200"/>
                </a:lnTo>
                <a:lnTo>
                  <a:pt x="287020" y="329776"/>
                </a:lnTo>
                <a:lnTo>
                  <a:pt x="286512" y="328930"/>
                </a:lnTo>
                <a:lnTo>
                  <a:pt x="286512" y="325120"/>
                </a:lnTo>
                <a:lnTo>
                  <a:pt x="291083" y="316230"/>
                </a:lnTo>
                <a:lnTo>
                  <a:pt x="316991" y="316230"/>
                </a:lnTo>
                <a:lnTo>
                  <a:pt x="315467" y="321310"/>
                </a:lnTo>
                <a:lnTo>
                  <a:pt x="313944" y="323850"/>
                </a:lnTo>
                <a:lnTo>
                  <a:pt x="313944" y="325120"/>
                </a:lnTo>
                <a:lnTo>
                  <a:pt x="313436" y="326390"/>
                </a:lnTo>
                <a:lnTo>
                  <a:pt x="312420" y="326390"/>
                </a:lnTo>
                <a:lnTo>
                  <a:pt x="312420" y="330200"/>
                </a:lnTo>
                <a:lnTo>
                  <a:pt x="310895" y="332740"/>
                </a:lnTo>
                <a:lnTo>
                  <a:pt x="311912" y="332740"/>
                </a:lnTo>
                <a:lnTo>
                  <a:pt x="310895" y="335280"/>
                </a:lnTo>
                <a:close/>
              </a:path>
              <a:path w="365760" h="359410">
                <a:moveTo>
                  <a:pt x="258571" y="334009"/>
                </a:moveTo>
                <a:lnTo>
                  <a:pt x="254508" y="331470"/>
                </a:lnTo>
                <a:lnTo>
                  <a:pt x="254508" y="330200"/>
                </a:lnTo>
                <a:lnTo>
                  <a:pt x="251459" y="328930"/>
                </a:lnTo>
                <a:lnTo>
                  <a:pt x="245363" y="322580"/>
                </a:lnTo>
                <a:lnTo>
                  <a:pt x="246887" y="323850"/>
                </a:lnTo>
                <a:lnTo>
                  <a:pt x="281940" y="323850"/>
                </a:lnTo>
                <a:lnTo>
                  <a:pt x="284987" y="326390"/>
                </a:lnTo>
                <a:lnTo>
                  <a:pt x="286004" y="328930"/>
                </a:lnTo>
                <a:lnTo>
                  <a:pt x="284987" y="328930"/>
                </a:lnTo>
                <a:lnTo>
                  <a:pt x="286512" y="330200"/>
                </a:lnTo>
                <a:lnTo>
                  <a:pt x="283463" y="332740"/>
                </a:lnTo>
                <a:lnTo>
                  <a:pt x="257555" y="332740"/>
                </a:lnTo>
                <a:lnTo>
                  <a:pt x="258571" y="334009"/>
                </a:lnTo>
                <a:close/>
              </a:path>
              <a:path w="365760" h="359410">
                <a:moveTo>
                  <a:pt x="312420" y="328930"/>
                </a:moveTo>
                <a:lnTo>
                  <a:pt x="312420" y="326390"/>
                </a:lnTo>
                <a:lnTo>
                  <a:pt x="313436" y="326390"/>
                </a:lnTo>
                <a:lnTo>
                  <a:pt x="312420" y="328930"/>
                </a:lnTo>
                <a:close/>
              </a:path>
              <a:path w="365760" h="359410">
                <a:moveTo>
                  <a:pt x="286512" y="330200"/>
                </a:moveTo>
                <a:lnTo>
                  <a:pt x="284987" y="328930"/>
                </a:lnTo>
                <a:lnTo>
                  <a:pt x="286207" y="329438"/>
                </a:lnTo>
                <a:lnTo>
                  <a:pt x="286512" y="330200"/>
                </a:lnTo>
                <a:close/>
              </a:path>
              <a:path w="365760" h="359410">
                <a:moveTo>
                  <a:pt x="286207" y="329438"/>
                </a:moveTo>
                <a:lnTo>
                  <a:pt x="284987" y="328930"/>
                </a:lnTo>
                <a:lnTo>
                  <a:pt x="286004" y="328930"/>
                </a:lnTo>
                <a:lnTo>
                  <a:pt x="286207" y="329438"/>
                </a:lnTo>
                <a:close/>
              </a:path>
              <a:path w="365760" h="359410">
                <a:moveTo>
                  <a:pt x="287020" y="329776"/>
                </a:moveTo>
                <a:lnTo>
                  <a:pt x="286512" y="329565"/>
                </a:lnTo>
                <a:lnTo>
                  <a:pt x="286512" y="328930"/>
                </a:lnTo>
                <a:lnTo>
                  <a:pt x="287020" y="329776"/>
                </a:lnTo>
                <a:close/>
              </a:path>
              <a:path w="365760" h="359410">
                <a:moveTo>
                  <a:pt x="286512" y="330200"/>
                </a:moveTo>
                <a:lnTo>
                  <a:pt x="286207" y="329438"/>
                </a:lnTo>
                <a:lnTo>
                  <a:pt x="286512" y="329565"/>
                </a:lnTo>
                <a:lnTo>
                  <a:pt x="286512" y="330200"/>
                </a:lnTo>
                <a:close/>
              </a:path>
              <a:path w="365760" h="359410">
                <a:moveTo>
                  <a:pt x="288036" y="331470"/>
                </a:moveTo>
                <a:lnTo>
                  <a:pt x="286512" y="330200"/>
                </a:lnTo>
                <a:lnTo>
                  <a:pt x="286512" y="329565"/>
                </a:lnTo>
                <a:lnTo>
                  <a:pt x="287020" y="329776"/>
                </a:lnTo>
                <a:lnTo>
                  <a:pt x="288036" y="331470"/>
                </a:lnTo>
                <a:close/>
              </a:path>
              <a:path w="365760" h="359410">
                <a:moveTo>
                  <a:pt x="291083" y="332740"/>
                </a:moveTo>
                <a:lnTo>
                  <a:pt x="288036" y="331470"/>
                </a:lnTo>
                <a:lnTo>
                  <a:pt x="287020" y="329776"/>
                </a:lnTo>
                <a:lnTo>
                  <a:pt x="288036" y="330200"/>
                </a:lnTo>
                <a:lnTo>
                  <a:pt x="291083" y="332740"/>
                </a:lnTo>
                <a:close/>
              </a:path>
              <a:path w="365760" h="359410">
                <a:moveTo>
                  <a:pt x="285496" y="331893"/>
                </a:moveTo>
                <a:lnTo>
                  <a:pt x="286512" y="330200"/>
                </a:lnTo>
                <a:lnTo>
                  <a:pt x="288036" y="331470"/>
                </a:lnTo>
                <a:lnTo>
                  <a:pt x="286512" y="331470"/>
                </a:lnTo>
                <a:lnTo>
                  <a:pt x="285496" y="331893"/>
                </a:lnTo>
                <a:close/>
              </a:path>
              <a:path w="365760" h="359410">
                <a:moveTo>
                  <a:pt x="283463" y="332740"/>
                </a:moveTo>
                <a:lnTo>
                  <a:pt x="286512" y="330200"/>
                </a:lnTo>
                <a:lnTo>
                  <a:pt x="285496" y="331893"/>
                </a:lnTo>
                <a:lnTo>
                  <a:pt x="283463" y="332740"/>
                </a:lnTo>
                <a:close/>
              </a:path>
              <a:path w="365760" h="359410">
                <a:moveTo>
                  <a:pt x="281940" y="335280"/>
                </a:moveTo>
                <a:lnTo>
                  <a:pt x="284987" y="332740"/>
                </a:lnTo>
                <a:lnTo>
                  <a:pt x="285496" y="331893"/>
                </a:lnTo>
                <a:lnTo>
                  <a:pt x="286512" y="331470"/>
                </a:lnTo>
                <a:lnTo>
                  <a:pt x="288036" y="331470"/>
                </a:lnTo>
                <a:lnTo>
                  <a:pt x="291083" y="332740"/>
                </a:lnTo>
                <a:lnTo>
                  <a:pt x="281940" y="335280"/>
                </a:lnTo>
                <a:close/>
              </a:path>
              <a:path w="365760" h="359410">
                <a:moveTo>
                  <a:pt x="311912" y="332740"/>
                </a:moveTo>
                <a:lnTo>
                  <a:pt x="310895" y="332740"/>
                </a:lnTo>
                <a:lnTo>
                  <a:pt x="312420" y="331470"/>
                </a:lnTo>
                <a:lnTo>
                  <a:pt x="311912" y="332740"/>
                </a:lnTo>
                <a:close/>
              </a:path>
              <a:path w="365760" h="359410">
                <a:moveTo>
                  <a:pt x="281940" y="335280"/>
                </a:moveTo>
                <a:lnTo>
                  <a:pt x="260604" y="335280"/>
                </a:lnTo>
                <a:lnTo>
                  <a:pt x="257555" y="332740"/>
                </a:lnTo>
                <a:lnTo>
                  <a:pt x="283463" y="332740"/>
                </a:lnTo>
                <a:lnTo>
                  <a:pt x="285496" y="331893"/>
                </a:lnTo>
                <a:lnTo>
                  <a:pt x="284987" y="332740"/>
                </a:lnTo>
                <a:lnTo>
                  <a:pt x="281940" y="335280"/>
                </a:lnTo>
                <a:close/>
              </a:path>
              <a:path w="365760" h="359410">
                <a:moveTo>
                  <a:pt x="260604" y="335280"/>
                </a:moveTo>
                <a:lnTo>
                  <a:pt x="258571" y="334009"/>
                </a:lnTo>
                <a:lnTo>
                  <a:pt x="257555" y="332740"/>
                </a:lnTo>
                <a:lnTo>
                  <a:pt x="260604" y="335280"/>
                </a:lnTo>
                <a:close/>
              </a:path>
              <a:path w="365760" h="359410">
                <a:moveTo>
                  <a:pt x="272795" y="351790"/>
                </a:moveTo>
                <a:lnTo>
                  <a:pt x="269747" y="347980"/>
                </a:lnTo>
                <a:lnTo>
                  <a:pt x="266700" y="346710"/>
                </a:lnTo>
                <a:lnTo>
                  <a:pt x="262128" y="337820"/>
                </a:lnTo>
                <a:lnTo>
                  <a:pt x="260603" y="336549"/>
                </a:lnTo>
                <a:lnTo>
                  <a:pt x="258571" y="334009"/>
                </a:lnTo>
                <a:lnTo>
                  <a:pt x="260604" y="335280"/>
                </a:lnTo>
                <a:lnTo>
                  <a:pt x="310895" y="335280"/>
                </a:lnTo>
                <a:lnTo>
                  <a:pt x="310895" y="337820"/>
                </a:lnTo>
                <a:lnTo>
                  <a:pt x="306324" y="346710"/>
                </a:lnTo>
                <a:lnTo>
                  <a:pt x="303275" y="347980"/>
                </a:lnTo>
                <a:lnTo>
                  <a:pt x="302259" y="350520"/>
                </a:lnTo>
                <a:lnTo>
                  <a:pt x="272795" y="350520"/>
                </a:lnTo>
                <a:lnTo>
                  <a:pt x="272795" y="351790"/>
                </a:lnTo>
                <a:close/>
              </a:path>
              <a:path w="365760" h="359410">
                <a:moveTo>
                  <a:pt x="288036" y="359410"/>
                </a:moveTo>
                <a:lnTo>
                  <a:pt x="278891" y="354330"/>
                </a:lnTo>
                <a:lnTo>
                  <a:pt x="275844" y="354330"/>
                </a:lnTo>
                <a:lnTo>
                  <a:pt x="274320" y="353060"/>
                </a:lnTo>
                <a:lnTo>
                  <a:pt x="272795" y="350520"/>
                </a:lnTo>
                <a:lnTo>
                  <a:pt x="302259" y="350520"/>
                </a:lnTo>
                <a:lnTo>
                  <a:pt x="301751" y="351790"/>
                </a:lnTo>
                <a:lnTo>
                  <a:pt x="298704" y="353060"/>
                </a:lnTo>
                <a:lnTo>
                  <a:pt x="292608" y="358140"/>
                </a:lnTo>
                <a:lnTo>
                  <a:pt x="288036" y="3594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54224" y="3608832"/>
            <a:ext cx="58419" cy="166370"/>
          </a:xfrm>
          <a:custGeom>
            <a:avLst/>
            <a:gdLst/>
            <a:ahLst/>
            <a:cxnLst/>
            <a:rect l="l" t="t" r="r" b="b"/>
            <a:pathLst>
              <a:path w="58419" h="166370">
                <a:moveTo>
                  <a:pt x="35052" y="6604"/>
                </a:moveTo>
                <a:lnTo>
                  <a:pt x="35052" y="4572"/>
                </a:lnTo>
                <a:lnTo>
                  <a:pt x="39624" y="0"/>
                </a:lnTo>
                <a:lnTo>
                  <a:pt x="41148" y="0"/>
                </a:lnTo>
                <a:lnTo>
                  <a:pt x="38100" y="4572"/>
                </a:lnTo>
                <a:lnTo>
                  <a:pt x="35052" y="6604"/>
                </a:lnTo>
                <a:close/>
              </a:path>
              <a:path w="58419" h="166370">
                <a:moveTo>
                  <a:pt x="35560" y="16764"/>
                </a:moveTo>
                <a:lnTo>
                  <a:pt x="33528" y="13716"/>
                </a:lnTo>
                <a:lnTo>
                  <a:pt x="35052" y="9144"/>
                </a:lnTo>
                <a:lnTo>
                  <a:pt x="35052" y="6604"/>
                </a:lnTo>
                <a:lnTo>
                  <a:pt x="38100" y="4572"/>
                </a:lnTo>
                <a:lnTo>
                  <a:pt x="41148" y="0"/>
                </a:lnTo>
                <a:lnTo>
                  <a:pt x="45720" y="0"/>
                </a:lnTo>
                <a:lnTo>
                  <a:pt x="54864" y="3048"/>
                </a:lnTo>
                <a:lnTo>
                  <a:pt x="56388" y="7620"/>
                </a:lnTo>
                <a:lnTo>
                  <a:pt x="57912" y="13716"/>
                </a:lnTo>
                <a:lnTo>
                  <a:pt x="57150" y="15240"/>
                </a:lnTo>
                <a:lnTo>
                  <a:pt x="35052" y="15240"/>
                </a:lnTo>
                <a:lnTo>
                  <a:pt x="35560" y="16764"/>
                </a:lnTo>
                <a:close/>
              </a:path>
              <a:path w="58419" h="166370">
                <a:moveTo>
                  <a:pt x="54864" y="3048"/>
                </a:moveTo>
                <a:lnTo>
                  <a:pt x="45720" y="0"/>
                </a:lnTo>
                <a:lnTo>
                  <a:pt x="50292" y="0"/>
                </a:lnTo>
                <a:lnTo>
                  <a:pt x="54864" y="3048"/>
                </a:lnTo>
                <a:close/>
              </a:path>
              <a:path w="58419" h="166370">
                <a:moveTo>
                  <a:pt x="57912" y="13716"/>
                </a:moveTo>
                <a:lnTo>
                  <a:pt x="56388" y="7620"/>
                </a:lnTo>
                <a:lnTo>
                  <a:pt x="54864" y="3048"/>
                </a:lnTo>
                <a:lnTo>
                  <a:pt x="57912" y="9144"/>
                </a:lnTo>
                <a:lnTo>
                  <a:pt x="57912" y="13716"/>
                </a:lnTo>
                <a:close/>
              </a:path>
              <a:path w="58419" h="166370">
                <a:moveTo>
                  <a:pt x="33528" y="13716"/>
                </a:moveTo>
                <a:lnTo>
                  <a:pt x="33528" y="7620"/>
                </a:lnTo>
                <a:lnTo>
                  <a:pt x="35052" y="6604"/>
                </a:lnTo>
                <a:lnTo>
                  <a:pt x="35052" y="9144"/>
                </a:lnTo>
                <a:lnTo>
                  <a:pt x="33528" y="13716"/>
                </a:lnTo>
                <a:close/>
              </a:path>
              <a:path w="58419" h="166370">
                <a:moveTo>
                  <a:pt x="35560" y="16764"/>
                </a:moveTo>
                <a:lnTo>
                  <a:pt x="33528" y="16764"/>
                </a:lnTo>
                <a:lnTo>
                  <a:pt x="33528" y="13716"/>
                </a:lnTo>
                <a:lnTo>
                  <a:pt x="35560" y="16764"/>
                </a:lnTo>
                <a:close/>
              </a:path>
              <a:path w="58419" h="166370">
                <a:moveTo>
                  <a:pt x="56388" y="18288"/>
                </a:moveTo>
                <a:lnTo>
                  <a:pt x="56388" y="16764"/>
                </a:lnTo>
                <a:lnTo>
                  <a:pt x="57912" y="13716"/>
                </a:lnTo>
                <a:lnTo>
                  <a:pt x="56388" y="18288"/>
                </a:lnTo>
                <a:close/>
              </a:path>
              <a:path w="58419" h="166370">
                <a:moveTo>
                  <a:pt x="32766" y="124968"/>
                </a:moveTo>
                <a:lnTo>
                  <a:pt x="7620" y="124968"/>
                </a:lnTo>
                <a:lnTo>
                  <a:pt x="13716" y="94488"/>
                </a:lnTo>
                <a:lnTo>
                  <a:pt x="15240" y="92964"/>
                </a:lnTo>
                <a:lnTo>
                  <a:pt x="18288" y="77724"/>
                </a:lnTo>
                <a:lnTo>
                  <a:pt x="21336" y="70104"/>
                </a:lnTo>
                <a:lnTo>
                  <a:pt x="24384" y="54864"/>
                </a:lnTo>
                <a:lnTo>
                  <a:pt x="27432" y="42672"/>
                </a:lnTo>
                <a:lnTo>
                  <a:pt x="27432" y="36576"/>
                </a:lnTo>
                <a:lnTo>
                  <a:pt x="28956" y="30480"/>
                </a:lnTo>
                <a:lnTo>
                  <a:pt x="30480" y="25908"/>
                </a:lnTo>
                <a:lnTo>
                  <a:pt x="32004" y="19812"/>
                </a:lnTo>
                <a:lnTo>
                  <a:pt x="33528" y="15240"/>
                </a:lnTo>
                <a:lnTo>
                  <a:pt x="33528" y="16764"/>
                </a:lnTo>
                <a:lnTo>
                  <a:pt x="35560" y="16764"/>
                </a:lnTo>
                <a:lnTo>
                  <a:pt x="36576" y="19812"/>
                </a:lnTo>
                <a:lnTo>
                  <a:pt x="36576" y="24384"/>
                </a:lnTo>
                <a:lnTo>
                  <a:pt x="38100" y="27432"/>
                </a:lnTo>
                <a:lnTo>
                  <a:pt x="38100" y="30480"/>
                </a:lnTo>
                <a:lnTo>
                  <a:pt x="39624" y="35052"/>
                </a:lnTo>
                <a:lnTo>
                  <a:pt x="42672" y="36576"/>
                </a:lnTo>
                <a:lnTo>
                  <a:pt x="51816" y="36576"/>
                </a:lnTo>
                <a:lnTo>
                  <a:pt x="51816" y="41148"/>
                </a:lnTo>
                <a:lnTo>
                  <a:pt x="48768" y="53340"/>
                </a:lnTo>
                <a:lnTo>
                  <a:pt x="47548" y="59436"/>
                </a:lnTo>
                <a:lnTo>
                  <a:pt x="47244" y="59436"/>
                </a:lnTo>
                <a:lnTo>
                  <a:pt x="44196" y="74676"/>
                </a:lnTo>
                <a:lnTo>
                  <a:pt x="44196" y="76200"/>
                </a:lnTo>
                <a:lnTo>
                  <a:pt x="41148" y="91440"/>
                </a:lnTo>
                <a:lnTo>
                  <a:pt x="38608" y="99060"/>
                </a:lnTo>
                <a:lnTo>
                  <a:pt x="38100" y="99060"/>
                </a:lnTo>
                <a:lnTo>
                  <a:pt x="36576" y="106680"/>
                </a:lnTo>
                <a:lnTo>
                  <a:pt x="36576" y="108204"/>
                </a:lnTo>
                <a:lnTo>
                  <a:pt x="35052" y="115824"/>
                </a:lnTo>
                <a:lnTo>
                  <a:pt x="32766" y="124968"/>
                </a:lnTo>
                <a:close/>
              </a:path>
              <a:path w="58419" h="166370">
                <a:moveTo>
                  <a:pt x="36576" y="18288"/>
                </a:moveTo>
                <a:lnTo>
                  <a:pt x="35560" y="16764"/>
                </a:lnTo>
                <a:lnTo>
                  <a:pt x="35052" y="15240"/>
                </a:lnTo>
                <a:lnTo>
                  <a:pt x="36576" y="16764"/>
                </a:lnTo>
                <a:lnTo>
                  <a:pt x="36576" y="18288"/>
                </a:lnTo>
                <a:close/>
              </a:path>
              <a:path w="58419" h="166370">
                <a:moveTo>
                  <a:pt x="47244" y="36576"/>
                </a:moveTo>
                <a:lnTo>
                  <a:pt x="42672" y="36576"/>
                </a:lnTo>
                <a:lnTo>
                  <a:pt x="39624" y="35052"/>
                </a:lnTo>
                <a:lnTo>
                  <a:pt x="38100" y="30480"/>
                </a:lnTo>
                <a:lnTo>
                  <a:pt x="38100" y="27432"/>
                </a:lnTo>
                <a:lnTo>
                  <a:pt x="36576" y="24384"/>
                </a:lnTo>
                <a:lnTo>
                  <a:pt x="36576" y="16764"/>
                </a:lnTo>
                <a:lnTo>
                  <a:pt x="35052" y="15240"/>
                </a:lnTo>
                <a:lnTo>
                  <a:pt x="57150" y="15240"/>
                </a:lnTo>
                <a:lnTo>
                  <a:pt x="56388" y="16764"/>
                </a:lnTo>
                <a:lnTo>
                  <a:pt x="56388" y="18288"/>
                </a:lnTo>
                <a:lnTo>
                  <a:pt x="54102" y="19812"/>
                </a:lnTo>
                <a:lnTo>
                  <a:pt x="53340" y="19812"/>
                </a:lnTo>
                <a:lnTo>
                  <a:pt x="50292" y="22860"/>
                </a:lnTo>
                <a:lnTo>
                  <a:pt x="52578" y="22860"/>
                </a:lnTo>
                <a:lnTo>
                  <a:pt x="53340" y="24384"/>
                </a:lnTo>
                <a:lnTo>
                  <a:pt x="53340" y="27432"/>
                </a:lnTo>
                <a:lnTo>
                  <a:pt x="53949" y="28651"/>
                </a:lnTo>
                <a:lnTo>
                  <a:pt x="53340" y="30480"/>
                </a:lnTo>
                <a:lnTo>
                  <a:pt x="52425" y="34137"/>
                </a:lnTo>
                <a:lnTo>
                  <a:pt x="51816" y="35052"/>
                </a:lnTo>
                <a:lnTo>
                  <a:pt x="47244" y="36576"/>
                </a:lnTo>
                <a:close/>
              </a:path>
              <a:path w="58419" h="166370">
                <a:moveTo>
                  <a:pt x="53949" y="28651"/>
                </a:moveTo>
                <a:lnTo>
                  <a:pt x="53340" y="27432"/>
                </a:lnTo>
                <a:lnTo>
                  <a:pt x="53340" y="20320"/>
                </a:lnTo>
                <a:lnTo>
                  <a:pt x="56388" y="18288"/>
                </a:lnTo>
                <a:lnTo>
                  <a:pt x="56388" y="22860"/>
                </a:lnTo>
                <a:lnTo>
                  <a:pt x="54864" y="25908"/>
                </a:lnTo>
                <a:lnTo>
                  <a:pt x="53949" y="28651"/>
                </a:lnTo>
                <a:close/>
              </a:path>
              <a:path w="58419" h="166370">
                <a:moveTo>
                  <a:pt x="51816" y="21336"/>
                </a:moveTo>
                <a:lnTo>
                  <a:pt x="53340" y="19812"/>
                </a:lnTo>
                <a:lnTo>
                  <a:pt x="53340" y="20320"/>
                </a:lnTo>
                <a:lnTo>
                  <a:pt x="51816" y="21336"/>
                </a:lnTo>
                <a:close/>
              </a:path>
              <a:path w="58419" h="166370">
                <a:moveTo>
                  <a:pt x="53340" y="20320"/>
                </a:moveTo>
                <a:lnTo>
                  <a:pt x="53340" y="19812"/>
                </a:lnTo>
                <a:lnTo>
                  <a:pt x="54102" y="19812"/>
                </a:lnTo>
                <a:lnTo>
                  <a:pt x="53340" y="20320"/>
                </a:lnTo>
                <a:close/>
              </a:path>
              <a:path w="58419" h="166370">
                <a:moveTo>
                  <a:pt x="53340" y="22860"/>
                </a:moveTo>
                <a:lnTo>
                  <a:pt x="51816" y="21336"/>
                </a:lnTo>
                <a:lnTo>
                  <a:pt x="53340" y="20320"/>
                </a:lnTo>
                <a:lnTo>
                  <a:pt x="53340" y="22860"/>
                </a:lnTo>
                <a:close/>
              </a:path>
              <a:path w="58419" h="166370">
                <a:moveTo>
                  <a:pt x="52578" y="22860"/>
                </a:moveTo>
                <a:lnTo>
                  <a:pt x="50292" y="22860"/>
                </a:lnTo>
                <a:lnTo>
                  <a:pt x="51816" y="21336"/>
                </a:lnTo>
                <a:lnTo>
                  <a:pt x="52578" y="22860"/>
                </a:lnTo>
                <a:close/>
              </a:path>
              <a:path w="58419" h="166370">
                <a:moveTo>
                  <a:pt x="53340" y="24384"/>
                </a:moveTo>
                <a:lnTo>
                  <a:pt x="51816" y="21336"/>
                </a:lnTo>
                <a:lnTo>
                  <a:pt x="53340" y="22860"/>
                </a:lnTo>
                <a:lnTo>
                  <a:pt x="53340" y="24384"/>
                </a:lnTo>
                <a:close/>
              </a:path>
              <a:path w="58419" h="166370">
                <a:moveTo>
                  <a:pt x="52425" y="34137"/>
                </a:moveTo>
                <a:lnTo>
                  <a:pt x="53340" y="30480"/>
                </a:lnTo>
                <a:lnTo>
                  <a:pt x="53949" y="28651"/>
                </a:lnTo>
                <a:lnTo>
                  <a:pt x="54864" y="30480"/>
                </a:lnTo>
                <a:lnTo>
                  <a:pt x="52425" y="34137"/>
                </a:lnTo>
                <a:close/>
              </a:path>
              <a:path w="58419" h="166370">
                <a:moveTo>
                  <a:pt x="51816" y="36576"/>
                </a:moveTo>
                <a:lnTo>
                  <a:pt x="47244" y="36576"/>
                </a:lnTo>
                <a:lnTo>
                  <a:pt x="51816" y="35052"/>
                </a:lnTo>
                <a:lnTo>
                  <a:pt x="52425" y="34137"/>
                </a:lnTo>
                <a:lnTo>
                  <a:pt x="51816" y="36576"/>
                </a:lnTo>
                <a:close/>
              </a:path>
              <a:path w="58419" h="166370">
                <a:moveTo>
                  <a:pt x="47244" y="60960"/>
                </a:moveTo>
                <a:lnTo>
                  <a:pt x="47244" y="59436"/>
                </a:lnTo>
                <a:lnTo>
                  <a:pt x="47548" y="59436"/>
                </a:lnTo>
                <a:lnTo>
                  <a:pt x="47244" y="60960"/>
                </a:lnTo>
                <a:close/>
              </a:path>
              <a:path w="58419" h="166370">
                <a:moveTo>
                  <a:pt x="38100" y="100584"/>
                </a:moveTo>
                <a:lnTo>
                  <a:pt x="38100" y="99060"/>
                </a:lnTo>
                <a:lnTo>
                  <a:pt x="38608" y="99060"/>
                </a:lnTo>
                <a:lnTo>
                  <a:pt x="38100" y="100584"/>
                </a:lnTo>
                <a:close/>
              </a:path>
              <a:path w="58419" h="166370">
                <a:moveTo>
                  <a:pt x="19812" y="166116"/>
                </a:moveTo>
                <a:lnTo>
                  <a:pt x="12192" y="166116"/>
                </a:lnTo>
                <a:lnTo>
                  <a:pt x="6096" y="164592"/>
                </a:lnTo>
                <a:lnTo>
                  <a:pt x="0" y="158496"/>
                </a:lnTo>
                <a:lnTo>
                  <a:pt x="1524" y="152400"/>
                </a:lnTo>
                <a:lnTo>
                  <a:pt x="1524" y="147828"/>
                </a:lnTo>
                <a:lnTo>
                  <a:pt x="6096" y="134112"/>
                </a:lnTo>
                <a:lnTo>
                  <a:pt x="4572" y="134112"/>
                </a:lnTo>
                <a:lnTo>
                  <a:pt x="6096" y="129540"/>
                </a:lnTo>
                <a:lnTo>
                  <a:pt x="7620" y="123444"/>
                </a:lnTo>
                <a:lnTo>
                  <a:pt x="7620" y="124968"/>
                </a:lnTo>
                <a:lnTo>
                  <a:pt x="32766" y="124968"/>
                </a:lnTo>
                <a:lnTo>
                  <a:pt x="32004" y="128016"/>
                </a:lnTo>
                <a:lnTo>
                  <a:pt x="32004" y="129540"/>
                </a:lnTo>
                <a:lnTo>
                  <a:pt x="30480" y="134112"/>
                </a:lnTo>
                <a:lnTo>
                  <a:pt x="30480" y="135636"/>
                </a:lnTo>
                <a:lnTo>
                  <a:pt x="28956" y="140208"/>
                </a:lnTo>
                <a:lnTo>
                  <a:pt x="28956" y="141732"/>
                </a:lnTo>
                <a:lnTo>
                  <a:pt x="27940" y="144780"/>
                </a:lnTo>
                <a:lnTo>
                  <a:pt x="27432" y="144780"/>
                </a:lnTo>
                <a:lnTo>
                  <a:pt x="27432" y="149352"/>
                </a:lnTo>
                <a:lnTo>
                  <a:pt x="26416" y="152400"/>
                </a:lnTo>
                <a:lnTo>
                  <a:pt x="25908" y="152400"/>
                </a:lnTo>
                <a:lnTo>
                  <a:pt x="25908" y="161544"/>
                </a:lnTo>
                <a:lnTo>
                  <a:pt x="19812" y="166116"/>
                </a:lnTo>
                <a:close/>
              </a:path>
              <a:path w="58419" h="166370">
                <a:moveTo>
                  <a:pt x="27432" y="146304"/>
                </a:moveTo>
                <a:lnTo>
                  <a:pt x="27432" y="144780"/>
                </a:lnTo>
                <a:lnTo>
                  <a:pt x="27940" y="144780"/>
                </a:lnTo>
                <a:lnTo>
                  <a:pt x="27432" y="146304"/>
                </a:lnTo>
                <a:close/>
              </a:path>
              <a:path w="58419" h="166370">
                <a:moveTo>
                  <a:pt x="25908" y="153924"/>
                </a:moveTo>
                <a:lnTo>
                  <a:pt x="25908" y="152400"/>
                </a:lnTo>
                <a:lnTo>
                  <a:pt x="26416" y="152400"/>
                </a:lnTo>
                <a:lnTo>
                  <a:pt x="25908" y="1539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82824" y="3919727"/>
            <a:ext cx="167640" cy="45720"/>
          </a:xfrm>
          <a:custGeom>
            <a:avLst/>
            <a:gdLst/>
            <a:ahLst/>
            <a:cxnLst/>
            <a:rect l="l" t="t" r="r" b="b"/>
            <a:pathLst>
              <a:path w="167639" h="45720">
                <a:moveTo>
                  <a:pt x="143256" y="4572"/>
                </a:moveTo>
                <a:lnTo>
                  <a:pt x="146304" y="1524"/>
                </a:lnTo>
                <a:lnTo>
                  <a:pt x="150876" y="1524"/>
                </a:lnTo>
                <a:lnTo>
                  <a:pt x="153924" y="0"/>
                </a:lnTo>
                <a:lnTo>
                  <a:pt x="160020" y="0"/>
                </a:lnTo>
                <a:lnTo>
                  <a:pt x="163067" y="3048"/>
                </a:lnTo>
                <a:lnTo>
                  <a:pt x="146304" y="3048"/>
                </a:lnTo>
                <a:lnTo>
                  <a:pt x="143256" y="4572"/>
                </a:lnTo>
                <a:close/>
              </a:path>
              <a:path w="167639" h="45720">
                <a:moveTo>
                  <a:pt x="143256" y="4572"/>
                </a:moveTo>
                <a:lnTo>
                  <a:pt x="141732" y="4572"/>
                </a:lnTo>
                <a:lnTo>
                  <a:pt x="143256" y="3048"/>
                </a:lnTo>
                <a:lnTo>
                  <a:pt x="144780" y="3048"/>
                </a:lnTo>
                <a:lnTo>
                  <a:pt x="143256" y="4572"/>
                </a:lnTo>
                <a:close/>
              </a:path>
              <a:path w="167639" h="45720">
                <a:moveTo>
                  <a:pt x="158496" y="24384"/>
                </a:moveTo>
                <a:lnTo>
                  <a:pt x="156972" y="24384"/>
                </a:lnTo>
                <a:lnTo>
                  <a:pt x="158496" y="22860"/>
                </a:lnTo>
                <a:lnTo>
                  <a:pt x="56388" y="22860"/>
                </a:lnTo>
                <a:lnTo>
                  <a:pt x="62484" y="21336"/>
                </a:lnTo>
                <a:lnTo>
                  <a:pt x="68580" y="21336"/>
                </a:lnTo>
                <a:lnTo>
                  <a:pt x="83820" y="18288"/>
                </a:lnTo>
                <a:lnTo>
                  <a:pt x="91440" y="18288"/>
                </a:lnTo>
                <a:lnTo>
                  <a:pt x="97536" y="16764"/>
                </a:lnTo>
                <a:lnTo>
                  <a:pt x="103632" y="16764"/>
                </a:lnTo>
                <a:lnTo>
                  <a:pt x="108204" y="15240"/>
                </a:lnTo>
                <a:lnTo>
                  <a:pt x="106680" y="15240"/>
                </a:lnTo>
                <a:lnTo>
                  <a:pt x="112776" y="13716"/>
                </a:lnTo>
                <a:lnTo>
                  <a:pt x="111252" y="13716"/>
                </a:lnTo>
                <a:lnTo>
                  <a:pt x="115824" y="12192"/>
                </a:lnTo>
                <a:lnTo>
                  <a:pt x="117348" y="12192"/>
                </a:lnTo>
                <a:lnTo>
                  <a:pt x="121920" y="10668"/>
                </a:lnTo>
                <a:lnTo>
                  <a:pt x="124968" y="9144"/>
                </a:lnTo>
                <a:lnTo>
                  <a:pt x="129540" y="7620"/>
                </a:lnTo>
                <a:lnTo>
                  <a:pt x="132588" y="7620"/>
                </a:lnTo>
                <a:lnTo>
                  <a:pt x="135636" y="6096"/>
                </a:lnTo>
                <a:lnTo>
                  <a:pt x="137160" y="6096"/>
                </a:lnTo>
                <a:lnTo>
                  <a:pt x="140208" y="4572"/>
                </a:lnTo>
                <a:lnTo>
                  <a:pt x="143256" y="4572"/>
                </a:lnTo>
                <a:lnTo>
                  <a:pt x="146304" y="3048"/>
                </a:lnTo>
                <a:lnTo>
                  <a:pt x="163067" y="3048"/>
                </a:lnTo>
                <a:lnTo>
                  <a:pt x="164591" y="4572"/>
                </a:lnTo>
                <a:lnTo>
                  <a:pt x="167640" y="16764"/>
                </a:lnTo>
                <a:lnTo>
                  <a:pt x="163067" y="22860"/>
                </a:lnTo>
                <a:lnTo>
                  <a:pt x="158496" y="24384"/>
                </a:lnTo>
                <a:close/>
              </a:path>
              <a:path w="167639" h="45720">
                <a:moveTo>
                  <a:pt x="132588" y="33528"/>
                </a:moveTo>
                <a:lnTo>
                  <a:pt x="6096" y="33528"/>
                </a:lnTo>
                <a:lnTo>
                  <a:pt x="1524" y="28956"/>
                </a:lnTo>
                <a:lnTo>
                  <a:pt x="0" y="22860"/>
                </a:lnTo>
                <a:lnTo>
                  <a:pt x="1524" y="18288"/>
                </a:lnTo>
                <a:lnTo>
                  <a:pt x="3048" y="16764"/>
                </a:lnTo>
                <a:lnTo>
                  <a:pt x="6096" y="10668"/>
                </a:lnTo>
                <a:lnTo>
                  <a:pt x="10668" y="9144"/>
                </a:lnTo>
                <a:lnTo>
                  <a:pt x="16764" y="10668"/>
                </a:lnTo>
                <a:lnTo>
                  <a:pt x="21336" y="12192"/>
                </a:lnTo>
                <a:lnTo>
                  <a:pt x="22860" y="15240"/>
                </a:lnTo>
                <a:lnTo>
                  <a:pt x="19812" y="15240"/>
                </a:lnTo>
                <a:lnTo>
                  <a:pt x="22860" y="25908"/>
                </a:lnTo>
                <a:lnTo>
                  <a:pt x="152400" y="25908"/>
                </a:lnTo>
                <a:lnTo>
                  <a:pt x="149352" y="27432"/>
                </a:lnTo>
                <a:lnTo>
                  <a:pt x="147828" y="27432"/>
                </a:lnTo>
                <a:lnTo>
                  <a:pt x="146304" y="28956"/>
                </a:lnTo>
                <a:lnTo>
                  <a:pt x="144780" y="28956"/>
                </a:lnTo>
                <a:lnTo>
                  <a:pt x="140208" y="30480"/>
                </a:lnTo>
                <a:lnTo>
                  <a:pt x="137160" y="32004"/>
                </a:lnTo>
                <a:lnTo>
                  <a:pt x="132588" y="33528"/>
                </a:lnTo>
                <a:close/>
              </a:path>
              <a:path w="167639" h="45720">
                <a:moveTo>
                  <a:pt x="22860" y="25908"/>
                </a:moveTo>
                <a:lnTo>
                  <a:pt x="19812" y="15240"/>
                </a:lnTo>
                <a:lnTo>
                  <a:pt x="21336" y="16764"/>
                </a:lnTo>
                <a:lnTo>
                  <a:pt x="24384" y="18288"/>
                </a:lnTo>
                <a:lnTo>
                  <a:pt x="24384" y="22860"/>
                </a:lnTo>
                <a:lnTo>
                  <a:pt x="22860" y="25908"/>
                </a:lnTo>
                <a:close/>
              </a:path>
              <a:path w="167639" h="45720">
                <a:moveTo>
                  <a:pt x="24384" y="18288"/>
                </a:moveTo>
                <a:lnTo>
                  <a:pt x="21336" y="16764"/>
                </a:lnTo>
                <a:lnTo>
                  <a:pt x="19812" y="15240"/>
                </a:lnTo>
                <a:lnTo>
                  <a:pt x="22860" y="15240"/>
                </a:lnTo>
                <a:lnTo>
                  <a:pt x="24384" y="18288"/>
                </a:lnTo>
                <a:close/>
              </a:path>
              <a:path w="167639" h="45720">
                <a:moveTo>
                  <a:pt x="155448" y="25908"/>
                </a:moveTo>
                <a:lnTo>
                  <a:pt x="22860" y="25908"/>
                </a:lnTo>
                <a:lnTo>
                  <a:pt x="24384" y="22860"/>
                </a:lnTo>
                <a:lnTo>
                  <a:pt x="24384" y="18288"/>
                </a:lnTo>
                <a:lnTo>
                  <a:pt x="27432" y="19812"/>
                </a:lnTo>
                <a:lnTo>
                  <a:pt x="30480" y="19812"/>
                </a:lnTo>
                <a:lnTo>
                  <a:pt x="35052" y="21336"/>
                </a:lnTo>
                <a:lnTo>
                  <a:pt x="41148" y="22860"/>
                </a:lnTo>
                <a:lnTo>
                  <a:pt x="158496" y="22860"/>
                </a:lnTo>
                <a:lnTo>
                  <a:pt x="153924" y="24384"/>
                </a:lnTo>
                <a:lnTo>
                  <a:pt x="156972" y="24384"/>
                </a:lnTo>
                <a:lnTo>
                  <a:pt x="155448" y="25908"/>
                </a:lnTo>
                <a:close/>
              </a:path>
              <a:path w="167639" h="45720">
                <a:moveTo>
                  <a:pt x="156972" y="24384"/>
                </a:moveTo>
                <a:lnTo>
                  <a:pt x="153924" y="24384"/>
                </a:lnTo>
                <a:lnTo>
                  <a:pt x="158496" y="22860"/>
                </a:lnTo>
                <a:lnTo>
                  <a:pt x="156972" y="24384"/>
                </a:lnTo>
                <a:close/>
              </a:path>
              <a:path w="167639" h="45720">
                <a:moveTo>
                  <a:pt x="73152" y="45720"/>
                </a:moveTo>
                <a:lnTo>
                  <a:pt x="35052" y="45720"/>
                </a:lnTo>
                <a:lnTo>
                  <a:pt x="28956" y="44196"/>
                </a:lnTo>
                <a:lnTo>
                  <a:pt x="15240" y="39624"/>
                </a:lnTo>
                <a:lnTo>
                  <a:pt x="9144" y="36576"/>
                </a:lnTo>
                <a:lnTo>
                  <a:pt x="7620" y="33528"/>
                </a:lnTo>
                <a:lnTo>
                  <a:pt x="128016" y="33528"/>
                </a:lnTo>
                <a:lnTo>
                  <a:pt x="123444" y="35052"/>
                </a:lnTo>
                <a:lnTo>
                  <a:pt x="124968" y="35052"/>
                </a:lnTo>
                <a:lnTo>
                  <a:pt x="120396" y="36576"/>
                </a:lnTo>
                <a:lnTo>
                  <a:pt x="114300" y="39624"/>
                </a:lnTo>
                <a:lnTo>
                  <a:pt x="112776" y="39624"/>
                </a:lnTo>
                <a:lnTo>
                  <a:pt x="106680" y="41148"/>
                </a:lnTo>
                <a:lnTo>
                  <a:pt x="94488" y="41148"/>
                </a:lnTo>
                <a:lnTo>
                  <a:pt x="88392" y="42672"/>
                </a:lnTo>
                <a:lnTo>
                  <a:pt x="73152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11779" y="4014215"/>
            <a:ext cx="116205" cy="30480"/>
          </a:xfrm>
          <a:custGeom>
            <a:avLst/>
            <a:gdLst/>
            <a:ahLst/>
            <a:cxnLst/>
            <a:rect l="l" t="t" r="r" b="b"/>
            <a:pathLst>
              <a:path w="116205" h="30479">
                <a:moveTo>
                  <a:pt x="15240" y="25908"/>
                </a:moveTo>
                <a:lnTo>
                  <a:pt x="9144" y="22860"/>
                </a:lnTo>
                <a:lnTo>
                  <a:pt x="3516" y="21453"/>
                </a:lnTo>
                <a:lnTo>
                  <a:pt x="0" y="16764"/>
                </a:lnTo>
                <a:lnTo>
                  <a:pt x="1524" y="12192"/>
                </a:lnTo>
                <a:lnTo>
                  <a:pt x="1524" y="10668"/>
                </a:lnTo>
                <a:lnTo>
                  <a:pt x="3048" y="4572"/>
                </a:lnTo>
                <a:lnTo>
                  <a:pt x="7620" y="0"/>
                </a:lnTo>
                <a:lnTo>
                  <a:pt x="13716" y="1524"/>
                </a:lnTo>
                <a:lnTo>
                  <a:pt x="18288" y="1524"/>
                </a:lnTo>
                <a:lnTo>
                  <a:pt x="19812" y="3048"/>
                </a:lnTo>
                <a:lnTo>
                  <a:pt x="22860" y="3048"/>
                </a:lnTo>
                <a:lnTo>
                  <a:pt x="28956" y="6096"/>
                </a:lnTo>
                <a:lnTo>
                  <a:pt x="30480" y="7620"/>
                </a:lnTo>
                <a:lnTo>
                  <a:pt x="30480" y="13716"/>
                </a:lnTo>
                <a:lnTo>
                  <a:pt x="24384" y="13716"/>
                </a:lnTo>
                <a:lnTo>
                  <a:pt x="18288" y="19812"/>
                </a:lnTo>
                <a:lnTo>
                  <a:pt x="21844" y="19812"/>
                </a:lnTo>
                <a:lnTo>
                  <a:pt x="21336" y="21336"/>
                </a:lnTo>
                <a:lnTo>
                  <a:pt x="17272" y="24384"/>
                </a:lnTo>
                <a:lnTo>
                  <a:pt x="15240" y="24384"/>
                </a:lnTo>
                <a:lnTo>
                  <a:pt x="16646" y="24852"/>
                </a:lnTo>
                <a:lnTo>
                  <a:pt x="15240" y="25908"/>
                </a:lnTo>
                <a:close/>
              </a:path>
              <a:path w="116205" h="30479">
                <a:moveTo>
                  <a:pt x="21336" y="3048"/>
                </a:moveTo>
                <a:lnTo>
                  <a:pt x="19812" y="3048"/>
                </a:lnTo>
                <a:lnTo>
                  <a:pt x="18288" y="1524"/>
                </a:lnTo>
                <a:lnTo>
                  <a:pt x="19812" y="1524"/>
                </a:lnTo>
                <a:lnTo>
                  <a:pt x="21336" y="3048"/>
                </a:lnTo>
                <a:close/>
              </a:path>
              <a:path w="116205" h="30479">
                <a:moveTo>
                  <a:pt x="106680" y="28956"/>
                </a:moveTo>
                <a:lnTo>
                  <a:pt x="59436" y="28956"/>
                </a:lnTo>
                <a:lnTo>
                  <a:pt x="54864" y="27432"/>
                </a:lnTo>
                <a:lnTo>
                  <a:pt x="32004" y="27432"/>
                </a:lnTo>
                <a:lnTo>
                  <a:pt x="25908" y="25908"/>
                </a:lnTo>
                <a:lnTo>
                  <a:pt x="19812" y="25908"/>
                </a:lnTo>
                <a:lnTo>
                  <a:pt x="16646" y="24852"/>
                </a:lnTo>
                <a:lnTo>
                  <a:pt x="21336" y="21336"/>
                </a:lnTo>
                <a:lnTo>
                  <a:pt x="22250" y="18592"/>
                </a:lnTo>
                <a:lnTo>
                  <a:pt x="25908" y="16764"/>
                </a:lnTo>
                <a:lnTo>
                  <a:pt x="28956" y="16764"/>
                </a:lnTo>
                <a:lnTo>
                  <a:pt x="30480" y="15240"/>
                </a:lnTo>
                <a:lnTo>
                  <a:pt x="30480" y="7620"/>
                </a:lnTo>
                <a:lnTo>
                  <a:pt x="28956" y="6096"/>
                </a:lnTo>
                <a:lnTo>
                  <a:pt x="22860" y="3048"/>
                </a:lnTo>
                <a:lnTo>
                  <a:pt x="67056" y="3048"/>
                </a:lnTo>
                <a:lnTo>
                  <a:pt x="71628" y="4572"/>
                </a:lnTo>
                <a:lnTo>
                  <a:pt x="82296" y="4572"/>
                </a:lnTo>
                <a:lnTo>
                  <a:pt x="86868" y="6096"/>
                </a:lnTo>
                <a:lnTo>
                  <a:pt x="111252" y="6096"/>
                </a:lnTo>
                <a:lnTo>
                  <a:pt x="114300" y="10668"/>
                </a:lnTo>
                <a:lnTo>
                  <a:pt x="115824" y="13716"/>
                </a:lnTo>
                <a:lnTo>
                  <a:pt x="115722" y="18592"/>
                </a:lnTo>
                <a:lnTo>
                  <a:pt x="114300" y="22860"/>
                </a:lnTo>
                <a:lnTo>
                  <a:pt x="109728" y="27432"/>
                </a:lnTo>
                <a:lnTo>
                  <a:pt x="106680" y="28956"/>
                </a:lnTo>
                <a:close/>
              </a:path>
              <a:path w="116205" h="30479">
                <a:moveTo>
                  <a:pt x="1524" y="10668"/>
                </a:moveTo>
                <a:lnTo>
                  <a:pt x="1524" y="6096"/>
                </a:lnTo>
                <a:lnTo>
                  <a:pt x="3048" y="4572"/>
                </a:lnTo>
                <a:lnTo>
                  <a:pt x="1524" y="10668"/>
                </a:lnTo>
                <a:close/>
              </a:path>
              <a:path w="116205" h="30479">
                <a:moveTo>
                  <a:pt x="105156" y="6096"/>
                </a:moveTo>
                <a:lnTo>
                  <a:pt x="94488" y="6096"/>
                </a:lnTo>
                <a:lnTo>
                  <a:pt x="97536" y="4572"/>
                </a:lnTo>
                <a:lnTo>
                  <a:pt x="102108" y="4572"/>
                </a:lnTo>
                <a:lnTo>
                  <a:pt x="105156" y="6096"/>
                </a:lnTo>
                <a:close/>
              </a:path>
              <a:path w="116205" h="30479">
                <a:moveTo>
                  <a:pt x="0" y="16764"/>
                </a:moveTo>
                <a:lnTo>
                  <a:pt x="1524" y="10668"/>
                </a:lnTo>
                <a:lnTo>
                  <a:pt x="1524" y="12192"/>
                </a:lnTo>
                <a:lnTo>
                  <a:pt x="0" y="16764"/>
                </a:lnTo>
                <a:close/>
              </a:path>
              <a:path w="116205" h="30479">
                <a:moveTo>
                  <a:pt x="19812" y="19812"/>
                </a:moveTo>
                <a:lnTo>
                  <a:pt x="18288" y="19812"/>
                </a:lnTo>
                <a:lnTo>
                  <a:pt x="24384" y="13716"/>
                </a:lnTo>
                <a:lnTo>
                  <a:pt x="22860" y="16764"/>
                </a:lnTo>
                <a:lnTo>
                  <a:pt x="22250" y="18592"/>
                </a:lnTo>
                <a:lnTo>
                  <a:pt x="19812" y="19812"/>
                </a:lnTo>
                <a:close/>
              </a:path>
              <a:path w="116205" h="30479">
                <a:moveTo>
                  <a:pt x="22250" y="18592"/>
                </a:moveTo>
                <a:lnTo>
                  <a:pt x="22860" y="16764"/>
                </a:lnTo>
                <a:lnTo>
                  <a:pt x="24384" y="13716"/>
                </a:lnTo>
                <a:lnTo>
                  <a:pt x="30480" y="13716"/>
                </a:lnTo>
                <a:lnTo>
                  <a:pt x="30480" y="15240"/>
                </a:lnTo>
                <a:lnTo>
                  <a:pt x="28956" y="16764"/>
                </a:lnTo>
                <a:lnTo>
                  <a:pt x="25908" y="16764"/>
                </a:lnTo>
                <a:lnTo>
                  <a:pt x="22250" y="18592"/>
                </a:lnTo>
                <a:close/>
              </a:path>
              <a:path w="116205" h="30479">
                <a:moveTo>
                  <a:pt x="3516" y="21453"/>
                </a:moveTo>
                <a:lnTo>
                  <a:pt x="3048" y="21336"/>
                </a:lnTo>
                <a:lnTo>
                  <a:pt x="0" y="16764"/>
                </a:lnTo>
                <a:lnTo>
                  <a:pt x="3516" y="21453"/>
                </a:lnTo>
                <a:close/>
              </a:path>
              <a:path w="116205" h="30479">
                <a:moveTo>
                  <a:pt x="21844" y="19812"/>
                </a:moveTo>
                <a:lnTo>
                  <a:pt x="19812" y="19812"/>
                </a:lnTo>
                <a:lnTo>
                  <a:pt x="22250" y="18592"/>
                </a:lnTo>
                <a:lnTo>
                  <a:pt x="21844" y="19812"/>
                </a:lnTo>
                <a:close/>
              </a:path>
              <a:path w="116205" h="30479">
                <a:moveTo>
                  <a:pt x="12192" y="24384"/>
                </a:moveTo>
                <a:lnTo>
                  <a:pt x="9144" y="24384"/>
                </a:lnTo>
                <a:lnTo>
                  <a:pt x="4572" y="22860"/>
                </a:lnTo>
                <a:lnTo>
                  <a:pt x="3516" y="21453"/>
                </a:lnTo>
                <a:lnTo>
                  <a:pt x="9144" y="22860"/>
                </a:lnTo>
                <a:lnTo>
                  <a:pt x="12192" y="24384"/>
                </a:lnTo>
                <a:close/>
              </a:path>
              <a:path w="116205" h="30479">
                <a:moveTo>
                  <a:pt x="16646" y="24852"/>
                </a:moveTo>
                <a:lnTo>
                  <a:pt x="15240" y="24384"/>
                </a:lnTo>
                <a:lnTo>
                  <a:pt x="17272" y="24384"/>
                </a:lnTo>
                <a:lnTo>
                  <a:pt x="16646" y="24852"/>
                </a:lnTo>
                <a:close/>
              </a:path>
              <a:path w="116205" h="30479">
                <a:moveTo>
                  <a:pt x="97536" y="30480"/>
                </a:moveTo>
                <a:lnTo>
                  <a:pt x="82296" y="30480"/>
                </a:lnTo>
                <a:lnTo>
                  <a:pt x="77724" y="28956"/>
                </a:lnTo>
                <a:lnTo>
                  <a:pt x="102108" y="28956"/>
                </a:lnTo>
                <a:lnTo>
                  <a:pt x="97536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84576" y="3634740"/>
            <a:ext cx="364490" cy="450850"/>
          </a:xfrm>
          <a:custGeom>
            <a:avLst/>
            <a:gdLst/>
            <a:ahLst/>
            <a:cxnLst/>
            <a:rect l="l" t="t" r="r" b="b"/>
            <a:pathLst>
              <a:path w="364489" h="450850">
                <a:moveTo>
                  <a:pt x="335280" y="21590"/>
                </a:moveTo>
                <a:lnTo>
                  <a:pt x="333756" y="19050"/>
                </a:lnTo>
                <a:lnTo>
                  <a:pt x="333756" y="16510"/>
                </a:lnTo>
                <a:lnTo>
                  <a:pt x="330708" y="11430"/>
                </a:lnTo>
                <a:lnTo>
                  <a:pt x="332232" y="6350"/>
                </a:lnTo>
                <a:lnTo>
                  <a:pt x="339851" y="0"/>
                </a:lnTo>
                <a:lnTo>
                  <a:pt x="345948" y="0"/>
                </a:lnTo>
                <a:lnTo>
                  <a:pt x="350520" y="2540"/>
                </a:lnTo>
                <a:lnTo>
                  <a:pt x="352043" y="3810"/>
                </a:lnTo>
                <a:lnTo>
                  <a:pt x="353567" y="3810"/>
                </a:lnTo>
                <a:lnTo>
                  <a:pt x="355092" y="5080"/>
                </a:lnTo>
                <a:lnTo>
                  <a:pt x="355092" y="6350"/>
                </a:lnTo>
                <a:lnTo>
                  <a:pt x="356616" y="8890"/>
                </a:lnTo>
                <a:lnTo>
                  <a:pt x="359664" y="15240"/>
                </a:lnTo>
                <a:lnTo>
                  <a:pt x="361188" y="19050"/>
                </a:lnTo>
                <a:lnTo>
                  <a:pt x="335280" y="19050"/>
                </a:lnTo>
                <a:lnTo>
                  <a:pt x="335280" y="21590"/>
                </a:lnTo>
                <a:close/>
              </a:path>
              <a:path w="364489" h="450850">
                <a:moveTo>
                  <a:pt x="356833" y="120650"/>
                </a:moveTo>
                <a:lnTo>
                  <a:pt x="330708" y="120650"/>
                </a:lnTo>
                <a:lnTo>
                  <a:pt x="332232" y="111760"/>
                </a:lnTo>
                <a:lnTo>
                  <a:pt x="333756" y="104140"/>
                </a:lnTo>
                <a:lnTo>
                  <a:pt x="335280" y="95250"/>
                </a:lnTo>
                <a:lnTo>
                  <a:pt x="336804" y="87630"/>
                </a:lnTo>
                <a:lnTo>
                  <a:pt x="335280" y="87630"/>
                </a:lnTo>
                <a:lnTo>
                  <a:pt x="338327" y="72390"/>
                </a:lnTo>
                <a:lnTo>
                  <a:pt x="338327" y="31750"/>
                </a:lnTo>
                <a:lnTo>
                  <a:pt x="335280" y="21590"/>
                </a:lnTo>
                <a:lnTo>
                  <a:pt x="335280" y="19050"/>
                </a:lnTo>
                <a:lnTo>
                  <a:pt x="361188" y="19050"/>
                </a:lnTo>
                <a:lnTo>
                  <a:pt x="361188" y="20320"/>
                </a:lnTo>
                <a:lnTo>
                  <a:pt x="364235" y="29210"/>
                </a:lnTo>
                <a:lnTo>
                  <a:pt x="364235" y="76200"/>
                </a:lnTo>
                <a:lnTo>
                  <a:pt x="362712" y="82550"/>
                </a:lnTo>
                <a:lnTo>
                  <a:pt x="361188" y="92710"/>
                </a:lnTo>
                <a:lnTo>
                  <a:pt x="361188" y="100330"/>
                </a:lnTo>
                <a:lnTo>
                  <a:pt x="359664" y="109220"/>
                </a:lnTo>
                <a:lnTo>
                  <a:pt x="358140" y="116840"/>
                </a:lnTo>
                <a:lnTo>
                  <a:pt x="356833" y="120650"/>
                </a:lnTo>
                <a:close/>
              </a:path>
              <a:path w="364489" h="450850">
                <a:moveTo>
                  <a:pt x="33223" y="105410"/>
                </a:moveTo>
                <a:lnTo>
                  <a:pt x="9143" y="105410"/>
                </a:lnTo>
                <a:lnTo>
                  <a:pt x="6096" y="102870"/>
                </a:lnTo>
                <a:lnTo>
                  <a:pt x="4572" y="97790"/>
                </a:lnTo>
                <a:lnTo>
                  <a:pt x="3048" y="97790"/>
                </a:lnTo>
                <a:lnTo>
                  <a:pt x="3048" y="95250"/>
                </a:lnTo>
                <a:lnTo>
                  <a:pt x="1524" y="93980"/>
                </a:lnTo>
                <a:lnTo>
                  <a:pt x="1524" y="91440"/>
                </a:lnTo>
                <a:lnTo>
                  <a:pt x="0" y="86360"/>
                </a:lnTo>
                <a:lnTo>
                  <a:pt x="1524" y="81280"/>
                </a:lnTo>
                <a:lnTo>
                  <a:pt x="10667" y="78740"/>
                </a:lnTo>
                <a:lnTo>
                  <a:pt x="16764" y="80010"/>
                </a:lnTo>
                <a:lnTo>
                  <a:pt x="18288" y="85090"/>
                </a:lnTo>
                <a:lnTo>
                  <a:pt x="19812" y="87630"/>
                </a:lnTo>
                <a:lnTo>
                  <a:pt x="22859" y="91440"/>
                </a:lnTo>
                <a:lnTo>
                  <a:pt x="23621" y="91440"/>
                </a:lnTo>
                <a:lnTo>
                  <a:pt x="25908" y="93980"/>
                </a:lnTo>
                <a:lnTo>
                  <a:pt x="26670" y="95250"/>
                </a:lnTo>
                <a:lnTo>
                  <a:pt x="25908" y="95250"/>
                </a:lnTo>
                <a:lnTo>
                  <a:pt x="30480" y="100330"/>
                </a:lnTo>
                <a:lnTo>
                  <a:pt x="31496" y="102870"/>
                </a:lnTo>
                <a:lnTo>
                  <a:pt x="30480" y="102870"/>
                </a:lnTo>
                <a:lnTo>
                  <a:pt x="32004" y="104140"/>
                </a:lnTo>
                <a:lnTo>
                  <a:pt x="33223" y="105410"/>
                </a:lnTo>
                <a:close/>
              </a:path>
              <a:path w="364489" h="450850">
                <a:moveTo>
                  <a:pt x="23621" y="91440"/>
                </a:moveTo>
                <a:lnTo>
                  <a:pt x="22859" y="91440"/>
                </a:lnTo>
                <a:lnTo>
                  <a:pt x="21335" y="88900"/>
                </a:lnTo>
                <a:lnTo>
                  <a:pt x="23621" y="91440"/>
                </a:lnTo>
                <a:close/>
              </a:path>
              <a:path w="364489" h="450850">
                <a:moveTo>
                  <a:pt x="27432" y="96520"/>
                </a:moveTo>
                <a:lnTo>
                  <a:pt x="25908" y="95250"/>
                </a:lnTo>
                <a:lnTo>
                  <a:pt x="26670" y="95250"/>
                </a:lnTo>
                <a:lnTo>
                  <a:pt x="27432" y="96520"/>
                </a:lnTo>
                <a:close/>
              </a:path>
              <a:path w="364489" h="450850">
                <a:moveTo>
                  <a:pt x="32004" y="104140"/>
                </a:moveTo>
                <a:lnTo>
                  <a:pt x="30480" y="102870"/>
                </a:lnTo>
                <a:lnTo>
                  <a:pt x="31699" y="103378"/>
                </a:lnTo>
                <a:lnTo>
                  <a:pt x="32004" y="104140"/>
                </a:lnTo>
                <a:close/>
              </a:path>
              <a:path w="364489" h="450850">
                <a:moveTo>
                  <a:pt x="31699" y="103378"/>
                </a:moveTo>
                <a:lnTo>
                  <a:pt x="30480" y="102870"/>
                </a:lnTo>
                <a:lnTo>
                  <a:pt x="31496" y="102870"/>
                </a:lnTo>
                <a:lnTo>
                  <a:pt x="31699" y="103378"/>
                </a:lnTo>
                <a:close/>
              </a:path>
              <a:path w="364489" h="450850">
                <a:moveTo>
                  <a:pt x="33527" y="104140"/>
                </a:moveTo>
                <a:lnTo>
                  <a:pt x="32004" y="104140"/>
                </a:lnTo>
                <a:lnTo>
                  <a:pt x="31699" y="103378"/>
                </a:lnTo>
                <a:lnTo>
                  <a:pt x="33527" y="104140"/>
                </a:lnTo>
                <a:close/>
              </a:path>
              <a:path w="364489" h="450850">
                <a:moveTo>
                  <a:pt x="39624" y="111760"/>
                </a:moveTo>
                <a:lnTo>
                  <a:pt x="12191" y="111760"/>
                </a:lnTo>
                <a:lnTo>
                  <a:pt x="10667" y="109220"/>
                </a:lnTo>
                <a:lnTo>
                  <a:pt x="9143" y="107950"/>
                </a:lnTo>
                <a:lnTo>
                  <a:pt x="7620" y="104140"/>
                </a:lnTo>
                <a:lnTo>
                  <a:pt x="9143" y="105410"/>
                </a:lnTo>
                <a:lnTo>
                  <a:pt x="33223" y="105410"/>
                </a:lnTo>
                <a:lnTo>
                  <a:pt x="36880" y="109220"/>
                </a:lnTo>
                <a:lnTo>
                  <a:pt x="36575" y="109220"/>
                </a:lnTo>
                <a:lnTo>
                  <a:pt x="39624" y="111760"/>
                </a:lnTo>
                <a:close/>
              </a:path>
              <a:path w="364489" h="450850">
                <a:moveTo>
                  <a:pt x="61874" y="140970"/>
                </a:moveTo>
                <a:lnTo>
                  <a:pt x="35051" y="140970"/>
                </a:lnTo>
                <a:lnTo>
                  <a:pt x="30480" y="135890"/>
                </a:lnTo>
                <a:lnTo>
                  <a:pt x="27432" y="132080"/>
                </a:lnTo>
                <a:lnTo>
                  <a:pt x="25908" y="132080"/>
                </a:lnTo>
                <a:lnTo>
                  <a:pt x="21335" y="124460"/>
                </a:lnTo>
                <a:lnTo>
                  <a:pt x="15240" y="118110"/>
                </a:lnTo>
                <a:lnTo>
                  <a:pt x="15240" y="116840"/>
                </a:lnTo>
                <a:lnTo>
                  <a:pt x="10667" y="109220"/>
                </a:lnTo>
                <a:lnTo>
                  <a:pt x="12191" y="111760"/>
                </a:lnTo>
                <a:lnTo>
                  <a:pt x="39624" y="111760"/>
                </a:lnTo>
                <a:lnTo>
                  <a:pt x="41148" y="115570"/>
                </a:lnTo>
                <a:lnTo>
                  <a:pt x="47243" y="120650"/>
                </a:lnTo>
                <a:lnTo>
                  <a:pt x="50291" y="125730"/>
                </a:lnTo>
                <a:lnTo>
                  <a:pt x="51816" y="125730"/>
                </a:lnTo>
                <a:lnTo>
                  <a:pt x="54864" y="130810"/>
                </a:lnTo>
                <a:lnTo>
                  <a:pt x="56388" y="132080"/>
                </a:lnTo>
                <a:lnTo>
                  <a:pt x="59435" y="138430"/>
                </a:lnTo>
                <a:lnTo>
                  <a:pt x="60655" y="138430"/>
                </a:lnTo>
                <a:lnTo>
                  <a:pt x="61874" y="140970"/>
                </a:lnTo>
                <a:close/>
              </a:path>
              <a:path w="364489" h="450850">
                <a:moveTo>
                  <a:pt x="38099" y="110489"/>
                </a:moveTo>
                <a:lnTo>
                  <a:pt x="36575" y="109220"/>
                </a:lnTo>
                <a:lnTo>
                  <a:pt x="36880" y="109220"/>
                </a:lnTo>
                <a:lnTo>
                  <a:pt x="38099" y="110489"/>
                </a:lnTo>
                <a:close/>
              </a:path>
              <a:path w="364489" h="450850">
                <a:moveTo>
                  <a:pt x="327913" y="267970"/>
                </a:moveTo>
                <a:lnTo>
                  <a:pt x="303275" y="267970"/>
                </a:lnTo>
                <a:lnTo>
                  <a:pt x="303275" y="260350"/>
                </a:lnTo>
                <a:lnTo>
                  <a:pt x="304800" y="250190"/>
                </a:lnTo>
                <a:lnTo>
                  <a:pt x="304800" y="243840"/>
                </a:lnTo>
                <a:lnTo>
                  <a:pt x="310896" y="207010"/>
                </a:lnTo>
                <a:lnTo>
                  <a:pt x="312420" y="199390"/>
                </a:lnTo>
                <a:lnTo>
                  <a:pt x="312420" y="196850"/>
                </a:lnTo>
                <a:lnTo>
                  <a:pt x="313943" y="190500"/>
                </a:lnTo>
                <a:lnTo>
                  <a:pt x="313943" y="187960"/>
                </a:lnTo>
                <a:lnTo>
                  <a:pt x="315467" y="180340"/>
                </a:lnTo>
                <a:lnTo>
                  <a:pt x="316991" y="171450"/>
                </a:lnTo>
                <a:lnTo>
                  <a:pt x="318516" y="171450"/>
                </a:lnTo>
                <a:lnTo>
                  <a:pt x="320040" y="162560"/>
                </a:lnTo>
                <a:lnTo>
                  <a:pt x="323088" y="153670"/>
                </a:lnTo>
                <a:lnTo>
                  <a:pt x="326135" y="138430"/>
                </a:lnTo>
                <a:lnTo>
                  <a:pt x="326135" y="135890"/>
                </a:lnTo>
                <a:lnTo>
                  <a:pt x="329183" y="129540"/>
                </a:lnTo>
                <a:lnTo>
                  <a:pt x="330708" y="119380"/>
                </a:lnTo>
                <a:lnTo>
                  <a:pt x="330708" y="120650"/>
                </a:lnTo>
                <a:lnTo>
                  <a:pt x="356833" y="120650"/>
                </a:lnTo>
                <a:lnTo>
                  <a:pt x="355092" y="125730"/>
                </a:lnTo>
                <a:lnTo>
                  <a:pt x="353567" y="134620"/>
                </a:lnTo>
                <a:lnTo>
                  <a:pt x="352043" y="142240"/>
                </a:lnTo>
                <a:lnTo>
                  <a:pt x="350520" y="152400"/>
                </a:lnTo>
                <a:lnTo>
                  <a:pt x="344424" y="170180"/>
                </a:lnTo>
                <a:lnTo>
                  <a:pt x="341375" y="185420"/>
                </a:lnTo>
                <a:lnTo>
                  <a:pt x="341375" y="186690"/>
                </a:lnTo>
                <a:lnTo>
                  <a:pt x="338327" y="194310"/>
                </a:lnTo>
                <a:lnTo>
                  <a:pt x="336804" y="201930"/>
                </a:lnTo>
                <a:lnTo>
                  <a:pt x="332232" y="229870"/>
                </a:lnTo>
                <a:lnTo>
                  <a:pt x="330708" y="237490"/>
                </a:lnTo>
                <a:lnTo>
                  <a:pt x="332232" y="237490"/>
                </a:lnTo>
                <a:lnTo>
                  <a:pt x="330708" y="245110"/>
                </a:lnTo>
                <a:lnTo>
                  <a:pt x="330708" y="246380"/>
                </a:lnTo>
                <a:lnTo>
                  <a:pt x="329437" y="252730"/>
                </a:lnTo>
                <a:lnTo>
                  <a:pt x="329183" y="252730"/>
                </a:lnTo>
                <a:lnTo>
                  <a:pt x="329183" y="261620"/>
                </a:lnTo>
                <a:lnTo>
                  <a:pt x="327913" y="267970"/>
                </a:lnTo>
                <a:close/>
              </a:path>
              <a:path w="364489" h="450850">
                <a:moveTo>
                  <a:pt x="60655" y="138430"/>
                </a:moveTo>
                <a:lnTo>
                  <a:pt x="59435" y="138430"/>
                </a:lnTo>
                <a:lnTo>
                  <a:pt x="59435" y="135890"/>
                </a:lnTo>
                <a:lnTo>
                  <a:pt x="60655" y="138430"/>
                </a:lnTo>
                <a:close/>
              </a:path>
              <a:path w="364489" h="450850">
                <a:moveTo>
                  <a:pt x="62483" y="142240"/>
                </a:moveTo>
                <a:lnTo>
                  <a:pt x="36575" y="142240"/>
                </a:lnTo>
                <a:lnTo>
                  <a:pt x="33527" y="139700"/>
                </a:lnTo>
                <a:lnTo>
                  <a:pt x="35051" y="140970"/>
                </a:lnTo>
                <a:lnTo>
                  <a:pt x="61874" y="140970"/>
                </a:lnTo>
                <a:lnTo>
                  <a:pt x="62483" y="142240"/>
                </a:lnTo>
                <a:close/>
              </a:path>
              <a:path w="364489" h="450850">
                <a:moveTo>
                  <a:pt x="64770" y="143510"/>
                </a:moveTo>
                <a:lnTo>
                  <a:pt x="38100" y="143510"/>
                </a:lnTo>
                <a:lnTo>
                  <a:pt x="36575" y="142240"/>
                </a:lnTo>
                <a:lnTo>
                  <a:pt x="62483" y="142240"/>
                </a:lnTo>
                <a:lnTo>
                  <a:pt x="62483" y="140970"/>
                </a:lnTo>
                <a:lnTo>
                  <a:pt x="64770" y="143510"/>
                </a:lnTo>
                <a:close/>
              </a:path>
              <a:path w="364489" h="450850">
                <a:moveTo>
                  <a:pt x="79248" y="196850"/>
                </a:moveTo>
                <a:lnTo>
                  <a:pt x="73151" y="190500"/>
                </a:lnTo>
                <a:lnTo>
                  <a:pt x="68580" y="184150"/>
                </a:lnTo>
                <a:lnTo>
                  <a:pt x="57912" y="172720"/>
                </a:lnTo>
                <a:lnTo>
                  <a:pt x="57912" y="171450"/>
                </a:lnTo>
                <a:lnTo>
                  <a:pt x="53340" y="165100"/>
                </a:lnTo>
                <a:lnTo>
                  <a:pt x="44196" y="156210"/>
                </a:lnTo>
                <a:lnTo>
                  <a:pt x="44196" y="154940"/>
                </a:lnTo>
                <a:lnTo>
                  <a:pt x="41148" y="149860"/>
                </a:lnTo>
                <a:lnTo>
                  <a:pt x="39624" y="148590"/>
                </a:lnTo>
                <a:lnTo>
                  <a:pt x="36575" y="142240"/>
                </a:lnTo>
                <a:lnTo>
                  <a:pt x="38100" y="143510"/>
                </a:lnTo>
                <a:lnTo>
                  <a:pt x="64770" y="143510"/>
                </a:lnTo>
                <a:lnTo>
                  <a:pt x="67056" y="146050"/>
                </a:lnTo>
                <a:lnTo>
                  <a:pt x="75184" y="156210"/>
                </a:lnTo>
                <a:lnTo>
                  <a:pt x="74675" y="156210"/>
                </a:lnTo>
                <a:lnTo>
                  <a:pt x="80772" y="162560"/>
                </a:lnTo>
                <a:lnTo>
                  <a:pt x="79248" y="162560"/>
                </a:lnTo>
                <a:lnTo>
                  <a:pt x="85343" y="168910"/>
                </a:lnTo>
                <a:lnTo>
                  <a:pt x="86867" y="168910"/>
                </a:lnTo>
                <a:lnTo>
                  <a:pt x="91440" y="176530"/>
                </a:lnTo>
                <a:lnTo>
                  <a:pt x="93878" y="176530"/>
                </a:lnTo>
                <a:lnTo>
                  <a:pt x="97535" y="180340"/>
                </a:lnTo>
                <a:lnTo>
                  <a:pt x="102108" y="187960"/>
                </a:lnTo>
                <a:lnTo>
                  <a:pt x="103327" y="187960"/>
                </a:lnTo>
                <a:lnTo>
                  <a:pt x="108204" y="193040"/>
                </a:lnTo>
                <a:lnTo>
                  <a:pt x="108204" y="194310"/>
                </a:lnTo>
                <a:lnTo>
                  <a:pt x="109423" y="195580"/>
                </a:lnTo>
                <a:lnTo>
                  <a:pt x="79248" y="195580"/>
                </a:lnTo>
                <a:lnTo>
                  <a:pt x="79248" y="196850"/>
                </a:lnTo>
                <a:close/>
              </a:path>
              <a:path w="364489" h="450850">
                <a:moveTo>
                  <a:pt x="76200" y="157480"/>
                </a:moveTo>
                <a:lnTo>
                  <a:pt x="74675" y="156210"/>
                </a:lnTo>
                <a:lnTo>
                  <a:pt x="75184" y="156210"/>
                </a:lnTo>
                <a:lnTo>
                  <a:pt x="76200" y="157480"/>
                </a:lnTo>
                <a:close/>
              </a:path>
              <a:path w="364489" h="450850">
                <a:moveTo>
                  <a:pt x="93878" y="176530"/>
                </a:moveTo>
                <a:lnTo>
                  <a:pt x="91440" y="176530"/>
                </a:lnTo>
                <a:lnTo>
                  <a:pt x="91440" y="173990"/>
                </a:lnTo>
                <a:lnTo>
                  <a:pt x="93878" y="176530"/>
                </a:lnTo>
                <a:close/>
              </a:path>
              <a:path w="364489" h="450850">
                <a:moveTo>
                  <a:pt x="103327" y="187960"/>
                </a:moveTo>
                <a:lnTo>
                  <a:pt x="102108" y="187960"/>
                </a:lnTo>
                <a:lnTo>
                  <a:pt x="102108" y="186690"/>
                </a:lnTo>
                <a:lnTo>
                  <a:pt x="103327" y="187960"/>
                </a:lnTo>
                <a:close/>
              </a:path>
              <a:path w="364489" h="450850">
                <a:moveTo>
                  <a:pt x="89916" y="209550"/>
                </a:moveTo>
                <a:lnTo>
                  <a:pt x="85343" y="203200"/>
                </a:lnTo>
                <a:lnTo>
                  <a:pt x="79248" y="195580"/>
                </a:lnTo>
                <a:lnTo>
                  <a:pt x="109423" y="195580"/>
                </a:lnTo>
                <a:lnTo>
                  <a:pt x="114300" y="200660"/>
                </a:lnTo>
                <a:lnTo>
                  <a:pt x="112775" y="200660"/>
                </a:lnTo>
                <a:lnTo>
                  <a:pt x="118872" y="207010"/>
                </a:lnTo>
                <a:lnTo>
                  <a:pt x="120015" y="208280"/>
                </a:lnTo>
                <a:lnTo>
                  <a:pt x="89916" y="208280"/>
                </a:lnTo>
                <a:lnTo>
                  <a:pt x="89916" y="209550"/>
                </a:lnTo>
                <a:close/>
              </a:path>
              <a:path w="364489" h="450850">
                <a:moveTo>
                  <a:pt x="261213" y="383540"/>
                </a:moveTo>
                <a:lnTo>
                  <a:pt x="231648" y="383540"/>
                </a:lnTo>
                <a:lnTo>
                  <a:pt x="227075" y="377190"/>
                </a:lnTo>
                <a:lnTo>
                  <a:pt x="225551" y="377190"/>
                </a:lnTo>
                <a:lnTo>
                  <a:pt x="202691" y="346710"/>
                </a:lnTo>
                <a:lnTo>
                  <a:pt x="196596" y="339090"/>
                </a:lnTo>
                <a:lnTo>
                  <a:pt x="192024" y="331470"/>
                </a:lnTo>
                <a:lnTo>
                  <a:pt x="185927" y="325120"/>
                </a:lnTo>
                <a:lnTo>
                  <a:pt x="173735" y="309880"/>
                </a:lnTo>
                <a:lnTo>
                  <a:pt x="175259" y="309880"/>
                </a:lnTo>
                <a:lnTo>
                  <a:pt x="167640" y="304800"/>
                </a:lnTo>
                <a:lnTo>
                  <a:pt x="155448" y="288290"/>
                </a:lnTo>
                <a:lnTo>
                  <a:pt x="149351" y="283210"/>
                </a:lnTo>
                <a:lnTo>
                  <a:pt x="149351" y="281940"/>
                </a:lnTo>
                <a:lnTo>
                  <a:pt x="137159" y="269240"/>
                </a:lnTo>
                <a:lnTo>
                  <a:pt x="118872" y="246380"/>
                </a:lnTo>
                <a:lnTo>
                  <a:pt x="114300" y="238760"/>
                </a:lnTo>
                <a:lnTo>
                  <a:pt x="109727" y="232410"/>
                </a:lnTo>
                <a:lnTo>
                  <a:pt x="103632" y="226060"/>
                </a:lnTo>
                <a:lnTo>
                  <a:pt x="100583" y="222250"/>
                </a:lnTo>
                <a:lnTo>
                  <a:pt x="96012" y="215900"/>
                </a:lnTo>
                <a:lnTo>
                  <a:pt x="94488" y="215900"/>
                </a:lnTo>
                <a:lnTo>
                  <a:pt x="89916" y="208280"/>
                </a:lnTo>
                <a:lnTo>
                  <a:pt x="120015" y="208280"/>
                </a:lnTo>
                <a:lnTo>
                  <a:pt x="123443" y="212090"/>
                </a:lnTo>
                <a:lnTo>
                  <a:pt x="124358" y="212090"/>
                </a:lnTo>
                <a:lnTo>
                  <a:pt x="128016" y="217170"/>
                </a:lnTo>
                <a:lnTo>
                  <a:pt x="132588" y="224790"/>
                </a:lnTo>
                <a:lnTo>
                  <a:pt x="138683" y="231140"/>
                </a:lnTo>
                <a:lnTo>
                  <a:pt x="150875" y="246380"/>
                </a:lnTo>
                <a:lnTo>
                  <a:pt x="149351" y="246380"/>
                </a:lnTo>
                <a:lnTo>
                  <a:pt x="161543" y="257810"/>
                </a:lnTo>
                <a:lnTo>
                  <a:pt x="161543" y="260350"/>
                </a:lnTo>
                <a:lnTo>
                  <a:pt x="167640" y="266700"/>
                </a:lnTo>
                <a:lnTo>
                  <a:pt x="179832" y="281940"/>
                </a:lnTo>
                <a:lnTo>
                  <a:pt x="185927" y="287020"/>
                </a:lnTo>
                <a:lnTo>
                  <a:pt x="192024" y="294640"/>
                </a:lnTo>
                <a:lnTo>
                  <a:pt x="193548" y="294640"/>
                </a:lnTo>
                <a:lnTo>
                  <a:pt x="205740" y="309880"/>
                </a:lnTo>
                <a:lnTo>
                  <a:pt x="210312" y="317500"/>
                </a:lnTo>
                <a:lnTo>
                  <a:pt x="211835" y="317500"/>
                </a:lnTo>
                <a:lnTo>
                  <a:pt x="216408" y="325120"/>
                </a:lnTo>
                <a:lnTo>
                  <a:pt x="220980" y="331470"/>
                </a:lnTo>
                <a:lnTo>
                  <a:pt x="227075" y="337820"/>
                </a:lnTo>
                <a:lnTo>
                  <a:pt x="245364" y="361950"/>
                </a:lnTo>
                <a:lnTo>
                  <a:pt x="243840" y="361950"/>
                </a:lnTo>
                <a:lnTo>
                  <a:pt x="249935" y="367030"/>
                </a:lnTo>
                <a:lnTo>
                  <a:pt x="249935" y="368300"/>
                </a:lnTo>
                <a:lnTo>
                  <a:pt x="254508" y="374650"/>
                </a:lnTo>
                <a:lnTo>
                  <a:pt x="257556" y="381000"/>
                </a:lnTo>
                <a:lnTo>
                  <a:pt x="259384" y="381000"/>
                </a:lnTo>
                <a:lnTo>
                  <a:pt x="261213" y="383540"/>
                </a:lnTo>
                <a:close/>
              </a:path>
              <a:path w="364489" h="450850">
                <a:moveTo>
                  <a:pt x="124358" y="212090"/>
                </a:moveTo>
                <a:lnTo>
                  <a:pt x="123443" y="212090"/>
                </a:lnTo>
                <a:lnTo>
                  <a:pt x="123443" y="210820"/>
                </a:lnTo>
                <a:lnTo>
                  <a:pt x="124358" y="212090"/>
                </a:lnTo>
                <a:close/>
              </a:path>
              <a:path w="364489" h="450850">
                <a:moveTo>
                  <a:pt x="329183" y="254000"/>
                </a:moveTo>
                <a:lnTo>
                  <a:pt x="329183" y="252730"/>
                </a:lnTo>
                <a:lnTo>
                  <a:pt x="329437" y="252730"/>
                </a:lnTo>
                <a:lnTo>
                  <a:pt x="329183" y="254000"/>
                </a:lnTo>
                <a:close/>
              </a:path>
              <a:path w="364489" h="450850">
                <a:moveTo>
                  <a:pt x="314324" y="414020"/>
                </a:moveTo>
                <a:lnTo>
                  <a:pt x="289559" y="414020"/>
                </a:lnTo>
                <a:lnTo>
                  <a:pt x="289559" y="410210"/>
                </a:lnTo>
                <a:lnTo>
                  <a:pt x="291083" y="405130"/>
                </a:lnTo>
                <a:lnTo>
                  <a:pt x="294132" y="396240"/>
                </a:lnTo>
                <a:lnTo>
                  <a:pt x="294132" y="391160"/>
                </a:lnTo>
                <a:lnTo>
                  <a:pt x="295656" y="386080"/>
                </a:lnTo>
                <a:lnTo>
                  <a:pt x="295656" y="381000"/>
                </a:lnTo>
                <a:lnTo>
                  <a:pt x="297180" y="375920"/>
                </a:lnTo>
                <a:lnTo>
                  <a:pt x="297180" y="370840"/>
                </a:lnTo>
                <a:lnTo>
                  <a:pt x="298704" y="367030"/>
                </a:lnTo>
                <a:lnTo>
                  <a:pt x="298704" y="349250"/>
                </a:lnTo>
                <a:lnTo>
                  <a:pt x="300227" y="345440"/>
                </a:lnTo>
                <a:lnTo>
                  <a:pt x="300227" y="308610"/>
                </a:lnTo>
                <a:lnTo>
                  <a:pt x="301751" y="302260"/>
                </a:lnTo>
                <a:lnTo>
                  <a:pt x="301751" y="273050"/>
                </a:lnTo>
                <a:lnTo>
                  <a:pt x="303275" y="266700"/>
                </a:lnTo>
                <a:lnTo>
                  <a:pt x="303275" y="267970"/>
                </a:lnTo>
                <a:lnTo>
                  <a:pt x="327913" y="267970"/>
                </a:lnTo>
                <a:lnTo>
                  <a:pt x="327659" y="269240"/>
                </a:lnTo>
                <a:lnTo>
                  <a:pt x="327659" y="290830"/>
                </a:lnTo>
                <a:lnTo>
                  <a:pt x="326135" y="295910"/>
                </a:lnTo>
                <a:lnTo>
                  <a:pt x="326135" y="316230"/>
                </a:lnTo>
                <a:lnTo>
                  <a:pt x="324612" y="322580"/>
                </a:lnTo>
                <a:lnTo>
                  <a:pt x="324612" y="351790"/>
                </a:lnTo>
                <a:lnTo>
                  <a:pt x="323342" y="358140"/>
                </a:lnTo>
                <a:lnTo>
                  <a:pt x="323088" y="358140"/>
                </a:lnTo>
                <a:lnTo>
                  <a:pt x="323088" y="374650"/>
                </a:lnTo>
                <a:lnTo>
                  <a:pt x="321564" y="378460"/>
                </a:lnTo>
                <a:lnTo>
                  <a:pt x="321564" y="384810"/>
                </a:lnTo>
                <a:lnTo>
                  <a:pt x="320040" y="389890"/>
                </a:lnTo>
                <a:lnTo>
                  <a:pt x="320040" y="396240"/>
                </a:lnTo>
                <a:lnTo>
                  <a:pt x="318516" y="397510"/>
                </a:lnTo>
                <a:lnTo>
                  <a:pt x="318516" y="401320"/>
                </a:lnTo>
                <a:lnTo>
                  <a:pt x="316991" y="406400"/>
                </a:lnTo>
                <a:lnTo>
                  <a:pt x="316077" y="410210"/>
                </a:lnTo>
                <a:lnTo>
                  <a:pt x="315467" y="410210"/>
                </a:lnTo>
                <a:lnTo>
                  <a:pt x="314324" y="414020"/>
                </a:lnTo>
                <a:close/>
              </a:path>
              <a:path w="364489" h="450850">
                <a:moveTo>
                  <a:pt x="323088" y="359410"/>
                </a:moveTo>
                <a:lnTo>
                  <a:pt x="323088" y="358140"/>
                </a:lnTo>
                <a:lnTo>
                  <a:pt x="323342" y="358140"/>
                </a:lnTo>
                <a:lnTo>
                  <a:pt x="323088" y="359410"/>
                </a:lnTo>
                <a:close/>
              </a:path>
              <a:path w="364489" h="450850">
                <a:moveTo>
                  <a:pt x="259384" y="381000"/>
                </a:moveTo>
                <a:lnTo>
                  <a:pt x="257556" y="381000"/>
                </a:lnTo>
                <a:lnTo>
                  <a:pt x="257556" y="378460"/>
                </a:lnTo>
                <a:lnTo>
                  <a:pt x="259384" y="381000"/>
                </a:lnTo>
                <a:close/>
              </a:path>
              <a:path w="364489" h="450850">
                <a:moveTo>
                  <a:pt x="272796" y="439420"/>
                </a:moveTo>
                <a:lnTo>
                  <a:pt x="271272" y="436880"/>
                </a:lnTo>
                <a:lnTo>
                  <a:pt x="265175" y="430530"/>
                </a:lnTo>
                <a:lnTo>
                  <a:pt x="263651" y="427990"/>
                </a:lnTo>
                <a:lnTo>
                  <a:pt x="259080" y="424180"/>
                </a:lnTo>
                <a:lnTo>
                  <a:pt x="259080" y="422910"/>
                </a:lnTo>
                <a:lnTo>
                  <a:pt x="249935" y="408940"/>
                </a:lnTo>
                <a:lnTo>
                  <a:pt x="245364" y="405130"/>
                </a:lnTo>
                <a:lnTo>
                  <a:pt x="242316" y="398780"/>
                </a:lnTo>
                <a:lnTo>
                  <a:pt x="237743" y="393700"/>
                </a:lnTo>
                <a:lnTo>
                  <a:pt x="234696" y="387350"/>
                </a:lnTo>
                <a:lnTo>
                  <a:pt x="230124" y="382270"/>
                </a:lnTo>
                <a:lnTo>
                  <a:pt x="231648" y="383540"/>
                </a:lnTo>
                <a:lnTo>
                  <a:pt x="261213" y="383540"/>
                </a:lnTo>
                <a:lnTo>
                  <a:pt x="262127" y="384810"/>
                </a:lnTo>
                <a:lnTo>
                  <a:pt x="265175" y="389890"/>
                </a:lnTo>
                <a:lnTo>
                  <a:pt x="278891" y="408940"/>
                </a:lnTo>
                <a:lnTo>
                  <a:pt x="279654" y="408940"/>
                </a:lnTo>
                <a:lnTo>
                  <a:pt x="283464" y="415290"/>
                </a:lnTo>
                <a:lnTo>
                  <a:pt x="286774" y="418443"/>
                </a:lnTo>
                <a:lnTo>
                  <a:pt x="286512" y="419100"/>
                </a:lnTo>
                <a:lnTo>
                  <a:pt x="286512" y="420370"/>
                </a:lnTo>
                <a:lnTo>
                  <a:pt x="285496" y="422910"/>
                </a:lnTo>
                <a:lnTo>
                  <a:pt x="284988" y="422910"/>
                </a:lnTo>
                <a:lnTo>
                  <a:pt x="283845" y="425291"/>
                </a:lnTo>
                <a:lnTo>
                  <a:pt x="283464" y="425450"/>
                </a:lnTo>
                <a:lnTo>
                  <a:pt x="283741" y="425507"/>
                </a:lnTo>
                <a:lnTo>
                  <a:pt x="281940" y="429260"/>
                </a:lnTo>
                <a:lnTo>
                  <a:pt x="308864" y="429260"/>
                </a:lnTo>
                <a:lnTo>
                  <a:pt x="307848" y="431800"/>
                </a:lnTo>
                <a:lnTo>
                  <a:pt x="307848" y="434340"/>
                </a:lnTo>
                <a:lnTo>
                  <a:pt x="306324" y="435610"/>
                </a:lnTo>
                <a:lnTo>
                  <a:pt x="306324" y="436880"/>
                </a:lnTo>
                <a:lnTo>
                  <a:pt x="305562" y="438150"/>
                </a:lnTo>
                <a:lnTo>
                  <a:pt x="272796" y="438150"/>
                </a:lnTo>
                <a:lnTo>
                  <a:pt x="272796" y="439420"/>
                </a:lnTo>
                <a:close/>
              </a:path>
              <a:path w="364489" h="450850">
                <a:moveTo>
                  <a:pt x="279654" y="408940"/>
                </a:moveTo>
                <a:lnTo>
                  <a:pt x="278891" y="408940"/>
                </a:lnTo>
                <a:lnTo>
                  <a:pt x="278891" y="407670"/>
                </a:lnTo>
                <a:lnTo>
                  <a:pt x="279654" y="408940"/>
                </a:lnTo>
                <a:close/>
              </a:path>
              <a:path w="364489" h="450850">
                <a:moveTo>
                  <a:pt x="315467" y="412750"/>
                </a:moveTo>
                <a:lnTo>
                  <a:pt x="315467" y="410210"/>
                </a:lnTo>
                <a:lnTo>
                  <a:pt x="316077" y="410210"/>
                </a:lnTo>
                <a:lnTo>
                  <a:pt x="315467" y="412750"/>
                </a:lnTo>
                <a:close/>
              </a:path>
              <a:path w="364489" h="450850">
                <a:moveTo>
                  <a:pt x="313943" y="416560"/>
                </a:moveTo>
                <a:lnTo>
                  <a:pt x="288035" y="416560"/>
                </a:lnTo>
                <a:lnTo>
                  <a:pt x="289559" y="412750"/>
                </a:lnTo>
                <a:lnTo>
                  <a:pt x="289559" y="414020"/>
                </a:lnTo>
                <a:lnTo>
                  <a:pt x="314324" y="414020"/>
                </a:lnTo>
                <a:lnTo>
                  <a:pt x="313943" y="415290"/>
                </a:lnTo>
                <a:lnTo>
                  <a:pt x="313943" y="416560"/>
                </a:lnTo>
                <a:close/>
              </a:path>
              <a:path w="364489" h="450850">
                <a:moveTo>
                  <a:pt x="309372" y="429260"/>
                </a:moveTo>
                <a:lnTo>
                  <a:pt x="309372" y="427990"/>
                </a:lnTo>
                <a:lnTo>
                  <a:pt x="295656" y="427990"/>
                </a:lnTo>
                <a:lnTo>
                  <a:pt x="294132" y="425450"/>
                </a:lnTo>
                <a:lnTo>
                  <a:pt x="286774" y="418443"/>
                </a:lnTo>
                <a:lnTo>
                  <a:pt x="288035" y="415290"/>
                </a:lnTo>
                <a:lnTo>
                  <a:pt x="288035" y="416560"/>
                </a:lnTo>
                <a:lnTo>
                  <a:pt x="313943" y="416560"/>
                </a:lnTo>
                <a:lnTo>
                  <a:pt x="310873" y="425507"/>
                </a:lnTo>
                <a:lnTo>
                  <a:pt x="309372" y="429260"/>
                </a:lnTo>
                <a:close/>
              </a:path>
              <a:path w="364489" h="450850">
                <a:moveTo>
                  <a:pt x="294132" y="425450"/>
                </a:moveTo>
                <a:lnTo>
                  <a:pt x="291083" y="424180"/>
                </a:lnTo>
                <a:lnTo>
                  <a:pt x="284988" y="424180"/>
                </a:lnTo>
                <a:lnTo>
                  <a:pt x="286512" y="420370"/>
                </a:lnTo>
                <a:lnTo>
                  <a:pt x="286512" y="419100"/>
                </a:lnTo>
                <a:lnTo>
                  <a:pt x="286774" y="418443"/>
                </a:lnTo>
                <a:lnTo>
                  <a:pt x="294132" y="425450"/>
                </a:lnTo>
                <a:close/>
              </a:path>
              <a:path w="364489" h="450850">
                <a:moveTo>
                  <a:pt x="283845" y="425291"/>
                </a:moveTo>
                <a:lnTo>
                  <a:pt x="284988" y="422910"/>
                </a:lnTo>
                <a:lnTo>
                  <a:pt x="284988" y="424180"/>
                </a:lnTo>
                <a:lnTo>
                  <a:pt x="286512" y="424180"/>
                </a:lnTo>
                <a:lnTo>
                  <a:pt x="283845" y="425291"/>
                </a:lnTo>
                <a:close/>
              </a:path>
              <a:path w="364489" h="450850">
                <a:moveTo>
                  <a:pt x="284988" y="424180"/>
                </a:moveTo>
                <a:lnTo>
                  <a:pt x="284988" y="422910"/>
                </a:lnTo>
                <a:lnTo>
                  <a:pt x="285496" y="422910"/>
                </a:lnTo>
                <a:lnTo>
                  <a:pt x="284988" y="424180"/>
                </a:lnTo>
                <a:close/>
              </a:path>
              <a:path w="364489" h="450850">
                <a:moveTo>
                  <a:pt x="285068" y="425784"/>
                </a:moveTo>
                <a:lnTo>
                  <a:pt x="283741" y="425507"/>
                </a:lnTo>
                <a:lnTo>
                  <a:pt x="283845" y="425291"/>
                </a:lnTo>
                <a:lnTo>
                  <a:pt x="286512" y="424180"/>
                </a:lnTo>
                <a:lnTo>
                  <a:pt x="285068" y="425784"/>
                </a:lnTo>
                <a:close/>
              </a:path>
              <a:path w="364489" h="450850">
                <a:moveTo>
                  <a:pt x="295656" y="427990"/>
                </a:moveTo>
                <a:lnTo>
                  <a:pt x="285068" y="425784"/>
                </a:lnTo>
                <a:lnTo>
                  <a:pt x="286512" y="424180"/>
                </a:lnTo>
                <a:lnTo>
                  <a:pt x="291083" y="424180"/>
                </a:lnTo>
                <a:lnTo>
                  <a:pt x="292608" y="425450"/>
                </a:lnTo>
                <a:lnTo>
                  <a:pt x="294132" y="425450"/>
                </a:lnTo>
                <a:lnTo>
                  <a:pt x="295656" y="427990"/>
                </a:lnTo>
                <a:close/>
              </a:path>
              <a:path w="364489" h="450850">
                <a:moveTo>
                  <a:pt x="294132" y="425450"/>
                </a:moveTo>
                <a:lnTo>
                  <a:pt x="292608" y="425450"/>
                </a:lnTo>
                <a:lnTo>
                  <a:pt x="291083" y="424180"/>
                </a:lnTo>
                <a:lnTo>
                  <a:pt x="294132" y="425450"/>
                </a:lnTo>
                <a:close/>
              </a:path>
              <a:path w="364489" h="450850">
                <a:moveTo>
                  <a:pt x="283741" y="425507"/>
                </a:moveTo>
                <a:lnTo>
                  <a:pt x="283464" y="425450"/>
                </a:lnTo>
                <a:lnTo>
                  <a:pt x="283845" y="425291"/>
                </a:lnTo>
                <a:lnTo>
                  <a:pt x="283741" y="425507"/>
                </a:lnTo>
                <a:close/>
              </a:path>
              <a:path w="364489" h="450850">
                <a:moveTo>
                  <a:pt x="281940" y="429260"/>
                </a:moveTo>
                <a:lnTo>
                  <a:pt x="283741" y="425507"/>
                </a:lnTo>
                <a:lnTo>
                  <a:pt x="285068" y="425784"/>
                </a:lnTo>
                <a:lnTo>
                  <a:pt x="281940" y="429260"/>
                </a:lnTo>
                <a:close/>
              </a:path>
              <a:path w="364489" h="450850">
                <a:moveTo>
                  <a:pt x="308864" y="429260"/>
                </a:moveTo>
                <a:lnTo>
                  <a:pt x="281940" y="429260"/>
                </a:lnTo>
                <a:lnTo>
                  <a:pt x="285068" y="425784"/>
                </a:lnTo>
                <a:lnTo>
                  <a:pt x="295656" y="427990"/>
                </a:lnTo>
                <a:lnTo>
                  <a:pt x="309372" y="427990"/>
                </a:lnTo>
                <a:lnTo>
                  <a:pt x="308864" y="429260"/>
                </a:lnTo>
                <a:close/>
              </a:path>
              <a:path w="364489" h="450850">
                <a:moveTo>
                  <a:pt x="288035" y="450850"/>
                </a:moveTo>
                <a:lnTo>
                  <a:pt x="283464" y="448310"/>
                </a:lnTo>
                <a:lnTo>
                  <a:pt x="280416" y="445770"/>
                </a:lnTo>
                <a:lnTo>
                  <a:pt x="277977" y="444754"/>
                </a:lnTo>
                <a:lnTo>
                  <a:pt x="274320" y="440690"/>
                </a:lnTo>
                <a:lnTo>
                  <a:pt x="272796" y="438150"/>
                </a:lnTo>
                <a:lnTo>
                  <a:pt x="305562" y="438150"/>
                </a:lnTo>
                <a:lnTo>
                  <a:pt x="304800" y="439420"/>
                </a:lnTo>
                <a:lnTo>
                  <a:pt x="298704" y="445770"/>
                </a:lnTo>
                <a:lnTo>
                  <a:pt x="295656" y="447040"/>
                </a:lnTo>
                <a:lnTo>
                  <a:pt x="294132" y="447040"/>
                </a:lnTo>
                <a:lnTo>
                  <a:pt x="292608" y="448310"/>
                </a:lnTo>
                <a:lnTo>
                  <a:pt x="288035" y="450850"/>
                </a:lnTo>
                <a:close/>
              </a:path>
              <a:path w="364489" h="450850">
                <a:moveTo>
                  <a:pt x="278891" y="445770"/>
                </a:moveTo>
                <a:lnTo>
                  <a:pt x="277367" y="444500"/>
                </a:lnTo>
                <a:lnTo>
                  <a:pt x="277977" y="444754"/>
                </a:lnTo>
                <a:lnTo>
                  <a:pt x="278891" y="445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06639" y="4552200"/>
            <a:ext cx="317500" cy="321945"/>
          </a:xfrm>
          <a:custGeom>
            <a:avLst/>
            <a:gdLst/>
            <a:ahLst/>
            <a:cxnLst/>
            <a:rect l="l" t="t" r="r" b="b"/>
            <a:pathLst>
              <a:path w="317500" h="321945">
                <a:moveTo>
                  <a:pt x="317004" y="303276"/>
                </a:moveTo>
                <a:lnTo>
                  <a:pt x="310908" y="298704"/>
                </a:lnTo>
                <a:lnTo>
                  <a:pt x="304812" y="298704"/>
                </a:lnTo>
                <a:lnTo>
                  <a:pt x="300240" y="297180"/>
                </a:lnTo>
                <a:lnTo>
                  <a:pt x="301764" y="297180"/>
                </a:lnTo>
                <a:lnTo>
                  <a:pt x="295668" y="295656"/>
                </a:lnTo>
                <a:lnTo>
                  <a:pt x="289572" y="295656"/>
                </a:lnTo>
                <a:lnTo>
                  <a:pt x="283476" y="294132"/>
                </a:lnTo>
                <a:lnTo>
                  <a:pt x="275856" y="294132"/>
                </a:lnTo>
                <a:lnTo>
                  <a:pt x="268236" y="292608"/>
                </a:lnTo>
                <a:lnTo>
                  <a:pt x="239280" y="292608"/>
                </a:lnTo>
                <a:lnTo>
                  <a:pt x="228612" y="291084"/>
                </a:lnTo>
                <a:lnTo>
                  <a:pt x="193560" y="291084"/>
                </a:lnTo>
                <a:lnTo>
                  <a:pt x="181368" y="289560"/>
                </a:lnTo>
                <a:lnTo>
                  <a:pt x="149364" y="289560"/>
                </a:lnTo>
                <a:lnTo>
                  <a:pt x="150888" y="284988"/>
                </a:lnTo>
                <a:lnTo>
                  <a:pt x="152412" y="283464"/>
                </a:lnTo>
                <a:lnTo>
                  <a:pt x="153936" y="280416"/>
                </a:lnTo>
                <a:lnTo>
                  <a:pt x="155460" y="278892"/>
                </a:lnTo>
                <a:lnTo>
                  <a:pt x="158508" y="274320"/>
                </a:lnTo>
                <a:lnTo>
                  <a:pt x="160032" y="268224"/>
                </a:lnTo>
                <a:lnTo>
                  <a:pt x="163080" y="265176"/>
                </a:lnTo>
                <a:lnTo>
                  <a:pt x="163080" y="263652"/>
                </a:lnTo>
                <a:lnTo>
                  <a:pt x="166128" y="257556"/>
                </a:lnTo>
                <a:lnTo>
                  <a:pt x="166128" y="256032"/>
                </a:lnTo>
                <a:lnTo>
                  <a:pt x="167652" y="252984"/>
                </a:lnTo>
                <a:lnTo>
                  <a:pt x="167652" y="246888"/>
                </a:lnTo>
                <a:lnTo>
                  <a:pt x="169176" y="246888"/>
                </a:lnTo>
                <a:lnTo>
                  <a:pt x="169176" y="239268"/>
                </a:lnTo>
                <a:lnTo>
                  <a:pt x="170700" y="237744"/>
                </a:lnTo>
                <a:lnTo>
                  <a:pt x="170700" y="233172"/>
                </a:lnTo>
                <a:lnTo>
                  <a:pt x="170700" y="224028"/>
                </a:lnTo>
                <a:lnTo>
                  <a:pt x="172224" y="220980"/>
                </a:lnTo>
                <a:lnTo>
                  <a:pt x="172224" y="185928"/>
                </a:lnTo>
                <a:lnTo>
                  <a:pt x="172224" y="184404"/>
                </a:lnTo>
                <a:lnTo>
                  <a:pt x="170700" y="182880"/>
                </a:lnTo>
                <a:lnTo>
                  <a:pt x="170700" y="178308"/>
                </a:lnTo>
                <a:lnTo>
                  <a:pt x="169176" y="170688"/>
                </a:lnTo>
                <a:lnTo>
                  <a:pt x="169176" y="163068"/>
                </a:lnTo>
                <a:lnTo>
                  <a:pt x="167906" y="155448"/>
                </a:lnTo>
                <a:lnTo>
                  <a:pt x="167652" y="153924"/>
                </a:lnTo>
                <a:lnTo>
                  <a:pt x="167652" y="144780"/>
                </a:lnTo>
                <a:lnTo>
                  <a:pt x="166128" y="135636"/>
                </a:lnTo>
                <a:lnTo>
                  <a:pt x="163080" y="120396"/>
                </a:lnTo>
                <a:lnTo>
                  <a:pt x="161556" y="111252"/>
                </a:lnTo>
                <a:lnTo>
                  <a:pt x="160032" y="100584"/>
                </a:lnTo>
                <a:lnTo>
                  <a:pt x="159118" y="96012"/>
                </a:lnTo>
                <a:lnTo>
                  <a:pt x="158508" y="92964"/>
                </a:lnTo>
                <a:lnTo>
                  <a:pt x="158508" y="91440"/>
                </a:lnTo>
                <a:lnTo>
                  <a:pt x="152412" y="60960"/>
                </a:lnTo>
                <a:lnTo>
                  <a:pt x="150888" y="54864"/>
                </a:lnTo>
                <a:lnTo>
                  <a:pt x="149364" y="50292"/>
                </a:lnTo>
                <a:lnTo>
                  <a:pt x="149364" y="44196"/>
                </a:lnTo>
                <a:lnTo>
                  <a:pt x="148221" y="39624"/>
                </a:lnTo>
                <a:lnTo>
                  <a:pt x="147840" y="38100"/>
                </a:lnTo>
                <a:lnTo>
                  <a:pt x="147840" y="35052"/>
                </a:lnTo>
                <a:lnTo>
                  <a:pt x="193548" y="35052"/>
                </a:lnTo>
                <a:lnTo>
                  <a:pt x="199644" y="33528"/>
                </a:lnTo>
                <a:lnTo>
                  <a:pt x="201168" y="33528"/>
                </a:lnTo>
                <a:lnTo>
                  <a:pt x="210312" y="30480"/>
                </a:lnTo>
                <a:lnTo>
                  <a:pt x="208788" y="32004"/>
                </a:lnTo>
                <a:lnTo>
                  <a:pt x="211836" y="30480"/>
                </a:lnTo>
                <a:lnTo>
                  <a:pt x="214884" y="30480"/>
                </a:lnTo>
                <a:lnTo>
                  <a:pt x="219456" y="28956"/>
                </a:lnTo>
                <a:lnTo>
                  <a:pt x="217932" y="28956"/>
                </a:lnTo>
                <a:lnTo>
                  <a:pt x="222504" y="27432"/>
                </a:lnTo>
                <a:lnTo>
                  <a:pt x="225552" y="27432"/>
                </a:lnTo>
                <a:lnTo>
                  <a:pt x="227076" y="25908"/>
                </a:lnTo>
                <a:lnTo>
                  <a:pt x="230124" y="24384"/>
                </a:lnTo>
                <a:lnTo>
                  <a:pt x="231648" y="24384"/>
                </a:lnTo>
                <a:lnTo>
                  <a:pt x="234696" y="21336"/>
                </a:lnTo>
                <a:lnTo>
                  <a:pt x="237744" y="19812"/>
                </a:lnTo>
                <a:lnTo>
                  <a:pt x="240792" y="16764"/>
                </a:lnTo>
                <a:lnTo>
                  <a:pt x="241554" y="13716"/>
                </a:lnTo>
                <a:lnTo>
                  <a:pt x="242316" y="10668"/>
                </a:lnTo>
                <a:lnTo>
                  <a:pt x="236220" y="1524"/>
                </a:lnTo>
                <a:lnTo>
                  <a:pt x="231648" y="0"/>
                </a:lnTo>
                <a:lnTo>
                  <a:pt x="225552" y="1524"/>
                </a:lnTo>
                <a:lnTo>
                  <a:pt x="224028" y="3048"/>
                </a:lnTo>
                <a:lnTo>
                  <a:pt x="222504" y="3048"/>
                </a:lnTo>
                <a:lnTo>
                  <a:pt x="219456" y="4572"/>
                </a:lnTo>
                <a:lnTo>
                  <a:pt x="214884" y="4572"/>
                </a:lnTo>
                <a:lnTo>
                  <a:pt x="211836" y="6096"/>
                </a:lnTo>
                <a:lnTo>
                  <a:pt x="210312" y="6096"/>
                </a:lnTo>
                <a:lnTo>
                  <a:pt x="205740" y="7620"/>
                </a:lnTo>
                <a:lnTo>
                  <a:pt x="204216" y="7620"/>
                </a:lnTo>
                <a:lnTo>
                  <a:pt x="202692" y="9144"/>
                </a:lnTo>
                <a:lnTo>
                  <a:pt x="199644" y="9144"/>
                </a:lnTo>
                <a:lnTo>
                  <a:pt x="190500" y="12192"/>
                </a:lnTo>
                <a:lnTo>
                  <a:pt x="192024" y="10668"/>
                </a:lnTo>
                <a:lnTo>
                  <a:pt x="173736" y="10668"/>
                </a:lnTo>
                <a:lnTo>
                  <a:pt x="169164" y="12192"/>
                </a:lnTo>
                <a:lnTo>
                  <a:pt x="114300" y="12192"/>
                </a:lnTo>
                <a:lnTo>
                  <a:pt x="114300" y="10668"/>
                </a:lnTo>
                <a:lnTo>
                  <a:pt x="105156" y="12192"/>
                </a:lnTo>
                <a:lnTo>
                  <a:pt x="23622" y="12192"/>
                </a:lnTo>
                <a:lnTo>
                  <a:pt x="21336" y="10668"/>
                </a:lnTo>
                <a:lnTo>
                  <a:pt x="19812" y="10160"/>
                </a:lnTo>
                <a:lnTo>
                  <a:pt x="18288" y="9144"/>
                </a:lnTo>
                <a:lnTo>
                  <a:pt x="12192" y="7620"/>
                </a:lnTo>
                <a:lnTo>
                  <a:pt x="7620" y="7620"/>
                </a:lnTo>
                <a:lnTo>
                  <a:pt x="3048" y="12192"/>
                </a:lnTo>
                <a:lnTo>
                  <a:pt x="2616" y="13487"/>
                </a:lnTo>
                <a:lnTo>
                  <a:pt x="0" y="15240"/>
                </a:lnTo>
                <a:lnTo>
                  <a:pt x="0" y="21336"/>
                </a:lnTo>
                <a:lnTo>
                  <a:pt x="3048" y="27432"/>
                </a:lnTo>
                <a:lnTo>
                  <a:pt x="5334" y="28194"/>
                </a:lnTo>
                <a:lnTo>
                  <a:pt x="6096" y="28956"/>
                </a:lnTo>
                <a:lnTo>
                  <a:pt x="9753" y="30175"/>
                </a:lnTo>
                <a:lnTo>
                  <a:pt x="10668" y="32004"/>
                </a:lnTo>
                <a:lnTo>
                  <a:pt x="12179" y="33515"/>
                </a:lnTo>
                <a:lnTo>
                  <a:pt x="7632" y="33515"/>
                </a:lnTo>
                <a:lnTo>
                  <a:pt x="7632" y="38087"/>
                </a:lnTo>
                <a:lnTo>
                  <a:pt x="12204" y="42659"/>
                </a:lnTo>
                <a:lnTo>
                  <a:pt x="15252" y="42659"/>
                </a:lnTo>
                <a:lnTo>
                  <a:pt x="18300" y="44183"/>
                </a:lnTo>
                <a:lnTo>
                  <a:pt x="21348" y="44183"/>
                </a:lnTo>
                <a:lnTo>
                  <a:pt x="24396" y="45707"/>
                </a:lnTo>
                <a:lnTo>
                  <a:pt x="27444" y="45707"/>
                </a:lnTo>
                <a:lnTo>
                  <a:pt x="28968" y="47231"/>
                </a:lnTo>
                <a:lnTo>
                  <a:pt x="30492" y="47231"/>
                </a:lnTo>
                <a:lnTo>
                  <a:pt x="32016" y="45707"/>
                </a:lnTo>
                <a:lnTo>
                  <a:pt x="32016" y="41135"/>
                </a:lnTo>
                <a:lnTo>
                  <a:pt x="30492" y="41135"/>
                </a:lnTo>
                <a:lnTo>
                  <a:pt x="28968" y="39611"/>
                </a:lnTo>
                <a:lnTo>
                  <a:pt x="27444" y="39611"/>
                </a:lnTo>
                <a:lnTo>
                  <a:pt x="25920" y="38087"/>
                </a:lnTo>
                <a:lnTo>
                  <a:pt x="24396" y="38087"/>
                </a:lnTo>
                <a:lnTo>
                  <a:pt x="21348" y="36563"/>
                </a:lnTo>
                <a:lnTo>
                  <a:pt x="22872" y="36563"/>
                </a:lnTo>
                <a:lnTo>
                  <a:pt x="19824" y="35039"/>
                </a:lnTo>
                <a:lnTo>
                  <a:pt x="21336" y="33528"/>
                </a:lnTo>
                <a:lnTo>
                  <a:pt x="35052" y="33528"/>
                </a:lnTo>
                <a:lnTo>
                  <a:pt x="39624" y="35052"/>
                </a:lnTo>
                <a:lnTo>
                  <a:pt x="38100" y="33528"/>
                </a:lnTo>
                <a:lnTo>
                  <a:pt x="44196" y="35052"/>
                </a:lnTo>
                <a:lnTo>
                  <a:pt x="124980" y="35052"/>
                </a:lnTo>
                <a:lnTo>
                  <a:pt x="124980" y="42672"/>
                </a:lnTo>
                <a:lnTo>
                  <a:pt x="126504" y="48768"/>
                </a:lnTo>
                <a:lnTo>
                  <a:pt x="126504" y="54864"/>
                </a:lnTo>
                <a:lnTo>
                  <a:pt x="128028" y="59436"/>
                </a:lnTo>
                <a:lnTo>
                  <a:pt x="128028" y="60960"/>
                </a:lnTo>
                <a:lnTo>
                  <a:pt x="131076" y="73152"/>
                </a:lnTo>
                <a:lnTo>
                  <a:pt x="134124" y="88392"/>
                </a:lnTo>
                <a:lnTo>
                  <a:pt x="135648" y="97536"/>
                </a:lnTo>
                <a:lnTo>
                  <a:pt x="135648" y="96012"/>
                </a:lnTo>
                <a:lnTo>
                  <a:pt x="140220" y="123444"/>
                </a:lnTo>
                <a:lnTo>
                  <a:pt x="140220" y="131064"/>
                </a:lnTo>
                <a:lnTo>
                  <a:pt x="141744" y="140208"/>
                </a:lnTo>
                <a:lnTo>
                  <a:pt x="143268" y="147828"/>
                </a:lnTo>
                <a:lnTo>
                  <a:pt x="144792" y="156972"/>
                </a:lnTo>
                <a:lnTo>
                  <a:pt x="144792" y="164592"/>
                </a:lnTo>
                <a:lnTo>
                  <a:pt x="146316" y="172212"/>
                </a:lnTo>
                <a:lnTo>
                  <a:pt x="146316" y="179832"/>
                </a:lnTo>
                <a:lnTo>
                  <a:pt x="147840" y="187452"/>
                </a:lnTo>
                <a:lnTo>
                  <a:pt x="147840" y="213360"/>
                </a:lnTo>
                <a:lnTo>
                  <a:pt x="146316" y="217932"/>
                </a:lnTo>
                <a:lnTo>
                  <a:pt x="146316" y="231648"/>
                </a:lnTo>
                <a:lnTo>
                  <a:pt x="144792" y="234696"/>
                </a:lnTo>
                <a:lnTo>
                  <a:pt x="146316" y="233172"/>
                </a:lnTo>
                <a:lnTo>
                  <a:pt x="144792" y="237744"/>
                </a:lnTo>
                <a:lnTo>
                  <a:pt x="144792" y="242316"/>
                </a:lnTo>
                <a:lnTo>
                  <a:pt x="143268" y="246888"/>
                </a:lnTo>
                <a:lnTo>
                  <a:pt x="143268" y="248412"/>
                </a:lnTo>
                <a:lnTo>
                  <a:pt x="141744" y="249936"/>
                </a:lnTo>
                <a:lnTo>
                  <a:pt x="141744" y="252984"/>
                </a:lnTo>
                <a:lnTo>
                  <a:pt x="140220" y="257556"/>
                </a:lnTo>
                <a:lnTo>
                  <a:pt x="140220" y="260604"/>
                </a:lnTo>
                <a:lnTo>
                  <a:pt x="138696" y="266700"/>
                </a:lnTo>
                <a:lnTo>
                  <a:pt x="135648" y="275844"/>
                </a:lnTo>
                <a:lnTo>
                  <a:pt x="135648" y="280416"/>
                </a:lnTo>
                <a:lnTo>
                  <a:pt x="134124" y="284988"/>
                </a:lnTo>
                <a:lnTo>
                  <a:pt x="137172" y="288036"/>
                </a:lnTo>
                <a:lnTo>
                  <a:pt x="140601" y="289179"/>
                </a:lnTo>
                <a:lnTo>
                  <a:pt x="132600" y="288036"/>
                </a:lnTo>
                <a:lnTo>
                  <a:pt x="114312" y="288036"/>
                </a:lnTo>
                <a:lnTo>
                  <a:pt x="106692" y="286512"/>
                </a:lnTo>
                <a:lnTo>
                  <a:pt x="86880" y="286512"/>
                </a:lnTo>
                <a:lnTo>
                  <a:pt x="86880" y="284988"/>
                </a:lnTo>
                <a:lnTo>
                  <a:pt x="76212" y="284988"/>
                </a:lnTo>
                <a:lnTo>
                  <a:pt x="71640" y="283464"/>
                </a:lnTo>
                <a:lnTo>
                  <a:pt x="70116" y="283464"/>
                </a:lnTo>
                <a:lnTo>
                  <a:pt x="65544" y="280416"/>
                </a:lnTo>
                <a:lnTo>
                  <a:pt x="59448" y="283464"/>
                </a:lnTo>
                <a:lnTo>
                  <a:pt x="57924" y="288036"/>
                </a:lnTo>
                <a:lnTo>
                  <a:pt x="54876" y="292608"/>
                </a:lnTo>
                <a:lnTo>
                  <a:pt x="56400" y="298704"/>
                </a:lnTo>
                <a:lnTo>
                  <a:pt x="60972" y="301752"/>
                </a:lnTo>
                <a:lnTo>
                  <a:pt x="64020" y="303276"/>
                </a:lnTo>
                <a:lnTo>
                  <a:pt x="65544" y="303276"/>
                </a:lnTo>
                <a:lnTo>
                  <a:pt x="70116" y="304800"/>
                </a:lnTo>
                <a:lnTo>
                  <a:pt x="71640" y="304800"/>
                </a:lnTo>
                <a:lnTo>
                  <a:pt x="74688" y="306324"/>
                </a:lnTo>
                <a:lnTo>
                  <a:pt x="80784" y="306324"/>
                </a:lnTo>
                <a:lnTo>
                  <a:pt x="85356" y="307848"/>
                </a:lnTo>
                <a:lnTo>
                  <a:pt x="97548" y="307848"/>
                </a:lnTo>
                <a:lnTo>
                  <a:pt x="105168" y="309372"/>
                </a:lnTo>
                <a:lnTo>
                  <a:pt x="112788" y="309372"/>
                </a:lnTo>
                <a:lnTo>
                  <a:pt x="121932" y="310896"/>
                </a:lnTo>
                <a:lnTo>
                  <a:pt x="131076" y="310896"/>
                </a:lnTo>
                <a:lnTo>
                  <a:pt x="141744" y="312420"/>
                </a:lnTo>
                <a:lnTo>
                  <a:pt x="167652" y="312420"/>
                </a:lnTo>
                <a:lnTo>
                  <a:pt x="179844" y="313944"/>
                </a:lnTo>
                <a:lnTo>
                  <a:pt x="204228" y="313944"/>
                </a:lnTo>
                <a:lnTo>
                  <a:pt x="216420" y="315468"/>
                </a:lnTo>
                <a:lnTo>
                  <a:pt x="237756" y="315468"/>
                </a:lnTo>
                <a:lnTo>
                  <a:pt x="246900" y="316992"/>
                </a:lnTo>
                <a:lnTo>
                  <a:pt x="265188" y="316992"/>
                </a:lnTo>
                <a:lnTo>
                  <a:pt x="274332" y="318516"/>
                </a:lnTo>
                <a:lnTo>
                  <a:pt x="280428" y="318516"/>
                </a:lnTo>
                <a:lnTo>
                  <a:pt x="286524" y="320040"/>
                </a:lnTo>
                <a:lnTo>
                  <a:pt x="289572" y="320040"/>
                </a:lnTo>
                <a:lnTo>
                  <a:pt x="295668" y="321564"/>
                </a:lnTo>
                <a:lnTo>
                  <a:pt x="310908" y="321564"/>
                </a:lnTo>
                <a:lnTo>
                  <a:pt x="317004" y="315468"/>
                </a:lnTo>
                <a:lnTo>
                  <a:pt x="317004" y="3032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24812" y="4552188"/>
            <a:ext cx="198120" cy="269875"/>
          </a:xfrm>
          <a:custGeom>
            <a:avLst/>
            <a:gdLst/>
            <a:ahLst/>
            <a:cxnLst/>
            <a:rect l="l" t="t" r="r" b="b"/>
            <a:pathLst>
              <a:path w="198119" h="269875">
                <a:moveTo>
                  <a:pt x="198120" y="96012"/>
                </a:moveTo>
                <a:lnTo>
                  <a:pt x="193548" y="91440"/>
                </a:lnTo>
                <a:lnTo>
                  <a:pt x="187452" y="89916"/>
                </a:lnTo>
                <a:lnTo>
                  <a:pt x="182880" y="89916"/>
                </a:lnTo>
                <a:lnTo>
                  <a:pt x="178308" y="92964"/>
                </a:lnTo>
                <a:lnTo>
                  <a:pt x="176784" y="99060"/>
                </a:lnTo>
                <a:lnTo>
                  <a:pt x="175260" y="100584"/>
                </a:lnTo>
                <a:lnTo>
                  <a:pt x="175260" y="102108"/>
                </a:lnTo>
                <a:lnTo>
                  <a:pt x="175260" y="103632"/>
                </a:lnTo>
                <a:lnTo>
                  <a:pt x="173736" y="106680"/>
                </a:lnTo>
                <a:lnTo>
                  <a:pt x="173736" y="105156"/>
                </a:lnTo>
                <a:lnTo>
                  <a:pt x="172212" y="108204"/>
                </a:lnTo>
                <a:lnTo>
                  <a:pt x="167640" y="112776"/>
                </a:lnTo>
                <a:lnTo>
                  <a:pt x="167640" y="111252"/>
                </a:lnTo>
                <a:lnTo>
                  <a:pt x="164592" y="114300"/>
                </a:lnTo>
                <a:lnTo>
                  <a:pt x="161544" y="115824"/>
                </a:lnTo>
                <a:lnTo>
                  <a:pt x="163068" y="115824"/>
                </a:lnTo>
                <a:lnTo>
                  <a:pt x="158496" y="117348"/>
                </a:lnTo>
                <a:lnTo>
                  <a:pt x="160020" y="115824"/>
                </a:lnTo>
                <a:lnTo>
                  <a:pt x="150876" y="118872"/>
                </a:lnTo>
                <a:lnTo>
                  <a:pt x="152400" y="117348"/>
                </a:lnTo>
                <a:lnTo>
                  <a:pt x="146304" y="118872"/>
                </a:lnTo>
                <a:lnTo>
                  <a:pt x="128016" y="118872"/>
                </a:lnTo>
                <a:lnTo>
                  <a:pt x="120396" y="120396"/>
                </a:lnTo>
                <a:lnTo>
                  <a:pt x="102539" y="120396"/>
                </a:lnTo>
                <a:lnTo>
                  <a:pt x="99060" y="108204"/>
                </a:lnTo>
                <a:lnTo>
                  <a:pt x="92964" y="89916"/>
                </a:lnTo>
                <a:lnTo>
                  <a:pt x="89916" y="80772"/>
                </a:lnTo>
                <a:lnTo>
                  <a:pt x="89916" y="79248"/>
                </a:lnTo>
                <a:lnTo>
                  <a:pt x="86868" y="71628"/>
                </a:lnTo>
                <a:lnTo>
                  <a:pt x="83820" y="65532"/>
                </a:lnTo>
                <a:lnTo>
                  <a:pt x="80772" y="57912"/>
                </a:lnTo>
                <a:lnTo>
                  <a:pt x="79248" y="51816"/>
                </a:lnTo>
                <a:lnTo>
                  <a:pt x="76200" y="45720"/>
                </a:lnTo>
                <a:lnTo>
                  <a:pt x="74676" y="39624"/>
                </a:lnTo>
                <a:lnTo>
                  <a:pt x="73660" y="36576"/>
                </a:lnTo>
                <a:lnTo>
                  <a:pt x="73152" y="35052"/>
                </a:lnTo>
                <a:lnTo>
                  <a:pt x="74676" y="35052"/>
                </a:lnTo>
                <a:lnTo>
                  <a:pt x="76200" y="35052"/>
                </a:lnTo>
                <a:lnTo>
                  <a:pt x="77724" y="32004"/>
                </a:lnTo>
                <a:lnTo>
                  <a:pt x="77724" y="27432"/>
                </a:lnTo>
                <a:lnTo>
                  <a:pt x="76200" y="24384"/>
                </a:lnTo>
                <a:lnTo>
                  <a:pt x="76200" y="22860"/>
                </a:lnTo>
                <a:lnTo>
                  <a:pt x="76200" y="9144"/>
                </a:lnTo>
                <a:lnTo>
                  <a:pt x="74676" y="6096"/>
                </a:lnTo>
                <a:lnTo>
                  <a:pt x="71628" y="3048"/>
                </a:lnTo>
                <a:lnTo>
                  <a:pt x="68580" y="1524"/>
                </a:lnTo>
                <a:lnTo>
                  <a:pt x="64008" y="0"/>
                </a:lnTo>
                <a:lnTo>
                  <a:pt x="59436" y="3048"/>
                </a:lnTo>
                <a:lnTo>
                  <a:pt x="57912" y="3048"/>
                </a:lnTo>
                <a:lnTo>
                  <a:pt x="54864" y="6096"/>
                </a:lnTo>
                <a:lnTo>
                  <a:pt x="54864" y="7620"/>
                </a:lnTo>
                <a:lnTo>
                  <a:pt x="53340" y="9144"/>
                </a:lnTo>
                <a:lnTo>
                  <a:pt x="51816" y="12192"/>
                </a:lnTo>
                <a:lnTo>
                  <a:pt x="50292" y="15240"/>
                </a:lnTo>
                <a:lnTo>
                  <a:pt x="50292" y="18288"/>
                </a:lnTo>
                <a:lnTo>
                  <a:pt x="48844" y="21183"/>
                </a:lnTo>
                <a:lnTo>
                  <a:pt x="48768" y="32004"/>
                </a:lnTo>
                <a:lnTo>
                  <a:pt x="50292" y="35052"/>
                </a:lnTo>
                <a:lnTo>
                  <a:pt x="50292" y="39624"/>
                </a:lnTo>
                <a:lnTo>
                  <a:pt x="53340" y="51816"/>
                </a:lnTo>
                <a:lnTo>
                  <a:pt x="56388" y="59436"/>
                </a:lnTo>
                <a:lnTo>
                  <a:pt x="57912" y="65532"/>
                </a:lnTo>
                <a:lnTo>
                  <a:pt x="60960" y="73152"/>
                </a:lnTo>
                <a:lnTo>
                  <a:pt x="62484" y="80772"/>
                </a:lnTo>
                <a:lnTo>
                  <a:pt x="64008" y="80772"/>
                </a:lnTo>
                <a:lnTo>
                  <a:pt x="67056" y="89916"/>
                </a:lnTo>
                <a:lnTo>
                  <a:pt x="65532" y="88392"/>
                </a:lnTo>
                <a:lnTo>
                  <a:pt x="74676" y="115824"/>
                </a:lnTo>
                <a:lnTo>
                  <a:pt x="76415" y="121920"/>
                </a:lnTo>
                <a:lnTo>
                  <a:pt x="59436" y="121920"/>
                </a:lnTo>
                <a:lnTo>
                  <a:pt x="53340" y="123444"/>
                </a:lnTo>
                <a:lnTo>
                  <a:pt x="16764" y="123444"/>
                </a:lnTo>
                <a:lnTo>
                  <a:pt x="10668" y="121920"/>
                </a:lnTo>
                <a:lnTo>
                  <a:pt x="4572" y="124968"/>
                </a:lnTo>
                <a:lnTo>
                  <a:pt x="1524" y="129540"/>
                </a:lnTo>
                <a:lnTo>
                  <a:pt x="0" y="135636"/>
                </a:lnTo>
                <a:lnTo>
                  <a:pt x="1524" y="141732"/>
                </a:lnTo>
                <a:lnTo>
                  <a:pt x="7620" y="144780"/>
                </a:lnTo>
                <a:lnTo>
                  <a:pt x="9144" y="146304"/>
                </a:lnTo>
                <a:lnTo>
                  <a:pt x="82296" y="146304"/>
                </a:lnTo>
                <a:lnTo>
                  <a:pt x="88392" y="167640"/>
                </a:lnTo>
                <a:lnTo>
                  <a:pt x="88392" y="166116"/>
                </a:lnTo>
                <a:lnTo>
                  <a:pt x="89916" y="175260"/>
                </a:lnTo>
                <a:lnTo>
                  <a:pt x="92964" y="184404"/>
                </a:lnTo>
                <a:lnTo>
                  <a:pt x="92964" y="185928"/>
                </a:lnTo>
                <a:lnTo>
                  <a:pt x="96012" y="193548"/>
                </a:lnTo>
                <a:lnTo>
                  <a:pt x="97536" y="202692"/>
                </a:lnTo>
                <a:lnTo>
                  <a:pt x="100584" y="208788"/>
                </a:lnTo>
                <a:lnTo>
                  <a:pt x="102108" y="214884"/>
                </a:lnTo>
                <a:lnTo>
                  <a:pt x="102108" y="216408"/>
                </a:lnTo>
                <a:lnTo>
                  <a:pt x="103632" y="219456"/>
                </a:lnTo>
                <a:lnTo>
                  <a:pt x="105156" y="225552"/>
                </a:lnTo>
                <a:lnTo>
                  <a:pt x="105156" y="227076"/>
                </a:lnTo>
                <a:lnTo>
                  <a:pt x="106680" y="231648"/>
                </a:lnTo>
                <a:lnTo>
                  <a:pt x="106680" y="236220"/>
                </a:lnTo>
                <a:lnTo>
                  <a:pt x="108204" y="240792"/>
                </a:lnTo>
                <a:lnTo>
                  <a:pt x="108204" y="243840"/>
                </a:lnTo>
                <a:lnTo>
                  <a:pt x="106680" y="246888"/>
                </a:lnTo>
                <a:lnTo>
                  <a:pt x="106680" y="260604"/>
                </a:lnTo>
                <a:lnTo>
                  <a:pt x="109728" y="266700"/>
                </a:lnTo>
                <a:lnTo>
                  <a:pt x="114300" y="268224"/>
                </a:lnTo>
                <a:lnTo>
                  <a:pt x="120396" y="269748"/>
                </a:lnTo>
                <a:lnTo>
                  <a:pt x="124968" y="266700"/>
                </a:lnTo>
                <a:lnTo>
                  <a:pt x="128016" y="262128"/>
                </a:lnTo>
                <a:lnTo>
                  <a:pt x="129540" y="259080"/>
                </a:lnTo>
                <a:lnTo>
                  <a:pt x="131064" y="257556"/>
                </a:lnTo>
                <a:lnTo>
                  <a:pt x="131064" y="252984"/>
                </a:lnTo>
                <a:lnTo>
                  <a:pt x="132588" y="251460"/>
                </a:lnTo>
                <a:lnTo>
                  <a:pt x="132588" y="245364"/>
                </a:lnTo>
                <a:lnTo>
                  <a:pt x="132588" y="237744"/>
                </a:lnTo>
                <a:lnTo>
                  <a:pt x="132588" y="234696"/>
                </a:lnTo>
                <a:lnTo>
                  <a:pt x="131064" y="230124"/>
                </a:lnTo>
                <a:lnTo>
                  <a:pt x="132588" y="231648"/>
                </a:lnTo>
                <a:lnTo>
                  <a:pt x="132080" y="230124"/>
                </a:lnTo>
                <a:lnTo>
                  <a:pt x="131064" y="227076"/>
                </a:lnTo>
                <a:lnTo>
                  <a:pt x="131064" y="225552"/>
                </a:lnTo>
                <a:lnTo>
                  <a:pt x="130048" y="222504"/>
                </a:lnTo>
                <a:lnTo>
                  <a:pt x="129540" y="220980"/>
                </a:lnTo>
                <a:lnTo>
                  <a:pt x="129540" y="214884"/>
                </a:lnTo>
                <a:lnTo>
                  <a:pt x="128016" y="213360"/>
                </a:lnTo>
                <a:lnTo>
                  <a:pt x="126873" y="208788"/>
                </a:lnTo>
                <a:lnTo>
                  <a:pt x="126492" y="207264"/>
                </a:lnTo>
                <a:lnTo>
                  <a:pt x="126492" y="208788"/>
                </a:lnTo>
                <a:lnTo>
                  <a:pt x="124968" y="202692"/>
                </a:lnTo>
                <a:lnTo>
                  <a:pt x="124968" y="201168"/>
                </a:lnTo>
                <a:lnTo>
                  <a:pt x="122529" y="195072"/>
                </a:lnTo>
                <a:lnTo>
                  <a:pt x="121920" y="193548"/>
                </a:lnTo>
                <a:lnTo>
                  <a:pt x="121920" y="195072"/>
                </a:lnTo>
                <a:lnTo>
                  <a:pt x="120396" y="187452"/>
                </a:lnTo>
                <a:lnTo>
                  <a:pt x="114300" y="169164"/>
                </a:lnTo>
                <a:lnTo>
                  <a:pt x="115824" y="170688"/>
                </a:lnTo>
                <a:lnTo>
                  <a:pt x="115316" y="169164"/>
                </a:lnTo>
                <a:lnTo>
                  <a:pt x="114300" y="166116"/>
                </a:lnTo>
                <a:lnTo>
                  <a:pt x="112776" y="161544"/>
                </a:lnTo>
                <a:lnTo>
                  <a:pt x="112776" y="160020"/>
                </a:lnTo>
                <a:lnTo>
                  <a:pt x="110159" y="150876"/>
                </a:lnTo>
                <a:lnTo>
                  <a:pt x="109728" y="149352"/>
                </a:lnTo>
                <a:lnTo>
                  <a:pt x="109728" y="150876"/>
                </a:lnTo>
                <a:lnTo>
                  <a:pt x="108851" y="144780"/>
                </a:lnTo>
                <a:lnTo>
                  <a:pt x="129540" y="144780"/>
                </a:lnTo>
                <a:lnTo>
                  <a:pt x="135636" y="143256"/>
                </a:lnTo>
                <a:lnTo>
                  <a:pt x="153924" y="143256"/>
                </a:lnTo>
                <a:lnTo>
                  <a:pt x="155448" y="141732"/>
                </a:lnTo>
                <a:lnTo>
                  <a:pt x="163068" y="141732"/>
                </a:lnTo>
                <a:lnTo>
                  <a:pt x="169164" y="138684"/>
                </a:lnTo>
                <a:lnTo>
                  <a:pt x="173736" y="138684"/>
                </a:lnTo>
                <a:lnTo>
                  <a:pt x="176784" y="135636"/>
                </a:lnTo>
                <a:lnTo>
                  <a:pt x="179832" y="134112"/>
                </a:lnTo>
                <a:lnTo>
                  <a:pt x="188976" y="124968"/>
                </a:lnTo>
                <a:lnTo>
                  <a:pt x="195072" y="118872"/>
                </a:lnTo>
                <a:lnTo>
                  <a:pt x="195834" y="117348"/>
                </a:lnTo>
                <a:lnTo>
                  <a:pt x="196596" y="115824"/>
                </a:lnTo>
                <a:lnTo>
                  <a:pt x="196596" y="112776"/>
                </a:lnTo>
                <a:lnTo>
                  <a:pt x="196596" y="111252"/>
                </a:lnTo>
                <a:lnTo>
                  <a:pt x="197358" y="109728"/>
                </a:lnTo>
                <a:lnTo>
                  <a:pt x="198120" y="108204"/>
                </a:lnTo>
                <a:lnTo>
                  <a:pt x="196596" y="109728"/>
                </a:lnTo>
                <a:lnTo>
                  <a:pt x="197358" y="108204"/>
                </a:lnTo>
                <a:lnTo>
                  <a:pt x="198120" y="106680"/>
                </a:lnTo>
                <a:lnTo>
                  <a:pt x="198120" y="96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66999" y="4305300"/>
            <a:ext cx="30480" cy="131445"/>
          </a:xfrm>
          <a:custGeom>
            <a:avLst/>
            <a:gdLst/>
            <a:ahLst/>
            <a:cxnLst/>
            <a:rect l="l" t="t" r="r" b="b"/>
            <a:pathLst>
              <a:path w="30480" h="131445">
                <a:moveTo>
                  <a:pt x="2032" y="15748"/>
                </a:moveTo>
                <a:lnTo>
                  <a:pt x="0" y="13716"/>
                </a:lnTo>
                <a:lnTo>
                  <a:pt x="0" y="6096"/>
                </a:lnTo>
                <a:lnTo>
                  <a:pt x="1524" y="3048"/>
                </a:lnTo>
                <a:lnTo>
                  <a:pt x="4572" y="1524"/>
                </a:lnTo>
                <a:lnTo>
                  <a:pt x="7620" y="1524"/>
                </a:lnTo>
                <a:lnTo>
                  <a:pt x="10668" y="0"/>
                </a:lnTo>
                <a:lnTo>
                  <a:pt x="13716" y="0"/>
                </a:lnTo>
                <a:lnTo>
                  <a:pt x="16764" y="1524"/>
                </a:lnTo>
                <a:lnTo>
                  <a:pt x="18288" y="3048"/>
                </a:lnTo>
                <a:lnTo>
                  <a:pt x="21336" y="4572"/>
                </a:lnTo>
                <a:lnTo>
                  <a:pt x="24384" y="10668"/>
                </a:lnTo>
                <a:lnTo>
                  <a:pt x="27432" y="13716"/>
                </a:lnTo>
                <a:lnTo>
                  <a:pt x="3048" y="13716"/>
                </a:lnTo>
                <a:lnTo>
                  <a:pt x="2032" y="15748"/>
                </a:lnTo>
                <a:close/>
              </a:path>
              <a:path w="30480" h="131445">
                <a:moveTo>
                  <a:pt x="3048" y="16764"/>
                </a:moveTo>
                <a:lnTo>
                  <a:pt x="2032" y="15748"/>
                </a:lnTo>
                <a:lnTo>
                  <a:pt x="3048" y="13716"/>
                </a:lnTo>
                <a:lnTo>
                  <a:pt x="3048" y="16764"/>
                </a:lnTo>
                <a:close/>
              </a:path>
              <a:path w="30480" h="131445">
                <a:moveTo>
                  <a:pt x="28956" y="19812"/>
                </a:moveTo>
                <a:lnTo>
                  <a:pt x="10668" y="19812"/>
                </a:lnTo>
                <a:lnTo>
                  <a:pt x="8229" y="18592"/>
                </a:lnTo>
                <a:lnTo>
                  <a:pt x="9144" y="16764"/>
                </a:lnTo>
                <a:lnTo>
                  <a:pt x="3048" y="16764"/>
                </a:lnTo>
                <a:lnTo>
                  <a:pt x="3048" y="13716"/>
                </a:lnTo>
                <a:lnTo>
                  <a:pt x="27432" y="13716"/>
                </a:lnTo>
                <a:lnTo>
                  <a:pt x="27432" y="15240"/>
                </a:lnTo>
                <a:lnTo>
                  <a:pt x="28956" y="19812"/>
                </a:lnTo>
                <a:close/>
              </a:path>
              <a:path w="30480" h="131445">
                <a:moveTo>
                  <a:pt x="4572" y="22860"/>
                </a:moveTo>
                <a:lnTo>
                  <a:pt x="3048" y="21336"/>
                </a:lnTo>
                <a:lnTo>
                  <a:pt x="0" y="19812"/>
                </a:lnTo>
                <a:lnTo>
                  <a:pt x="0" y="18288"/>
                </a:lnTo>
                <a:lnTo>
                  <a:pt x="1524" y="16764"/>
                </a:lnTo>
                <a:lnTo>
                  <a:pt x="2032" y="15748"/>
                </a:lnTo>
                <a:lnTo>
                  <a:pt x="3048" y="16764"/>
                </a:lnTo>
                <a:lnTo>
                  <a:pt x="4572" y="16764"/>
                </a:lnTo>
                <a:lnTo>
                  <a:pt x="5225" y="18070"/>
                </a:lnTo>
                <a:lnTo>
                  <a:pt x="4572" y="18288"/>
                </a:lnTo>
                <a:lnTo>
                  <a:pt x="6096" y="19812"/>
                </a:lnTo>
                <a:lnTo>
                  <a:pt x="6604" y="20828"/>
                </a:lnTo>
                <a:lnTo>
                  <a:pt x="4572" y="22860"/>
                </a:lnTo>
                <a:close/>
              </a:path>
              <a:path w="30480" h="131445">
                <a:moveTo>
                  <a:pt x="5225" y="18070"/>
                </a:moveTo>
                <a:lnTo>
                  <a:pt x="4572" y="16764"/>
                </a:lnTo>
                <a:lnTo>
                  <a:pt x="5715" y="17907"/>
                </a:lnTo>
                <a:lnTo>
                  <a:pt x="5225" y="18070"/>
                </a:lnTo>
                <a:close/>
              </a:path>
              <a:path w="30480" h="131445">
                <a:moveTo>
                  <a:pt x="5715" y="17907"/>
                </a:moveTo>
                <a:lnTo>
                  <a:pt x="4572" y="16764"/>
                </a:lnTo>
                <a:lnTo>
                  <a:pt x="6400" y="17678"/>
                </a:lnTo>
                <a:lnTo>
                  <a:pt x="5715" y="17907"/>
                </a:lnTo>
                <a:close/>
              </a:path>
              <a:path w="30480" h="131445">
                <a:moveTo>
                  <a:pt x="6400" y="17678"/>
                </a:moveTo>
                <a:lnTo>
                  <a:pt x="4572" y="16764"/>
                </a:lnTo>
                <a:lnTo>
                  <a:pt x="9144" y="16764"/>
                </a:lnTo>
                <a:lnTo>
                  <a:pt x="6400" y="17678"/>
                </a:lnTo>
                <a:close/>
              </a:path>
              <a:path w="30480" h="131445">
                <a:moveTo>
                  <a:pt x="8229" y="18592"/>
                </a:moveTo>
                <a:lnTo>
                  <a:pt x="6400" y="17678"/>
                </a:lnTo>
                <a:lnTo>
                  <a:pt x="9144" y="16764"/>
                </a:lnTo>
                <a:lnTo>
                  <a:pt x="8229" y="18592"/>
                </a:lnTo>
                <a:close/>
              </a:path>
              <a:path w="30480" h="131445">
                <a:moveTo>
                  <a:pt x="7620" y="18288"/>
                </a:moveTo>
                <a:lnTo>
                  <a:pt x="6096" y="18288"/>
                </a:lnTo>
                <a:lnTo>
                  <a:pt x="5715" y="17907"/>
                </a:lnTo>
                <a:lnTo>
                  <a:pt x="6400" y="17678"/>
                </a:lnTo>
                <a:lnTo>
                  <a:pt x="7620" y="18288"/>
                </a:lnTo>
                <a:close/>
              </a:path>
              <a:path w="30480" h="131445">
                <a:moveTo>
                  <a:pt x="6604" y="20828"/>
                </a:moveTo>
                <a:lnTo>
                  <a:pt x="5225" y="18070"/>
                </a:lnTo>
                <a:lnTo>
                  <a:pt x="5715" y="17907"/>
                </a:lnTo>
                <a:lnTo>
                  <a:pt x="6096" y="18288"/>
                </a:lnTo>
                <a:lnTo>
                  <a:pt x="7620" y="18288"/>
                </a:lnTo>
                <a:lnTo>
                  <a:pt x="8229" y="18592"/>
                </a:lnTo>
                <a:lnTo>
                  <a:pt x="7620" y="19812"/>
                </a:lnTo>
                <a:lnTo>
                  <a:pt x="6604" y="20828"/>
                </a:lnTo>
                <a:close/>
              </a:path>
              <a:path w="30480" h="131445">
                <a:moveTo>
                  <a:pt x="6096" y="19812"/>
                </a:moveTo>
                <a:lnTo>
                  <a:pt x="4572" y="18288"/>
                </a:lnTo>
                <a:lnTo>
                  <a:pt x="5225" y="18070"/>
                </a:lnTo>
                <a:lnTo>
                  <a:pt x="6096" y="19812"/>
                </a:lnTo>
                <a:close/>
              </a:path>
              <a:path w="30480" h="131445">
                <a:moveTo>
                  <a:pt x="29972" y="22860"/>
                </a:moveTo>
                <a:lnTo>
                  <a:pt x="7620" y="22860"/>
                </a:lnTo>
                <a:lnTo>
                  <a:pt x="6604" y="20828"/>
                </a:lnTo>
                <a:lnTo>
                  <a:pt x="7620" y="19812"/>
                </a:lnTo>
                <a:lnTo>
                  <a:pt x="8229" y="18592"/>
                </a:lnTo>
                <a:lnTo>
                  <a:pt x="10668" y="19812"/>
                </a:lnTo>
                <a:lnTo>
                  <a:pt x="28956" y="19812"/>
                </a:lnTo>
                <a:lnTo>
                  <a:pt x="29972" y="22860"/>
                </a:lnTo>
                <a:close/>
              </a:path>
              <a:path w="30480" h="131445">
                <a:moveTo>
                  <a:pt x="7620" y="25908"/>
                </a:moveTo>
                <a:lnTo>
                  <a:pt x="6096" y="21336"/>
                </a:lnTo>
                <a:lnTo>
                  <a:pt x="7620" y="22860"/>
                </a:lnTo>
                <a:lnTo>
                  <a:pt x="29972" y="22860"/>
                </a:lnTo>
                <a:lnTo>
                  <a:pt x="30480" y="24384"/>
                </a:lnTo>
                <a:lnTo>
                  <a:pt x="7620" y="24384"/>
                </a:lnTo>
                <a:lnTo>
                  <a:pt x="7620" y="25908"/>
                </a:lnTo>
                <a:close/>
              </a:path>
              <a:path w="30480" h="131445">
                <a:moveTo>
                  <a:pt x="30480" y="28956"/>
                </a:moveTo>
                <a:lnTo>
                  <a:pt x="9144" y="28956"/>
                </a:lnTo>
                <a:lnTo>
                  <a:pt x="7620" y="24384"/>
                </a:lnTo>
                <a:lnTo>
                  <a:pt x="30480" y="24384"/>
                </a:lnTo>
                <a:lnTo>
                  <a:pt x="30480" y="28956"/>
                </a:lnTo>
                <a:close/>
              </a:path>
              <a:path w="30480" h="131445">
                <a:moveTo>
                  <a:pt x="30480" y="83820"/>
                </a:moveTo>
                <a:lnTo>
                  <a:pt x="7620" y="83820"/>
                </a:lnTo>
                <a:lnTo>
                  <a:pt x="7620" y="38100"/>
                </a:lnTo>
                <a:lnTo>
                  <a:pt x="9144" y="32004"/>
                </a:lnTo>
                <a:lnTo>
                  <a:pt x="7620" y="27432"/>
                </a:lnTo>
                <a:lnTo>
                  <a:pt x="9144" y="28956"/>
                </a:lnTo>
                <a:lnTo>
                  <a:pt x="30480" y="28956"/>
                </a:lnTo>
                <a:lnTo>
                  <a:pt x="30480" y="83820"/>
                </a:lnTo>
                <a:close/>
              </a:path>
              <a:path w="30480" h="131445">
                <a:moveTo>
                  <a:pt x="29718" y="94488"/>
                </a:moveTo>
                <a:lnTo>
                  <a:pt x="6096" y="94488"/>
                </a:lnTo>
                <a:lnTo>
                  <a:pt x="6096" y="88392"/>
                </a:lnTo>
                <a:lnTo>
                  <a:pt x="7620" y="82296"/>
                </a:lnTo>
                <a:lnTo>
                  <a:pt x="7620" y="83820"/>
                </a:lnTo>
                <a:lnTo>
                  <a:pt x="30480" y="83820"/>
                </a:lnTo>
                <a:lnTo>
                  <a:pt x="30480" y="91440"/>
                </a:lnTo>
                <a:lnTo>
                  <a:pt x="29718" y="94488"/>
                </a:lnTo>
                <a:close/>
              </a:path>
              <a:path w="30480" h="131445">
                <a:moveTo>
                  <a:pt x="3048" y="112776"/>
                </a:moveTo>
                <a:lnTo>
                  <a:pt x="3048" y="108204"/>
                </a:lnTo>
                <a:lnTo>
                  <a:pt x="4572" y="105156"/>
                </a:lnTo>
                <a:lnTo>
                  <a:pt x="4572" y="99060"/>
                </a:lnTo>
                <a:lnTo>
                  <a:pt x="6096" y="92964"/>
                </a:lnTo>
                <a:lnTo>
                  <a:pt x="6096" y="94488"/>
                </a:lnTo>
                <a:lnTo>
                  <a:pt x="29718" y="94488"/>
                </a:lnTo>
                <a:lnTo>
                  <a:pt x="28956" y="97536"/>
                </a:lnTo>
                <a:lnTo>
                  <a:pt x="28956" y="102108"/>
                </a:lnTo>
                <a:lnTo>
                  <a:pt x="27813" y="106680"/>
                </a:lnTo>
                <a:lnTo>
                  <a:pt x="27432" y="106680"/>
                </a:lnTo>
                <a:lnTo>
                  <a:pt x="27432" y="109728"/>
                </a:lnTo>
                <a:lnTo>
                  <a:pt x="4572" y="109728"/>
                </a:lnTo>
                <a:lnTo>
                  <a:pt x="3048" y="112776"/>
                </a:lnTo>
                <a:close/>
              </a:path>
              <a:path w="30480" h="131445">
                <a:moveTo>
                  <a:pt x="27432" y="108204"/>
                </a:moveTo>
                <a:lnTo>
                  <a:pt x="27432" y="106680"/>
                </a:lnTo>
                <a:lnTo>
                  <a:pt x="27813" y="106680"/>
                </a:lnTo>
                <a:lnTo>
                  <a:pt x="27432" y="108204"/>
                </a:lnTo>
                <a:close/>
              </a:path>
              <a:path w="30480" h="131445">
                <a:moveTo>
                  <a:pt x="15240" y="131064"/>
                </a:moveTo>
                <a:lnTo>
                  <a:pt x="12192" y="129540"/>
                </a:lnTo>
                <a:lnTo>
                  <a:pt x="9144" y="129540"/>
                </a:lnTo>
                <a:lnTo>
                  <a:pt x="4572" y="124968"/>
                </a:lnTo>
                <a:lnTo>
                  <a:pt x="3048" y="121920"/>
                </a:lnTo>
                <a:lnTo>
                  <a:pt x="3048" y="112776"/>
                </a:lnTo>
                <a:lnTo>
                  <a:pt x="4572" y="109728"/>
                </a:lnTo>
                <a:lnTo>
                  <a:pt x="27432" y="109728"/>
                </a:lnTo>
                <a:lnTo>
                  <a:pt x="27432" y="114300"/>
                </a:lnTo>
                <a:lnTo>
                  <a:pt x="25908" y="117348"/>
                </a:lnTo>
                <a:lnTo>
                  <a:pt x="25908" y="123444"/>
                </a:lnTo>
                <a:lnTo>
                  <a:pt x="24384" y="126492"/>
                </a:lnTo>
                <a:lnTo>
                  <a:pt x="15240" y="1310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00172" y="4521707"/>
            <a:ext cx="181610" cy="117475"/>
          </a:xfrm>
          <a:custGeom>
            <a:avLst/>
            <a:gdLst/>
            <a:ahLst/>
            <a:cxnLst/>
            <a:rect l="l" t="t" r="r" b="b"/>
            <a:pathLst>
              <a:path w="181610" h="117475">
                <a:moveTo>
                  <a:pt x="175260" y="16764"/>
                </a:moveTo>
                <a:lnTo>
                  <a:pt x="172212" y="4572"/>
                </a:lnTo>
                <a:lnTo>
                  <a:pt x="166116" y="0"/>
                </a:lnTo>
                <a:lnTo>
                  <a:pt x="160020" y="1524"/>
                </a:lnTo>
                <a:lnTo>
                  <a:pt x="156972" y="3048"/>
                </a:lnTo>
                <a:lnTo>
                  <a:pt x="150876" y="3048"/>
                </a:lnTo>
                <a:lnTo>
                  <a:pt x="149352" y="4572"/>
                </a:lnTo>
                <a:lnTo>
                  <a:pt x="143256" y="4572"/>
                </a:lnTo>
                <a:lnTo>
                  <a:pt x="141732" y="6096"/>
                </a:lnTo>
                <a:lnTo>
                  <a:pt x="135636" y="7620"/>
                </a:lnTo>
                <a:lnTo>
                  <a:pt x="131064" y="7620"/>
                </a:lnTo>
                <a:lnTo>
                  <a:pt x="123444" y="9144"/>
                </a:lnTo>
                <a:lnTo>
                  <a:pt x="124968" y="9144"/>
                </a:lnTo>
                <a:lnTo>
                  <a:pt x="117348" y="10668"/>
                </a:lnTo>
                <a:lnTo>
                  <a:pt x="108204" y="12192"/>
                </a:lnTo>
                <a:lnTo>
                  <a:pt x="92964" y="15240"/>
                </a:lnTo>
                <a:lnTo>
                  <a:pt x="83820" y="16764"/>
                </a:lnTo>
                <a:lnTo>
                  <a:pt x="76200" y="18288"/>
                </a:lnTo>
                <a:lnTo>
                  <a:pt x="67056" y="19812"/>
                </a:lnTo>
                <a:lnTo>
                  <a:pt x="60960" y="19812"/>
                </a:lnTo>
                <a:lnTo>
                  <a:pt x="53340" y="21336"/>
                </a:lnTo>
                <a:lnTo>
                  <a:pt x="51816" y="21336"/>
                </a:lnTo>
                <a:lnTo>
                  <a:pt x="33528" y="25908"/>
                </a:lnTo>
                <a:lnTo>
                  <a:pt x="22860" y="25908"/>
                </a:lnTo>
                <a:lnTo>
                  <a:pt x="21336" y="24384"/>
                </a:lnTo>
                <a:lnTo>
                  <a:pt x="19812" y="21336"/>
                </a:lnTo>
                <a:lnTo>
                  <a:pt x="18288" y="21336"/>
                </a:lnTo>
                <a:lnTo>
                  <a:pt x="16764" y="19812"/>
                </a:lnTo>
                <a:lnTo>
                  <a:pt x="13716" y="19812"/>
                </a:lnTo>
                <a:lnTo>
                  <a:pt x="12192" y="21336"/>
                </a:lnTo>
                <a:lnTo>
                  <a:pt x="10668" y="21336"/>
                </a:lnTo>
                <a:lnTo>
                  <a:pt x="6096" y="22860"/>
                </a:lnTo>
                <a:lnTo>
                  <a:pt x="3048" y="24384"/>
                </a:lnTo>
                <a:lnTo>
                  <a:pt x="1524" y="28956"/>
                </a:lnTo>
                <a:lnTo>
                  <a:pt x="0" y="32004"/>
                </a:lnTo>
                <a:lnTo>
                  <a:pt x="1524" y="36576"/>
                </a:lnTo>
                <a:lnTo>
                  <a:pt x="4572" y="39624"/>
                </a:lnTo>
                <a:lnTo>
                  <a:pt x="6096" y="42672"/>
                </a:lnTo>
                <a:lnTo>
                  <a:pt x="7620" y="42672"/>
                </a:lnTo>
                <a:lnTo>
                  <a:pt x="9144" y="44196"/>
                </a:lnTo>
                <a:lnTo>
                  <a:pt x="13716" y="45720"/>
                </a:lnTo>
                <a:lnTo>
                  <a:pt x="15240" y="47244"/>
                </a:lnTo>
                <a:lnTo>
                  <a:pt x="18288" y="47244"/>
                </a:lnTo>
                <a:lnTo>
                  <a:pt x="21336" y="48768"/>
                </a:lnTo>
                <a:lnTo>
                  <a:pt x="36576" y="48768"/>
                </a:lnTo>
                <a:lnTo>
                  <a:pt x="42672" y="47244"/>
                </a:lnTo>
                <a:lnTo>
                  <a:pt x="50292" y="47244"/>
                </a:lnTo>
                <a:lnTo>
                  <a:pt x="57912" y="45720"/>
                </a:lnTo>
                <a:lnTo>
                  <a:pt x="56388" y="45720"/>
                </a:lnTo>
                <a:lnTo>
                  <a:pt x="64008" y="44196"/>
                </a:lnTo>
                <a:lnTo>
                  <a:pt x="73152" y="44196"/>
                </a:lnTo>
                <a:lnTo>
                  <a:pt x="88392" y="41148"/>
                </a:lnTo>
                <a:lnTo>
                  <a:pt x="97536" y="39624"/>
                </a:lnTo>
                <a:lnTo>
                  <a:pt x="96012" y="39624"/>
                </a:lnTo>
                <a:lnTo>
                  <a:pt x="105156" y="38100"/>
                </a:lnTo>
                <a:lnTo>
                  <a:pt x="128016" y="33528"/>
                </a:lnTo>
                <a:lnTo>
                  <a:pt x="129540" y="33528"/>
                </a:lnTo>
                <a:lnTo>
                  <a:pt x="135636" y="32004"/>
                </a:lnTo>
                <a:lnTo>
                  <a:pt x="141732" y="30480"/>
                </a:lnTo>
                <a:lnTo>
                  <a:pt x="143256" y="30480"/>
                </a:lnTo>
                <a:lnTo>
                  <a:pt x="149352" y="28956"/>
                </a:lnTo>
                <a:lnTo>
                  <a:pt x="153924" y="27432"/>
                </a:lnTo>
                <a:lnTo>
                  <a:pt x="158496" y="27432"/>
                </a:lnTo>
                <a:lnTo>
                  <a:pt x="160020" y="25908"/>
                </a:lnTo>
                <a:lnTo>
                  <a:pt x="163068" y="25908"/>
                </a:lnTo>
                <a:lnTo>
                  <a:pt x="166116" y="24384"/>
                </a:lnTo>
                <a:lnTo>
                  <a:pt x="172212" y="22860"/>
                </a:lnTo>
                <a:lnTo>
                  <a:pt x="175260" y="16764"/>
                </a:lnTo>
                <a:close/>
              </a:path>
              <a:path w="181610" h="117475">
                <a:moveTo>
                  <a:pt x="181356" y="96012"/>
                </a:moveTo>
                <a:lnTo>
                  <a:pt x="180340" y="94488"/>
                </a:lnTo>
                <a:lnTo>
                  <a:pt x="178308" y="91440"/>
                </a:lnTo>
                <a:lnTo>
                  <a:pt x="176784" y="86868"/>
                </a:lnTo>
                <a:lnTo>
                  <a:pt x="172212" y="83820"/>
                </a:lnTo>
                <a:lnTo>
                  <a:pt x="167640" y="85344"/>
                </a:lnTo>
                <a:lnTo>
                  <a:pt x="161544" y="86868"/>
                </a:lnTo>
                <a:lnTo>
                  <a:pt x="163068" y="86868"/>
                </a:lnTo>
                <a:lnTo>
                  <a:pt x="156972" y="88392"/>
                </a:lnTo>
                <a:lnTo>
                  <a:pt x="155448" y="88392"/>
                </a:lnTo>
                <a:lnTo>
                  <a:pt x="149352" y="89916"/>
                </a:lnTo>
                <a:lnTo>
                  <a:pt x="150876" y="89916"/>
                </a:lnTo>
                <a:lnTo>
                  <a:pt x="144780" y="91440"/>
                </a:lnTo>
                <a:lnTo>
                  <a:pt x="140208" y="91440"/>
                </a:lnTo>
                <a:lnTo>
                  <a:pt x="135636" y="92964"/>
                </a:lnTo>
                <a:lnTo>
                  <a:pt x="126492" y="92964"/>
                </a:lnTo>
                <a:lnTo>
                  <a:pt x="120396" y="94488"/>
                </a:lnTo>
                <a:lnTo>
                  <a:pt x="79248" y="94488"/>
                </a:lnTo>
                <a:lnTo>
                  <a:pt x="74676" y="92964"/>
                </a:lnTo>
                <a:lnTo>
                  <a:pt x="71628" y="91440"/>
                </a:lnTo>
                <a:lnTo>
                  <a:pt x="70104" y="89916"/>
                </a:lnTo>
                <a:lnTo>
                  <a:pt x="70104" y="88392"/>
                </a:lnTo>
                <a:lnTo>
                  <a:pt x="69088" y="86868"/>
                </a:lnTo>
                <a:lnTo>
                  <a:pt x="67056" y="83820"/>
                </a:lnTo>
                <a:lnTo>
                  <a:pt x="57912" y="80772"/>
                </a:lnTo>
                <a:lnTo>
                  <a:pt x="53340" y="83820"/>
                </a:lnTo>
                <a:lnTo>
                  <a:pt x="50292" y="89916"/>
                </a:lnTo>
                <a:lnTo>
                  <a:pt x="50292" y="91440"/>
                </a:lnTo>
                <a:lnTo>
                  <a:pt x="48768" y="94488"/>
                </a:lnTo>
                <a:lnTo>
                  <a:pt x="48768" y="97536"/>
                </a:lnTo>
                <a:lnTo>
                  <a:pt x="50292" y="102108"/>
                </a:lnTo>
                <a:lnTo>
                  <a:pt x="53340" y="103632"/>
                </a:lnTo>
                <a:lnTo>
                  <a:pt x="57912" y="108204"/>
                </a:lnTo>
                <a:lnTo>
                  <a:pt x="60960" y="109728"/>
                </a:lnTo>
                <a:lnTo>
                  <a:pt x="64008" y="112776"/>
                </a:lnTo>
                <a:lnTo>
                  <a:pt x="67056" y="114300"/>
                </a:lnTo>
                <a:lnTo>
                  <a:pt x="70104" y="114300"/>
                </a:lnTo>
                <a:lnTo>
                  <a:pt x="79248" y="117348"/>
                </a:lnTo>
                <a:lnTo>
                  <a:pt x="109728" y="117348"/>
                </a:lnTo>
                <a:lnTo>
                  <a:pt x="115824" y="115824"/>
                </a:lnTo>
                <a:lnTo>
                  <a:pt x="115824" y="117348"/>
                </a:lnTo>
                <a:lnTo>
                  <a:pt x="121920" y="117348"/>
                </a:lnTo>
                <a:lnTo>
                  <a:pt x="126492" y="115824"/>
                </a:lnTo>
                <a:lnTo>
                  <a:pt x="134112" y="115824"/>
                </a:lnTo>
                <a:lnTo>
                  <a:pt x="138684" y="114300"/>
                </a:lnTo>
                <a:lnTo>
                  <a:pt x="147828" y="114300"/>
                </a:lnTo>
                <a:lnTo>
                  <a:pt x="149352" y="112776"/>
                </a:lnTo>
                <a:lnTo>
                  <a:pt x="155448" y="111252"/>
                </a:lnTo>
                <a:lnTo>
                  <a:pt x="158496" y="111252"/>
                </a:lnTo>
                <a:lnTo>
                  <a:pt x="163068" y="108204"/>
                </a:lnTo>
                <a:lnTo>
                  <a:pt x="169164" y="106680"/>
                </a:lnTo>
                <a:lnTo>
                  <a:pt x="178308" y="100584"/>
                </a:lnTo>
                <a:lnTo>
                  <a:pt x="181356" y="96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42119" y="4328159"/>
            <a:ext cx="227329" cy="330835"/>
          </a:xfrm>
          <a:custGeom>
            <a:avLst/>
            <a:gdLst/>
            <a:ahLst/>
            <a:cxnLst/>
            <a:rect l="l" t="t" r="r" b="b"/>
            <a:pathLst>
              <a:path w="227329" h="330835">
                <a:moveTo>
                  <a:pt x="227076" y="12192"/>
                </a:moveTo>
                <a:lnTo>
                  <a:pt x="226568" y="10668"/>
                </a:lnTo>
                <a:lnTo>
                  <a:pt x="225552" y="7620"/>
                </a:lnTo>
                <a:lnTo>
                  <a:pt x="224028" y="4572"/>
                </a:lnTo>
                <a:lnTo>
                  <a:pt x="220980" y="1524"/>
                </a:lnTo>
                <a:lnTo>
                  <a:pt x="216408" y="0"/>
                </a:lnTo>
                <a:lnTo>
                  <a:pt x="207264" y="0"/>
                </a:lnTo>
                <a:lnTo>
                  <a:pt x="202692" y="1524"/>
                </a:lnTo>
                <a:lnTo>
                  <a:pt x="199644" y="3048"/>
                </a:lnTo>
                <a:lnTo>
                  <a:pt x="196596" y="3048"/>
                </a:lnTo>
                <a:lnTo>
                  <a:pt x="190500" y="4572"/>
                </a:lnTo>
                <a:lnTo>
                  <a:pt x="185928" y="6096"/>
                </a:lnTo>
                <a:lnTo>
                  <a:pt x="179832" y="7620"/>
                </a:lnTo>
                <a:lnTo>
                  <a:pt x="178308" y="7620"/>
                </a:lnTo>
                <a:lnTo>
                  <a:pt x="175260" y="9144"/>
                </a:lnTo>
                <a:lnTo>
                  <a:pt x="160020" y="12192"/>
                </a:lnTo>
                <a:lnTo>
                  <a:pt x="152400" y="12192"/>
                </a:lnTo>
                <a:lnTo>
                  <a:pt x="144780" y="15240"/>
                </a:lnTo>
                <a:lnTo>
                  <a:pt x="121920" y="19812"/>
                </a:lnTo>
                <a:lnTo>
                  <a:pt x="114300" y="19812"/>
                </a:lnTo>
                <a:lnTo>
                  <a:pt x="105156" y="21336"/>
                </a:lnTo>
                <a:lnTo>
                  <a:pt x="106680" y="21336"/>
                </a:lnTo>
                <a:lnTo>
                  <a:pt x="104051" y="21780"/>
                </a:lnTo>
                <a:lnTo>
                  <a:pt x="102108" y="19824"/>
                </a:lnTo>
                <a:lnTo>
                  <a:pt x="99060" y="19824"/>
                </a:lnTo>
                <a:lnTo>
                  <a:pt x="95643" y="23241"/>
                </a:lnTo>
                <a:lnTo>
                  <a:pt x="89852" y="24396"/>
                </a:lnTo>
                <a:lnTo>
                  <a:pt x="88392" y="24396"/>
                </a:lnTo>
                <a:lnTo>
                  <a:pt x="87414" y="24892"/>
                </a:lnTo>
                <a:lnTo>
                  <a:pt x="82296" y="25908"/>
                </a:lnTo>
                <a:lnTo>
                  <a:pt x="74676" y="25908"/>
                </a:lnTo>
                <a:lnTo>
                  <a:pt x="67056" y="27432"/>
                </a:lnTo>
                <a:lnTo>
                  <a:pt x="59436" y="27432"/>
                </a:lnTo>
                <a:lnTo>
                  <a:pt x="54864" y="28956"/>
                </a:lnTo>
                <a:lnTo>
                  <a:pt x="27432" y="28956"/>
                </a:lnTo>
                <a:lnTo>
                  <a:pt x="22860" y="30480"/>
                </a:lnTo>
                <a:lnTo>
                  <a:pt x="9144" y="30480"/>
                </a:lnTo>
                <a:lnTo>
                  <a:pt x="4572" y="32004"/>
                </a:lnTo>
                <a:lnTo>
                  <a:pt x="0" y="35052"/>
                </a:lnTo>
                <a:lnTo>
                  <a:pt x="0" y="44196"/>
                </a:lnTo>
                <a:lnTo>
                  <a:pt x="4572" y="48768"/>
                </a:lnTo>
                <a:lnTo>
                  <a:pt x="9144" y="48768"/>
                </a:lnTo>
                <a:lnTo>
                  <a:pt x="12192" y="50292"/>
                </a:lnTo>
                <a:lnTo>
                  <a:pt x="44196" y="50292"/>
                </a:lnTo>
                <a:lnTo>
                  <a:pt x="48768" y="51816"/>
                </a:lnTo>
                <a:lnTo>
                  <a:pt x="50292" y="51816"/>
                </a:lnTo>
                <a:lnTo>
                  <a:pt x="56388" y="50292"/>
                </a:lnTo>
                <a:lnTo>
                  <a:pt x="70104" y="50292"/>
                </a:lnTo>
                <a:lnTo>
                  <a:pt x="77724" y="48768"/>
                </a:lnTo>
                <a:lnTo>
                  <a:pt x="77724" y="50304"/>
                </a:lnTo>
                <a:lnTo>
                  <a:pt x="79248" y="53352"/>
                </a:lnTo>
                <a:lnTo>
                  <a:pt x="77724" y="51828"/>
                </a:lnTo>
                <a:lnTo>
                  <a:pt x="79248" y="54876"/>
                </a:lnTo>
                <a:lnTo>
                  <a:pt x="79248" y="67068"/>
                </a:lnTo>
                <a:lnTo>
                  <a:pt x="80772" y="71640"/>
                </a:lnTo>
                <a:lnTo>
                  <a:pt x="80772" y="76212"/>
                </a:lnTo>
                <a:lnTo>
                  <a:pt x="82296" y="80784"/>
                </a:lnTo>
                <a:lnTo>
                  <a:pt x="83820" y="86880"/>
                </a:lnTo>
                <a:lnTo>
                  <a:pt x="85344" y="91452"/>
                </a:lnTo>
                <a:lnTo>
                  <a:pt x="85344" y="92976"/>
                </a:lnTo>
                <a:lnTo>
                  <a:pt x="86868" y="97548"/>
                </a:lnTo>
                <a:lnTo>
                  <a:pt x="85344" y="97548"/>
                </a:lnTo>
                <a:lnTo>
                  <a:pt x="86868" y="103644"/>
                </a:lnTo>
                <a:lnTo>
                  <a:pt x="88392" y="111264"/>
                </a:lnTo>
                <a:lnTo>
                  <a:pt x="89916" y="117360"/>
                </a:lnTo>
                <a:lnTo>
                  <a:pt x="92964" y="132600"/>
                </a:lnTo>
                <a:lnTo>
                  <a:pt x="92964" y="131076"/>
                </a:lnTo>
                <a:lnTo>
                  <a:pt x="94488" y="140220"/>
                </a:lnTo>
                <a:lnTo>
                  <a:pt x="96012" y="147840"/>
                </a:lnTo>
                <a:lnTo>
                  <a:pt x="97536" y="156984"/>
                </a:lnTo>
                <a:lnTo>
                  <a:pt x="99060" y="164604"/>
                </a:lnTo>
                <a:lnTo>
                  <a:pt x="100584" y="173748"/>
                </a:lnTo>
                <a:lnTo>
                  <a:pt x="100584" y="172224"/>
                </a:lnTo>
                <a:lnTo>
                  <a:pt x="103632" y="190512"/>
                </a:lnTo>
                <a:lnTo>
                  <a:pt x="105156" y="198132"/>
                </a:lnTo>
                <a:lnTo>
                  <a:pt x="105156" y="207276"/>
                </a:lnTo>
                <a:lnTo>
                  <a:pt x="106680" y="216420"/>
                </a:lnTo>
                <a:lnTo>
                  <a:pt x="106680" y="214896"/>
                </a:lnTo>
                <a:lnTo>
                  <a:pt x="108204" y="224040"/>
                </a:lnTo>
                <a:lnTo>
                  <a:pt x="109728" y="231660"/>
                </a:lnTo>
                <a:lnTo>
                  <a:pt x="108204" y="230136"/>
                </a:lnTo>
                <a:lnTo>
                  <a:pt x="109728" y="236232"/>
                </a:lnTo>
                <a:lnTo>
                  <a:pt x="109728" y="254520"/>
                </a:lnTo>
                <a:lnTo>
                  <a:pt x="111252" y="260616"/>
                </a:lnTo>
                <a:lnTo>
                  <a:pt x="111252" y="278904"/>
                </a:lnTo>
                <a:lnTo>
                  <a:pt x="112776" y="283476"/>
                </a:lnTo>
                <a:lnTo>
                  <a:pt x="112776" y="285000"/>
                </a:lnTo>
                <a:lnTo>
                  <a:pt x="111252" y="288048"/>
                </a:lnTo>
                <a:lnTo>
                  <a:pt x="111252" y="289572"/>
                </a:lnTo>
                <a:lnTo>
                  <a:pt x="109728" y="292620"/>
                </a:lnTo>
                <a:lnTo>
                  <a:pt x="108204" y="297192"/>
                </a:lnTo>
                <a:lnTo>
                  <a:pt x="109728" y="301764"/>
                </a:lnTo>
                <a:lnTo>
                  <a:pt x="114300" y="306336"/>
                </a:lnTo>
                <a:lnTo>
                  <a:pt x="97548" y="306336"/>
                </a:lnTo>
                <a:lnTo>
                  <a:pt x="89928" y="307860"/>
                </a:lnTo>
                <a:lnTo>
                  <a:pt x="65544" y="307860"/>
                </a:lnTo>
                <a:lnTo>
                  <a:pt x="60972" y="306336"/>
                </a:lnTo>
                <a:lnTo>
                  <a:pt x="60972" y="307860"/>
                </a:lnTo>
                <a:lnTo>
                  <a:pt x="59448" y="304812"/>
                </a:lnTo>
                <a:lnTo>
                  <a:pt x="57924" y="300240"/>
                </a:lnTo>
                <a:lnTo>
                  <a:pt x="53352" y="297192"/>
                </a:lnTo>
                <a:lnTo>
                  <a:pt x="48780" y="297192"/>
                </a:lnTo>
                <a:lnTo>
                  <a:pt x="47244" y="298716"/>
                </a:lnTo>
                <a:lnTo>
                  <a:pt x="44196" y="298716"/>
                </a:lnTo>
                <a:lnTo>
                  <a:pt x="42672" y="300240"/>
                </a:lnTo>
                <a:lnTo>
                  <a:pt x="41148" y="300240"/>
                </a:lnTo>
                <a:lnTo>
                  <a:pt x="39624" y="301764"/>
                </a:lnTo>
                <a:lnTo>
                  <a:pt x="38100" y="301764"/>
                </a:lnTo>
                <a:lnTo>
                  <a:pt x="35052" y="303288"/>
                </a:lnTo>
                <a:lnTo>
                  <a:pt x="33528" y="304812"/>
                </a:lnTo>
                <a:lnTo>
                  <a:pt x="30480" y="310908"/>
                </a:lnTo>
                <a:lnTo>
                  <a:pt x="30480" y="313956"/>
                </a:lnTo>
                <a:lnTo>
                  <a:pt x="32004" y="317004"/>
                </a:lnTo>
                <a:lnTo>
                  <a:pt x="33528" y="318528"/>
                </a:lnTo>
                <a:lnTo>
                  <a:pt x="33528" y="320052"/>
                </a:lnTo>
                <a:lnTo>
                  <a:pt x="36576" y="323100"/>
                </a:lnTo>
                <a:lnTo>
                  <a:pt x="39624" y="324624"/>
                </a:lnTo>
                <a:lnTo>
                  <a:pt x="39624" y="326148"/>
                </a:lnTo>
                <a:lnTo>
                  <a:pt x="41148" y="326148"/>
                </a:lnTo>
                <a:lnTo>
                  <a:pt x="42672" y="327672"/>
                </a:lnTo>
                <a:lnTo>
                  <a:pt x="44196" y="327672"/>
                </a:lnTo>
                <a:lnTo>
                  <a:pt x="47244" y="329196"/>
                </a:lnTo>
                <a:lnTo>
                  <a:pt x="54876" y="329196"/>
                </a:lnTo>
                <a:lnTo>
                  <a:pt x="59448" y="330720"/>
                </a:lnTo>
                <a:lnTo>
                  <a:pt x="106692" y="330720"/>
                </a:lnTo>
                <a:lnTo>
                  <a:pt x="115836" y="329196"/>
                </a:lnTo>
                <a:lnTo>
                  <a:pt x="138696" y="329196"/>
                </a:lnTo>
                <a:lnTo>
                  <a:pt x="146316" y="327672"/>
                </a:lnTo>
                <a:lnTo>
                  <a:pt x="160032" y="327672"/>
                </a:lnTo>
                <a:lnTo>
                  <a:pt x="166128" y="326148"/>
                </a:lnTo>
                <a:lnTo>
                  <a:pt x="164604" y="327672"/>
                </a:lnTo>
                <a:lnTo>
                  <a:pt x="170700" y="326148"/>
                </a:lnTo>
                <a:lnTo>
                  <a:pt x="185940" y="326148"/>
                </a:lnTo>
                <a:lnTo>
                  <a:pt x="187464" y="324624"/>
                </a:lnTo>
                <a:lnTo>
                  <a:pt x="193560" y="324624"/>
                </a:lnTo>
                <a:lnTo>
                  <a:pt x="196608" y="323100"/>
                </a:lnTo>
                <a:lnTo>
                  <a:pt x="199656" y="323100"/>
                </a:lnTo>
                <a:lnTo>
                  <a:pt x="202704" y="320052"/>
                </a:lnTo>
                <a:lnTo>
                  <a:pt x="205752" y="318528"/>
                </a:lnTo>
                <a:lnTo>
                  <a:pt x="210312" y="315480"/>
                </a:lnTo>
                <a:lnTo>
                  <a:pt x="211848" y="307860"/>
                </a:lnTo>
                <a:lnTo>
                  <a:pt x="205752" y="298716"/>
                </a:lnTo>
                <a:lnTo>
                  <a:pt x="198132" y="295668"/>
                </a:lnTo>
                <a:lnTo>
                  <a:pt x="193560" y="298716"/>
                </a:lnTo>
                <a:lnTo>
                  <a:pt x="190512" y="300240"/>
                </a:lnTo>
                <a:lnTo>
                  <a:pt x="184416" y="300240"/>
                </a:lnTo>
                <a:lnTo>
                  <a:pt x="181368" y="301764"/>
                </a:lnTo>
                <a:lnTo>
                  <a:pt x="167652" y="301764"/>
                </a:lnTo>
                <a:lnTo>
                  <a:pt x="163080" y="303288"/>
                </a:lnTo>
                <a:lnTo>
                  <a:pt x="161556" y="303288"/>
                </a:lnTo>
                <a:lnTo>
                  <a:pt x="155460" y="304812"/>
                </a:lnTo>
                <a:lnTo>
                  <a:pt x="158508" y="303288"/>
                </a:lnTo>
                <a:lnTo>
                  <a:pt x="144792" y="303288"/>
                </a:lnTo>
                <a:lnTo>
                  <a:pt x="138696" y="304812"/>
                </a:lnTo>
                <a:lnTo>
                  <a:pt x="129552" y="304812"/>
                </a:lnTo>
                <a:lnTo>
                  <a:pt x="124040" y="305739"/>
                </a:lnTo>
                <a:lnTo>
                  <a:pt x="131064" y="298716"/>
                </a:lnTo>
                <a:lnTo>
                  <a:pt x="131064" y="297192"/>
                </a:lnTo>
                <a:lnTo>
                  <a:pt x="132588" y="295668"/>
                </a:lnTo>
                <a:lnTo>
                  <a:pt x="134112" y="292620"/>
                </a:lnTo>
                <a:lnTo>
                  <a:pt x="134112" y="286524"/>
                </a:lnTo>
                <a:lnTo>
                  <a:pt x="134112" y="283476"/>
                </a:lnTo>
                <a:lnTo>
                  <a:pt x="135636" y="278904"/>
                </a:lnTo>
                <a:lnTo>
                  <a:pt x="135636" y="272808"/>
                </a:lnTo>
                <a:lnTo>
                  <a:pt x="134112" y="268236"/>
                </a:lnTo>
                <a:lnTo>
                  <a:pt x="134112" y="252996"/>
                </a:lnTo>
                <a:lnTo>
                  <a:pt x="132588" y="248424"/>
                </a:lnTo>
                <a:lnTo>
                  <a:pt x="132588" y="231660"/>
                </a:lnTo>
                <a:lnTo>
                  <a:pt x="132588" y="228612"/>
                </a:lnTo>
                <a:lnTo>
                  <a:pt x="129844" y="214896"/>
                </a:lnTo>
                <a:lnTo>
                  <a:pt x="129540" y="213372"/>
                </a:lnTo>
                <a:lnTo>
                  <a:pt x="129540" y="211848"/>
                </a:lnTo>
                <a:lnTo>
                  <a:pt x="128270" y="204228"/>
                </a:lnTo>
                <a:lnTo>
                  <a:pt x="128016" y="202704"/>
                </a:lnTo>
                <a:lnTo>
                  <a:pt x="128016" y="195084"/>
                </a:lnTo>
                <a:lnTo>
                  <a:pt x="126492" y="187464"/>
                </a:lnTo>
                <a:lnTo>
                  <a:pt x="123952" y="172224"/>
                </a:lnTo>
                <a:lnTo>
                  <a:pt x="121920" y="160032"/>
                </a:lnTo>
                <a:lnTo>
                  <a:pt x="120396" y="152412"/>
                </a:lnTo>
                <a:lnTo>
                  <a:pt x="118872" y="143268"/>
                </a:lnTo>
                <a:lnTo>
                  <a:pt x="116433" y="131076"/>
                </a:lnTo>
                <a:lnTo>
                  <a:pt x="112776" y="112788"/>
                </a:lnTo>
                <a:lnTo>
                  <a:pt x="111252" y="106692"/>
                </a:lnTo>
                <a:lnTo>
                  <a:pt x="111252" y="105168"/>
                </a:lnTo>
                <a:lnTo>
                  <a:pt x="106680" y="86880"/>
                </a:lnTo>
                <a:lnTo>
                  <a:pt x="105156" y="82308"/>
                </a:lnTo>
                <a:lnTo>
                  <a:pt x="103632" y="76212"/>
                </a:lnTo>
                <a:lnTo>
                  <a:pt x="102108" y="71640"/>
                </a:lnTo>
                <a:lnTo>
                  <a:pt x="102108" y="70116"/>
                </a:lnTo>
                <a:lnTo>
                  <a:pt x="102108" y="67068"/>
                </a:lnTo>
                <a:lnTo>
                  <a:pt x="101092" y="64020"/>
                </a:lnTo>
                <a:lnTo>
                  <a:pt x="100584" y="62496"/>
                </a:lnTo>
                <a:lnTo>
                  <a:pt x="100584" y="59448"/>
                </a:lnTo>
                <a:lnTo>
                  <a:pt x="99060" y="54876"/>
                </a:lnTo>
                <a:lnTo>
                  <a:pt x="99060" y="53352"/>
                </a:lnTo>
                <a:lnTo>
                  <a:pt x="99060" y="48780"/>
                </a:lnTo>
                <a:lnTo>
                  <a:pt x="98298" y="47256"/>
                </a:lnTo>
                <a:lnTo>
                  <a:pt x="97802" y="46278"/>
                </a:lnTo>
                <a:lnTo>
                  <a:pt x="100584" y="45720"/>
                </a:lnTo>
                <a:lnTo>
                  <a:pt x="109728" y="44196"/>
                </a:lnTo>
                <a:lnTo>
                  <a:pt x="117348" y="44196"/>
                </a:lnTo>
                <a:lnTo>
                  <a:pt x="124968" y="42672"/>
                </a:lnTo>
                <a:lnTo>
                  <a:pt x="126492" y="42672"/>
                </a:lnTo>
                <a:lnTo>
                  <a:pt x="149352" y="38100"/>
                </a:lnTo>
                <a:lnTo>
                  <a:pt x="150876" y="38100"/>
                </a:lnTo>
                <a:lnTo>
                  <a:pt x="158496" y="36576"/>
                </a:lnTo>
                <a:lnTo>
                  <a:pt x="156972" y="36576"/>
                </a:lnTo>
                <a:lnTo>
                  <a:pt x="172212" y="33528"/>
                </a:lnTo>
                <a:lnTo>
                  <a:pt x="170688" y="35052"/>
                </a:lnTo>
                <a:lnTo>
                  <a:pt x="176784" y="33528"/>
                </a:lnTo>
                <a:lnTo>
                  <a:pt x="179832" y="33528"/>
                </a:lnTo>
                <a:lnTo>
                  <a:pt x="187452" y="30480"/>
                </a:lnTo>
                <a:lnTo>
                  <a:pt x="185928" y="30480"/>
                </a:lnTo>
                <a:lnTo>
                  <a:pt x="192024" y="28956"/>
                </a:lnTo>
                <a:lnTo>
                  <a:pt x="196596" y="28956"/>
                </a:lnTo>
                <a:lnTo>
                  <a:pt x="205740" y="25908"/>
                </a:lnTo>
                <a:lnTo>
                  <a:pt x="207264" y="25908"/>
                </a:lnTo>
                <a:lnTo>
                  <a:pt x="211836" y="24384"/>
                </a:lnTo>
                <a:lnTo>
                  <a:pt x="212598" y="24003"/>
                </a:lnTo>
                <a:lnTo>
                  <a:pt x="213360" y="24384"/>
                </a:lnTo>
                <a:lnTo>
                  <a:pt x="217932" y="24384"/>
                </a:lnTo>
                <a:lnTo>
                  <a:pt x="222504" y="22860"/>
                </a:lnTo>
                <a:lnTo>
                  <a:pt x="224028" y="18288"/>
                </a:lnTo>
                <a:lnTo>
                  <a:pt x="224028" y="16764"/>
                </a:lnTo>
                <a:lnTo>
                  <a:pt x="227076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74364" y="4206252"/>
            <a:ext cx="121920" cy="167640"/>
          </a:xfrm>
          <a:custGeom>
            <a:avLst/>
            <a:gdLst/>
            <a:ahLst/>
            <a:cxnLst/>
            <a:rect l="l" t="t" r="r" b="b"/>
            <a:pathLst>
              <a:path w="121920" h="167639">
                <a:moveTo>
                  <a:pt x="56388" y="7620"/>
                </a:moveTo>
                <a:lnTo>
                  <a:pt x="54864" y="6096"/>
                </a:lnTo>
                <a:lnTo>
                  <a:pt x="53340" y="1524"/>
                </a:lnTo>
                <a:lnTo>
                  <a:pt x="48768" y="0"/>
                </a:lnTo>
                <a:lnTo>
                  <a:pt x="44196" y="0"/>
                </a:lnTo>
                <a:lnTo>
                  <a:pt x="41148" y="1524"/>
                </a:lnTo>
                <a:lnTo>
                  <a:pt x="38100" y="1524"/>
                </a:lnTo>
                <a:lnTo>
                  <a:pt x="32004" y="7620"/>
                </a:lnTo>
                <a:lnTo>
                  <a:pt x="33528" y="7620"/>
                </a:lnTo>
                <a:lnTo>
                  <a:pt x="56388" y="7620"/>
                </a:lnTo>
                <a:close/>
              </a:path>
              <a:path w="121920" h="167639">
                <a:moveTo>
                  <a:pt x="59436" y="15240"/>
                </a:moveTo>
                <a:lnTo>
                  <a:pt x="57912" y="13716"/>
                </a:lnTo>
                <a:lnTo>
                  <a:pt x="57912" y="9144"/>
                </a:lnTo>
                <a:lnTo>
                  <a:pt x="57150" y="8382"/>
                </a:lnTo>
                <a:lnTo>
                  <a:pt x="32766" y="8382"/>
                </a:lnTo>
                <a:lnTo>
                  <a:pt x="32004" y="8382"/>
                </a:lnTo>
                <a:lnTo>
                  <a:pt x="27432" y="10668"/>
                </a:lnTo>
                <a:lnTo>
                  <a:pt x="25908" y="15240"/>
                </a:lnTo>
                <a:lnTo>
                  <a:pt x="27432" y="19812"/>
                </a:lnTo>
                <a:lnTo>
                  <a:pt x="30480" y="22860"/>
                </a:lnTo>
                <a:lnTo>
                  <a:pt x="35052" y="24384"/>
                </a:lnTo>
                <a:lnTo>
                  <a:pt x="36576" y="24384"/>
                </a:lnTo>
                <a:lnTo>
                  <a:pt x="35052" y="28956"/>
                </a:lnTo>
                <a:lnTo>
                  <a:pt x="35052" y="32004"/>
                </a:lnTo>
                <a:lnTo>
                  <a:pt x="33528" y="36576"/>
                </a:lnTo>
                <a:lnTo>
                  <a:pt x="33528" y="41148"/>
                </a:lnTo>
                <a:lnTo>
                  <a:pt x="22860" y="73152"/>
                </a:lnTo>
                <a:lnTo>
                  <a:pt x="22860" y="76200"/>
                </a:lnTo>
                <a:lnTo>
                  <a:pt x="21336" y="80772"/>
                </a:lnTo>
                <a:lnTo>
                  <a:pt x="22860" y="77724"/>
                </a:lnTo>
                <a:lnTo>
                  <a:pt x="21336" y="82296"/>
                </a:lnTo>
                <a:lnTo>
                  <a:pt x="19812" y="83820"/>
                </a:lnTo>
                <a:lnTo>
                  <a:pt x="19812" y="86868"/>
                </a:lnTo>
                <a:lnTo>
                  <a:pt x="16764" y="96012"/>
                </a:lnTo>
                <a:lnTo>
                  <a:pt x="15240" y="99060"/>
                </a:lnTo>
                <a:lnTo>
                  <a:pt x="15240" y="100584"/>
                </a:lnTo>
                <a:lnTo>
                  <a:pt x="13716" y="103632"/>
                </a:lnTo>
                <a:lnTo>
                  <a:pt x="15240" y="102108"/>
                </a:lnTo>
                <a:lnTo>
                  <a:pt x="13716" y="105156"/>
                </a:lnTo>
                <a:lnTo>
                  <a:pt x="12192" y="109728"/>
                </a:lnTo>
                <a:lnTo>
                  <a:pt x="12192" y="108204"/>
                </a:lnTo>
                <a:lnTo>
                  <a:pt x="10668" y="111252"/>
                </a:lnTo>
                <a:lnTo>
                  <a:pt x="10668" y="112776"/>
                </a:lnTo>
                <a:lnTo>
                  <a:pt x="9144" y="115824"/>
                </a:lnTo>
                <a:lnTo>
                  <a:pt x="9144" y="117348"/>
                </a:lnTo>
                <a:lnTo>
                  <a:pt x="7620" y="120396"/>
                </a:lnTo>
                <a:lnTo>
                  <a:pt x="7620" y="121920"/>
                </a:lnTo>
                <a:lnTo>
                  <a:pt x="6096" y="123444"/>
                </a:lnTo>
                <a:lnTo>
                  <a:pt x="6096" y="124968"/>
                </a:lnTo>
                <a:lnTo>
                  <a:pt x="3048" y="131064"/>
                </a:lnTo>
                <a:lnTo>
                  <a:pt x="3048" y="132588"/>
                </a:lnTo>
                <a:lnTo>
                  <a:pt x="1524" y="135636"/>
                </a:lnTo>
                <a:lnTo>
                  <a:pt x="0" y="140208"/>
                </a:lnTo>
                <a:lnTo>
                  <a:pt x="1524" y="146304"/>
                </a:lnTo>
                <a:lnTo>
                  <a:pt x="7620" y="149352"/>
                </a:lnTo>
                <a:lnTo>
                  <a:pt x="12192" y="150876"/>
                </a:lnTo>
                <a:lnTo>
                  <a:pt x="18288" y="149352"/>
                </a:lnTo>
                <a:lnTo>
                  <a:pt x="21336" y="143256"/>
                </a:lnTo>
                <a:lnTo>
                  <a:pt x="22860" y="141732"/>
                </a:lnTo>
                <a:lnTo>
                  <a:pt x="22860" y="140208"/>
                </a:lnTo>
                <a:lnTo>
                  <a:pt x="25908" y="137160"/>
                </a:lnTo>
                <a:lnTo>
                  <a:pt x="27432" y="135636"/>
                </a:lnTo>
                <a:lnTo>
                  <a:pt x="27432" y="131064"/>
                </a:lnTo>
                <a:lnTo>
                  <a:pt x="28956" y="128016"/>
                </a:lnTo>
                <a:lnTo>
                  <a:pt x="28956" y="129540"/>
                </a:lnTo>
                <a:lnTo>
                  <a:pt x="30480" y="126492"/>
                </a:lnTo>
                <a:lnTo>
                  <a:pt x="30480" y="123444"/>
                </a:lnTo>
                <a:lnTo>
                  <a:pt x="32004" y="123444"/>
                </a:lnTo>
                <a:lnTo>
                  <a:pt x="32004" y="120396"/>
                </a:lnTo>
                <a:lnTo>
                  <a:pt x="35052" y="114300"/>
                </a:lnTo>
                <a:lnTo>
                  <a:pt x="36576" y="109728"/>
                </a:lnTo>
                <a:lnTo>
                  <a:pt x="36576" y="106680"/>
                </a:lnTo>
                <a:lnTo>
                  <a:pt x="37084" y="105156"/>
                </a:lnTo>
                <a:lnTo>
                  <a:pt x="38100" y="102108"/>
                </a:lnTo>
                <a:lnTo>
                  <a:pt x="39624" y="97536"/>
                </a:lnTo>
                <a:lnTo>
                  <a:pt x="39624" y="99060"/>
                </a:lnTo>
                <a:lnTo>
                  <a:pt x="40132" y="97536"/>
                </a:lnTo>
                <a:lnTo>
                  <a:pt x="41148" y="94488"/>
                </a:lnTo>
                <a:lnTo>
                  <a:pt x="41148" y="92964"/>
                </a:lnTo>
                <a:lnTo>
                  <a:pt x="41910" y="91440"/>
                </a:lnTo>
                <a:lnTo>
                  <a:pt x="42672" y="89916"/>
                </a:lnTo>
                <a:lnTo>
                  <a:pt x="41148" y="91440"/>
                </a:lnTo>
                <a:lnTo>
                  <a:pt x="42672" y="86868"/>
                </a:lnTo>
                <a:lnTo>
                  <a:pt x="44196" y="83820"/>
                </a:lnTo>
                <a:lnTo>
                  <a:pt x="44196" y="80772"/>
                </a:lnTo>
                <a:lnTo>
                  <a:pt x="45212" y="77724"/>
                </a:lnTo>
                <a:lnTo>
                  <a:pt x="47244" y="71628"/>
                </a:lnTo>
                <a:lnTo>
                  <a:pt x="47244" y="70104"/>
                </a:lnTo>
                <a:lnTo>
                  <a:pt x="51816" y="56388"/>
                </a:lnTo>
                <a:lnTo>
                  <a:pt x="51816" y="54864"/>
                </a:lnTo>
                <a:lnTo>
                  <a:pt x="54864" y="45720"/>
                </a:lnTo>
                <a:lnTo>
                  <a:pt x="54864" y="42672"/>
                </a:lnTo>
                <a:lnTo>
                  <a:pt x="56388" y="41148"/>
                </a:lnTo>
                <a:lnTo>
                  <a:pt x="56388" y="36576"/>
                </a:lnTo>
                <a:lnTo>
                  <a:pt x="57912" y="33528"/>
                </a:lnTo>
                <a:lnTo>
                  <a:pt x="56388" y="33528"/>
                </a:lnTo>
                <a:lnTo>
                  <a:pt x="57912" y="30480"/>
                </a:lnTo>
                <a:lnTo>
                  <a:pt x="57912" y="25908"/>
                </a:lnTo>
                <a:lnTo>
                  <a:pt x="57912" y="24384"/>
                </a:lnTo>
                <a:lnTo>
                  <a:pt x="59436" y="21336"/>
                </a:lnTo>
                <a:lnTo>
                  <a:pt x="59436" y="16764"/>
                </a:lnTo>
                <a:lnTo>
                  <a:pt x="59436" y="15240"/>
                </a:lnTo>
                <a:close/>
              </a:path>
              <a:path w="121920" h="167639">
                <a:moveTo>
                  <a:pt x="121920" y="21323"/>
                </a:moveTo>
                <a:lnTo>
                  <a:pt x="120396" y="16751"/>
                </a:lnTo>
                <a:lnTo>
                  <a:pt x="118872" y="15227"/>
                </a:lnTo>
                <a:lnTo>
                  <a:pt x="118872" y="13703"/>
                </a:lnTo>
                <a:lnTo>
                  <a:pt x="117348" y="12179"/>
                </a:lnTo>
                <a:lnTo>
                  <a:pt x="117348" y="10655"/>
                </a:lnTo>
                <a:lnTo>
                  <a:pt x="112776" y="6083"/>
                </a:lnTo>
                <a:lnTo>
                  <a:pt x="109728" y="4559"/>
                </a:lnTo>
                <a:lnTo>
                  <a:pt x="108204" y="3035"/>
                </a:lnTo>
                <a:lnTo>
                  <a:pt x="105156" y="1511"/>
                </a:lnTo>
                <a:lnTo>
                  <a:pt x="100584" y="3035"/>
                </a:lnTo>
                <a:lnTo>
                  <a:pt x="94475" y="9131"/>
                </a:lnTo>
                <a:lnTo>
                  <a:pt x="94475" y="13703"/>
                </a:lnTo>
                <a:lnTo>
                  <a:pt x="92951" y="15227"/>
                </a:lnTo>
                <a:lnTo>
                  <a:pt x="92951" y="18275"/>
                </a:lnTo>
                <a:lnTo>
                  <a:pt x="94475" y="18275"/>
                </a:lnTo>
                <a:lnTo>
                  <a:pt x="94475" y="19799"/>
                </a:lnTo>
                <a:lnTo>
                  <a:pt x="97536" y="19799"/>
                </a:lnTo>
                <a:lnTo>
                  <a:pt x="99060" y="21323"/>
                </a:lnTo>
                <a:lnTo>
                  <a:pt x="100584" y="24371"/>
                </a:lnTo>
                <a:lnTo>
                  <a:pt x="100584" y="41135"/>
                </a:lnTo>
                <a:lnTo>
                  <a:pt x="99060" y="47231"/>
                </a:lnTo>
                <a:lnTo>
                  <a:pt x="99060" y="63995"/>
                </a:lnTo>
                <a:lnTo>
                  <a:pt x="97536" y="71615"/>
                </a:lnTo>
                <a:lnTo>
                  <a:pt x="97536" y="77711"/>
                </a:lnTo>
                <a:lnTo>
                  <a:pt x="95999" y="83807"/>
                </a:lnTo>
                <a:lnTo>
                  <a:pt x="95999" y="89903"/>
                </a:lnTo>
                <a:lnTo>
                  <a:pt x="94475" y="97523"/>
                </a:lnTo>
                <a:lnTo>
                  <a:pt x="94475" y="108191"/>
                </a:lnTo>
                <a:lnTo>
                  <a:pt x="92951" y="112763"/>
                </a:lnTo>
                <a:lnTo>
                  <a:pt x="92951" y="144767"/>
                </a:lnTo>
                <a:lnTo>
                  <a:pt x="91427" y="146291"/>
                </a:lnTo>
                <a:lnTo>
                  <a:pt x="91427" y="153911"/>
                </a:lnTo>
                <a:lnTo>
                  <a:pt x="89903" y="158483"/>
                </a:lnTo>
                <a:lnTo>
                  <a:pt x="94475" y="164579"/>
                </a:lnTo>
                <a:lnTo>
                  <a:pt x="103632" y="167627"/>
                </a:lnTo>
                <a:lnTo>
                  <a:pt x="109728" y="164579"/>
                </a:lnTo>
                <a:lnTo>
                  <a:pt x="112776" y="160007"/>
                </a:lnTo>
                <a:lnTo>
                  <a:pt x="112776" y="156959"/>
                </a:lnTo>
                <a:lnTo>
                  <a:pt x="115062" y="152387"/>
                </a:lnTo>
                <a:lnTo>
                  <a:pt x="115824" y="150863"/>
                </a:lnTo>
                <a:lnTo>
                  <a:pt x="114300" y="152387"/>
                </a:lnTo>
                <a:lnTo>
                  <a:pt x="115824" y="149339"/>
                </a:lnTo>
                <a:lnTo>
                  <a:pt x="115824" y="146291"/>
                </a:lnTo>
                <a:lnTo>
                  <a:pt x="117348" y="143243"/>
                </a:lnTo>
                <a:lnTo>
                  <a:pt x="117348" y="109715"/>
                </a:lnTo>
                <a:lnTo>
                  <a:pt x="117348" y="99047"/>
                </a:lnTo>
                <a:lnTo>
                  <a:pt x="118872" y="92951"/>
                </a:lnTo>
                <a:lnTo>
                  <a:pt x="118872" y="79235"/>
                </a:lnTo>
                <a:lnTo>
                  <a:pt x="120396" y="73139"/>
                </a:lnTo>
                <a:lnTo>
                  <a:pt x="120396" y="65519"/>
                </a:lnTo>
                <a:lnTo>
                  <a:pt x="120396" y="48755"/>
                </a:lnTo>
                <a:lnTo>
                  <a:pt x="121920" y="44183"/>
                </a:lnTo>
                <a:lnTo>
                  <a:pt x="121920" y="22847"/>
                </a:lnTo>
                <a:lnTo>
                  <a:pt x="121920" y="213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98392" y="3811524"/>
            <a:ext cx="810895" cy="68580"/>
          </a:xfrm>
          <a:custGeom>
            <a:avLst/>
            <a:gdLst/>
            <a:ahLst/>
            <a:cxnLst/>
            <a:rect l="l" t="t" r="r" b="b"/>
            <a:pathLst>
              <a:path w="810895" h="68579">
                <a:moveTo>
                  <a:pt x="794004" y="27432"/>
                </a:moveTo>
                <a:lnTo>
                  <a:pt x="422148" y="27432"/>
                </a:lnTo>
                <a:lnTo>
                  <a:pt x="454151" y="22859"/>
                </a:lnTo>
                <a:lnTo>
                  <a:pt x="478535" y="22859"/>
                </a:lnTo>
                <a:lnTo>
                  <a:pt x="490727" y="21335"/>
                </a:lnTo>
                <a:lnTo>
                  <a:pt x="501396" y="21335"/>
                </a:lnTo>
                <a:lnTo>
                  <a:pt x="515111" y="19811"/>
                </a:lnTo>
                <a:lnTo>
                  <a:pt x="528827" y="19811"/>
                </a:lnTo>
                <a:lnTo>
                  <a:pt x="541019" y="18287"/>
                </a:lnTo>
                <a:lnTo>
                  <a:pt x="554735" y="18287"/>
                </a:lnTo>
                <a:lnTo>
                  <a:pt x="566927" y="16764"/>
                </a:lnTo>
                <a:lnTo>
                  <a:pt x="606551" y="16764"/>
                </a:lnTo>
                <a:lnTo>
                  <a:pt x="618743" y="15240"/>
                </a:lnTo>
                <a:lnTo>
                  <a:pt x="653796" y="15240"/>
                </a:lnTo>
                <a:lnTo>
                  <a:pt x="665988" y="13716"/>
                </a:lnTo>
                <a:lnTo>
                  <a:pt x="719327" y="13716"/>
                </a:lnTo>
                <a:lnTo>
                  <a:pt x="728472" y="12191"/>
                </a:lnTo>
                <a:lnTo>
                  <a:pt x="745235" y="12191"/>
                </a:lnTo>
                <a:lnTo>
                  <a:pt x="751332" y="10667"/>
                </a:lnTo>
                <a:lnTo>
                  <a:pt x="758951" y="9143"/>
                </a:lnTo>
                <a:lnTo>
                  <a:pt x="763524" y="9143"/>
                </a:lnTo>
                <a:lnTo>
                  <a:pt x="768096" y="7619"/>
                </a:lnTo>
                <a:lnTo>
                  <a:pt x="775716" y="7619"/>
                </a:lnTo>
                <a:lnTo>
                  <a:pt x="778764" y="6095"/>
                </a:lnTo>
                <a:lnTo>
                  <a:pt x="783335" y="4572"/>
                </a:lnTo>
                <a:lnTo>
                  <a:pt x="786383" y="4572"/>
                </a:lnTo>
                <a:lnTo>
                  <a:pt x="787908" y="3048"/>
                </a:lnTo>
                <a:lnTo>
                  <a:pt x="790956" y="3048"/>
                </a:lnTo>
                <a:lnTo>
                  <a:pt x="792480" y="1524"/>
                </a:lnTo>
                <a:lnTo>
                  <a:pt x="798575" y="0"/>
                </a:lnTo>
                <a:lnTo>
                  <a:pt x="806196" y="3048"/>
                </a:lnTo>
                <a:lnTo>
                  <a:pt x="807719" y="9143"/>
                </a:lnTo>
                <a:lnTo>
                  <a:pt x="810767" y="15240"/>
                </a:lnTo>
                <a:lnTo>
                  <a:pt x="807719" y="21335"/>
                </a:lnTo>
                <a:lnTo>
                  <a:pt x="801624" y="24383"/>
                </a:lnTo>
                <a:lnTo>
                  <a:pt x="800100" y="24383"/>
                </a:lnTo>
                <a:lnTo>
                  <a:pt x="798575" y="25908"/>
                </a:lnTo>
                <a:lnTo>
                  <a:pt x="795527" y="25908"/>
                </a:lnTo>
                <a:lnTo>
                  <a:pt x="794004" y="27432"/>
                </a:lnTo>
                <a:close/>
              </a:path>
              <a:path w="810895" h="68579">
                <a:moveTo>
                  <a:pt x="786383" y="4572"/>
                </a:moveTo>
                <a:lnTo>
                  <a:pt x="784859" y="4572"/>
                </a:lnTo>
                <a:lnTo>
                  <a:pt x="787908" y="3048"/>
                </a:lnTo>
                <a:lnTo>
                  <a:pt x="786383" y="4572"/>
                </a:lnTo>
                <a:close/>
              </a:path>
              <a:path w="810895" h="68579">
                <a:moveTo>
                  <a:pt x="783335" y="30479"/>
                </a:moveTo>
                <a:lnTo>
                  <a:pt x="374904" y="30479"/>
                </a:lnTo>
                <a:lnTo>
                  <a:pt x="385572" y="28956"/>
                </a:lnTo>
                <a:lnTo>
                  <a:pt x="387096" y="28956"/>
                </a:lnTo>
                <a:lnTo>
                  <a:pt x="397764" y="27432"/>
                </a:lnTo>
                <a:lnTo>
                  <a:pt x="790956" y="27432"/>
                </a:lnTo>
                <a:lnTo>
                  <a:pt x="786383" y="28956"/>
                </a:lnTo>
                <a:lnTo>
                  <a:pt x="783335" y="30479"/>
                </a:lnTo>
                <a:close/>
              </a:path>
              <a:path w="810895" h="68579">
                <a:moveTo>
                  <a:pt x="775716" y="32003"/>
                </a:moveTo>
                <a:lnTo>
                  <a:pt x="352043" y="32003"/>
                </a:lnTo>
                <a:lnTo>
                  <a:pt x="362711" y="30479"/>
                </a:lnTo>
                <a:lnTo>
                  <a:pt x="777240" y="30479"/>
                </a:lnTo>
                <a:lnTo>
                  <a:pt x="775716" y="32003"/>
                </a:lnTo>
                <a:close/>
              </a:path>
              <a:path w="810895" h="68579">
                <a:moveTo>
                  <a:pt x="746759" y="35051"/>
                </a:moveTo>
                <a:lnTo>
                  <a:pt x="309372" y="35051"/>
                </a:lnTo>
                <a:lnTo>
                  <a:pt x="320040" y="33527"/>
                </a:lnTo>
                <a:lnTo>
                  <a:pt x="330708" y="33527"/>
                </a:lnTo>
                <a:lnTo>
                  <a:pt x="341375" y="32003"/>
                </a:lnTo>
                <a:lnTo>
                  <a:pt x="762000" y="32003"/>
                </a:lnTo>
                <a:lnTo>
                  <a:pt x="746759" y="35051"/>
                </a:lnTo>
                <a:close/>
              </a:path>
              <a:path w="810895" h="68579">
                <a:moveTo>
                  <a:pt x="760475" y="33527"/>
                </a:moveTo>
                <a:lnTo>
                  <a:pt x="762000" y="32003"/>
                </a:lnTo>
                <a:lnTo>
                  <a:pt x="766572" y="32003"/>
                </a:lnTo>
                <a:lnTo>
                  <a:pt x="760475" y="33527"/>
                </a:lnTo>
                <a:close/>
              </a:path>
              <a:path w="810895" h="68579">
                <a:moveTo>
                  <a:pt x="720851" y="36575"/>
                </a:moveTo>
                <a:lnTo>
                  <a:pt x="271272" y="36575"/>
                </a:lnTo>
                <a:lnTo>
                  <a:pt x="280416" y="35051"/>
                </a:lnTo>
                <a:lnTo>
                  <a:pt x="729996" y="35051"/>
                </a:lnTo>
                <a:lnTo>
                  <a:pt x="720851" y="36575"/>
                </a:lnTo>
                <a:close/>
              </a:path>
              <a:path w="810895" h="68579">
                <a:moveTo>
                  <a:pt x="655319" y="38100"/>
                </a:moveTo>
                <a:lnTo>
                  <a:pt x="170688" y="38100"/>
                </a:lnTo>
                <a:lnTo>
                  <a:pt x="179832" y="36575"/>
                </a:lnTo>
                <a:lnTo>
                  <a:pt x="665988" y="36575"/>
                </a:lnTo>
                <a:lnTo>
                  <a:pt x="655319" y="38100"/>
                </a:lnTo>
                <a:close/>
              </a:path>
              <a:path w="810895" h="68579">
                <a:moveTo>
                  <a:pt x="594359" y="39624"/>
                </a:moveTo>
                <a:lnTo>
                  <a:pt x="146304" y="39624"/>
                </a:lnTo>
                <a:lnTo>
                  <a:pt x="153924" y="38100"/>
                </a:lnTo>
                <a:lnTo>
                  <a:pt x="608075" y="38100"/>
                </a:lnTo>
                <a:lnTo>
                  <a:pt x="594359" y="39624"/>
                </a:lnTo>
                <a:close/>
              </a:path>
              <a:path w="810895" h="68579">
                <a:moveTo>
                  <a:pt x="556259" y="41148"/>
                </a:moveTo>
                <a:lnTo>
                  <a:pt x="114300" y="41148"/>
                </a:lnTo>
                <a:lnTo>
                  <a:pt x="121919" y="39624"/>
                </a:lnTo>
                <a:lnTo>
                  <a:pt x="568451" y="39624"/>
                </a:lnTo>
                <a:lnTo>
                  <a:pt x="556259" y="41148"/>
                </a:lnTo>
                <a:close/>
              </a:path>
              <a:path w="810895" h="68579">
                <a:moveTo>
                  <a:pt x="528827" y="42672"/>
                </a:moveTo>
                <a:lnTo>
                  <a:pt x="99059" y="42672"/>
                </a:lnTo>
                <a:lnTo>
                  <a:pt x="106680" y="41148"/>
                </a:lnTo>
                <a:lnTo>
                  <a:pt x="542543" y="41148"/>
                </a:lnTo>
                <a:lnTo>
                  <a:pt x="528827" y="42672"/>
                </a:lnTo>
                <a:close/>
              </a:path>
              <a:path w="810895" h="68579">
                <a:moveTo>
                  <a:pt x="467867" y="45719"/>
                </a:moveTo>
                <a:lnTo>
                  <a:pt x="76200" y="45719"/>
                </a:lnTo>
                <a:lnTo>
                  <a:pt x="91440" y="42672"/>
                </a:lnTo>
                <a:lnTo>
                  <a:pt x="502919" y="42672"/>
                </a:lnTo>
                <a:lnTo>
                  <a:pt x="490727" y="44195"/>
                </a:lnTo>
                <a:lnTo>
                  <a:pt x="480059" y="44195"/>
                </a:lnTo>
                <a:lnTo>
                  <a:pt x="467867" y="45719"/>
                </a:lnTo>
                <a:close/>
              </a:path>
              <a:path w="810895" h="68579">
                <a:moveTo>
                  <a:pt x="102108" y="64008"/>
                </a:moveTo>
                <a:lnTo>
                  <a:pt x="7619" y="64008"/>
                </a:lnTo>
                <a:lnTo>
                  <a:pt x="3048" y="62483"/>
                </a:lnTo>
                <a:lnTo>
                  <a:pt x="0" y="57911"/>
                </a:lnTo>
                <a:lnTo>
                  <a:pt x="3048" y="48767"/>
                </a:lnTo>
                <a:lnTo>
                  <a:pt x="7619" y="45719"/>
                </a:lnTo>
                <a:lnTo>
                  <a:pt x="12191" y="45719"/>
                </a:lnTo>
                <a:lnTo>
                  <a:pt x="15240" y="47243"/>
                </a:lnTo>
                <a:lnTo>
                  <a:pt x="16764" y="47243"/>
                </a:lnTo>
                <a:lnTo>
                  <a:pt x="18288" y="48767"/>
                </a:lnTo>
                <a:lnTo>
                  <a:pt x="423672" y="48767"/>
                </a:lnTo>
                <a:lnTo>
                  <a:pt x="411480" y="50291"/>
                </a:lnTo>
                <a:lnTo>
                  <a:pt x="388619" y="50291"/>
                </a:lnTo>
                <a:lnTo>
                  <a:pt x="364235" y="53340"/>
                </a:lnTo>
                <a:lnTo>
                  <a:pt x="353567" y="53340"/>
                </a:lnTo>
                <a:lnTo>
                  <a:pt x="332232" y="56387"/>
                </a:lnTo>
                <a:lnTo>
                  <a:pt x="321564" y="56387"/>
                </a:lnTo>
                <a:lnTo>
                  <a:pt x="312419" y="57911"/>
                </a:lnTo>
                <a:lnTo>
                  <a:pt x="188975" y="57911"/>
                </a:lnTo>
                <a:lnTo>
                  <a:pt x="179832" y="59435"/>
                </a:lnTo>
                <a:lnTo>
                  <a:pt x="156972" y="59435"/>
                </a:lnTo>
                <a:lnTo>
                  <a:pt x="147827" y="60959"/>
                </a:lnTo>
                <a:lnTo>
                  <a:pt x="124967" y="60959"/>
                </a:lnTo>
                <a:lnTo>
                  <a:pt x="117348" y="62483"/>
                </a:lnTo>
                <a:lnTo>
                  <a:pt x="109727" y="62483"/>
                </a:lnTo>
                <a:lnTo>
                  <a:pt x="102108" y="64008"/>
                </a:lnTo>
                <a:close/>
              </a:path>
              <a:path w="810895" h="68579">
                <a:moveTo>
                  <a:pt x="434340" y="48767"/>
                </a:moveTo>
                <a:lnTo>
                  <a:pt x="35051" y="48767"/>
                </a:lnTo>
                <a:lnTo>
                  <a:pt x="39624" y="47243"/>
                </a:lnTo>
                <a:lnTo>
                  <a:pt x="56388" y="47243"/>
                </a:lnTo>
                <a:lnTo>
                  <a:pt x="56388" y="45719"/>
                </a:lnTo>
                <a:lnTo>
                  <a:pt x="457200" y="45719"/>
                </a:lnTo>
                <a:lnTo>
                  <a:pt x="445008" y="47243"/>
                </a:lnTo>
                <a:lnTo>
                  <a:pt x="434340" y="48767"/>
                </a:lnTo>
                <a:close/>
              </a:path>
              <a:path w="810895" h="68579">
                <a:moveTo>
                  <a:pt x="21335" y="48767"/>
                </a:moveTo>
                <a:lnTo>
                  <a:pt x="18288" y="48767"/>
                </a:lnTo>
                <a:lnTo>
                  <a:pt x="18288" y="47243"/>
                </a:lnTo>
                <a:lnTo>
                  <a:pt x="21335" y="48767"/>
                </a:lnTo>
                <a:close/>
              </a:path>
              <a:path w="810895" h="68579">
                <a:moveTo>
                  <a:pt x="388619" y="51816"/>
                </a:moveTo>
                <a:lnTo>
                  <a:pt x="388619" y="50291"/>
                </a:lnTo>
                <a:lnTo>
                  <a:pt x="399288" y="50291"/>
                </a:lnTo>
                <a:lnTo>
                  <a:pt x="388619" y="51816"/>
                </a:lnTo>
                <a:close/>
              </a:path>
              <a:path w="810895" h="68579">
                <a:moveTo>
                  <a:pt x="214883" y="59435"/>
                </a:moveTo>
                <a:lnTo>
                  <a:pt x="205740" y="57911"/>
                </a:lnTo>
                <a:lnTo>
                  <a:pt x="225551" y="57911"/>
                </a:lnTo>
                <a:lnTo>
                  <a:pt x="214883" y="59435"/>
                </a:lnTo>
                <a:close/>
              </a:path>
              <a:path w="810895" h="68579">
                <a:moveTo>
                  <a:pt x="243840" y="59435"/>
                </a:moveTo>
                <a:lnTo>
                  <a:pt x="234696" y="57911"/>
                </a:lnTo>
                <a:lnTo>
                  <a:pt x="242316" y="57911"/>
                </a:lnTo>
                <a:lnTo>
                  <a:pt x="243840" y="59435"/>
                </a:lnTo>
                <a:close/>
              </a:path>
              <a:path w="810895" h="68579">
                <a:moveTo>
                  <a:pt x="262127" y="59435"/>
                </a:moveTo>
                <a:lnTo>
                  <a:pt x="252983" y="59435"/>
                </a:lnTo>
                <a:lnTo>
                  <a:pt x="242316" y="57911"/>
                </a:lnTo>
                <a:lnTo>
                  <a:pt x="272796" y="57911"/>
                </a:lnTo>
                <a:lnTo>
                  <a:pt x="262127" y="59435"/>
                </a:lnTo>
                <a:close/>
              </a:path>
              <a:path w="810895" h="68579">
                <a:moveTo>
                  <a:pt x="86867" y="65532"/>
                </a:moveTo>
                <a:lnTo>
                  <a:pt x="10667" y="65532"/>
                </a:lnTo>
                <a:lnTo>
                  <a:pt x="9143" y="64008"/>
                </a:lnTo>
                <a:lnTo>
                  <a:pt x="94488" y="64008"/>
                </a:lnTo>
                <a:lnTo>
                  <a:pt x="86867" y="65532"/>
                </a:lnTo>
                <a:close/>
              </a:path>
              <a:path w="810895" h="68579">
                <a:moveTo>
                  <a:pt x="71627" y="67056"/>
                </a:moveTo>
                <a:lnTo>
                  <a:pt x="13716" y="67056"/>
                </a:lnTo>
                <a:lnTo>
                  <a:pt x="12191" y="65532"/>
                </a:lnTo>
                <a:lnTo>
                  <a:pt x="77724" y="65532"/>
                </a:lnTo>
                <a:lnTo>
                  <a:pt x="71627" y="67056"/>
                </a:lnTo>
                <a:close/>
              </a:path>
              <a:path w="810895" h="68579">
                <a:moveTo>
                  <a:pt x="39624" y="68579"/>
                </a:moveTo>
                <a:lnTo>
                  <a:pt x="21335" y="68579"/>
                </a:lnTo>
                <a:lnTo>
                  <a:pt x="18288" y="67056"/>
                </a:lnTo>
                <a:lnTo>
                  <a:pt x="44196" y="67056"/>
                </a:lnTo>
                <a:lnTo>
                  <a:pt x="39624" y="68579"/>
                </a:lnTo>
                <a:close/>
              </a:path>
              <a:path w="810895" h="68579">
                <a:moveTo>
                  <a:pt x="47243" y="68579"/>
                </a:moveTo>
                <a:lnTo>
                  <a:pt x="41148" y="68579"/>
                </a:lnTo>
                <a:lnTo>
                  <a:pt x="44196" y="67056"/>
                </a:lnTo>
                <a:lnTo>
                  <a:pt x="51816" y="67056"/>
                </a:lnTo>
                <a:lnTo>
                  <a:pt x="47243" y="685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11167" y="4474464"/>
            <a:ext cx="650875" cy="66040"/>
          </a:xfrm>
          <a:custGeom>
            <a:avLst/>
            <a:gdLst/>
            <a:ahLst/>
            <a:cxnLst/>
            <a:rect l="l" t="t" r="r" b="b"/>
            <a:pathLst>
              <a:path w="650875" h="66039">
                <a:moveTo>
                  <a:pt x="646175" y="25908"/>
                </a:moveTo>
                <a:lnTo>
                  <a:pt x="368808" y="25908"/>
                </a:lnTo>
                <a:lnTo>
                  <a:pt x="387096" y="22859"/>
                </a:lnTo>
                <a:lnTo>
                  <a:pt x="402335" y="22859"/>
                </a:lnTo>
                <a:lnTo>
                  <a:pt x="411480" y="21335"/>
                </a:lnTo>
                <a:lnTo>
                  <a:pt x="413004" y="21335"/>
                </a:lnTo>
                <a:lnTo>
                  <a:pt x="420624" y="19811"/>
                </a:lnTo>
                <a:lnTo>
                  <a:pt x="429767" y="18287"/>
                </a:lnTo>
                <a:lnTo>
                  <a:pt x="438912" y="18287"/>
                </a:lnTo>
                <a:lnTo>
                  <a:pt x="446532" y="16763"/>
                </a:lnTo>
                <a:lnTo>
                  <a:pt x="448056" y="16763"/>
                </a:lnTo>
                <a:lnTo>
                  <a:pt x="455675" y="15239"/>
                </a:lnTo>
                <a:lnTo>
                  <a:pt x="473964" y="12191"/>
                </a:lnTo>
                <a:lnTo>
                  <a:pt x="472440" y="12191"/>
                </a:lnTo>
                <a:lnTo>
                  <a:pt x="481583" y="10667"/>
                </a:lnTo>
                <a:lnTo>
                  <a:pt x="490728" y="10667"/>
                </a:lnTo>
                <a:lnTo>
                  <a:pt x="498348" y="9143"/>
                </a:lnTo>
                <a:lnTo>
                  <a:pt x="507492" y="7619"/>
                </a:lnTo>
                <a:lnTo>
                  <a:pt x="522732" y="7619"/>
                </a:lnTo>
                <a:lnTo>
                  <a:pt x="530351" y="6095"/>
                </a:lnTo>
                <a:lnTo>
                  <a:pt x="539496" y="6095"/>
                </a:lnTo>
                <a:lnTo>
                  <a:pt x="547116" y="4571"/>
                </a:lnTo>
                <a:lnTo>
                  <a:pt x="560832" y="4571"/>
                </a:lnTo>
                <a:lnTo>
                  <a:pt x="566928" y="3047"/>
                </a:lnTo>
                <a:lnTo>
                  <a:pt x="579120" y="3047"/>
                </a:lnTo>
                <a:lnTo>
                  <a:pt x="585216" y="1524"/>
                </a:lnTo>
                <a:lnTo>
                  <a:pt x="615696" y="1524"/>
                </a:lnTo>
                <a:lnTo>
                  <a:pt x="620267" y="0"/>
                </a:lnTo>
                <a:lnTo>
                  <a:pt x="646175" y="0"/>
                </a:lnTo>
                <a:lnTo>
                  <a:pt x="650748" y="6095"/>
                </a:lnTo>
                <a:lnTo>
                  <a:pt x="650748" y="19811"/>
                </a:lnTo>
                <a:lnTo>
                  <a:pt x="646175" y="25908"/>
                </a:lnTo>
                <a:close/>
              </a:path>
              <a:path w="650875" h="66039">
                <a:moveTo>
                  <a:pt x="582167" y="27432"/>
                </a:moveTo>
                <a:lnTo>
                  <a:pt x="353567" y="27432"/>
                </a:lnTo>
                <a:lnTo>
                  <a:pt x="361188" y="25908"/>
                </a:lnTo>
                <a:lnTo>
                  <a:pt x="586740" y="25908"/>
                </a:lnTo>
                <a:lnTo>
                  <a:pt x="587393" y="26125"/>
                </a:lnTo>
                <a:lnTo>
                  <a:pt x="582167" y="27432"/>
                </a:lnTo>
                <a:close/>
              </a:path>
              <a:path w="650875" h="66039">
                <a:moveTo>
                  <a:pt x="587393" y="26125"/>
                </a:moveTo>
                <a:lnTo>
                  <a:pt x="586740" y="25908"/>
                </a:lnTo>
                <a:lnTo>
                  <a:pt x="588264" y="25908"/>
                </a:lnTo>
                <a:lnTo>
                  <a:pt x="587393" y="26125"/>
                </a:lnTo>
                <a:close/>
              </a:path>
              <a:path w="650875" h="66039">
                <a:moveTo>
                  <a:pt x="603504" y="27432"/>
                </a:moveTo>
                <a:lnTo>
                  <a:pt x="591312" y="27432"/>
                </a:lnTo>
                <a:lnTo>
                  <a:pt x="587393" y="26125"/>
                </a:lnTo>
                <a:lnTo>
                  <a:pt x="588264" y="25908"/>
                </a:lnTo>
                <a:lnTo>
                  <a:pt x="608075" y="25908"/>
                </a:lnTo>
                <a:lnTo>
                  <a:pt x="603504" y="27432"/>
                </a:lnTo>
                <a:close/>
              </a:path>
              <a:path w="650875" h="66039">
                <a:moveTo>
                  <a:pt x="548640" y="28955"/>
                </a:moveTo>
                <a:lnTo>
                  <a:pt x="335280" y="28955"/>
                </a:lnTo>
                <a:lnTo>
                  <a:pt x="344424" y="27432"/>
                </a:lnTo>
                <a:lnTo>
                  <a:pt x="554735" y="27432"/>
                </a:lnTo>
                <a:lnTo>
                  <a:pt x="555413" y="27601"/>
                </a:lnTo>
                <a:lnTo>
                  <a:pt x="548640" y="28955"/>
                </a:lnTo>
                <a:close/>
              </a:path>
              <a:path w="650875" h="66039">
                <a:moveTo>
                  <a:pt x="555413" y="27601"/>
                </a:moveTo>
                <a:lnTo>
                  <a:pt x="554735" y="27432"/>
                </a:lnTo>
                <a:lnTo>
                  <a:pt x="556259" y="27432"/>
                </a:lnTo>
                <a:lnTo>
                  <a:pt x="555413" y="27601"/>
                </a:lnTo>
                <a:close/>
              </a:path>
              <a:path w="650875" h="66039">
                <a:moveTo>
                  <a:pt x="562356" y="28955"/>
                </a:moveTo>
                <a:lnTo>
                  <a:pt x="560832" y="28955"/>
                </a:lnTo>
                <a:lnTo>
                  <a:pt x="555413" y="27601"/>
                </a:lnTo>
                <a:lnTo>
                  <a:pt x="556259" y="27432"/>
                </a:lnTo>
                <a:lnTo>
                  <a:pt x="568451" y="27432"/>
                </a:lnTo>
                <a:lnTo>
                  <a:pt x="562356" y="28955"/>
                </a:lnTo>
                <a:close/>
              </a:path>
              <a:path w="650875" h="66039">
                <a:moveTo>
                  <a:pt x="533400" y="30479"/>
                </a:moveTo>
                <a:lnTo>
                  <a:pt x="310896" y="30479"/>
                </a:lnTo>
                <a:lnTo>
                  <a:pt x="320040" y="28955"/>
                </a:lnTo>
                <a:lnTo>
                  <a:pt x="541020" y="28955"/>
                </a:lnTo>
                <a:lnTo>
                  <a:pt x="533400" y="30479"/>
                </a:lnTo>
                <a:close/>
              </a:path>
              <a:path w="650875" h="66039">
                <a:moveTo>
                  <a:pt x="493775" y="33527"/>
                </a:moveTo>
                <a:lnTo>
                  <a:pt x="283464" y="33527"/>
                </a:lnTo>
                <a:lnTo>
                  <a:pt x="301751" y="30479"/>
                </a:lnTo>
                <a:lnTo>
                  <a:pt x="525780" y="30479"/>
                </a:lnTo>
                <a:lnTo>
                  <a:pt x="516635" y="32003"/>
                </a:lnTo>
                <a:lnTo>
                  <a:pt x="501396" y="32003"/>
                </a:lnTo>
                <a:lnTo>
                  <a:pt x="493775" y="33527"/>
                </a:lnTo>
                <a:close/>
              </a:path>
              <a:path w="650875" h="66039">
                <a:moveTo>
                  <a:pt x="441960" y="41147"/>
                </a:moveTo>
                <a:lnTo>
                  <a:pt x="219456" y="41147"/>
                </a:lnTo>
                <a:lnTo>
                  <a:pt x="225551" y="39624"/>
                </a:lnTo>
                <a:lnTo>
                  <a:pt x="227075" y="39624"/>
                </a:lnTo>
                <a:lnTo>
                  <a:pt x="234696" y="38100"/>
                </a:lnTo>
                <a:lnTo>
                  <a:pt x="240791" y="38100"/>
                </a:lnTo>
                <a:lnTo>
                  <a:pt x="248412" y="36575"/>
                </a:lnTo>
                <a:lnTo>
                  <a:pt x="249935" y="36575"/>
                </a:lnTo>
                <a:lnTo>
                  <a:pt x="257556" y="35051"/>
                </a:lnTo>
                <a:lnTo>
                  <a:pt x="266700" y="33527"/>
                </a:lnTo>
                <a:lnTo>
                  <a:pt x="486156" y="33527"/>
                </a:lnTo>
                <a:lnTo>
                  <a:pt x="478535" y="35051"/>
                </a:lnTo>
                <a:lnTo>
                  <a:pt x="477012" y="35051"/>
                </a:lnTo>
                <a:lnTo>
                  <a:pt x="469392" y="36575"/>
                </a:lnTo>
                <a:lnTo>
                  <a:pt x="441960" y="41147"/>
                </a:lnTo>
                <a:close/>
              </a:path>
              <a:path w="650875" h="66039">
                <a:moveTo>
                  <a:pt x="304800" y="54863"/>
                </a:moveTo>
                <a:lnTo>
                  <a:pt x="7620" y="54863"/>
                </a:lnTo>
                <a:lnTo>
                  <a:pt x="3048" y="53339"/>
                </a:lnTo>
                <a:lnTo>
                  <a:pt x="0" y="48767"/>
                </a:lnTo>
                <a:lnTo>
                  <a:pt x="0" y="38100"/>
                </a:lnTo>
                <a:lnTo>
                  <a:pt x="4572" y="35051"/>
                </a:lnTo>
                <a:lnTo>
                  <a:pt x="16764" y="35051"/>
                </a:lnTo>
                <a:lnTo>
                  <a:pt x="19812" y="36575"/>
                </a:lnTo>
                <a:lnTo>
                  <a:pt x="89916" y="36575"/>
                </a:lnTo>
                <a:lnTo>
                  <a:pt x="96012" y="38100"/>
                </a:lnTo>
                <a:lnTo>
                  <a:pt x="106680" y="38100"/>
                </a:lnTo>
                <a:lnTo>
                  <a:pt x="106680" y="39624"/>
                </a:lnTo>
                <a:lnTo>
                  <a:pt x="112775" y="39624"/>
                </a:lnTo>
                <a:lnTo>
                  <a:pt x="120396" y="41147"/>
                </a:lnTo>
                <a:lnTo>
                  <a:pt x="138683" y="41147"/>
                </a:lnTo>
                <a:lnTo>
                  <a:pt x="144780" y="42671"/>
                </a:lnTo>
                <a:lnTo>
                  <a:pt x="432816" y="42671"/>
                </a:lnTo>
                <a:lnTo>
                  <a:pt x="423672" y="44195"/>
                </a:lnTo>
                <a:lnTo>
                  <a:pt x="414528" y="44195"/>
                </a:lnTo>
                <a:lnTo>
                  <a:pt x="405383" y="45719"/>
                </a:lnTo>
                <a:lnTo>
                  <a:pt x="397764" y="45719"/>
                </a:lnTo>
                <a:lnTo>
                  <a:pt x="388620" y="47243"/>
                </a:lnTo>
                <a:lnTo>
                  <a:pt x="381000" y="47243"/>
                </a:lnTo>
                <a:lnTo>
                  <a:pt x="371856" y="48767"/>
                </a:lnTo>
                <a:lnTo>
                  <a:pt x="364235" y="48767"/>
                </a:lnTo>
                <a:lnTo>
                  <a:pt x="345948" y="51816"/>
                </a:lnTo>
                <a:lnTo>
                  <a:pt x="329183" y="51816"/>
                </a:lnTo>
                <a:lnTo>
                  <a:pt x="321564" y="53339"/>
                </a:lnTo>
                <a:lnTo>
                  <a:pt x="312420" y="53339"/>
                </a:lnTo>
                <a:lnTo>
                  <a:pt x="304800" y="54863"/>
                </a:lnTo>
                <a:close/>
              </a:path>
              <a:path w="650875" h="66039">
                <a:moveTo>
                  <a:pt x="30480" y="36575"/>
                </a:moveTo>
                <a:lnTo>
                  <a:pt x="19812" y="36575"/>
                </a:lnTo>
                <a:lnTo>
                  <a:pt x="16764" y="35051"/>
                </a:lnTo>
                <a:lnTo>
                  <a:pt x="28956" y="35051"/>
                </a:lnTo>
                <a:lnTo>
                  <a:pt x="31242" y="36194"/>
                </a:lnTo>
                <a:lnTo>
                  <a:pt x="30480" y="36575"/>
                </a:lnTo>
                <a:close/>
              </a:path>
              <a:path w="650875" h="66039">
                <a:moveTo>
                  <a:pt x="48767" y="36575"/>
                </a:moveTo>
                <a:lnTo>
                  <a:pt x="32004" y="36575"/>
                </a:lnTo>
                <a:lnTo>
                  <a:pt x="31242" y="36194"/>
                </a:lnTo>
                <a:lnTo>
                  <a:pt x="33528" y="35051"/>
                </a:lnTo>
                <a:lnTo>
                  <a:pt x="44196" y="35051"/>
                </a:lnTo>
                <a:lnTo>
                  <a:pt x="48767" y="36575"/>
                </a:lnTo>
                <a:close/>
              </a:path>
              <a:path w="650875" h="66039">
                <a:moveTo>
                  <a:pt x="32004" y="36575"/>
                </a:moveTo>
                <a:lnTo>
                  <a:pt x="30480" y="36575"/>
                </a:lnTo>
                <a:lnTo>
                  <a:pt x="31242" y="36194"/>
                </a:lnTo>
                <a:lnTo>
                  <a:pt x="32004" y="36575"/>
                </a:lnTo>
                <a:close/>
              </a:path>
              <a:path w="650875" h="66039">
                <a:moveTo>
                  <a:pt x="124967" y="41147"/>
                </a:moveTo>
                <a:lnTo>
                  <a:pt x="120396" y="41147"/>
                </a:lnTo>
                <a:lnTo>
                  <a:pt x="118872" y="39624"/>
                </a:lnTo>
                <a:lnTo>
                  <a:pt x="124967" y="41147"/>
                </a:lnTo>
                <a:close/>
              </a:path>
              <a:path w="650875" h="66039">
                <a:moveTo>
                  <a:pt x="432816" y="42671"/>
                </a:moveTo>
                <a:lnTo>
                  <a:pt x="205740" y="42671"/>
                </a:lnTo>
                <a:lnTo>
                  <a:pt x="211835" y="41147"/>
                </a:lnTo>
                <a:lnTo>
                  <a:pt x="219456" y="39624"/>
                </a:lnTo>
                <a:lnTo>
                  <a:pt x="219456" y="41147"/>
                </a:lnTo>
                <a:lnTo>
                  <a:pt x="441960" y="41147"/>
                </a:lnTo>
                <a:lnTo>
                  <a:pt x="432816" y="42671"/>
                </a:lnTo>
                <a:close/>
              </a:path>
              <a:path w="650875" h="66039">
                <a:moveTo>
                  <a:pt x="362712" y="50291"/>
                </a:moveTo>
                <a:lnTo>
                  <a:pt x="364235" y="48767"/>
                </a:lnTo>
                <a:lnTo>
                  <a:pt x="371856" y="48767"/>
                </a:lnTo>
                <a:lnTo>
                  <a:pt x="362712" y="50291"/>
                </a:lnTo>
                <a:close/>
              </a:path>
              <a:path w="650875" h="66039">
                <a:moveTo>
                  <a:pt x="286512" y="56387"/>
                </a:moveTo>
                <a:lnTo>
                  <a:pt x="16764" y="56387"/>
                </a:lnTo>
                <a:lnTo>
                  <a:pt x="13716" y="54863"/>
                </a:lnTo>
                <a:lnTo>
                  <a:pt x="295656" y="54863"/>
                </a:lnTo>
                <a:lnTo>
                  <a:pt x="286512" y="56387"/>
                </a:lnTo>
                <a:close/>
              </a:path>
              <a:path w="650875" h="66039">
                <a:moveTo>
                  <a:pt x="269748" y="57911"/>
                </a:moveTo>
                <a:lnTo>
                  <a:pt x="39624" y="57911"/>
                </a:lnTo>
                <a:lnTo>
                  <a:pt x="36575" y="56387"/>
                </a:lnTo>
                <a:lnTo>
                  <a:pt x="277367" y="56387"/>
                </a:lnTo>
                <a:lnTo>
                  <a:pt x="269748" y="57911"/>
                </a:lnTo>
                <a:close/>
              </a:path>
              <a:path w="650875" h="66039">
                <a:moveTo>
                  <a:pt x="245364" y="60959"/>
                </a:moveTo>
                <a:lnTo>
                  <a:pt x="97535" y="60959"/>
                </a:lnTo>
                <a:lnTo>
                  <a:pt x="91440" y="59435"/>
                </a:lnTo>
                <a:lnTo>
                  <a:pt x="80772" y="59435"/>
                </a:lnTo>
                <a:lnTo>
                  <a:pt x="76200" y="57911"/>
                </a:lnTo>
                <a:lnTo>
                  <a:pt x="260604" y="57911"/>
                </a:lnTo>
                <a:lnTo>
                  <a:pt x="245364" y="60959"/>
                </a:lnTo>
                <a:close/>
              </a:path>
              <a:path w="650875" h="66039">
                <a:moveTo>
                  <a:pt x="228600" y="62483"/>
                </a:moveTo>
                <a:lnTo>
                  <a:pt x="115824" y="62483"/>
                </a:lnTo>
                <a:lnTo>
                  <a:pt x="109728" y="60959"/>
                </a:lnTo>
                <a:lnTo>
                  <a:pt x="236220" y="60959"/>
                </a:lnTo>
                <a:lnTo>
                  <a:pt x="228600" y="62483"/>
                </a:lnTo>
                <a:close/>
              </a:path>
              <a:path w="650875" h="66039">
                <a:moveTo>
                  <a:pt x="208788" y="65532"/>
                </a:moveTo>
                <a:lnTo>
                  <a:pt x="141732" y="65532"/>
                </a:lnTo>
                <a:lnTo>
                  <a:pt x="135635" y="64008"/>
                </a:lnTo>
                <a:lnTo>
                  <a:pt x="129540" y="64008"/>
                </a:lnTo>
                <a:lnTo>
                  <a:pt x="123443" y="62483"/>
                </a:lnTo>
                <a:lnTo>
                  <a:pt x="222504" y="62483"/>
                </a:lnTo>
                <a:lnTo>
                  <a:pt x="214883" y="64008"/>
                </a:lnTo>
                <a:lnTo>
                  <a:pt x="208788" y="655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728972" y="4122420"/>
            <a:ext cx="533399" cy="482600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114044" y="5152644"/>
            <a:ext cx="978535" cy="358140"/>
            <a:chOff x="1114044" y="5152644"/>
            <a:chExt cx="978535" cy="358140"/>
          </a:xfrm>
        </p:grpSpPr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32916" y="5152644"/>
              <a:ext cx="265175" cy="2336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114044" y="5423916"/>
              <a:ext cx="978535" cy="86995"/>
            </a:xfrm>
            <a:custGeom>
              <a:avLst/>
              <a:gdLst/>
              <a:ahLst/>
              <a:cxnLst/>
              <a:rect l="l" t="t" r="r" b="b"/>
              <a:pathLst>
                <a:path w="978535" h="86995">
                  <a:moveTo>
                    <a:pt x="966215" y="28829"/>
                  </a:moveTo>
                  <a:lnTo>
                    <a:pt x="658368" y="28829"/>
                  </a:lnTo>
                  <a:lnTo>
                    <a:pt x="659892" y="27432"/>
                  </a:lnTo>
                  <a:lnTo>
                    <a:pt x="688848" y="27432"/>
                  </a:lnTo>
                  <a:lnTo>
                    <a:pt x="697992" y="25781"/>
                  </a:lnTo>
                  <a:lnTo>
                    <a:pt x="722376" y="25781"/>
                  </a:lnTo>
                  <a:lnTo>
                    <a:pt x="729996" y="24257"/>
                  </a:lnTo>
                  <a:lnTo>
                    <a:pt x="739140" y="24257"/>
                  </a:lnTo>
                  <a:lnTo>
                    <a:pt x="746760" y="22860"/>
                  </a:lnTo>
                  <a:lnTo>
                    <a:pt x="771144" y="22860"/>
                  </a:lnTo>
                  <a:lnTo>
                    <a:pt x="789431" y="19812"/>
                  </a:lnTo>
                  <a:lnTo>
                    <a:pt x="798576" y="19812"/>
                  </a:lnTo>
                  <a:lnTo>
                    <a:pt x="806196" y="18161"/>
                  </a:lnTo>
                  <a:lnTo>
                    <a:pt x="819911" y="18161"/>
                  </a:lnTo>
                  <a:lnTo>
                    <a:pt x="827531" y="16764"/>
                  </a:lnTo>
                  <a:lnTo>
                    <a:pt x="835152" y="16764"/>
                  </a:lnTo>
                  <a:lnTo>
                    <a:pt x="841248" y="15113"/>
                  </a:lnTo>
                  <a:lnTo>
                    <a:pt x="853440" y="15113"/>
                  </a:lnTo>
                  <a:lnTo>
                    <a:pt x="861060" y="13716"/>
                  </a:lnTo>
                  <a:lnTo>
                    <a:pt x="877823" y="13716"/>
                  </a:lnTo>
                  <a:lnTo>
                    <a:pt x="883919" y="12065"/>
                  </a:lnTo>
                  <a:lnTo>
                    <a:pt x="894588" y="12065"/>
                  </a:lnTo>
                  <a:lnTo>
                    <a:pt x="899160" y="10541"/>
                  </a:lnTo>
                  <a:lnTo>
                    <a:pt x="920496" y="10541"/>
                  </a:lnTo>
                  <a:lnTo>
                    <a:pt x="925068" y="9144"/>
                  </a:lnTo>
                  <a:lnTo>
                    <a:pt x="941831" y="9144"/>
                  </a:lnTo>
                  <a:lnTo>
                    <a:pt x="944880" y="7493"/>
                  </a:lnTo>
                  <a:lnTo>
                    <a:pt x="957072" y="7493"/>
                  </a:lnTo>
                  <a:lnTo>
                    <a:pt x="958596" y="4445"/>
                  </a:lnTo>
                  <a:lnTo>
                    <a:pt x="961644" y="1397"/>
                  </a:lnTo>
                  <a:lnTo>
                    <a:pt x="967740" y="0"/>
                  </a:lnTo>
                  <a:lnTo>
                    <a:pt x="972311" y="3048"/>
                  </a:lnTo>
                  <a:lnTo>
                    <a:pt x="975360" y="4445"/>
                  </a:lnTo>
                  <a:lnTo>
                    <a:pt x="978407" y="9144"/>
                  </a:lnTo>
                  <a:lnTo>
                    <a:pt x="976884" y="15113"/>
                  </a:lnTo>
                  <a:lnTo>
                    <a:pt x="976884" y="19812"/>
                  </a:lnTo>
                  <a:lnTo>
                    <a:pt x="975360" y="22860"/>
                  </a:lnTo>
                  <a:lnTo>
                    <a:pt x="972311" y="24257"/>
                  </a:lnTo>
                  <a:lnTo>
                    <a:pt x="970788" y="25781"/>
                  </a:lnTo>
                  <a:lnTo>
                    <a:pt x="967740" y="27432"/>
                  </a:lnTo>
                  <a:lnTo>
                    <a:pt x="966215" y="28829"/>
                  </a:lnTo>
                  <a:close/>
                </a:path>
                <a:path w="978535" h="86995">
                  <a:moveTo>
                    <a:pt x="957072" y="7493"/>
                  </a:moveTo>
                  <a:lnTo>
                    <a:pt x="954023" y="7493"/>
                  </a:lnTo>
                  <a:lnTo>
                    <a:pt x="957072" y="6096"/>
                  </a:lnTo>
                  <a:lnTo>
                    <a:pt x="958596" y="4445"/>
                  </a:lnTo>
                  <a:lnTo>
                    <a:pt x="957072" y="7493"/>
                  </a:lnTo>
                  <a:close/>
                </a:path>
                <a:path w="978535" h="86995">
                  <a:moveTo>
                    <a:pt x="954023" y="7493"/>
                  </a:moveTo>
                  <a:lnTo>
                    <a:pt x="952500" y="7493"/>
                  </a:lnTo>
                  <a:lnTo>
                    <a:pt x="957072" y="6096"/>
                  </a:lnTo>
                  <a:lnTo>
                    <a:pt x="954023" y="7493"/>
                  </a:lnTo>
                  <a:close/>
                </a:path>
                <a:path w="978535" h="86995">
                  <a:moveTo>
                    <a:pt x="920496" y="10541"/>
                  </a:moveTo>
                  <a:lnTo>
                    <a:pt x="917448" y="10541"/>
                  </a:lnTo>
                  <a:lnTo>
                    <a:pt x="922019" y="9144"/>
                  </a:lnTo>
                  <a:lnTo>
                    <a:pt x="920496" y="10541"/>
                  </a:lnTo>
                  <a:close/>
                </a:path>
                <a:path w="978535" h="86995">
                  <a:moveTo>
                    <a:pt x="819911" y="18161"/>
                  </a:moveTo>
                  <a:lnTo>
                    <a:pt x="813815" y="18161"/>
                  </a:lnTo>
                  <a:lnTo>
                    <a:pt x="821436" y="16764"/>
                  </a:lnTo>
                  <a:lnTo>
                    <a:pt x="819911" y="18161"/>
                  </a:lnTo>
                  <a:close/>
                </a:path>
                <a:path w="978535" h="86995">
                  <a:moveTo>
                    <a:pt x="961644" y="30480"/>
                  </a:moveTo>
                  <a:lnTo>
                    <a:pt x="643127" y="30480"/>
                  </a:lnTo>
                  <a:lnTo>
                    <a:pt x="650748" y="28829"/>
                  </a:lnTo>
                  <a:lnTo>
                    <a:pt x="964692" y="28829"/>
                  </a:lnTo>
                  <a:lnTo>
                    <a:pt x="961644" y="30480"/>
                  </a:lnTo>
                  <a:close/>
                </a:path>
                <a:path w="978535" h="86995">
                  <a:moveTo>
                    <a:pt x="952500" y="31877"/>
                  </a:moveTo>
                  <a:lnTo>
                    <a:pt x="618744" y="31877"/>
                  </a:lnTo>
                  <a:lnTo>
                    <a:pt x="627888" y="30480"/>
                  </a:lnTo>
                  <a:lnTo>
                    <a:pt x="954023" y="30480"/>
                  </a:lnTo>
                  <a:lnTo>
                    <a:pt x="952500" y="31877"/>
                  </a:lnTo>
                  <a:close/>
                </a:path>
                <a:path w="978535" h="86995">
                  <a:moveTo>
                    <a:pt x="938784" y="33528"/>
                  </a:moveTo>
                  <a:lnTo>
                    <a:pt x="601980" y="33528"/>
                  </a:lnTo>
                  <a:lnTo>
                    <a:pt x="609600" y="31877"/>
                  </a:lnTo>
                  <a:lnTo>
                    <a:pt x="941831" y="31877"/>
                  </a:lnTo>
                  <a:lnTo>
                    <a:pt x="938784" y="33528"/>
                  </a:lnTo>
                  <a:close/>
                </a:path>
                <a:path w="978535" h="86995">
                  <a:moveTo>
                    <a:pt x="897636" y="34925"/>
                  </a:moveTo>
                  <a:lnTo>
                    <a:pt x="571500" y="34925"/>
                  </a:lnTo>
                  <a:lnTo>
                    <a:pt x="577596" y="33528"/>
                  </a:lnTo>
                  <a:lnTo>
                    <a:pt x="902207" y="33528"/>
                  </a:lnTo>
                  <a:lnTo>
                    <a:pt x="897636" y="34925"/>
                  </a:lnTo>
                  <a:close/>
                </a:path>
                <a:path w="978535" h="86995">
                  <a:moveTo>
                    <a:pt x="880872" y="36576"/>
                  </a:moveTo>
                  <a:lnTo>
                    <a:pt x="542544" y="36576"/>
                  </a:lnTo>
                  <a:lnTo>
                    <a:pt x="550164" y="34925"/>
                  </a:lnTo>
                  <a:lnTo>
                    <a:pt x="882396" y="34925"/>
                  </a:lnTo>
                  <a:lnTo>
                    <a:pt x="880872" y="36576"/>
                  </a:lnTo>
                  <a:close/>
                </a:path>
                <a:path w="978535" h="86995">
                  <a:moveTo>
                    <a:pt x="856488" y="38100"/>
                  </a:moveTo>
                  <a:lnTo>
                    <a:pt x="484631" y="38100"/>
                  </a:lnTo>
                  <a:lnTo>
                    <a:pt x="492252" y="36576"/>
                  </a:lnTo>
                  <a:lnTo>
                    <a:pt x="864107" y="36576"/>
                  </a:lnTo>
                  <a:lnTo>
                    <a:pt x="856488" y="38100"/>
                  </a:lnTo>
                  <a:close/>
                </a:path>
                <a:path w="978535" h="86995">
                  <a:moveTo>
                    <a:pt x="829056" y="39497"/>
                  </a:moveTo>
                  <a:lnTo>
                    <a:pt x="443484" y="39497"/>
                  </a:lnTo>
                  <a:lnTo>
                    <a:pt x="452627" y="38100"/>
                  </a:lnTo>
                  <a:lnTo>
                    <a:pt x="835152" y="38100"/>
                  </a:lnTo>
                  <a:lnTo>
                    <a:pt x="829056" y="39497"/>
                  </a:lnTo>
                  <a:close/>
                </a:path>
                <a:path w="978535" h="86995">
                  <a:moveTo>
                    <a:pt x="815340" y="41148"/>
                  </a:moveTo>
                  <a:lnTo>
                    <a:pt x="425196" y="41148"/>
                  </a:lnTo>
                  <a:lnTo>
                    <a:pt x="434340" y="39497"/>
                  </a:lnTo>
                  <a:lnTo>
                    <a:pt x="822960" y="39497"/>
                  </a:lnTo>
                  <a:lnTo>
                    <a:pt x="815340" y="41148"/>
                  </a:lnTo>
                  <a:close/>
                </a:path>
                <a:path w="978535" h="86995">
                  <a:moveTo>
                    <a:pt x="790956" y="42545"/>
                  </a:moveTo>
                  <a:lnTo>
                    <a:pt x="388619" y="42545"/>
                  </a:lnTo>
                  <a:lnTo>
                    <a:pt x="397764" y="41148"/>
                  </a:lnTo>
                  <a:lnTo>
                    <a:pt x="800100" y="41148"/>
                  </a:lnTo>
                  <a:lnTo>
                    <a:pt x="790956" y="42545"/>
                  </a:lnTo>
                  <a:close/>
                </a:path>
                <a:path w="978535" h="86995">
                  <a:moveTo>
                    <a:pt x="774192" y="44196"/>
                  </a:moveTo>
                  <a:lnTo>
                    <a:pt x="367284" y="44196"/>
                  </a:lnTo>
                  <a:lnTo>
                    <a:pt x="377952" y="42545"/>
                  </a:lnTo>
                  <a:lnTo>
                    <a:pt x="783336" y="42545"/>
                  </a:lnTo>
                  <a:lnTo>
                    <a:pt x="774192" y="44196"/>
                  </a:lnTo>
                  <a:close/>
                </a:path>
                <a:path w="978535" h="86995">
                  <a:moveTo>
                    <a:pt x="653796" y="51816"/>
                  </a:moveTo>
                  <a:lnTo>
                    <a:pt x="304800" y="51816"/>
                  </a:lnTo>
                  <a:lnTo>
                    <a:pt x="358140" y="44196"/>
                  </a:lnTo>
                  <a:lnTo>
                    <a:pt x="765048" y="44196"/>
                  </a:lnTo>
                  <a:lnTo>
                    <a:pt x="757427" y="45593"/>
                  </a:lnTo>
                  <a:lnTo>
                    <a:pt x="740664" y="45593"/>
                  </a:lnTo>
                  <a:lnTo>
                    <a:pt x="731519" y="47244"/>
                  </a:lnTo>
                  <a:lnTo>
                    <a:pt x="723900" y="47244"/>
                  </a:lnTo>
                  <a:lnTo>
                    <a:pt x="716280" y="48641"/>
                  </a:lnTo>
                  <a:lnTo>
                    <a:pt x="690372" y="48641"/>
                  </a:lnTo>
                  <a:lnTo>
                    <a:pt x="682752" y="50165"/>
                  </a:lnTo>
                  <a:lnTo>
                    <a:pt x="661415" y="50165"/>
                  </a:lnTo>
                  <a:lnTo>
                    <a:pt x="653796" y="51816"/>
                  </a:lnTo>
                  <a:close/>
                </a:path>
                <a:path w="978535" h="86995">
                  <a:moveTo>
                    <a:pt x="637031" y="53213"/>
                  </a:moveTo>
                  <a:lnTo>
                    <a:pt x="284988" y="53213"/>
                  </a:lnTo>
                  <a:lnTo>
                    <a:pt x="295656" y="51816"/>
                  </a:lnTo>
                  <a:lnTo>
                    <a:pt x="304800" y="50165"/>
                  </a:lnTo>
                  <a:lnTo>
                    <a:pt x="304800" y="51816"/>
                  </a:lnTo>
                  <a:lnTo>
                    <a:pt x="644652" y="51816"/>
                  </a:lnTo>
                  <a:lnTo>
                    <a:pt x="637031" y="53213"/>
                  </a:lnTo>
                  <a:close/>
                </a:path>
                <a:path w="978535" h="86995">
                  <a:moveTo>
                    <a:pt x="605027" y="54864"/>
                  </a:moveTo>
                  <a:lnTo>
                    <a:pt x="217931" y="54864"/>
                  </a:lnTo>
                  <a:lnTo>
                    <a:pt x="227076" y="53213"/>
                  </a:lnTo>
                  <a:lnTo>
                    <a:pt x="612648" y="53213"/>
                  </a:lnTo>
                  <a:lnTo>
                    <a:pt x="605027" y="54864"/>
                  </a:lnTo>
                  <a:close/>
                </a:path>
                <a:path w="978535" h="86995">
                  <a:moveTo>
                    <a:pt x="588264" y="56261"/>
                  </a:moveTo>
                  <a:lnTo>
                    <a:pt x="195072" y="56261"/>
                  </a:lnTo>
                  <a:lnTo>
                    <a:pt x="202692" y="54864"/>
                  </a:lnTo>
                  <a:lnTo>
                    <a:pt x="595884" y="54864"/>
                  </a:lnTo>
                  <a:lnTo>
                    <a:pt x="588264" y="56261"/>
                  </a:lnTo>
                  <a:close/>
                </a:path>
                <a:path w="978535" h="86995">
                  <a:moveTo>
                    <a:pt x="573023" y="57912"/>
                  </a:moveTo>
                  <a:lnTo>
                    <a:pt x="185927" y="57912"/>
                  </a:lnTo>
                  <a:lnTo>
                    <a:pt x="193548" y="56261"/>
                  </a:lnTo>
                  <a:lnTo>
                    <a:pt x="580644" y="56261"/>
                  </a:lnTo>
                  <a:lnTo>
                    <a:pt x="573023" y="57912"/>
                  </a:lnTo>
                  <a:close/>
                </a:path>
                <a:path w="978535" h="86995">
                  <a:moveTo>
                    <a:pt x="536448" y="59309"/>
                  </a:moveTo>
                  <a:lnTo>
                    <a:pt x="173735" y="59309"/>
                  </a:lnTo>
                  <a:lnTo>
                    <a:pt x="181356" y="57912"/>
                  </a:lnTo>
                  <a:lnTo>
                    <a:pt x="544068" y="57912"/>
                  </a:lnTo>
                  <a:lnTo>
                    <a:pt x="536448" y="59309"/>
                  </a:lnTo>
                  <a:close/>
                </a:path>
                <a:path w="978535" h="86995">
                  <a:moveTo>
                    <a:pt x="428244" y="62357"/>
                  </a:moveTo>
                  <a:lnTo>
                    <a:pt x="150876" y="62357"/>
                  </a:lnTo>
                  <a:lnTo>
                    <a:pt x="166115" y="59309"/>
                  </a:lnTo>
                  <a:lnTo>
                    <a:pt x="486156" y="59309"/>
                  </a:lnTo>
                  <a:lnTo>
                    <a:pt x="478535" y="60960"/>
                  </a:lnTo>
                  <a:lnTo>
                    <a:pt x="437388" y="60960"/>
                  </a:lnTo>
                  <a:lnTo>
                    <a:pt x="428244" y="62357"/>
                  </a:lnTo>
                  <a:close/>
                </a:path>
                <a:path w="978535" h="86995">
                  <a:moveTo>
                    <a:pt x="399288" y="63881"/>
                  </a:moveTo>
                  <a:lnTo>
                    <a:pt x="128015" y="63881"/>
                  </a:lnTo>
                  <a:lnTo>
                    <a:pt x="135635" y="62357"/>
                  </a:lnTo>
                  <a:lnTo>
                    <a:pt x="409956" y="62357"/>
                  </a:lnTo>
                  <a:lnTo>
                    <a:pt x="399288" y="63881"/>
                  </a:lnTo>
                  <a:close/>
                </a:path>
                <a:path w="978535" h="86995">
                  <a:moveTo>
                    <a:pt x="379476" y="65532"/>
                  </a:moveTo>
                  <a:lnTo>
                    <a:pt x="112776" y="65532"/>
                  </a:lnTo>
                  <a:lnTo>
                    <a:pt x="120396" y="63881"/>
                  </a:lnTo>
                  <a:lnTo>
                    <a:pt x="390144" y="63881"/>
                  </a:lnTo>
                  <a:lnTo>
                    <a:pt x="379476" y="65532"/>
                  </a:lnTo>
                  <a:close/>
                </a:path>
                <a:path w="978535" h="86995">
                  <a:moveTo>
                    <a:pt x="1706" y="66873"/>
                  </a:moveTo>
                  <a:lnTo>
                    <a:pt x="3048" y="65532"/>
                  </a:lnTo>
                  <a:lnTo>
                    <a:pt x="6095" y="65532"/>
                  </a:lnTo>
                  <a:lnTo>
                    <a:pt x="1706" y="66873"/>
                  </a:lnTo>
                  <a:close/>
                </a:path>
                <a:path w="978535" h="86995">
                  <a:moveTo>
                    <a:pt x="7315" y="81305"/>
                  </a:moveTo>
                  <a:lnTo>
                    <a:pt x="6095" y="80645"/>
                  </a:lnTo>
                  <a:lnTo>
                    <a:pt x="1524" y="79248"/>
                  </a:lnTo>
                  <a:lnTo>
                    <a:pt x="0" y="74676"/>
                  </a:lnTo>
                  <a:lnTo>
                    <a:pt x="0" y="71628"/>
                  </a:lnTo>
                  <a:lnTo>
                    <a:pt x="1463" y="67116"/>
                  </a:lnTo>
                  <a:lnTo>
                    <a:pt x="1706" y="66873"/>
                  </a:lnTo>
                  <a:lnTo>
                    <a:pt x="6095" y="65532"/>
                  </a:lnTo>
                  <a:lnTo>
                    <a:pt x="9143" y="65532"/>
                  </a:lnTo>
                  <a:lnTo>
                    <a:pt x="13716" y="66929"/>
                  </a:lnTo>
                  <a:lnTo>
                    <a:pt x="15239" y="69977"/>
                  </a:lnTo>
                  <a:lnTo>
                    <a:pt x="13716" y="69977"/>
                  </a:lnTo>
                  <a:lnTo>
                    <a:pt x="16764" y="71628"/>
                  </a:lnTo>
                  <a:lnTo>
                    <a:pt x="21335" y="71628"/>
                  </a:lnTo>
                  <a:lnTo>
                    <a:pt x="21335" y="73025"/>
                  </a:lnTo>
                  <a:lnTo>
                    <a:pt x="18166" y="74676"/>
                  </a:lnTo>
                  <a:lnTo>
                    <a:pt x="16764" y="74676"/>
                  </a:lnTo>
                  <a:lnTo>
                    <a:pt x="15239" y="76200"/>
                  </a:lnTo>
                  <a:lnTo>
                    <a:pt x="15239" y="77597"/>
                  </a:lnTo>
                  <a:lnTo>
                    <a:pt x="12191" y="80645"/>
                  </a:lnTo>
                  <a:lnTo>
                    <a:pt x="9143" y="80645"/>
                  </a:lnTo>
                  <a:lnTo>
                    <a:pt x="7315" y="81305"/>
                  </a:lnTo>
                  <a:close/>
                </a:path>
                <a:path w="978535" h="86995">
                  <a:moveTo>
                    <a:pt x="15239" y="69977"/>
                  </a:moveTo>
                  <a:lnTo>
                    <a:pt x="13716" y="66929"/>
                  </a:lnTo>
                  <a:lnTo>
                    <a:pt x="9143" y="65532"/>
                  </a:lnTo>
                  <a:lnTo>
                    <a:pt x="16764" y="65532"/>
                  </a:lnTo>
                  <a:lnTo>
                    <a:pt x="19812" y="66929"/>
                  </a:lnTo>
                  <a:lnTo>
                    <a:pt x="39624" y="66929"/>
                  </a:lnTo>
                  <a:lnTo>
                    <a:pt x="42672" y="68580"/>
                  </a:lnTo>
                  <a:lnTo>
                    <a:pt x="18287" y="68580"/>
                  </a:lnTo>
                  <a:lnTo>
                    <a:pt x="15239" y="69977"/>
                  </a:lnTo>
                  <a:close/>
                </a:path>
                <a:path w="978535" h="86995">
                  <a:moveTo>
                    <a:pt x="24383" y="66929"/>
                  </a:moveTo>
                  <a:lnTo>
                    <a:pt x="19812" y="66929"/>
                  </a:lnTo>
                  <a:lnTo>
                    <a:pt x="19812" y="65532"/>
                  </a:lnTo>
                  <a:lnTo>
                    <a:pt x="24383" y="66929"/>
                  </a:lnTo>
                  <a:close/>
                </a:path>
                <a:path w="978535" h="86995">
                  <a:moveTo>
                    <a:pt x="348996" y="68580"/>
                  </a:moveTo>
                  <a:lnTo>
                    <a:pt x="48768" y="68580"/>
                  </a:lnTo>
                  <a:lnTo>
                    <a:pt x="53339" y="66929"/>
                  </a:lnTo>
                  <a:lnTo>
                    <a:pt x="73152" y="66929"/>
                  </a:lnTo>
                  <a:lnTo>
                    <a:pt x="79248" y="65532"/>
                  </a:lnTo>
                  <a:lnTo>
                    <a:pt x="368807" y="65532"/>
                  </a:lnTo>
                  <a:lnTo>
                    <a:pt x="348996" y="68580"/>
                  </a:lnTo>
                  <a:close/>
                </a:path>
                <a:path w="978535" h="86995">
                  <a:moveTo>
                    <a:pt x="1463" y="67116"/>
                  </a:moveTo>
                  <a:lnTo>
                    <a:pt x="1524" y="66929"/>
                  </a:lnTo>
                  <a:lnTo>
                    <a:pt x="1706" y="66873"/>
                  </a:lnTo>
                  <a:lnTo>
                    <a:pt x="1463" y="67116"/>
                  </a:lnTo>
                  <a:close/>
                </a:path>
                <a:path w="978535" h="86995">
                  <a:moveTo>
                    <a:pt x="45720" y="68580"/>
                  </a:moveTo>
                  <a:lnTo>
                    <a:pt x="42672" y="68580"/>
                  </a:lnTo>
                  <a:lnTo>
                    <a:pt x="42672" y="66929"/>
                  </a:lnTo>
                  <a:lnTo>
                    <a:pt x="45720" y="68580"/>
                  </a:lnTo>
                  <a:close/>
                </a:path>
                <a:path w="978535" h="86995">
                  <a:moveTo>
                    <a:pt x="0" y="71628"/>
                  </a:moveTo>
                  <a:lnTo>
                    <a:pt x="0" y="68580"/>
                  </a:lnTo>
                  <a:lnTo>
                    <a:pt x="1463" y="67116"/>
                  </a:lnTo>
                  <a:lnTo>
                    <a:pt x="0" y="71628"/>
                  </a:lnTo>
                  <a:close/>
                </a:path>
                <a:path w="978535" h="86995">
                  <a:moveTo>
                    <a:pt x="21335" y="71628"/>
                  </a:moveTo>
                  <a:lnTo>
                    <a:pt x="16764" y="71628"/>
                  </a:lnTo>
                  <a:lnTo>
                    <a:pt x="15239" y="69977"/>
                  </a:lnTo>
                  <a:lnTo>
                    <a:pt x="18287" y="68580"/>
                  </a:lnTo>
                  <a:lnTo>
                    <a:pt x="21335" y="68580"/>
                  </a:lnTo>
                  <a:lnTo>
                    <a:pt x="21335" y="69977"/>
                  </a:lnTo>
                  <a:lnTo>
                    <a:pt x="22860" y="69977"/>
                  </a:lnTo>
                  <a:lnTo>
                    <a:pt x="21335" y="71628"/>
                  </a:lnTo>
                  <a:close/>
                </a:path>
                <a:path w="978535" h="86995">
                  <a:moveTo>
                    <a:pt x="198119" y="76200"/>
                  </a:moveTo>
                  <a:lnTo>
                    <a:pt x="16764" y="76200"/>
                  </a:lnTo>
                  <a:lnTo>
                    <a:pt x="16764" y="75406"/>
                  </a:lnTo>
                  <a:lnTo>
                    <a:pt x="21335" y="73025"/>
                  </a:lnTo>
                  <a:lnTo>
                    <a:pt x="21335" y="71628"/>
                  </a:lnTo>
                  <a:lnTo>
                    <a:pt x="22860" y="69977"/>
                  </a:lnTo>
                  <a:lnTo>
                    <a:pt x="21335" y="69977"/>
                  </a:lnTo>
                  <a:lnTo>
                    <a:pt x="21335" y="68580"/>
                  </a:lnTo>
                  <a:lnTo>
                    <a:pt x="339852" y="68580"/>
                  </a:lnTo>
                  <a:lnTo>
                    <a:pt x="307848" y="73025"/>
                  </a:lnTo>
                  <a:lnTo>
                    <a:pt x="297180" y="73025"/>
                  </a:lnTo>
                  <a:lnTo>
                    <a:pt x="286511" y="74676"/>
                  </a:lnTo>
                  <a:lnTo>
                    <a:pt x="204215" y="74676"/>
                  </a:lnTo>
                  <a:lnTo>
                    <a:pt x="198119" y="76200"/>
                  </a:lnTo>
                  <a:close/>
                </a:path>
                <a:path w="978535" h="86995">
                  <a:moveTo>
                    <a:pt x="16764" y="71628"/>
                  </a:moveTo>
                  <a:lnTo>
                    <a:pt x="13716" y="69977"/>
                  </a:lnTo>
                  <a:lnTo>
                    <a:pt x="15239" y="69977"/>
                  </a:lnTo>
                  <a:lnTo>
                    <a:pt x="16764" y="71628"/>
                  </a:lnTo>
                  <a:close/>
                </a:path>
                <a:path w="978535" h="86995">
                  <a:moveTo>
                    <a:pt x="1524" y="79248"/>
                  </a:moveTo>
                  <a:lnTo>
                    <a:pt x="0" y="76200"/>
                  </a:lnTo>
                  <a:lnTo>
                    <a:pt x="0" y="74676"/>
                  </a:lnTo>
                  <a:lnTo>
                    <a:pt x="1524" y="79248"/>
                  </a:lnTo>
                  <a:close/>
                </a:path>
                <a:path w="978535" h="86995">
                  <a:moveTo>
                    <a:pt x="15239" y="76200"/>
                  </a:moveTo>
                  <a:lnTo>
                    <a:pt x="16764" y="74676"/>
                  </a:lnTo>
                  <a:lnTo>
                    <a:pt x="16764" y="75406"/>
                  </a:lnTo>
                  <a:lnTo>
                    <a:pt x="15239" y="76200"/>
                  </a:lnTo>
                  <a:close/>
                </a:path>
                <a:path w="978535" h="86995">
                  <a:moveTo>
                    <a:pt x="16764" y="75406"/>
                  </a:moveTo>
                  <a:lnTo>
                    <a:pt x="16764" y="74676"/>
                  </a:lnTo>
                  <a:lnTo>
                    <a:pt x="18166" y="74676"/>
                  </a:lnTo>
                  <a:lnTo>
                    <a:pt x="16764" y="75406"/>
                  </a:lnTo>
                  <a:close/>
                </a:path>
                <a:path w="978535" h="86995">
                  <a:moveTo>
                    <a:pt x="129539" y="83693"/>
                  </a:moveTo>
                  <a:lnTo>
                    <a:pt x="21335" y="83693"/>
                  </a:lnTo>
                  <a:lnTo>
                    <a:pt x="12191" y="80645"/>
                  </a:lnTo>
                  <a:lnTo>
                    <a:pt x="15239" y="77597"/>
                  </a:lnTo>
                  <a:lnTo>
                    <a:pt x="15239" y="76200"/>
                  </a:lnTo>
                  <a:lnTo>
                    <a:pt x="16764" y="75406"/>
                  </a:lnTo>
                  <a:lnTo>
                    <a:pt x="16764" y="76200"/>
                  </a:lnTo>
                  <a:lnTo>
                    <a:pt x="199643" y="76200"/>
                  </a:lnTo>
                  <a:lnTo>
                    <a:pt x="192023" y="77597"/>
                  </a:lnTo>
                  <a:lnTo>
                    <a:pt x="182880" y="77597"/>
                  </a:lnTo>
                  <a:lnTo>
                    <a:pt x="175260" y="79248"/>
                  </a:lnTo>
                  <a:lnTo>
                    <a:pt x="169164" y="79248"/>
                  </a:lnTo>
                  <a:lnTo>
                    <a:pt x="153923" y="82296"/>
                  </a:lnTo>
                  <a:lnTo>
                    <a:pt x="137160" y="82296"/>
                  </a:lnTo>
                  <a:lnTo>
                    <a:pt x="129539" y="83693"/>
                  </a:lnTo>
                  <a:close/>
                </a:path>
                <a:path w="978535" h="86995">
                  <a:moveTo>
                    <a:pt x="4572" y="82296"/>
                  </a:moveTo>
                  <a:lnTo>
                    <a:pt x="1524" y="79248"/>
                  </a:lnTo>
                  <a:lnTo>
                    <a:pt x="6095" y="80645"/>
                  </a:lnTo>
                  <a:lnTo>
                    <a:pt x="7315" y="81305"/>
                  </a:lnTo>
                  <a:lnTo>
                    <a:pt x="4572" y="82296"/>
                  </a:lnTo>
                  <a:close/>
                </a:path>
                <a:path w="978535" h="86995">
                  <a:moveTo>
                    <a:pt x="9143" y="82296"/>
                  </a:moveTo>
                  <a:lnTo>
                    <a:pt x="7315" y="81305"/>
                  </a:lnTo>
                  <a:lnTo>
                    <a:pt x="9143" y="80645"/>
                  </a:lnTo>
                  <a:lnTo>
                    <a:pt x="10668" y="80645"/>
                  </a:lnTo>
                  <a:lnTo>
                    <a:pt x="11430" y="81057"/>
                  </a:lnTo>
                  <a:lnTo>
                    <a:pt x="9143" y="82296"/>
                  </a:lnTo>
                  <a:close/>
                </a:path>
                <a:path w="978535" h="86995">
                  <a:moveTo>
                    <a:pt x="11430" y="81057"/>
                  </a:moveTo>
                  <a:lnTo>
                    <a:pt x="10668" y="80645"/>
                  </a:lnTo>
                  <a:lnTo>
                    <a:pt x="12191" y="80645"/>
                  </a:lnTo>
                  <a:lnTo>
                    <a:pt x="11430" y="81057"/>
                  </a:lnTo>
                  <a:close/>
                </a:path>
                <a:path w="978535" h="86995">
                  <a:moveTo>
                    <a:pt x="13716" y="82296"/>
                  </a:moveTo>
                  <a:lnTo>
                    <a:pt x="11430" y="81057"/>
                  </a:lnTo>
                  <a:lnTo>
                    <a:pt x="12191" y="80645"/>
                  </a:lnTo>
                  <a:lnTo>
                    <a:pt x="13716" y="82296"/>
                  </a:lnTo>
                  <a:close/>
                </a:path>
                <a:path w="978535" h="86995">
                  <a:moveTo>
                    <a:pt x="114300" y="85344"/>
                  </a:moveTo>
                  <a:lnTo>
                    <a:pt x="32004" y="85344"/>
                  </a:lnTo>
                  <a:lnTo>
                    <a:pt x="32004" y="83693"/>
                  </a:lnTo>
                  <a:lnTo>
                    <a:pt x="115823" y="83693"/>
                  </a:lnTo>
                  <a:lnTo>
                    <a:pt x="114300" y="85344"/>
                  </a:lnTo>
                  <a:close/>
                </a:path>
                <a:path w="978535" h="86995">
                  <a:moveTo>
                    <a:pt x="76200" y="86741"/>
                  </a:moveTo>
                  <a:lnTo>
                    <a:pt x="44195" y="86741"/>
                  </a:lnTo>
                  <a:lnTo>
                    <a:pt x="41148" y="85344"/>
                  </a:lnTo>
                  <a:lnTo>
                    <a:pt x="82295" y="85344"/>
                  </a:lnTo>
                  <a:lnTo>
                    <a:pt x="76200" y="8674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3" name="object 4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81683" y="5577839"/>
            <a:ext cx="271271" cy="2336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21536" y="5635752"/>
            <a:ext cx="140208" cy="146050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1850135" y="5718048"/>
            <a:ext cx="62865" cy="165100"/>
          </a:xfrm>
          <a:custGeom>
            <a:avLst/>
            <a:gdLst/>
            <a:ahLst/>
            <a:cxnLst/>
            <a:rect l="l" t="t" r="r" b="b"/>
            <a:pathLst>
              <a:path w="62864" h="165100">
                <a:moveTo>
                  <a:pt x="38100" y="18288"/>
                </a:moveTo>
                <a:lnTo>
                  <a:pt x="16764" y="18288"/>
                </a:lnTo>
                <a:lnTo>
                  <a:pt x="13716" y="16764"/>
                </a:lnTo>
                <a:lnTo>
                  <a:pt x="3048" y="16764"/>
                </a:lnTo>
                <a:lnTo>
                  <a:pt x="0" y="13716"/>
                </a:lnTo>
                <a:lnTo>
                  <a:pt x="0" y="4572"/>
                </a:lnTo>
                <a:lnTo>
                  <a:pt x="3048" y="0"/>
                </a:lnTo>
                <a:lnTo>
                  <a:pt x="19812" y="0"/>
                </a:lnTo>
                <a:lnTo>
                  <a:pt x="22860" y="1524"/>
                </a:lnTo>
                <a:lnTo>
                  <a:pt x="25908" y="1524"/>
                </a:lnTo>
                <a:lnTo>
                  <a:pt x="35052" y="10668"/>
                </a:lnTo>
                <a:lnTo>
                  <a:pt x="36576" y="13716"/>
                </a:lnTo>
                <a:lnTo>
                  <a:pt x="36576" y="15240"/>
                </a:lnTo>
                <a:lnTo>
                  <a:pt x="38100" y="16764"/>
                </a:lnTo>
                <a:lnTo>
                  <a:pt x="38100" y="18288"/>
                </a:lnTo>
                <a:close/>
              </a:path>
              <a:path w="62864" h="165100">
                <a:moveTo>
                  <a:pt x="32004" y="86868"/>
                </a:moveTo>
                <a:lnTo>
                  <a:pt x="30480" y="80772"/>
                </a:lnTo>
                <a:lnTo>
                  <a:pt x="28956" y="76200"/>
                </a:lnTo>
                <a:lnTo>
                  <a:pt x="28956" y="70104"/>
                </a:lnTo>
                <a:lnTo>
                  <a:pt x="25908" y="57912"/>
                </a:lnTo>
                <a:lnTo>
                  <a:pt x="25908" y="51816"/>
                </a:lnTo>
                <a:lnTo>
                  <a:pt x="24384" y="47244"/>
                </a:lnTo>
                <a:lnTo>
                  <a:pt x="24384" y="42672"/>
                </a:lnTo>
                <a:lnTo>
                  <a:pt x="18288" y="24384"/>
                </a:lnTo>
                <a:lnTo>
                  <a:pt x="18288" y="21336"/>
                </a:lnTo>
                <a:lnTo>
                  <a:pt x="13716" y="16764"/>
                </a:lnTo>
                <a:lnTo>
                  <a:pt x="16764" y="18288"/>
                </a:lnTo>
                <a:lnTo>
                  <a:pt x="38100" y="18288"/>
                </a:lnTo>
                <a:lnTo>
                  <a:pt x="39624" y="22860"/>
                </a:lnTo>
                <a:lnTo>
                  <a:pt x="42672" y="28956"/>
                </a:lnTo>
                <a:lnTo>
                  <a:pt x="42672" y="33528"/>
                </a:lnTo>
                <a:lnTo>
                  <a:pt x="44196" y="38100"/>
                </a:lnTo>
                <a:lnTo>
                  <a:pt x="45720" y="41148"/>
                </a:lnTo>
                <a:lnTo>
                  <a:pt x="45720" y="42672"/>
                </a:lnTo>
                <a:lnTo>
                  <a:pt x="47244" y="47244"/>
                </a:lnTo>
                <a:lnTo>
                  <a:pt x="48768" y="53340"/>
                </a:lnTo>
                <a:lnTo>
                  <a:pt x="48768" y="59436"/>
                </a:lnTo>
                <a:lnTo>
                  <a:pt x="51816" y="71628"/>
                </a:lnTo>
                <a:lnTo>
                  <a:pt x="53340" y="76200"/>
                </a:lnTo>
                <a:lnTo>
                  <a:pt x="54864" y="82296"/>
                </a:lnTo>
                <a:lnTo>
                  <a:pt x="54864" y="85344"/>
                </a:lnTo>
                <a:lnTo>
                  <a:pt x="32004" y="85344"/>
                </a:lnTo>
                <a:lnTo>
                  <a:pt x="32004" y="86868"/>
                </a:lnTo>
                <a:close/>
              </a:path>
              <a:path w="62864" h="165100">
                <a:moveTo>
                  <a:pt x="18288" y="22860"/>
                </a:moveTo>
                <a:lnTo>
                  <a:pt x="16764" y="19812"/>
                </a:lnTo>
                <a:lnTo>
                  <a:pt x="18288" y="21336"/>
                </a:lnTo>
                <a:lnTo>
                  <a:pt x="18288" y="22860"/>
                </a:lnTo>
                <a:close/>
              </a:path>
              <a:path w="62864" h="165100">
                <a:moveTo>
                  <a:pt x="35052" y="109728"/>
                </a:moveTo>
                <a:lnTo>
                  <a:pt x="33528" y="103632"/>
                </a:lnTo>
                <a:lnTo>
                  <a:pt x="33528" y="97536"/>
                </a:lnTo>
                <a:lnTo>
                  <a:pt x="32004" y="91440"/>
                </a:lnTo>
                <a:lnTo>
                  <a:pt x="32004" y="85344"/>
                </a:lnTo>
                <a:lnTo>
                  <a:pt x="54864" y="85344"/>
                </a:lnTo>
                <a:lnTo>
                  <a:pt x="54864" y="88392"/>
                </a:lnTo>
                <a:lnTo>
                  <a:pt x="56388" y="94488"/>
                </a:lnTo>
                <a:lnTo>
                  <a:pt x="56388" y="100584"/>
                </a:lnTo>
                <a:lnTo>
                  <a:pt x="57912" y="106680"/>
                </a:lnTo>
                <a:lnTo>
                  <a:pt x="57912" y="108204"/>
                </a:lnTo>
                <a:lnTo>
                  <a:pt x="35052" y="108204"/>
                </a:lnTo>
                <a:lnTo>
                  <a:pt x="35052" y="109728"/>
                </a:lnTo>
                <a:close/>
              </a:path>
              <a:path w="62864" h="165100">
                <a:moveTo>
                  <a:pt x="36576" y="128016"/>
                </a:moveTo>
                <a:lnTo>
                  <a:pt x="35052" y="121920"/>
                </a:lnTo>
                <a:lnTo>
                  <a:pt x="35052" y="108204"/>
                </a:lnTo>
                <a:lnTo>
                  <a:pt x="57912" y="108204"/>
                </a:lnTo>
                <a:lnTo>
                  <a:pt x="57912" y="112776"/>
                </a:lnTo>
                <a:lnTo>
                  <a:pt x="59436" y="118872"/>
                </a:lnTo>
                <a:lnTo>
                  <a:pt x="59436" y="126492"/>
                </a:lnTo>
                <a:lnTo>
                  <a:pt x="36576" y="126492"/>
                </a:lnTo>
                <a:lnTo>
                  <a:pt x="36576" y="128016"/>
                </a:lnTo>
                <a:close/>
              </a:path>
              <a:path w="62864" h="165100">
                <a:moveTo>
                  <a:pt x="38100" y="137160"/>
                </a:moveTo>
                <a:lnTo>
                  <a:pt x="36576" y="132588"/>
                </a:lnTo>
                <a:lnTo>
                  <a:pt x="36576" y="126492"/>
                </a:lnTo>
                <a:lnTo>
                  <a:pt x="59436" y="126492"/>
                </a:lnTo>
                <a:lnTo>
                  <a:pt x="59436" y="129540"/>
                </a:lnTo>
                <a:lnTo>
                  <a:pt x="59944" y="129540"/>
                </a:lnTo>
                <a:lnTo>
                  <a:pt x="60960" y="132588"/>
                </a:lnTo>
                <a:lnTo>
                  <a:pt x="60960" y="135636"/>
                </a:lnTo>
                <a:lnTo>
                  <a:pt x="38100" y="135636"/>
                </a:lnTo>
                <a:lnTo>
                  <a:pt x="38100" y="137160"/>
                </a:lnTo>
                <a:close/>
              </a:path>
              <a:path w="62864" h="165100">
                <a:moveTo>
                  <a:pt x="59944" y="129540"/>
                </a:moveTo>
                <a:lnTo>
                  <a:pt x="59436" y="129540"/>
                </a:lnTo>
                <a:lnTo>
                  <a:pt x="59436" y="128016"/>
                </a:lnTo>
                <a:lnTo>
                  <a:pt x="59944" y="129540"/>
                </a:lnTo>
                <a:close/>
              </a:path>
              <a:path w="62864" h="165100">
                <a:moveTo>
                  <a:pt x="50292" y="164592"/>
                </a:moveTo>
                <a:lnTo>
                  <a:pt x="47244" y="164592"/>
                </a:lnTo>
                <a:lnTo>
                  <a:pt x="45720" y="161544"/>
                </a:lnTo>
                <a:lnTo>
                  <a:pt x="41148" y="156972"/>
                </a:lnTo>
                <a:lnTo>
                  <a:pt x="41148" y="155448"/>
                </a:lnTo>
                <a:lnTo>
                  <a:pt x="39624" y="153924"/>
                </a:lnTo>
                <a:lnTo>
                  <a:pt x="39624" y="152400"/>
                </a:lnTo>
                <a:lnTo>
                  <a:pt x="38100" y="147828"/>
                </a:lnTo>
                <a:lnTo>
                  <a:pt x="38100" y="135636"/>
                </a:lnTo>
                <a:lnTo>
                  <a:pt x="60960" y="135636"/>
                </a:lnTo>
                <a:lnTo>
                  <a:pt x="60960" y="138684"/>
                </a:lnTo>
                <a:lnTo>
                  <a:pt x="62484" y="143256"/>
                </a:lnTo>
                <a:lnTo>
                  <a:pt x="62484" y="153924"/>
                </a:lnTo>
                <a:lnTo>
                  <a:pt x="60960" y="156972"/>
                </a:lnTo>
                <a:lnTo>
                  <a:pt x="57912" y="160020"/>
                </a:lnTo>
                <a:lnTo>
                  <a:pt x="57912" y="161544"/>
                </a:lnTo>
                <a:lnTo>
                  <a:pt x="56388" y="161544"/>
                </a:lnTo>
                <a:lnTo>
                  <a:pt x="54864" y="163068"/>
                </a:lnTo>
                <a:lnTo>
                  <a:pt x="53340" y="163068"/>
                </a:lnTo>
                <a:lnTo>
                  <a:pt x="50292" y="1645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02763" y="5370576"/>
            <a:ext cx="207645" cy="41275"/>
          </a:xfrm>
          <a:custGeom>
            <a:avLst/>
            <a:gdLst/>
            <a:ahLst/>
            <a:cxnLst/>
            <a:rect l="l" t="t" r="r" b="b"/>
            <a:pathLst>
              <a:path w="207644" h="41275">
                <a:moveTo>
                  <a:pt x="19812" y="38100"/>
                </a:moveTo>
                <a:lnTo>
                  <a:pt x="10668" y="38100"/>
                </a:lnTo>
                <a:lnTo>
                  <a:pt x="7620" y="36576"/>
                </a:lnTo>
                <a:lnTo>
                  <a:pt x="3048" y="35052"/>
                </a:lnTo>
                <a:lnTo>
                  <a:pt x="0" y="30480"/>
                </a:lnTo>
                <a:lnTo>
                  <a:pt x="0" y="22860"/>
                </a:lnTo>
                <a:lnTo>
                  <a:pt x="3048" y="19812"/>
                </a:lnTo>
                <a:lnTo>
                  <a:pt x="7620" y="18288"/>
                </a:lnTo>
                <a:lnTo>
                  <a:pt x="13716" y="15240"/>
                </a:lnTo>
                <a:lnTo>
                  <a:pt x="28956" y="15240"/>
                </a:lnTo>
                <a:lnTo>
                  <a:pt x="32004" y="13716"/>
                </a:lnTo>
                <a:lnTo>
                  <a:pt x="38100" y="13716"/>
                </a:lnTo>
                <a:lnTo>
                  <a:pt x="41148" y="12192"/>
                </a:lnTo>
                <a:lnTo>
                  <a:pt x="76200" y="12192"/>
                </a:lnTo>
                <a:lnTo>
                  <a:pt x="85344" y="10668"/>
                </a:lnTo>
                <a:lnTo>
                  <a:pt x="92964" y="10668"/>
                </a:lnTo>
                <a:lnTo>
                  <a:pt x="100584" y="9144"/>
                </a:lnTo>
                <a:lnTo>
                  <a:pt x="108204" y="9144"/>
                </a:lnTo>
                <a:lnTo>
                  <a:pt x="117348" y="7620"/>
                </a:lnTo>
                <a:lnTo>
                  <a:pt x="118872" y="6096"/>
                </a:lnTo>
                <a:lnTo>
                  <a:pt x="126492" y="6096"/>
                </a:lnTo>
                <a:lnTo>
                  <a:pt x="134112" y="4572"/>
                </a:lnTo>
                <a:lnTo>
                  <a:pt x="143256" y="3048"/>
                </a:lnTo>
                <a:lnTo>
                  <a:pt x="152400" y="3048"/>
                </a:lnTo>
                <a:lnTo>
                  <a:pt x="160020" y="1524"/>
                </a:lnTo>
                <a:lnTo>
                  <a:pt x="158496" y="1524"/>
                </a:lnTo>
                <a:lnTo>
                  <a:pt x="167640" y="0"/>
                </a:lnTo>
                <a:lnTo>
                  <a:pt x="202692" y="0"/>
                </a:lnTo>
                <a:lnTo>
                  <a:pt x="207264" y="4572"/>
                </a:lnTo>
                <a:lnTo>
                  <a:pt x="207264" y="15240"/>
                </a:lnTo>
                <a:lnTo>
                  <a:pt x="202692" y="21336"/>
                </a:lnTo>
                <a:lnTo>
                  <a:pt x="178307" y="21336"/>
                </a:lnTo>
                <a:lnTo>
                  <a:pt x="163068" y="24384"/>
                </a:lnTo>
                <a:lnTo>
                  <a:pt x="153924" y="24384"/>
                </a:lnTo>
                <a:lnTo>
                  <a:pt x="146304" y="25908"/>
                </a:lnTo>
                <a:lnTo>
                  <a:pt x="137160" y="25908"/>
                </a:lnTo>
                <a:lnTo>
                  <a:pt x="137160" y="27432"/>
                </a:lnTo>
                <a:lnTo>
                  <a:pt x="121920" y="27432"/>
                </a:lnTo>
                <a:lnTo>
                  <a:pt x="118110" y="28956"/>
                </a:lnTo>
                <a:lnTo>
                  <a:pt x="19812" y="28956"/>
                </a:lnTo>
                <a:lnTo>
                  <a:pt x="19812" y="30480"/>
                </a:lnTo>
                <a:lnTo>
                  <a:pt x="13716" y="36576"/>
                </a:lnTo>
                <a:lnTo>
                  <a:pt x="20574" y="36576"/>
                </a:lnTo>
                <a:lnTo>
                  <a:pt x="19812" y="38100"/>
                </a:lnTo>
                <a:close/>
              </a:path>
              <a:path w="207644" h="41275">
                <a:moveTo>
                  <a:pt x="76200" y="12192"/>
                </a:moveTo>
                <a:lnTo>
                  <a:pt x="70104" y="12192"/>
                </a:lnTo>
                <a:lnTo>
                  <a:pt x="77724" y="10668"/>
                </a:lnTo>
                <a:lnTo>
                  <a:pt x="76200" y="12192"/>
                </a:lnTo>
                <a:close/>
              </a:path>
              <a:path w="207644" h="41275">
                <a:moveTo>
                  <a:pt x="28956" y="15240"/>
                </a:moveTo>
                <a:lnTo>
                  <a:pt x="21336" y="15240"/>
                </a:lnTo>
                <a:lnTo>
                  <a:pt x="22860" y="13716"/>
                </a:lnTo>
                <a:lnTo>
                  <a:pt x="30480" y="13716"/>
                </a:lnTo>
                <a:lnTo>
                  <a:pt x="28956" y="15240"/>
                </a:lnTo>
                <a:close/>
              </a:path>
              <a:path w="207644" h="41275">
                <a:moveTo>
                  <a:pt x="176784" y="22860"/>
                </a:moveTo>
                <a:lnTo>
                  <a:pt x="178307" y="21336"/>
                </a:lnTo>
                <a:lnTo>
                  <a:pt x="184404" y="21336"/>
                </a:lnTo>
                <a:lnTo>
                  <a:pt x="176784" y="22860"/>
                </a:lnTo>
                <a:close/>
              </a:path>
              <a:path w="207644" h="41275">
                <a:moveTo>
                  <a:pt x="120396" y="28956"/>
                </a:moveTo>
                <a:lnTo>
                  <a:pt x="121920" y="27432"/>
                </a:lnTo>
                <a:lnTo>
                  <a:pt x="129540" y="27432"/>
                </a:lnTo>
                <a:lnTo>
                  <a:pt x="120396" y="28956"/>
                </a:lnTo>
                <a:close/>
              </a:path>
              <a:path w="207644" h="41275">
                <a:moveTo>
                  <a:pt x="33528" y="35052"/>
                </a:moveTo>
                <a:lnTo>
                  <a:pt x="21336" y="35052"/>
                </a:lnTo>
                <a:lnTo>
                  <a:pt x="19812" y="32004"/>
                </a:lnTo>
                <a:lnTo>
                  <a:pt x="19812" y="28956"/>
                </a:lnTo>
                <a:lnTo>
                  <a:pt x="118110" y="28956"/>
                </a:lnTo>
                <a:lnTo>
                  <a:pt x="114300" y="30480"/>
                </a:lnTo>
                <a:lnTo>
                  <a:pt x="103632" y="30480"/>
                </a:lnTo>
                <a:lnTo>
                  <a:pt x="96012" y="32004"/>
                </a:lnTo>
                <a:lnTo>
                  <a:pt x="79248" y="32004"/>
                </a:lnTo>
                <a:lnTo>
                  <a:pt x="71628" y="33528"/>
                </a:lnTo>
                <a:lnTo>
                  <a:pt x="36576" y="33528"/>
                </a:lnTo>
                <a:lnTo>
                  <a:pt x="33528" y="35052"/>
                </a:lnTo>
                <a:close/>
              </a:path>
              <a:path w="207644" h="41275">
                <a:moveTo>
                  <a:pt x="13716" y="36576"/>
                </a:moveTo>
                <a:lnTo>
                  <a:pt x="19812" y="30480"/>
                </a:lnTo>
                <a:lnTo>
                  <a:pt x="19812" y="33528"/>
                </a:lnTo>
                <a:lnTo>
                  <a:pt x="20574" y="33528"/>
                </a:lnTo>
                <a:lnTo>
                  <a:pt x="21336" y="35052"/>
                </a:lnTo>
                <a:lnTo>
                  <a:pt x="16764" y="35052"/>
                </a:lnTo>
                <a:lnTo>
                  <a:pt x="13716" y="36576"/>
                </a:lnTo>
                <a:close/>
              </a:path>
              <a:path w="207644" h="41275">
                <a:moveTo>
                  <a:pt x="20574" y="33528"/>
                </a:moveTo>
                <a:lnTo>
                  <a:pt x="19812" y="33528"/>
                </a:lnTo>
                <a:lnTo>
                  <a:pt x="19812" y="32004"/>
                </a:lnTo>
                <a:lnTo>
                  <a:pt x="20574" y="33528"/>
                </a:lnTo>
                <a:close/>
              </a:path>
              <a:path w="207644" h="41275">
                <a:moveTo>
                  <a:pt x="20574" y="36576"/>
                </a:moveTo>
                <a:lnTo>
                  <a:pt x="13716" y="36576"/>
                </a:lnTo>
                <a:lnTo>
                  <a:pt x="16764" y="35052"/>
                </a:lnTo>
                <a:lnTo>
                  <a:pt x="21336" y="35052"/>
                </a:lnTo>
                <a:lnTo>
                  <a:pt x="20574" y="36576"/>
                </a:lnTo>
                <a:close/>
              </a:path>
              <a:path w="207644" h="41275">
                <a:moveTo>
                  <a:pt x="15240" y="41148"/>
                </a:moveTo>
                <a:lnTo>
                  <a:pt x="10668" y="39624"/>
                </a:lnTo>
                <a:lnTo>
                  <a:pt x="7620" y="36576"/>
                </a:lnTo>
                <a:lnTo>
                  <a:pt x="10668" y="38100"/>
                </a:lnTo>
                <a:lnTo>
                  <a:pt x="19812" y="38100"/>
                </a:lnTo>
                <a:lnTo>
                  <a:pt x="16764" y="39624"/>
                </a:lnTo>
                <a:lnTo>
                  <a:pt x="15240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685288" y="5055107"/>
            <a:ext cx="257810" cy="233679"/>
          </a:xfrm>
          <a:custGeom>
            <a:avLst/>
            <a:gdLst/>
            <a:ahLst/>
            <a:cxnLst/>
            <a:rect l="l" t="t" r="r" b="b"/>
            <a:pathLst>
              <a:path w="257810" h="233679">
                <a:moveTo>
                  <a:pt x="51803" y="128016"/>
                </a:moveTo>
                <a:lnTo>
                  <a:pt x="50279" y="126492"/>
                </a:lnTo>
                <a:lnTo>
                  <a:pt x="45707" y="126492"/>
                </a:lnTo>
                <a:lnTo>
                  <a:pt x="44183" y="128016"/>
                </a:lnTo>
                <a:lnTo>
                  <a:pt x="44183" y="132588"/>
                </a:lnTo>
                <a:lnTo>
                  <a:pt x="45707" y="134112"/>
                </a:lnTo>
                <a:lnTo>
                  <a:pt x="50279" y="134112"/>
                </a:lnTo>
                <a:lnTo>
                  <a:pt x="51803" y="132588"/>
                </a:lnTo>
                <a:lnTo>
                  <a:pt x="51803" y="131064"/>
                </a:lnTo>
                <a:lnTo>
                  <a:pt x="51803" y="128016"/>
                </a:lnTo>
                <a:close/>
              </a:path>
              <a:path w="257810" h="233679">
                <a:moveTo>
                  <a:pt x="190500" y="191770"/>
                </a:moveTo>
                <a:lnTo>
                  <a:pt x="188976" y="190500"/>
                </a:lnTo>
                <a:lnTo>
                  <a:pt x="190500" y="193040"/>
                </a:lnTo>
                <a:lnTo>
                  <a:pt x="190500" y="191770"/>
                </a:lnTo>
                <a:close/>
              </a:path>
              <a:path w="257810" h="233679">
                <a:moveTo>
                  <a:pt x="257556" y="16510"/>
                </a:moveTo>
                <a:lnTo>
                  <a:pt x="256019" y="15240"/>
                </a:lnTo>
                <a:lnTo>
                  <a:pt x="256019" y="8890"/>
                </a:lnTo>
                <a:lnTo>
                  <a:pt x="254508" y="2540"/>
                </a:lnTo>
                <a:lnTo>
                  <a:pt x="248412" y="0"/>
                </a:lnTo>
                <a:lnTo>
                  <a:pt x="243827" y="0"/>
                </a:lnTo>
                <a:lnTo>
                  <a:pt x="237744" y="1270"/>
                </a:lnTo>
                <a:lnTo>
                  <a:pt x="233172" y="5080"/>
                </a:lnTo>
                <a:lnTo>
                  <a:pt x="233172" y="25400"/>
                </a:lnTo>
                <a:lnTo>
                  <a:pt x="231635" y="25400"/>
                </a:lnTo>
                <a:lnTo>
                  <a:pt x="231635" y="30480"/>
                </a:lnTo>
                <a:lnTo>
                  <a:pt x="230111" y="31750"/>
                </a:lnTo>
                <a:lnTo>
                  <a:pt x="230111" y="34290"/>
                </a:lnTo>
                <a:lnTo>
                  <a:pt x="228600" y="38100"/>
                </a:lnTo>
                <a:lnTo>
                  <a:pt x="228600" y="40640"/>
                </a:lnTo>
                <a:lnTo>
                  <a:pt x="227076" y="43180"/>
                </a:lnTo>
                <a:lnTo>
                  <a:pt x="227076" y="48260"/>
                </a:lnTo>
                <a:lnTo>
                  <a:pt x="225552" y="50800"/>
                </a:lnTo>
                <a:lnTo>
                  <a:pt x="225552" y="54610"/>
                </a:lnTo>
                <a:lnTo>
                  <a:pt x="220980" y="68580"/>
                </a:lnTo>
                <a:lnTo>
                  <a:pt x="216408" y="86360"/>
                </a:lnTo>
                <a:lnTo>
                  <a:pt x="216408" y="85090"/>
                </a:lnTo>
                <a:lnTo>
                  <a:pt x="211937" y="102450"/>
                </a:lnTo>
                <a:lnTo>
                  <a:pt x="211836" y="104140"/>
                </a:lnTo>
                <a:lnTo>
                  <a:pt x="210312" y="110490"/>
                </a:lnTo>
                <a:lnTo>
                  <a:pt x="210312" y="115570"/>
                </a:lnTo>
                <a:lnTo>
                  <a:pt x="208788" y="121920"/>
                </a:lnTo>
                <a:lnTo>
                  <a:pt x="208788" y="127000"/>
                </a:lnTo>
                <a:lnTo>
                  <a:pt x="207264" y="133350"/>
                </a:lnTo>
                <a:lnTo>
                  <a:pt x="207264" y="153670"/>
                </a:lnTo>
                <a:lnTo>
                  <a:pt x="205727" y="157480"/>
                </a:lnTo>
                <a:lnTo>
                  <a:pt x="205727" y="175260"/>
                </a:lnTo>
                <a:lnTo>
                  <a:pt x="202692" y="172720"/>
                </a:lnTo>
                <a:lnTo>
                  <a:pt x="201168" y="171450"/>
                </a:lnTo>
                <a:lnTo>
                  <a:pt x="202692" y="171450"/>
                </a:lnTo>
                <a:lnTo>
                  <a:pt x="200152" y="168910"/>
                </a:lnTo>
                <a:lnTo>
                  <a:pt x="195072" y="163830"/>
                </a:lnTo>
                <a:lnTo>
                  <a:pt x="193535" y="163830"/>
                </a:lnTo>
                <a:lnTo>
                  <a:pt x="190500" y="161290"/>
                </a:lnTo>
                <a:lnTo>
                  <a:pt x="188976" y="161290"/>
                </a:lnTo>
                <a:lnTo>
                  <a:pt x="185928" y="157480"/>
                </a:lnTo>
                <a:lnTo>
                  <a:pt x="167627" y="147320"/>
                </a:lnTo>
                <a:lnTo>
                  <a:pt x="161544" y="144780"/>
                </a:lnTo>
                <a:lnTo>
                  <a:pt x="154228" y="139700"/>
                </a:lnTo>
                <a:lnTo>
                  <a:pt x="152400" y="138430"/>
                </a:lnTo>
                <a:lnTo>
                  <a:pt x="152400" y="139700"/>
                </a:lnTo>
                <a:lnTo>
                  <a:pt x="147828" y="134620"/>
                </a:lnTo>
                <a:lnTo>
                  <a:pt x="138684" y="129540"/>
                </a:lnTo>
                <a:lnTo>
                  <a:pt x="135255" y="125730"/>
                </a:lnTo>
                <a:lnTo>
                  <a:pt x="134112" y="124460"/>
                </a:lnTo>
                <a:lnTo>
                  <a:pt x="126263" y="119380"/>
                </a:lnTo>
                <a:lnTo>
                  <a:pt x="120396" y="115570"/>
                </a:lnTo>
                <a:lnTo>
                  <a:pt x="121920" y="115570"/>
                </a:lnTo>
                <a:lnTo>
                  <a:pt x="109220" y="102870"/>
                </a:lnTo>
                <a:lnTo>
                  <a:pt x="107950" y="101600"/>
                </a:lnTo>
                <a:lnTo>
                  <a:pt x="106680" y="100330"/>
                </a:lnTo>
                <a:lnTo>
                  <a:pt x="105143" y="100330"/>
                </a:lnTo>
                <a:lnTo>
                  <a:pt x="102870" y="96520"/>
                </a:lnTo>
                <a:lnTo>
                  <a:pt x="102108" y="95250"/>
                </a:lnTo>
                <a:lnTo>
                  <a:pt x="102108" y="96520"/>
                </a:lnTo>
                <a:lnTo>
                  <a:pt x="99060" y="92710"/>
                </a:lnTo>
                <a:lnTo>
                  <a:pt x="97536" y="92710"/>
                </a:lnTo>
                <a:lnTo>
                  <a:pt x="94488" y="88900"/>
                </a:lnTo>
                <a:lnTo>
                  <a:pt x="89903" y="86360"/>
                </a:lnTo>
                <a:lnTo>
                  <a:pt x="89903" y="85090"/>
                </a:lnTo>
                <a:lnTo>
                  <a:pt x="83820" y="80010"/>
                </a:lnTo>
                <a:lnTo>
                  <a:pt x="82296" y="78740"/>
                </a:lnTo>
                <a:lnTo>
                  <a:pt x="82296" y="80010"/>
                </a:lnTo>
                <a:lnTo>
                  <a:pt x="79235" y="76200"/>
                </a:lnTo>
                <a:lnTo>
                  <a:pt x="77711" y="76200"/>
                </a:lnTo>
                <a:lnTo>
                  <a:pt x="73152" y="71120"/>
                </a:lnTo>
                <a:lnTo>
                  <a:pt x="64008" y="66040"/>
                </a:lnTo>
                <a:lnTo>
                  <a:pt x="62484" y="64770"/>
                </a:lnTo>
                <a:lnTo>
                  <a:pt x="50292" y="58420"/>
                </a:lnTo>
                <a:lnTo>
                  <a:pt x="50292" y="57150"/>
                </a:lnTo>
                <a:lnTo>
                  <a:pt x="44196" y="54610"/>
                </a:lnTo>
                <a:lnTo>
                  <a:pt x="39611" y="50800"/>
                </a:lnTo>
                <a:lnTo>
                  <a:pt x="35052" y="49530"/>
                </a:lnTo>
                <a:lnTo>
                  <a:pt x="36576" y="49530"/>
                </a:lnTo>
                <a:lnTo>
                  <a:pt x="32004" y="48260"/>
                </a:lnTo>
                <a:lnTo>
                  <a:pt x="30480" y="46990"/>
                </a:lnTo>
                <a:lnTo>
                  <a:pt x="28943" y="46990"/>
                </a:lnTo>
                <a:lnTo>
                  <a:pt x="28333" y="46736"/>
                </a:lnTo>
                <a:lnTo>
                  <a:pt x="28841" y="45910"/>
                </a:lnTo>
                <a:lnTo>
                  <a:pt x="28943" y="40640"/>
                </a:lnTo>
                <a:lnTo>
                  <a:pt x="28943" y="39370"/>
                </a:lnTo>
                <a:lnTo>
                  <a:pt x="27419" y="38100"/>
                </a:lnTo>
                <a:lnTo>
                  <a:pt x="26339" y="38100"/>
                </a:lnTo>
                <a:lnTo>
                  <a:pt x="26339" y="45910"/>
                </a:lnTo>
                <a:lnTo>
                  <a:pt x="19812" y="45910"/>
                </a:lnTo>
                <a:lnTo>
                  <a:pt x="19583" y="45910"/>
                </a:lnTo>
                <a:lnTo>
                  <a:pt x="18288" y="39370"/>
                </a:lnTo>
                <a:lnTo>
                  <a:pt x="19558" y="45720"/>
                </a:lnTo>
                <a:lnTo>
                  <a:pt x="19812" y="45720"/>
                </a:lnTo>
                <a:lnTo>
                  <a:pt x="25908" y="45720"/>
                </a:lnTo>
                <a:lnTo>
                  <a:pt x="26339" y="45910"/>
                </a:lnTo>
                <a:lnTo>
                  <a:pt x="26339" y="38100"/>
                </a:lnTo>
                <a:lnTo>
                  <a:pt x="21336" y="38100"/>
                </a:lnTo>
                <a:lnTo>
                  <a:pt x="18288" y="35560"/>
                </a:lnTo>
                <a:lnTo>
                  <a:pt x="13703" y="35560"/>
                </a:lnTo>
                <a:lnTo>
                  <a:pt x="12192" y="34290"/>
                </a:lnTo>
                <a:lnTo>
                  <a:pt x="9144" y="34290"/>
                </a:lnTo>
                <a:lnTo>
                  <a:pt x="3035" y="38100"/>
                </a:lnTo>
                <a:lnTo>
                  <a:pt x="0" y="43180"/>
                </a:lnTo>
                <a:lnTo>
                  <a:pt x="4572" y="54610"/>
                </a:lnTo>
                <a:lnTo>
                  <a:pt x="7620" y="55880"/>
                </a:lnTo>
                <a:lnTo>
                  <a:pt x="12192" y="60960"/>
                </a:lnTo>
                <a:lnTo>
                  <a:pt x="13703" y="60960"/>
                </a:lnTo>
                <a:lnTo>
                  <a:pt x="15227" y="62230"/>
                </a:lnTo>
                <a:lnTo>
                  <a:pt x="18288" y="63500"/>
                </a:lnTo>
                <a:lnTo>
                  <a:pt x="19812" y="63500"/>
                </a:lnTo>
                <a:lnTo>
                  <a:pt x="21336" y="66040"/>
                </a:lnTo>
                <a:lnTo>
                  <a:pt x="21336" y="64770"/>
                </a:lnTo>
                <a:lnTo>
                  <a:pt x="28943" y="71120"/>
                </a:lnTo>
                <a:lnTo>
                  <a:pt x="30480" y="71120"/>
                </a:lnTo>
                <a:lnTo>
                  <a:pt x="33528" y="72390"/>
                </a:lnTo>
                <a:lnTo>
                  <a:pt x="32004" y="72390"/>
                </a:lnTo>
                <a:lnTo>
                  <a:pt x="36576" y="73660"/>
                </a:lnTo>
                <a:lnTo>
                  <a:pt x="39611" y="76200"/>
                </a:lnTo>
                <a:lnTo>
                  <a:pt x="38100" y="76200"/>
                </a:lnTo>
                <a:lnTo>
                  <a:pt x="41135" y="77470"/>
                </a:lnTo>
                <a:lnTo>
                  <a:pt x="41135" y="78740"/>
                </a:lnTo>
                <a:lnTo>
                  <a:pt x="45720" y="80010"/>
                </a:lnTo>
                <a:lnTo>
                  <a:pt x="48768" y="81280"/>
                </a:lnTo>
                <a:lnTo>
                  <a:pt x="48768" y="83820"/>
                </a:lnTo>
                <a:lnTo>
                  <a:pt x="57912" y="87630"/>
                </a:lnTo>
                <a:lnTo>
                  <a:pt x="59436" y="87630"/>
                </a:lnTo>
                <a:lnTo>
                  <a:pt x="62484" y="91440"/>
                </a:lnTo>
                <a:lnTo>
                  <a:pt x="60960" y="88900"/>
                </a:lnTo>
                <a:lnTo>
                  <a:pt x="64008" y="91452"/>
                </a:lnTo>
                <a:lnTo>
                  <a:pt x="67043" y="95250"/>
                </a:lnTo>
                <a:lnTo>
                  <a:pt x="68580" y="95250"/>
                </a:lnTo>
                <a:lnTo>
                  <a:pt x="71628" y="99060"/>
                </a:lnTo>
                <a:lnTo>
                  <a:pt x="71628" y="100330"/>
                </a:lnTo>
                <a:lnTo>
                  <a:pt x="75438" y="102450"/>
                </a:lnTo>
                <a:lnTo>
                  <a:pt x="79235" y="106680"/>
                </a:lnTo>
                <a:lnTo>
                  <a:pt x="83820" y="109220"/>
                </a:lnTo>
                <a:lnTo>
                  <a:pt x="91427" y="116840"/>
                </a:lnTo>
                <a:lnTo>
                  <a:pt x="91427" y="115570"/>
                </a:lnTo>
                <a:lnTo>
                  <a:pt x="94488" y="118122"/>
                </a:lnTo>
                <a:lnTo>
                  <a:pt x="97536" y="123190"/>
                </a:lnTo>
                <a:lnTo>
                  <a:pt x="102108" y="127000"/>
                </a:lnTo>
                <a:lnTo>
                  <a:pt x="102108" y="125730"/>
                </a:lnTo>
                <a:lnTo>
                  <a:pt x="105143" y="130810"/>
                </a:lnTo>
                <a:lnTo>
                  <a:pt x="106680" y="132080"/>
                </a:lnTo>
                <a:lnTo>
                  <a:pt x="111252" y="134620"/>
                </a:lnTo>
                <a:lnTo>
                  <a:pt x="115811" y="139700"/>
                </a:lnTo>
                <a:lnTo>
                  <a:pt x="124968" y="146050"/>
                </a:lnTo>
                <a:lnTo>
                  <a:pt x="129527" y="149860"/>
                </a:lnTo>
                <a:lnTo>
                  <a:pt x="138684" y="156210"/>
                </a:lnTo>
                <a:lnTo>
                  <a:pt x="140208" y="157480"/>
                </a:lnTo>
                <a:lnTo>
                  <a:pt x="146304" y="161290"/>
                </a:lnTo>
                <a:lnTo>
                  <a:pt x="150876" y="163830"/>
                </a:lnTo>
                <a:lnTo>
                  <a:pt x="156972" y="167640"/>
                </a:lnTo>
                <a:lnTo>
                  <a:pt x="161544" y="170180"/>
                </a:lnTo>
                <a:lnTo>
                  <a:pt x="161544" y="168910"/>
                </a:lnTo>
                <a:lnTo>
                  <a:pt x="166103" y="171450"/>
                </a:lnTo>
                <a:lnTo>
                  <a:pt x="169164" y="175260"/>
                </a:lnTo>
                <a:lnTo>
                  <a:pt x="169164" y="172720"/>
                </a:lnTo>
                <a:lnTo>
                  <a:pt x="173736" y="176530"/>
                </a:lnTo>
                <a:lnTo>
                  <a:pt x="179819" y="182880"/>
                </a:lnTo>
                <a:lnTo>
                  <a:pt x="179819" y="180340"/>
                </a:lnTo>
                <a:lnTo>
                  <a:pt x="184404" y="185420"/>
                </a:lnTo>
                <a:lnTo>
                  <a:pt x="182880" y="184150"/>
                </a:lnTo>
                <a:lnTo>
                  <a:pt x="190500" y="191770"/>
                </a:lnTo>
                <a:lnTo>
                  <a:pt x="192011" y="194310"/>
                </a:lnTo>
                <a:lnTo>
                  <a:pt x="195072" y="198120"/>
                </a:lnTo>
                <a:lnTo>
                  <a:pt x="196596" y="200660"/>
                </a:lnTo>
                <a:lnTo>
                  <a:pt x="196596" y="201930"/>
                </a:lnTo>
                <a:lnTo>
                  <a:pt x="199644" y="205740"/>
                </a:lnTo>
                <a:lnTo>
                  <a:pt x="201168" y="208280"/>
                </a:lnTo>
                <a:lnTo>
                  <a:pt x="199644" y="207010"/>
                </a:lnTo>
                <a:lnTo>
                  <a:pt x="202692" y="213360"/>
                </a:lnTo>
                <a:lnTo>
                  <a:pt x="202692" y="214630"/>
                </a:lnTo>
                <a:lnTo>
                  <a:pt x="204203" y="217170"/>
                </a:lnTo>
                <a:lnTo>
                  <a:pt x="204203" y="215900"/>
                </a:lnTo>
                <a:lnTo>
                  <a:pt x="205727" y="218440"/>
                </a:lnTo>
                <a:lnTo>
                  <a:pt x="204203" y="218440"/>
                </a:lnTo>
                <a:lnTo>
                  <a:pt x="205727" y="222250"/>
                </a:lnTo>
                <a:lnTo>
                  <a:pt x="205727" y="223520"/>
                </a:lnTo>
                <a:lnTo>
                  <a:pt x="206108" y="223837"/>
                </a:lnTo>
                <a:lnTo>
                  <a:pt x="207264" y="228600"/>
                </a:lnTo>
                <a:lnTo>
                  <a:pt x="208635" y="229362"/>
                </a:lnTo>
                <a:lnTo>
                  <a:pt x="208788" y="229870"/>
                </a:lnTo>
                <a:lnTo>
                  <a:pt x="213360" y="232410"/>
                </a:lnTo>
                <a:lnTo>
                  <a:pt x="214871" y="232410"/>
                </a:lnTo>
                <a:lnTo>
                  <a:pt x="217919" y="233680"/>
                </a:lnTo>
                <a:lnTo>
                  <a:pt x="224028" y="232410"/>
                </a:lnTo>
                <a:lnTo>
                  <a:pt x="224955" y="231051"/>
                </a:lnTo>
                <a:lnTo>
                  <a:pt x="227076" y="229870"/>
                </a:lnTo>
                <a:lnTo>
                  <a:pt x="228092" y="226491"/>
                </a:lnTo>
                <a:lnTo>
                  <a:pt x="230111" y="223520"/>
                </a:lnTo>
                <a:lnTo>
                  <a:pt x="230111" y="221627"/>
                </a:lnTo>
                <a:lnTo>
                  <a:pt x="231635" y="218440"/>
                </a:lnTo>
                <a:lnTo>
                  <a:pt x="231635" y="205740"/>
                </a:lnTo>
                <a:lnTo>
                  <a:pt x="230111" y="200660"/>
                </a:lnTo>
                <a:lnTo>
                  <a:pt x="230111" y="157480"/>
                </a:lnTo>
                <a:lnTo>
                  <a:pt x="231635" y="156210"/>
                </a:lnTo>
                <a:lnTo>
                  <a:pt x="231635" y="154940"/>
                </a:lnTo>
                <a:lnTo>
                  <a:pt x="231635" y="130810"/>
                </a:lnTo>
                <a:lnTo>
                  <a:pt x="233172" y="124460"/>
                </a:lnTo>
                <a:lnTo>
                  <a:pt x="233172" y="119380"/>
                </a:lnTo>
                <a:lnTo>
                  <a:pt x="234696" y="115570"/>
                </a:lnTo>
                <a:lnTo>
                  <a:pt x="240792" y="91452"/>
                </a:lnTo>
                <a:lnTo>
                  <a:pt x="242303" y="86360"/>
                </a:lnTo>
                <a:lnTo>
                  <a:pt x="242303" y="80010"/>
                </a:lnTo>
                <a:lnTo>
                  <a:pt x="246888" y="66040"/>
                </a:lnTo>
                <a:lnTo>
                  <a:pt x="246888" y="64770"/>
                </a:lnTo>
                <a:lnTo>
                  <a:pt x="248412" y="62230"/>
                </a:lnTo>
                <a:lnTo>
                  <a:pt x="249936" y="57150"/>
                </a:lnTo>
                <a:lnTo>
                  <a:pt x="251460" y="54610"/>
                </a:lnTo>
                <a:lnTo>
                  <a:pt x="251460" y="50800"/>
                </a:lnTo>
                <a:lnTo>
                  <a:pt x="251968" y="49530"/>
                </a:lnTo>
                <a:lnTo>
                  <a:pt x="252984" y="46990"/>
                </a:lnTo>
                <a:lnTo>
                  <a:pt x="252984" y="45720"/>
                </a:lnTo>
                <a:lnTo>
                  <a:pt x="254000" y="43180"/>
                </a:lnTo>
                <a:lnTo>
                  <a:pt x="254508" y="41910"/>
                </a:lnTo>
                <a:lnTo>
                  <a:pt x="254508" y="39370"/>
                </a:lnTo>
                <a:lnTo>
                  <a:pt x="256019" y="38100"/>
                </a:lnTo>
                <a:lnTo>
                  <a:pt x="256019" y="35560"/>
                </a:lnTo>
                <a:lnTo>
                  <a:pt x="256019" y="34290"/>
                </a:lnTo>
                <a:lnTo>
                  <a:pt x="256019" y="31750"/>
                </a:lnTo>
                <a:lnTo>
                  <a:pt x="254508" y="34290"/>
                </a:lnTo>
                <a:lnTo>
                  <a:pt x="255117" y="33020"/>
                </a:lnTo>
                <a:lnTo>
                  <a:pt x="257556" y="27940"/>
                </a:lnTo>
                <a:lnTo>
                  <a:pt x="257556" y="26670"/>
                </a:lnTo>
                <a:lnTo>
                  <a:pt x="257556" y="165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44952" y="4943855"/>
            <a:ext cx="38100" cy="131445"/>
          </a:xfrm>
          <a:custGeom>
            <a:avLst/>
            <a:gdLst/>
            <a:ahLst/>
            <a:cxnLst/>
            <a:rect l="l" t="t" r="r" b="b"/>
            <a:pathLst>
              <a:path w="38100" h="131445">
                <a:moveTo>
                  <a:pt x="25146" y="762"/>
                </a:moveTo>
                <a:lnTo>
                  <a:pt x="25908" y="0"/>
                </a:lnTo>
                <a:lnTo>
                  <a:pt x="26670" y="254"/>
                </a:lnTo>
                <a:lnTo>
                  <a:pt x="25146" y="762"/>
                </a:lnTo>
                <a:close/>
              </a:path>
              <a:path w="38100" h="131445">
                <a:moveTo>
                  <a:pt x="32004" y="1524"/>
                </a:moveTo>
                <a:lnTo>
                  <a:pt x="30480" y="1524"/>
                </a:lnTo>
                <a:lnTo>
                  <a:pt x="26670" y="254"/>
                </a:lnTo>
                <a:lnTo>
                  <a:pt x="27432" y="0"/>
                </a:lnTo>
                <a:lnTo>
                  <a:pt x="32004" y="1524"/>
                </a:lnTo>
                <a:close/>
              </a:path>
              <a:path w="38100" h="131445">
                <a:moveTo>
                  <a:pt x="21336" y="25908"/>
                </a:moveTo>
                <a:lnTo>
                  <a:pt x="16764" y="25908"/>
                </a:lnTo>
                <a:lnTo>
                  <a:pt x="16764" y="22860"/>
                </a:lnTo>
                <a:lnTo>
                  <a:pt x="18288" y="18288"/>
                </a:lnTo>
                <a:lnTo>
                  <a:pt x="18288" y="15240"/>
                </a:lnTo>
                <a:lnTo>
                  <a:pt x="19812" y="10668"/>
                </a:lnTo>
                <a:lnTo>
                  <a:pt x="19812" y="9144"/>
                </a:lnTo>
                <a:lnTo>
                  <a:pt x="20574" y="6858"/>
                </a:lnTo>
                <a:lnTo>
                  <a:pt x="21336" y="6096"/>
                </a:lnTo>
                <a:lnTo>
                  <a:pt x="22098" y="3810"/>
                </a:lnTo>
                <a:lnTo>
                  <a:pt x="25146" y="762"/>
                </a:lnTo>
                <a:lnTo>
                  <a:pt x="26670" y="254"/>
                </a:lnTo>
                <a:lnTo>
                  <a:pt x="30480" y="1524"/>
                </a:lnTo>
                <a:lnTo>
                  <a:pt x="32004" y="1524"/>
                </a:lnTo>
                <a:lnTo>
                  <a:pt x="35052" y="3048"/>
                </a:lnTo>
                <a:lnTo>
                  <a:pt x="38100" y="6096"/>
                </a:lnTo>
                <a:lnTo>
                  <a:pt x="38100" y="13716"/>
                </a:lnTo>
                <a:lnTo>
                  <a:pt x="36068" y="16764"/>
                </a:lnTo>
                <a:lnTo>
                  <a:pt x="32004" y="16764"/>
                </a:lnTo>
                <a:lnTo>
                  <a:pt x="27432" y="19812"/>
                </a:lnTo>
                <a:lnTo>
                  <a:pt x="30480" y="19812"/>
                </a:lnTo>
                <a:lnTo>
                  <a:pt x="27432" y="22860"/>
                </a:lnTo>
                <a:lnTo>
                  <a:pt x="25908" y="22860"/>
                </a:lnTo>
                <a:lnTo>
                  <a:pt x="24384" y="24384"/>
                </a:lnTo>
                <a:lnTo>
                  <a:pt x="21336" y="25908"/>
                </a:lnTo>
                <a:close/>
              </a:path>
              <a:path w="38100" h="131445">
                <a:moveTo>
                  <a:pt x="22098" y="3810"/>
                </a:moveTo>
                <a:lnTo>
                  <a:pt x="22860" y="1524"/>
                </a:lnTo>
                <a:lnTo>
                  <a:pt x="25146" y="762"/>
                </a:lnTo>
                <a:lnTo>
                  <a:pt x="22098" y="3810"/>
                </a:lnTo>
                <a:close/>
              </a:path>
              <a:path w="38100" h="131445">
                <a:moveTo>
                  <a:pt x="38100" y="6096"/>
                </a:moveTo>
                <a:lnTo>
                  <a:pt x="35052" y="3048"/>
                </a:lnTo>
                <a:lnTo>
                  <a:pt x="32004" y="1524"/>
                </a:lnTo>
                <a:lnTo>
                  <a:pt x="35052" y="1524"/>
                </a:lnTo>
                <a:lnTo>
                  <a:pt x="38100" y="4572"/>
                </a:lnTo>
                <a:lnTo>
                  <a:pt x="38100" y="6096"/>
                </a:lnTo>
                <a:close/>
              </a:path>
              <a:path w="38100" h="131445">
                <a:moveTo>
                  <a:pt x="20574" y="6858"/>
                </a:moveTo>
                <a:lnTo>
                  <a:pt x="21336" y="4572"/>
                </a:lnTo>
                <a:lnTo>
                  <a:pt x="22098" y="3810"/>
                </a:lnTo>
                <a:lnTo>
                  <a:pt x="21336" y="6096"/>
                </a:lnTo>
                <a:lnTo>
                  <a:pt x="20574" y="6858"/>
                </a:lnTo>
                <a:close/>
              </a:path>
              <a:path w="38100" h="131445">
                <a:moveTo>
                  <a:pt x="17780" y="10160"/>
                </a:moveTo>
                <a:lnTo>
                  <a:pt x="18288" y="9144"/>
                </a:lnTo>
                <a:lnTo>
                  <a:pt x="20574" y="6858"/>
                </a:lnTo>
                <a:lnTo>
                  <a:pt x="19812" y="9144"/>
                </a:lnTo>
                <a:lnTo>
                  <a:pt x="17780" y="10160"/>
                </a:lnTo>
                <a:close/>
              </a:path>
              <a:path w="38100" h="131445">
                <a:moveTo>
                  <a:pt x="16764" y="12192"/>
                </a:moveTo>
                <a:lnTo>
                  <a:pt x="17780" y="10160"/>
                </a:lnTo>
                <a:lnTo>
                  <a:pt x="19812" y="9144"/>
                </a:lnTo>
                <a:lnTo>
                  <a:pt x="16764" y="12192"/>
                </a:lnTo>
                <a:close/>
              </a:path>
              <a:path w="38100" h="131445">
                <a:moveTo>
                  <a:pt x="16110" y="26343"/>
                </a:moveTo>
                <a:lnTo>
                  <a:pt x="15240" y="25908"/>
                </a:lnTo>
                <a:lnTo>
                  <a:pt x="12192" y="22860"/>
                </a:lnTo>
                <a:lnTo>
                  <a:pt x="10668" y="19812"/>
                </a:lnTo>
                <a:lnTo>
                  <a:pt x="10668" y="15240"/>
                </a:lnTo>
                <a:lnTo>
                  <a:pt x="16764" y="12192"/>
                </a:lnTo>
                <a:lnTo>
                  <a:pt x="19812" y="9144"/>
                </a:lnTo>
                <a:lnTo>
                  <a:pt x="19812" y="10668"/>
                </a:lnTo>
                <a:lnTo>
                  <a:pt x="18796" y="13716"/>
                </a:lnTo>
                <a:lnTo>
                  <a:pt x="18288" y="13716"/>
                </a:lnTo>
                <a:lnTo>
                  <a:pt x="18288" y="18288"/>
                </a:lnTo>
                <a:lnTo>
                  <a:pt x="16764" y="22860"/>
                </a:lnTo>
                <a:lnTo>
                  <a:pt x="16764" y="24384"/>
                </a:lnTo>
                <a:lnTo>
                  <a:pt x="16110" y="26343"/>
                </a:lnTo>
                <a:close/>
              </a:path>
              <a:path w="38100" h="131445">
                <a:moveTo>
                  <a:pt x="16764" y="12192"/>
                </a:moveTo>
                <a:lnTo>
                  <a:pt x="16764" y="10668"/>
                </a:lnTo>
                <a:lnTo>
                  <a:pt x="17780" y="10160"/>
                </a:lnTo>
                <a:lnTo>
                  <a:pt x="16764" y="12192"/>
                </a:lnTo>
                <a:close/>
              </a:path>
              <a:path w="38100" h="131445">
                <a:moveTo>
                  <a:pt x="18288" y="15240"/>
                </a:moveTo>
                <a:lnTo>
                  <a:pt x="18288" y="13716"/>
                </a:lnTo>
                <a:lnTo>
                  <a:pt x="18796" y="13716"/>
                </a:lnTo>
                <a:lnTo>
                  <a:pt x="18288" y="15240"/>
                </a:lnTo>
                <a:close/>
              </a:path>
              <a:path w="38100" h="131445">
                <a:moveTo>
                  <a:pt x="35052" y="32004"/>
                </a:moveTo>
                <a:lnTo>
                  <a:pt x="15240" y="32004"/>
                </a:lnTo>
                <a:lnTo>
                  <a:pt x="16764" y="27432"/>
                </a:lnTo>
                <a:lnTo>
                  <a:pt x="18288" y="27432"/>
                </a:lnTo>
                <a:lnTo>
                  <a:pt x="24384" y="24384"/>
                </a:lnTo>
                <a:lnTo>
                  <a:pt x="25908" y="22860"/>
                </a:lnTo>
                <a:lnTo>
                  <a:pt x="27432" y="22860"/>
                </a:lnTo>
                <a:lnTo>
                  <a:pt x="32004" y="18288"/>
                </a:lnTo>
                <a:lnTo>
                  <a:pt x="35052" y="18288"/>
                </a:lnTo>
                <a:lnTo>
                  <a:pt x="38100" y="13716"/>
                </a:lnTo>
                <a:lnTo>
                  <a:pt x="38100" y="15240"/>
                </a:lnTo>
                <a:lnTo>
                  <a:pt x="36576" y="18288"/>
                </a:lnTo>
                <a:lnTo>
                  <a:pt x="36576" y="27432"/>
                </a:lnTo>
                <a:lnTo>
                  <a:pt x="35052" y="28956"/>
                </a:lnTo>
                <a:lnTo>
                  <a:pt x="35052" y="32004"/>
                </a:lnTo>
                <a:close/>
              </a:path>
              <a:path w="38100" h="131445">
                <a:moveTo>
                  <a:pt x="27432" y="19812"/>
                </a:moveTo>
                <a:lnTo>
                  <a:pt x="32004" y="16764"/>
                </a:lnTo>
                <a:lnTo>
                  <a:pt x="30480" y="18288"/>
                </a:lnTo>
                <a:lnTo>
                  <a:pt x="27432" y="19812"/>
                </a:lnTo>
                <a:close/>
              </a:path>
              <a:path w="38100" h="131445">
                <a:moveTo>
                  <a:pt x="30480" y="19812"/>
                </a:moveTo>
                <a:lnTo>
                  <a:pt x="27432" y="19812"/>
                </a:lnTo>
                <a:lnTo>
                  <a:pt x="30480" y="18288"/>
                </a:lnTo>
                <a:lnTo>
                  <a:pt x="32004" y="16764"/>
                </a:lnTo>
                <a:lnTo>
                  <a:pt x="36068" y="16764"/>
                </a:lnTo>
                <a:lnTo>
                  <a:pt x="35052" y="18288"/>
                </a:lnTo>
                <a:lnTo>
                  <a:pt x="32004" y="18288"/>
                </a:lnTo>
                <a:lnTo>
                  <a:pt x="30480" y="19812"/>
                </a:lnTo>
                <a:close/>
              </a:path>
              <a:path w="38100" h="131445">
                <a:moveTo>
                  <a:pt x="18288" y="27432"/>
                </a:moveTo>
                <a:lnTo>
                  <a:pt x="16110" y="26343"/>
                </a:lnTo>
                <a:lnTo>
                  <a:pt x="16764" y="24384"/>
                </a:lnTo>
                <a:lnTo>
                  <a:pt x="16764" y="25908"/>
                </a:lnTo>
                <a:lnTo>
                  <a:pt x="21336" y="25908"/>
                </a:lnTo>
                <a:lnTo>
                  <a:pt x="18288" y="27432"/>
                </a:lnTo>
                <a:close/>
              </a:path>
              <a:path w="38100" h="131445">
                <a:moveTo>
                  <a:pt x="15240" y="28956"/>
                </a:moveTo>
                <a:lnTo>
                  <a:pt x="16110" y="26343"/>
                </a:lnTo>
                <a:lnTo>
                  <a:pt x="18288" y="27432"/>
                </a:lnTo>
                <a:lnTo>
                  <a:pt x="16764" y="27432"/>
                </a:lnTo>
                <a:lnTo>
                  <a:pt x="15240" y="28956"/>
                </a:lnTo>
                <a:close/>
              </a:path>
              <a:path w="38100" h="131445">
                <a:moveTo>
                  <a:pt x="12192" y="39624"/>
                </a:moveTo>
                <a:lnTo>
                  <a:pt x="15240" y="30480"/>
                </a:lnTo>
                <a:lnTo>
                  <a:pt x="15240" y="32004"/>
                </a:lnTo>
                <a:lnTo>
                  <a:pt x="35052" y="32004"/>
                </a:lnTo>
                <a:lnTo>
                  <a:pt x="35052" y="33528"/>
                </a:lnTo>
                <a:lnTo>
                  <a:pt x="33528" y="36576"/>
                </a:lnTo>
                <a:lnTo>
                  <a:pt x="33020" y="38100"/>
                </a:lnTo>
                <a:lnTo>
                  <a:pt x="13716" y="38100"/>
                </a:lnTo>
                <a:lnTo>
                  <a:pt x="12192" y="39624"/>
                </a:lnTo>
                <a:close/>
              </a:path>
              <a:path w="38100" h="131445">
                <a:moveTo>
                  <a:pt x="3048" y="114300"/>
                </a:moveTo>
                <a:lnTo>
                  <a:pt x="3048" y="74676"/>
                </a:lnTo>
                <a:lnTo>
                  <a:pt x="6096" y="62484"/>
                </a:lnTo>
                <a:lnTo>
                  <a:pt x="7620" y="57912"/>
                </a:lnTo>
                <a:lnTo>
                  <a:pt x="7620" y="53340"/>
                </a:lnTo>
                <a:lnTo>
                  <a:pt x="9144" y="48768"/>
                </a:lnTo>
                <a:lnTo>
                  <a:pt x="9144" y="47244"/>
                </a:lnTo>
                <a:lnTo>
                  <a:pt x="13716" y="38100"/>
                </a:lnTo>
                <a:lnTo>
                  <a:pt x="33020" y="38100"/>
                </a:lnTo>
                <a:lnTo>
                  <a:pt x="32004" y="41148"/>
                </a:lnTo>
                <a:lnTo>
                  <a:pt x="33020" y="41148"/>
                </a:lnTo>
                <a:lnTo>
                  <a:pt x="32004" y="44196"/>
                </a:lnTo>
                <a:lnTo>
                  <a:pt x="32004" y="45720"/>
                </a:lnTo>
                <a:lnTo>
                  <a:pt x="29464" y="53340"/>
                </a:lnTo>
                <a:lnTo>
                  <a:pt x="28956" y="53340"/>
                </a:lnTo>
                <a:lnTo>
                  <a:pt x="25908" y="62484"/>
                </a:lnTo>
                <a:lnTo>
                  <a:pt x="25908" y="67056"/>
                </a:lnTo>
                <a:lnTo>
                  <a:pt x="24765" y="71628"/>
                </a:lnTo>
                <a:lnTo>
                  <a:pt x="24384" y="71628"/>
                </a:lnTo>
                <a:lnTo>
                  <a:pt x="24384" y="76200"/>
                </a:lnTo>
                <a:lnTo>
                  <a:pt x="22860" y="80772"/>
                </a:lnTo>
                <a:lnTo>
                  <a:pt x="24384" y="85344"/>
                </a:lnTo>
                <a:lnTo>
                  <a:pt x="24384" y="111252"/>
                </a:lnTo>
                <a:lnTo>
                  <a:pt x="4572" y="111252"/>
                </a:lnTo>
                <a:lnTo>
                  <a:pt x="3048" y="114300"/>
                </a:lnTo>
                <a:close/>
              </a:path>
              <a:path w="38100" h="131445">
                <a:moveTo>
                  <a:pt x="33020" y="41148"/>
                </a:moveTo>
                <a:lnTo>
                  <a:pt x="32004" y="41148"/>
                </a:lnTo>
                <a:lnTo>
                  <a:pt x="33528" y="39624"/>
                </a:lnTo>
                <a:lnTo>
                  <a:pt x="33020" y="41148"/>
                </a:lnTo>
                <a:close/>
              </a:path>
              <a:path w="38100" h="131445">
                <a:moveTo>
                  <a:pt x="28956" y="54864"/>
                </a:moveTo>
                <a:lnTo>
                  <a:pt x="28956" y="53340"/>
                </a:lnTo>
                <a:lnTo>
                  <a:pt x="29464" y="53340"/>
                </a:lnTo>
                <a:lnTo>
                  <a:pt x="28956" y="54864"/>
                </a:lnTo>
                <a:close/>
              </a:path>
              <a:path w="38100" h="131445">
                <a:moveTo>
                  <a:pt x="24384" y="73152"/>
                </a:moveTo>
                <a:lnTo>
                  <a:pt x="24384" y="71628"/>
                </a:lnTo>
                <a:lnTo>
                  <a:pt x="24765" y="71628"/>
                </a:lnTo>
                <a:lnTo>
                  <a:pt x="24384" y="73152"/>
                </a:lnTo>
                <a:close/>
              </a:path>
              <a:path w="38100" h="131445">
                <a:moveTo>
                  <a:pt x="3048" y="115824"/>
                </a:moveTo>
                <a:lnTo>
                  <a:pt x="3048" y="114300"/>
                </a:lnTo>
                <a:lnTo>
                  <a:pt x="4572" y="111252"/>
                </a:lnTo>
                <a:lnTo>
                  <a:pt x="3048" y="115824"/>
                </a:lnTo>
                <a:close/>
              </a:path>
              <a:path w="38100" h="131445">
                <a:moveTo>
                  <a:pt x="24384" y="115824"/>
                </a:moveTo>
                <a:lnTo>
                  <a:pt x="3048" y="115824"/>
                </a:lnTo>
                <a:lnTo>
                  <a:pt x="4572" y="111252"/>
                </a:lnTo>
                <a:lnTo>
                  <a:pt x="24384" y="111252"/>
                </a:lnTo>
                <a:lnTo>
                  <a:pt x="24384" y="115824"/>
                </a:lnTo>
                <a:close/>
              </a:path>
              <a:path w="38100" h="131445">
                <a:moveTo>
                  <a:pt x="9144" y="131064"/>
                </a:moveTo>
                <a:lnTo>
                  <a:pt x="6096" y="128016"/>
                </a:lnTo>
                <a:lnTo>
                  <a:pt x="1524" y="124968"/>
                </a:lnTo>
                <a:lnTo>
                  <a:pt x="0" y="120396"/>
                </a:lnTo>
                <a:lnTo>
                  <a:pt x="1524" y="115824"/>
                </a:lnTo>
                <a:lnTo>
                  <a:pt x="3048" y="114300"/>
                </a:lnTo>
                <a:lnTo>
                  <a:pt x="3048" y="115824"/>
                </a:lnTo>
                <a:lnTo>
                  <a:pt x="24384" y="115824"/>
                </a:lnTo>
                <a:lnTo>
                  <a:pt x="22860" y="120396"/>
                </a:lnTo>
                <a:lnTo>
                  <a:pt x="21336" y="121920"/>
                </a:lnTo>
                <a:lnTo>
                  <a:pt x="19812" y="124968"/>
                </a:lnTo>
                <a:lnTo>
                  <a:pt x="18288" y="126492"/>
                </a:lnTo>
                <a:lnTo>
                  <a:pt x="13716" y="129540"/>
                </a:lnTo>
                <a:lnTo>
                  <a:pt x="9144" y="1310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03576" y="5343144"/>
            <a:ext cx="769620" cy="86995"/>
          </a:xfrm>
          <a:custGeom>
            <a:avLst/>
            <a:gdLst/>
            <a:ahLst/>
            <a:cxnLst/>
            <a:rect l="l" t="t" r="r" b="b"/>
            <a:pathLst>
              <a:path w="769620" h="86995">
                <a:moveTo>
                  <a:pt x="742188" y="15239"/>
                </a:moveTo>
                <a:lnTo>
                  <a:pt x="745235" y="12191"/>
                </a:lnTo>
                <a:lnTo>
                  <a:pt x="746759" y="12191"/>
                </a:lnTo>
                <a:lnTo>
                  <a:pt x="748284" y="9143"/>
                </a:lnTo>
                <a:lnTo>
                  <a:pt x="749808" y="3048"/>
                </a:lnTo>
                <a:lnTo>
                  <a:pt x="754380" y="0"/>
                </a:lnTo>
                <a:lnTo>
                  <a:pt x="760475" y="1523"/>
                </a:lnTo>
                <a:lnTo>
                  <a:pt x="765048" y="3048"/>
                </a:lnTo>
                <a:lnTo>
                  <a:pt x="769620" y="7619"/>
                </a:lnTo>
                <a:lnTo>
                  <a:pt x="769620" y="12191"/>
                </a:lnTo>
                <a:lnTo>
                  <a:pt x="768858" y="13716"/>
                </a:lnTo>
                <a:lnTo>
                  <a:pt x="745235" y="13716"/>
                </a:lnTo>
                <a:lnTo>
                  <a:pt x="742188" y="15239"/>
                </a:lnTo>
                <a:close/>
              </a:path>
              <a:path w="769620" h="86995">
                <a:moveTo>
                  <a:pt x="745235" y="39623"/>
                </a:moveTo>
                <a:lnTo>
                  <a:pt x="464820" y="39623"/>
                </a:lnTo>
                <a:lnTo>
                  <a:pt x="478535" y="38100"/>
                </a:lnTo>
                <a:lnTo>
                  <a:pt x="493775" y="38100"/>
                </a:lnTo>
                <a:lnTo>
                  <a:pt x="507492" y="36575"/>
                </a:lnTo>
                <a:lnTo>
                  <a:pt x="533400" y="36575"/>
                </a:lnTo>
                <a:lnTo>
                  <a:pt x="545592" y="35051"/>
                </a:lnTo>
                <a:lnTo>
                  <a:pt x="647700" y="35051"/>
                </a:lnTo>
                <a:lnTo>
                  <a:pt x="665988" y="32003"/>
                </a:lnTo>
                <a:lnTo>
                  <a:pt x="673608" y="32003"/>
                </a:lnTo>
                <a:lnTo>
                  <a:pt x="681227" y="30479"/>
                </a:lnTo>
                <a:lnTo>
                  <a:pt x="688848" y="30479"/>
                </a:lnTo>
                <a:lnTo>
                  <a:pt x="696467" y="28955"/>
                </a:lnTo>
                <a:lnTo>
                  <a:pt x="694943" y="28955"/>
                </a:lnTo>
                <a:lnTo>
                  <a:pt x="702564" y="27432"/>
                </a:lnTo>
                <a:lnTo>
                  <a:pt x="708659" y="25907"/>
                </a:lnTo>
                <a:lnTo>
                  <a:pt x="713232" y="25907"/>
                </a:lnTo>
                <a:lnTo>
                  <a:pt x="719327" y="24383"/>
                </a:lnTo>
                <a:lnTo>
                  <a:pt x="723900" y="22859"/>
                </a:lnTo>
                <a:lnTo>
                  <a:pt x="722375" y="22859"/>
                </a:lnTo>
                <a:lnTo>
                  <a:pt x="736092" y="18287"/>
                </a:lnTo>
                <a:lnTo>
                  <a:pt x="739140" y="16763"/>
                </a:lnTo>
                <a:lnTo>
                  <a:pt x="743712" y="15239"/>
                </a:lnTo>
                <a:lnTo>
                  <a:pt x="742188" y="15239"/>
                </a:lnTo>
                <a:lnTo>
                  <a:pt x="745235" y="13716"/>
                </a:lnTo>
                <a:lnTo>
                  <a:pt x="768858" y="13716"/>
                </a:lnTo>
                <a:lnTo>
                  <a:pt x="768096" y="15239"/>
                </a:lnTo>
                <a:lnTo>
                  <a:pt x="768096" y="19811"/>
                </a:lnTo>
                <a:lnTo>
                  <a:pt x="766572" y="21335"/>
                </a:lnTo>
                <a:lnTo>
                  <a:pt x="763524" y="27432"/>
                </a:lnTo>
                <a:lnTo>
                  <a:pt x="762000" y="27432"/>
                </a:lnTo>
                <a:lnTo>
                  <a:pt x="760475" y="30479"/>
                </a:lnTo>
                <a:lnTo>
                  <a:pt x="757427" y="33527"/>
                </a:lnTo>
                <a:lnTo>
                  <a:pt x="754380" y="35051"/>
                </a:lnTo>
                <a:lnTo>
                  <a:pt x="752856" y="36575"/>
                </a:lnTo>
                <a:lnTo>
                  <a:pt x="749808" y="38100"/>
                </a:lnTo>
                <a:lnTo>
                  <a:pt x="745235" y="39623"/>
                </a:lnTo>
                <a:close/>
              </a:path>
              <a:path w="769620" h="86995">
                <a:moveTo>
                  <a:pt x="731520" y="45719"/>
                </a:moveTo>
                <a:lnTo>
                  <a:pt x="324612" y="45719"/>
                </a:lnTo>
                <a:lnTo>
                  <a:pt x="336804" y="44195"/>
                </a:lnTo>
                <a:lnTo>
                  <a:pt x="350520" y="44195"/>
                </a:lnTo>
                <a:lnTo>
                  <a:pt x="362712" y="42671"/>
                </a:lnTo>
                <a:lnTo>
                  <a:pt x="373380" y="42671"/>
                </a:lnTo>
                <a:lnTo>
                  <a:pt x="385572" y="41148"/>
                </a:lnTo>
                <a:lnTo>
                  <a:pt x="411480" y="41148"/>
                </a:lnTo>
                <a:lnTo>
                  <a:pt x="423672" y="39623"/>
                </a:lnTo>
                <a:lnTo>
                  <a:pt x="743712" y="39623"/>
                </a:lnTo>
                <a:lnTo>
                  <a:pt x="740664" y="41148"/>
                </a:lnTo>
                <a:lnTo>
                  <a:pt x="736092" y="42671"/>
                </a:lnTo>
                <a:lnTo>
                  <a:pt x="731520" y="45719"/>
                </a:lnTo>
                <a:close/>
              </a:path>
              <a:path w="769620" h="86995">
                <a:moveTo>
                  <a:pt x="707135" y="50291"/>
                </a:moveTo>
                <a:lnTo>
                  <a:pt x="242316" y="50291"/>
                </a:lnTo>
                <a:lnTo>
                  <a:pt x="252983" y="48767"/>
                </a:lnTo>
                <a:lnTo>
                  <a:pt x="265175" y="47243"/>
                </a:lnTo>
                <a:lnTo>
                  <a:pt x="275843" y="45719"/>
                </a:lnTo>
                <a:lnTo>
                  <a:pt x="729996" y="45719"/>
                </a:lnTo>
                <a:lnTo>
                  <a:pt x="723900" y="47243"/>
                </a:lnTo>
                <a:lnTo>
                  <a:pt x="719327" y="48767"/>
                </a:lnTo>
                <a:lnTo>
                  <a:pt x="713232" y="48767"/>
                </a:lnTo>
                <a:lnTo>
                  <a:pt x="707135" y="50291"/>
                </a:lnTo>
                <a:close/>
              </a:path>
              <a:path w="769620" h="86995">
                <a:moveTo>
                  <a:pt x="437388" y="60959"/>
                </a:moveTo>
                <a:lnTo>
                  <a:pt x="146304" y="60959"/>
                </a:lnTo>
                <a:lnTo>
                  <a:pt x="178308" y="56387"/>
                </a:lnTo>
                <a:lnTo>
                  <a:pt x="188975" y="56387"/>
                </a:lnTo>
                <a:lnTo>
                  <a:pt x="231648" y="50291"/>
                </a:lnTo>
                <a:lnTo>
                  <a:pt x="243840" y="48767"/>
                </a:lnTo>
                <a:lnTo>
                  <a:pt x="242316" y="50291"/>
                </a:lnTo>
                <a:lnTo>
                  <a:pt x="705612" y="50291"/>
                </a:lnTo>
                <a:lnTo>
                  <a:pt x="699516" y="51816"/>
                </a:lnTo>
                <a:lnTo>
                  <a:pt x="691896" y="51816"/>
                </a:lnTo>
                <a:lnTo>
                  <a:pt x="676656" y="54863"/>
                </a:lnTo>
                <a:lnTo>
                  <a:pt x="557783" y="54863"/>
                </a:lnTo>
                <a:lnTo>
                  <a:pt x="558545" y="54958"/>
                </a:lnTo>
                <a:lnTo>
                  <a:pt x="534924" y="57911"/>
                </a:lnTo>
                <a:lnTo>
                  <a:pt x="495300" y="57911"/>
                </a:lnTo>
                <a:lnTo>
                  <a:pt x="480059" y="59435"/>
                </a:lnTo>
                <a:lnTo>
                  <a:pt x="451104" y="59435"/>
                </a:lnTo>
                <a:lnTo>
                  <a:pt x="437388" y="60959"/>
                </a:lnTo>
                <a:close/>
              </a:path>
              <a:path w="769620" h="86995">
                <a:moveTo>
                  <a:pt x="558545" y="54958"/>
                </a:moveTo>
                <a:lnTo>
                  <a:pt x="557783" y="54863"/>
                </a:lnTo>
                <a:lnTo>
                  <a:pt x="559308" y="54863"/>
                </a:lnTo>
                <a:lnTo>
                  <a:pt x="558545" y="54958"/>
                </a:lnTo>
                <a:close/>
              </a:path>
              <a:path w="769620" h="86995">
                <a:moveTo>
                  <a:pt x="626364" y="56387"/>
                </a:moveTo>
                <a:lnTo>
                  <a:pt x="569975" y="56387"/>
                </a:lnTo>
                <a:lnTo>
                  <a:pt x="558545" y="54958"/>
                </a:lnTo>
                <a:lnTo>
                  <a:pt x="559308" y="54863"/>
                </a:lnTo>
                <a:lnTo>
                  <a:pt x="637032" y="54863"/>
                </a:lnTo>
                <a:lnTo>
                  <a:pt x="626364" y="56387"/>
                </a:lnTo>
                <a:close/>
              </a:path>
              <a:path w="769620" h="86995">
                <a:moveTo>
                  <a:pt x="649224" y="56387"/>
                </a:moveTo>
                <a:lnTo>
                  <a:pt x="647700" y="56387"/>
                </a:lnTo>
                <a:lnTo>
                  <a:pt x="637032" y="54863"/>
                </a:lnTo>
                <a:lnTo>
                  <a:pt x="659892" y="54863"/>
                </a:lnTo>
                <a:lnTo>
                  <a:pt x="649224" y="56387"/>
                </a:lnTo>
                <a:close/>
              </a:path>
              <a:path w="769620" h="86995">
                <a:moveTo>
                  <a:pt x="374904" y="64007"/>
                </a:moveTo>
                <a:lnTo>
                  <a:pt x="57912" y="64007"/>
                </a:lnTo>
                <a:lnTo>
                  <a:pt x="59435" y="62483"/>
                </a:lnTo>
                <a:lnTo>
                  <a:pt x="68580" y="62483"/>
                </a:lnTo>
                <a:lnTo>
                  <a:pt x="74675" y="60959"/>
                </a:lnTo>
                <a:lnTo>
                  <a:pt x="399288" y="60959"/>
                </a:lnTo>
                <a:lnTo>
                  <a:pt x="374904" y="64007"/>
                </a:lnTo>
                <a:close/>
              </a:path>
              <a:path w="769620" h="86995">
                <a:moveTo>
                  <a:pt x="3657" y="68274"/>
                </a:moveTo>
                <a:lnTo>
                  <a:pt x="4572" y="65532"/>
                </a:lnTo>
                <a:lnTo>
                  <a:pt x="9143" y="64007"/>
                </a:lnTo>
                <a:lnTo>
                  <a:pt x="13716" y="65532"/>
                </a:lnTo>
                <a:lnTo>
                  <a:pt x="9143" y="65532"/>
                </a:lnTo>
                <a:lnTo>
                  <a:pt x="3657" y="68274"/>
                </a:lnTo>
                <a:close/>
              </a:path>
              <a:path w="769620" h="86995">
                <a:moveTo>
                  <a:pt x="338327" y="65532"/>
                </a:moveTo>
                <a:lnTo>
                  <a:pt x="47243" y="65532"/>
                </a:lnTo>
                <a:lnTo>
                  <a:pt x="51816" y="64007"/>
                </a:lnTo>
                <a:lnTo>
                  <a:pt x="352043" y="64007"/>
                </a:lnTo>
                <a:lnTo>
                  <a:pt x="338327" y="65532"/>
                </a:lnTo>
                <a:close/>
              </a:path>
              <a:path w="769620" h="86995">
                <a:moveTo>
                  <a:pt x="13716" y="83819"/>
                </a:moveTo>
                <a:lnTo>
                  <a:pt x="9143" y="83819"/>
                </a:lnTo>
                <a:lnTo>
                  <a:pt x="6096" y="80771"/>
                </a:lnTo>
                <a:lnTo>
                  <a:pt x="2438" y="79552"/>
                </a:lnTo>
                <a:lnTo>
                  <a:pt x="1524" y="77723"/>
                </a:lnTo>
                <a:lnTo>
                  <a:pt x="1524" y="72389"/>
                </a:lnTo>
                <a:lnTo>
                  <a:pt x="3048" y="70103"/>
                </a:lnTo>
                <a:lnTo>
                  <a:pt x="3657" y="68274"/>
                </a:lnTo>
                <a:lnTo>
                  <a:pt x="9143" y="65532"/>
                </a:lnTo>
                <a:lnTo>
                  <a:pt x="12191" y="65532"/>
                </a:lnTo>
                <a:lnTo>
                  <a:pt x="13208" y="66039"/>
                </a:lnTo>
                <a:lnTo>
                  <a:pt x="12191" y="67055"/>
                </a:lnTo>
                <a:lnTo>
                  <a:pt x="16764" y="67055"/>
                </a:lnTo>
                <a:lnTo>
                  <a:pt x="19812" y="68579"/>
                </a:lnTo>
                <a:lnTo>
                  <a:pt x="32004" y="68579"/>
                </a:lnTo>
                <a:lnTo>
                  <a:pt x="32004" y="76200"/>
                </a:lnTo>
                <a:lnTo>
                  <a:pt x="30480" y="79248"/>
                </a:lnTo>
                <a:lnTo>
                  <a:pt x="16764" y="79248"/>
                </a:lnTo>
                <a:lnTo>
                  <a:pt x="16328" y="79901"/>
                </a:lnTo>
                <a:lnTo>
                  <a:pt x="13716" y="80771"/>
                </a:lnTo>
                <a:lnTo>
                  <a:pt x="15748" y="80771"/>
                </a:lnTo>
                <a:lnTo>
                  <a:pt x="13716" y="83819"/>
                </a:lnTo>
                <a:close/>
              </a:path>
              <a:path w="769620" h="86995">
                <a:moveTo>
                  <a:pt x="13208" y="66039"/>
                </a:moveTo>
                <a:lnTo>
                  <a:pt x="12191" y="65532"/>
                </a:lnTo>
                <a:lnTo>
                  <a:pt x="13716" y="65532"/>
                </a:lnTo>
                <a:lnTo>
                  <a:pt x="13208" y="66039"/>
                </a:lnTo>
                <a:close/>
              </a:path>
              <a:path w="769620" h="86995">
                <a:moveTo>
                  <a:pt x="16764" y="67055"/>
                </a:moveTo>
                <a:lnTo>
                  <a:pt x="15240" y="67055"/>
                </a:lnTo>
                <a:lnTo>
                  <a:pt x="13208" y="66039"/>
                </a:lnTo>
                <a:lnTo>
                  <a:pt x="13716" y="65532"/>
                </a:lnTo>
                <a:lnTo>
                  <a:pt x="16764" y="67055"/>
                </a:lnTo>
                <a:close/>
              </a:path>
              <a:path w="769620" h="86995">
                <a:moveTo>
                  <a:pt x="27432" y="68579"/>
                </a:moveTo>
                <a:lnTo>
                  <a:pt x="19812" y="68579"/>
                </a:lnTo>
                <a:lnTo>
                  <a:pt x="13716" y="65532"/>
                </a:lnTo>
                <a:lnTo>
                  <a:pt x="19812" y="65532"/>
                </a:lnTo>
                <a:lnTo>
                  <a:pt x="21335" y="67055"/>
                </a:lnTo>
                <a:lnTo>
                  <a:pt x="30480" y="67055"/>
                </a:lnTo>
                <a:lnTo>
                  <a:pt x="27432" y="68579"/>
                </a:lnTo>
                <a:close/>
              </a:path>
              <a:path w="769620" h="86995">
                <a:moveTo>
                  <a:pt x="30480" y="67055"/>
                </a:moveTo>
                <a:lnTo>
                  <a:pt x="21335" y="67055"/>
                </a:lnTo>
                <a:lnTo>
                  <a:pt x="24383" y="65532"/>
                </a:lnTo>
                <a:lnTo>
                  <a:pt x="28956" y="65532"/>
                </a:lnTo>
                <a:lnTo>
                  <a:pt x="30480" y="67055"/>
                </a:lnTo>
                <a:close/>
              </a:path>
              <a:path w="769620" h="86995">
                <a:moveTo>
                  <a:pt x="326135" y="67055"/>
                </a:moveTo>
                <a:lnTo>
                  <a:pt x="39624" y="67055"/>
                </a:lnTo>
                <a:lnTo>
                  <a:pt x="42672" y="65532"/>
                </a:lnTo>
                <a:lnTo>
                  <a:pt x="327659" y="65532"/>
                </a:lnTo>
                <a:lnTo>
                  <a:pt x="326135" y="67055"/>
                </a:lnTo>
                <a:close/>
              </a:path>
              <a:path w="769620" h="86995">
                <a:moveTo>
                  <a:pt x="15240" y="67055"/>
                </a:moveTo>
                <a:lnTo>
                  <a:pt x="12191" y="67055"/>
                </a:lnTo>
                <a:lnTo>
                  <a:pt x="13208" y="66039"/>
                </a:lnTo>
                <a:lnTo>
                  <a:pt x="15240" y="67055"/>
                </a:lnTo>
                <a:close/>
              </a:path>
              <a:path w="769620" h="86995">
                <a:moveTo>
                  <a:pt x="169164" y="79248"/>
                </a:moveTo>
                <a:lnTo>
                  <a:pt x="30480" y="79248"/>
                </a:lnTo>
                <a:lnTo>
                  <a:pt x="32004" y="76200"/>
                </a:lnTo>
                <a:lnTo>
                  <a:pt x="32004" y="68579"/>
                </a:lnTo>
                <a:lnTo>
                  <a:pt x="30480" y="67055"/>
                </a:lnTo>
                <a:lnTo>
                  <a:pt x="266700" y="67055"/>
                </a:lnTo>
                <a:lnTo>
                  <a:pt x="245364" y="70103"/>
                </a:lnTo>
                <a:lnTo>
                  <a:pt x="233172" y="71627"/>
                </a:lnTo>
                <a:lnTo>
                  <a:pt x="224027" y="71627"/>
                </a:lnTo>
                <a:lnTo>
                  <a:pt x="213359" y="73151"/>
                </a:lnTo>
                <a:lnTo>
                  <a:pt x="211835" y="73151"/>
                </a:lnTo>
                <a:lnTo>
                  <a:pt x="202691" y="74675"/>
                </a:lnTo>
                <a:lnTo>
                  <a:pt x="181356" y="77723"/>
                </a:lnTo>
                <a:lnTo>
                  <a:pt x="169164" y="79248"/>
                </a:lnTo>
                <a:close/>
              </a:path>
              <a:path w="769620" h="86995">
                <a:moveTo>
                  <a:pt x="32004" y="68579"/>
                </a:moveTo>
                <a:lnTo>
                  <a:pt x="27432" y="68579"/>
                </a:lnTo>
                <a:lnTo>
                  <a:pt x="30480" y="67055"/>
                </a:lnTo>
                <a:lnTo>
                  <a:pt x="32004" y="68579"/>
                </a:lnTo>
                <a:close/>
              </a:path>
              <a:path w="769620" h="86995">
                <a:moveTo>
                  <a:pt x="1524" y="72389"/>
                </a:moveTo>
                <a:lnTo>
                  <a:pt x="1524" y="71627"/>
                </a:lnTo>
                <a:lnTo>
                  <a:pt x="3048" y="68579"/>
                </a:lnTo>
                <a:lnTo>
                  <a:pt x="3657" y="68274"/>
                </a:lnTo>
                <a:lnTo>
                  <a:pt x="3048" y="70103"/>
                </a:lnTo>
                <a:lnTo>
                  <a:pt x="1524" y="72389"/>
                </a:lnTo>
                <a:close/>
              </a:path>
              <a:path w="769620" h="86995">
                <a:moveTo>
                  <a:pt x="2438" y="79552"/>
                </a:moveTo>
                <a:lnTo>
                  <a:pt x="1524" y="79248"/>
                </a:lnTo>
                <a:lnTo>
                  <a:pt x="0" y="74675"/>
                </a:lnTo>
                <a:lnTo>
                  <a:pt x="1524" y="72389"/>
                </a:lnTo>
                <a:lnTo>
                  <a:pt x="1524" y="77723"/>
                </a:lnTo>
                <a:lnTo>
                  <a:pt x="2438" y="79552"/>
                </a:lnTo>
                <a:close/>
              </a:path>
              <a:path w="769620" h="86995">
                <a:moveTo>
                  <a:pt x="16328" y="79901"/>
                </a:moveTo>
                <a:lnTo>
                  <a:pt x="16764" y="79248"/>
                </a:lnTo>
                <a:lnTo>
                  <a:pt x="18288" y="79248"/>
                </a:lnTo>
                <a:lnTo>
                  <a:pt x="16328" y="79901"/>
                </a:lnTo>
                <a:close/>
              </a:path>
              <a:path w="769620" h="86995">
                <a:moveTo>
                  <a:pt x="56388" y="83819"/>
                </a:moveTo>
                <a:lnTo>
                  <a:pt x="13716" y="83819"/>
                </a:lnTo>
                <a:lnTo>
                  <a:pt x="16328" y="79901"/>
                </a:lnTo>
                <a:lnTo>
                  <a:pt x="18288" y="79248"/>
                </a:lnTo>
                <a:lnTo>
                  <a:pt x="19812" y="79248"/>
                </a:lnTo>
                <a:lnTo>
                  <a:pt x="16764" y="80771"/>
                </a:lnTo>
                <a:lnTo>
                  <a:pt x="77724" y="80771"/>
                </a:lnTo>
                <a:lnTo>
                  <a:pt x="71627" y="82295"/>
                </a:lnTo>
                <a:lnTo>
                  <a:pt x="60959" y="82295"/>
                </a:lnTo>
                <a:lnTo>
                  <a:pt x="56388" y="83819"/>
                </a:lnTo>
                <a:close/>
              </a:path>
              <a:path w="769620" h="86995">
                <a:moveTo>
                  <a:pt x="18288" y="80771"/>
                </a:moveTo>
                <a:lnTo>
                  <a:pt x="16764" y="80771"/>
                </a:lnTo>
                <a:lnTo>
                  <a:pt x="19812" y="79248"/>
                </a:lnTo>
                <a:lnTo>
                  <a:pt x="18288" y="80771"/>
                </a:lnTo>
                <a:close/>
              </a:path>
              <a:path w="769620" h="86995">
                <a:moveTo>
                  <a:pt x="149351" y="80771"/>
                </a:moveTo>
                <a:lnTo>
                  <a:pt x="18288" y="80771"/>
                </a:lnTo>
                <a:lnTo>
                  <a:pt x="19812" y="79248"/>
                </a:lnTo>
                <a:lnTo>
                  <a:pt x="158496" y="79248"/>
                </a:lnTo>
                <a:lnTo>
                  <a:pt x="149351" y="80771"/>
                </a:lnTo>
                <a:close/>
              </a:path>
              <a:path w="769620" h="86995">
                <a:moveTo>
                  <a:pt x="9143" y="83819"/>
                </a:moveTo>
                <a:lnTo>
                  <a:pt x="3048" y="80771"/>
                </a:lnTo>
                <a:lnTo>
                  <a:pt x="2438" y="79552"/>
                </a:lnTo>
                <a:lnTo>
                  <a:pt x="6096" y="80771"/>
                </a:lnTo>
                <a:lnTo>
                  <a:pt x="9143" y="83819"/>
                </a:lnTo>
                <a:close/>
              </a:path>
              <a:path w="769620" h="86995">
                <a:moveTo>
                  <a:pt x="15748" y="80771"/>
                </a:moveTo>
                <a:lnTo>
                  <a:pt x="13716" y="80771"/>
                </a:lnTo>
                <a:lnTo>
                  <a:pt x="16328" y="79901"/>
                </a:lnTo>
                <a:lnTo>
                  <a:pt x="15748" y="80771"/>
                </a:lnTo>
                <a:close/>
              </a:path>
              <a:path w="769620" h="86995">
                <a:moveTo>
                  <a:pt x="47243" y="85343"/>
                </a:moveTo>
                <a:lnTo>
                  <a:pt x="13716" y="85343"/>
                </a:lnTo>
                <a:lnTo>
                  <a:pt x="10667" y="83819"/>
                </a:lnTo>
                <a:lnTo>
                  <a:pt x="50291" y="83819"/>
                </a:lnTo>
                <a:lnTo>
                  <a:pt x="47243" y="85343"/>
                </a:lnTo>
                <a:close/>
              </a:path>
              <a:path w="769620" h="86995">
                <a:moveTo>
                  <a:pt x="30480" y="86867"/>
                </a:moveTo>
                <a:lnTo>
                  <a:pt x="18288" y="86867"/>
                </a:lnTo>
                <a:lnTo>
                  <a:pt x="15240" y="85343"/>
                </a:lnTo>
                <a:lnTo>
                  <a:pt x="35051" y="85343"/>
                </a:lnTo>
                <a:lnTo>
                  <a:pt x="30480" y="86867"/>
                </a:lnTo>
                <a:close/>
              </a:path>
              <a:path w="769620" h="86995">
                <a:moveTo>
                  <a:pt x="33527" y="86867"/>
                </a:moveTo>
                <a:lnTo>
                  <a:pt x="35051" y="85343"/>
                </a:lnTo>
                <a:lnTo>
                  <a:pt x="38100" y="85343"/>
                </a:lnTo>
                <a:lnTo>
                  <a:pt x="33527" y="868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object 5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781300" y="5526023"/>
            <a:ext cx="473964" cy="394715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3348228" y="5664707"/>
            <a:ext cx="58419" cy="175260"/>
          </a:xfrm>
          <a:custGeom>
            <a:avLst/>
            <a:gdLst/>
            <a:ahLst/>
            <a:cxnLst/>
            <a:rect l="l" t="t" r="r" b="b"/>
            <a:pathLst>
              <a:path w="58420" h="175260">
                <a:moveTo>
                  <a:pt x="21336" y="57912"/>
                </a:moveTo>
                <a:lnTo>
                  <a:pt x="19812" y="51816"/>
                </a:lnTo>
                <a:lnTo>
                  <a:pt x="19812" y="42672"/>
                </a:lnTo>
                <a:lnTo>
                  <a:pt x="18288" y="39624"/>
                </a:lnTo>
                <a:lnTo>
                  <a:pt x="18288" y="35052"/>
                </a:lnTo>
                <a:lnTo>
                  <a:pt x="13716" y="30480"/>
                </a:lnTo>
                <a:lnTo>
                  <a:pt x="15240" y="30480"/>
                </a:lnTo>
                <a:lnTo>
                  <a:pt x="12192" y="27432"/>
                </a:lnTo>
                <a:lnTo>
                  <a:pt x="10668" y="27432"/>
                </a:lnTo>
                <a:lnTo>
                  <a:pt x="7620" y="24384"/>
                </a:lnTo>
                <a:lnTo>
                  <a:pt x="4572" y="22860"/>
                </a:lnTo>
                <a:lnTo>
                  <a:pt x="3048" y="18288"/>
                </a:lnTo>
                <a:lnTo>
                  <a:pt x="1524" y="16764"/>
                </a:lnTo>
                <a:lnTo>
                  <a:pt x="0" y="12192"/>
                </a:lnTo>
                <a:lnTo>
                  <a:pt x="1524" y="7620"/>
                </a:lnTo>
                <a:lnTo>
                  <a:pt x="6096" y="3048"/>
                </a:lnTo>
                <a:lnTo>
                  <a:pt x="7620" y="0"/>
                </a:lnTo>
                <a:lnTo>
                  <a:pt x="12192" y="0"/>
                </a:lnTo>
                <a:lnTo>
                  <a:pt x="13716" y="1524"/>
                </a:lnTo>
                <a:lnTo>
                  <a:pt x="16764" y="3048"/>
                </a:lnTo>
                <a:lnTo>
                  <a:pt x="18288" y="3048"/>
                </a:lnTo>
                <a:lnTo>
                  <a:pt x="19812" y="4572"/>
                </a:lnTo>
                <a:lnTo>
                  <a:pt x="21336" y="7620"/>
                </a:lnTo>
                <a:lnTo>
                  <a:pt x="19812" y="7620"/>
                </a:lnTo>
                <a:lnTo>
                  <a:pt x="22860" y="10668"/>
                </a:lnTo>
                <a:lnTo>
                  <a:pt x="24384" y="10668"/>
                </a:lnTo>
                <a:lnTo>
                  <a:pt x="27432" y="12192"/>
                </a:lnTo>
                <a:lnTo>
                  <a:pt x="32004" y="16764"/>
                </a:lnTo>
                <a:lnTo>
                  <a:pt x="33528" y="19812"/>
                </a:lnTo>
                <a:lnTo>
                  <a:pt x="35052" y="21336"/>
                </a:lnTo>
                <a:lnTo>
                  <a:pt x="36576" y="24384"/>
                </a:lnTo>
                <a:lnTo>
                  <a:pt x="36576" y="25908"/>
                </a:lnTo>
                <a:lnTo>
                  <a:pt x="38100" y="28956"/>
                </a:lnTo>
                <a:lnTo>
                  <a:pt x="38100" y="30480"/>
                </a:lnTo>
                <a:lnTo>
                  <a:pt x="39624" y="35052"/>
                </a:lnTo>
                <a:lnTo>
                  <a:pt x="39624" y="39624"/>
                </a:lnTo>
                <a:lnTo>
                  <a:pt x="41148" y="44196"/>
                </a:lnTo>
                <a:lnTo>
                  <a:pt x="41148" y="50292"/>
                </a:lnTo>
                <a:lnTo>
                  <a:pt x="41529" y="50292"/>
                </a:lnTo>
                <a:lnTo>
                  <a:pt x="42672" y="54864"/>
                </a:lnTo>
                <a:lnTo>
                  <a:pt x="42672" y="56388"/>
                </a:lnTo>
                <a:lnTo>
                  <a:pt x="21336" y="56388"/>
                </a:lnTo>
                <a:lnTo>
                  <a:pt x="21336" y="57912"/>
                </a:lnTo>
                <a:close/>
              </a:path>
              <a:path w="58420" h="175260">
                <a:moveTo>
                  <a:pt x="22352" y="9652"/>
                </a:moveTo>
                <a:lnTo>
                  <a:pt x="21336" y="9144"/>
                </a:lnTo>
                <a:lnTo>
                  <a:pt x="19812" y="7620"/>
                </a:lnTo>
                <a:lnTo>
                  <a:pt x="21844" y="8636"/>
                </a:lnTo>
                <a:lnTo>
                  <a:pt x="22352" y="9652"/>
                </a:lnTo>
                <a:close/>
              </a:path>
              <a:path w="58420" h="175260">
                <a:moveTo>
                  <a:pt x="21844" y="8636"/>
                </a:moveTo>
                <a:lnTo>
                  <a:pt x="19812" y="7620"/>
                </a:lnTo>
                <a:lnTo>
                  <a:pt x="21336" y="7620"/>
                </a:lnTo>
                <a:lnTo>
                  <a:pt x="21844" y="8636"/>
                </a:lnTo>
                <a:close/>
              </a:path>
              <a:path w="58420" h="175260">
                <a:moveTo>
                  <a:pt x="22860" y="9144"/>
                </a:moveTo>
                <a:lnTo>
                  <a:pt x="22098" y="9144"/>
                </a:lnTo>
                <a:lnTo>
                  <a:pt x="21844" y="8636"/>
                </a:lnTo>
                <a:lnTo>
                  <a:pt x="22860" y="9144"/>
                </a:lnTo>
                <a:close/>
              </a:path>
              <a:path w="58420" h="175260">
                <a:moveTo>
                  <a:pt x="22860" y="10668"/>
                </a:moveTo>
                <a:lnTo>
                  <a:pt x="21336" y="9144"/>
                </a:lnTo>
                <a:lnTo>
                  <a:pt x="22352" y="9652"/>
                </a:lnTo>
                <a:lnTo>
                  <a:pt x="22860" y="10668"/>
                </a:lnTo>
                <a:close/>
              </a:path>
              <a:path w="58420" h="175260">
                <a:moveTo>
                  <a:pt x="24384" y="10668"/>
                </a:moveTo>
                <a:lnTo>
                  <a:pt x="22860" y="10668"/>
                </a:lnTo>
                <a:lnTo>
                  <a:pt x="22352" y="9652"/>
                </a:lnTo>
                <a:lnTo>
                  <a:pt x="24384" y="10668"/>
                </a:lnTo>
                <a:close/>
              </a:path>
              <a:path w="58420" h="175260">
                <a:moveTo>
                  <a:pt x="18288" y="36576"/>
                </a:moveTo>
                <a:lnTo>
                  <a:pt x="16764" y="33528"/>
                </a:lnTo>
                <a:lnTo>
                  <a:pt x="18288" y="35052"/>
                </a:lnTo>
                <a:lnTo>
                  <a:pt x="18288" y="36576"/>
                </a:lnTo>
                <a:close/>
              </a:path>
              <a:path w="58420" h="175260">
                <a:moveTo>
                  <a:pt x="41529" y="50292"/>
                </a:moveTo>
                <a:lnTo>
                  <a:pt x="41148" y="50292"/>
                </a:lnTo>
                <a:lnTo>
                  <a:pt x="41148" y="48768"/>
                </a:lnTo>
                <a:lnTo>
                  <a:pt x="41529" y="50292"/>
                </a:lnTo>
                <a:close/>
              </a:path>
              <a:path w="58420" h="175260">
                <a:moveTo>
                  <a:pt x="49911" y="126492"/>
                </a:moveTo>
                <a:lnTo>
                  <a:pt x="27432" y="126492"/>
                </a:lnTo>
                <a:lnTo>
                  <a:pt x="25908" y="120396"/>
                </a:lnTo>
                <a:lnTo>
                  <a:pt x="24384" y="118872"/>
                </a:lnTo>
                <a:lnTo>
                  <a:pt x="24384" y="111252"/>
                </a:lnTo>
                <a:lnTo>
                  <a:pt x="22860" y="103632"/>
                </a:lnTo>
                <a:lnTo>
                  <a:pt x="22860" y="96012"/>
                </a:lnTo>
                <a:lnTo>
                  <a:pt x="21336" y="89916"/>
                </a:lnTo>
                <a:lnTo>
                  <a:pt x="21336" y="56388"/>
                </a:lnTo>
                <a:lnTo>
                  <a:pt x="42672" y="56388"/>
                </a:lnTo>
                <a:lnTo>
                  <a:pt x="42672" y="82296"/>
                </a:lnTo>
                <a:lnTo>
                  <a:pt x="43053" y="82296"/>
                </a:lnTo>
                <a:lnTo>
                  <a:pt x="44196" y="86868"/>
                </a:lnTo>
                <a:lnTo>
                  <a:pt x="44196" y="94488"/>
                </a:lnTo>
                <a:lnTo>
                  <a:pt x="45720" y="100584"/>
                </a:lnTo>
                <a:lnTo>
                  <a:pt x="48463" y="114300"/>
                </a:lnTo>
                <a:lnTo>
                  <a:pt x="47244" y="114300"/>
                </a:lnTo>
                <a:lnTo>
                  <a:pt x="48768" y="120396"/>
                </a:lnTo>
                <a:lnTo>
                  <a:pt x="48768" y="121920"/>
                </a:lnTo>
                <a:lnTo>
                  <a:pt x="49911" y="126492"/>
                </a:lnTo>
                <a:close/>
              </a:path>
              <a:path w="58420" h="175260">
                <a:moveTo>
                  <a:pt x="43053" y="82296"/>
                </a:moveTo>
                <a:lnTo>
                  <a:pt x="42672" y="82296"/>
                </a:lnTo>
                <a:lnTo>
                  <a:pt x="42672" y="80772"/>
                </a:lnTo>
                <a:lnTo>
                  <a:pt x="43053" y="82296"/>
                </a:lnTo>
                <a:close/>
              </a:path>
              <a:path w="58420" h="175260">
                <a:moveTo>
                  <a:pt x="48768" y="115824"/>
                </a:moveTo>
                <a:lnTo>
                  <a:pt x="47244" y="114300"/>
                </a:lnTo>
                <a:lnTo>
                  <a:pt x="48463" y="114300"/>
                </a:lnTo>
                <a:lnTo>
                  <a:pt x="48768" y="115824"/>
                </a:lnTo>
                <a:close/>
              </a:path>
              <a:path w="58420" h="175260">
                <a:moveTo>
                  <a:pt x="30480" y="144780"/>
                </a:moveTo>
                <a:lnTo>
                  <a:pt x="28956" y="140208"/>
                </a:lnTo>
                <a:lnTo>
                  <a:pt x="28956" y="138684"/>
                </a:lnTo>
                <a:lnTo>
                  <a:pt x="27432" y="132588"/>
                </a:lnTo>
                <a:lnTo>
                  <a:pt x="25908" y="124968"/>
                </a:lnTo>
                <a:lnTo>
                  <a:pt x="27432" y="126492"/>
                </a:lnTo>
                <a:lnTo>
                  <a:pt x="49911" y="126492"/>
                </a:lnTo>
                <a:lnTo>
                  <a:pt x="50292" y="128016"/>
                </a:lnTo>
                <a:lnTo>
                  <a:pt x="51816" y="135636"/>
                </a:lnTo>
                <a:lnTo>
                  <a:pt x="52197" y="135636"/>
                </a:lnTo>
                <a:lnTo>
                  <a:pt x="53340" y="140208"/>
                </a:lnTo>
                <a:lnTo>
                  <a:pt x="53340" y="143256"/>
                </a:lnTo>
                <a:lnTo>
                  <a:pt x="30480" y="143256"/>
                </a:lnTo>
                <a:lnTo>
                  <a:pt x="30480" y="144780"/>
                </a:lnTo>
                <a:close/>
              </a:path>
              <a:path w="58420" h="175260">
                <a:moveTo>
                  <a:pt x="52197" y="135636"/>
                </a:moveTo>
                <a:lnTo>
                  <a:pt x="51816" y="135636"/>
                </a:lnTo>
                <a:lnTo>
                  <a:pt x="51816" y="134112"/>
                </a:lnTo>
                <a:lnTo>
                  <a:pt x="52197" y="135636"/>
                </a:lnTo>
                <a:close/>
              </a:path>
              <a:path w="58420" h="175260">
                <a:moveTo>
                  <a:pt x="57912" y="164591"/>
                </a:moveTo>
                <a:lnTo>
                  <a:pt x="35052" y="164591"/>
                </a:lnTo>
                <a:lnTo>
                  <a:pt x="33528" y="161543"/>
                </a:lnTo>
                <a:lnTo>
                  <a:pt x="33528" y="160020"/>
                </a:lnTo>
                <a:lnTo>
                  <a:pt x="32004" y="156972"/>
                </a:lnTo>
                <a:lnTo>
                  <a:pt x="32004" y="152400"/>
                </a:lnTo>
                <a:lnTo>
                  <a:pt x="30480" y="149352"/>
                </a:lnTo>
                <a:lnTo>
                  <a:pt x="30480" y="143256"/>
                </a:lnTo>
                <a:lnTo>
                  <a:pt x="53340" y="143256"/>
                </a:lnTo>
                <a:lnTo>
                  <a:pt x="53340" y="144780"/>
                </a:lnTo>
                <a:lnTo>
                  <a:pt x="53848" y="144780"/>
                </a:lnTo>
                <a:lnTo>
                  <a:pt x="54864" y="147828"/>
                </a:lnTo>
                <a:lnTo>
                  <a:pt x="54864" y="152400"/>
                </a:lnTo>
                <a:lnTo>
                  <a:pt x="55372" y="152400"/>
                </a:lnTo>
                <a:lnTo>
                  <a:pt x="56388" y="155448"/>
                </a:lnTo>
                <a:lnTo>
                  <a:pt x="56388" y="158496"/>
                </a:lnTo>
                <a:lnTo>
                  <a:pt x="57912" y="161543"/>
                </a:lnTo>
                <a:lnTo>
                  <a:pt x="57912" y="164591"/>
                </a:lnTo>
                <a:close/>
              </a:path>
              <a:path w="58420" h="175260">
                <a:moveTo>
                  <a:pt x="53848" y="144780"/>
                </a:moveTo>
                <a:lnTo>
                  <a:pt x="53340" y="144780"/>
                </a:lnTo>
                <a:lnTo>
                  <a:pt x="53340" y="143256"/>
                </a:lnTo>
                <a:lnTo>
                  <a:pt x="53848" y="144780"/>
                </a:lnTo>
                <a:close/>
              </a:path>
              <a:path w="58420" h="175260">
                <a:moveTo>
                  <a:pt x="55372" y="152400"/>
                </a:moveTo>
                <a:lnTo>
                  <a:pt x="54864" y="152400"/>
                </a:lnTo>
                <a:lnTo>
                  <a:pt x="54864" y="150876"/>
                </a:lnTo>
                <a:lnTo>
                  <a:pt x="55372" y="152400"/>
                </a:lnTo>
                <a:close/>
              </a:path>
              <a:path w="58420" h="175260">
                <a:moveTo>
                  <a:pt x="42672" y="175260"/>
                </a:moveTo>
                <a:lnTo>
                  <a:pt x="36576" y="172212"/>
                </a:lnTo>
                <a:lnTo>
                  <a:pt x="35052" y="166116"/>
                </a:lnTo>
                <a:lnTo>
                  <a:pt x="33528" y="163067"/>
                </a:lnTo>
                <a:lnTo>
                  <a:pt x="35052" y="164591"/>
                </a:lnTo>
                <a:lnTo>
                  <a:pt x="57912" y="164591"/>
                </a:lnTo>
                <a:lnTo>
                  <a:pt x="57912" y="167640"/>
                </a:lnTo>
                <a:lnTo>
                  <a:pt x="54864" y="173736"/>
                </a:lnTo>
                <a:lnTo>
                  <a:pt x="48768" y="173736"/>
                </a:lnTo>
                <a:lnTo>
                  <a:pt x="42672" y="175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89603" y="5282184"/>
            <a:ext cx="207645" cy="26034"/>
          </a:xfrm>
          <a:custGeom>
            <a:avLst/>
            <a:gdLst/>
            <a:ahLst/>
            <a:cxnLst/>
            <a:rect l="l" t="t" r="r" b="b"/>
            <a:pathLst>
              <a:path w="207645" h="26035">
                <a:moveTo>
                  <a:pt x="206501" y="6096"/>
                </a:moveTo>
                <a:lnTo>
                  <a:pt x="53340" y="6096"/>
                </a:lnTo>
                <a:lnTo>
                  <a:pt x="59436" y="4572"/>
                </a:lnTo>
                <a:lnTo>
                  <a:pt x="80772" y="4572"/>
                </a:lnTo>
                <a:lnTo>
                  <a:pt x="86868" y="3048"/>
                </a:lnTo>
                <a:lnTo>
                  <a:pt x="172212" y="3048"/>
                </a:lnTo>
                <a:lnTo>
                  <a:pt x="176784" y="1524"/>
                </a:lnTo>
                <a:lnTo>
                  <a:pt x="184403" y="1524"/>
                </a:lnTo>
                <a:lnTo>
                  <a:pt x="188976" y="0"/>
                </a:lnTo>
                <a:lnTo>
                  <a:pt x="201168" y="0"/>
                </a:lnTo>
                <a:lnTo>
                  <a:pt x="205739" y="3048"/>
                </a:lnTo>
                <a:lnTo>
                  <a:pt x="206501" y="6096"/>
                </a:lnTo>
                <a:close/>
              </a:path>
              <a:path w="207645" h="26035">
                <a:moveTo>
                  <a:pt x="137160" y="3048"/>
                </a:moveTo>
                <a:lnTo>
                  <a:pt x="109728" y="3048"/>
                </a:lnTo>
                <a:lnTo>
                  <a:pt x="118872" y="1524"/>
                </a:lnTo>
                <a:lnTo>
                  <a:pt x="129540" y="1524"/>
                </a:lnTo>
                <a:lnTo>
                  <a:pt x="137160" y="3048"/>
                </a:lnTo>
                <a:close/>
              </a:path>
              <a:path w="207645" h="26035">
                <a:moveTo>
                  <a:pt x="172212" y="3048"/>
                </a:moveTo>
                <a:lnTo>
                  <a:pt x="161544" y="3048"/>
                </a:lnTo>
                <a:lnTo>
                  <a:pt x="167639" y="1524"/>
                </a:lnTo>
                <a:lnTo>
                  <a:pt x="173736" y="1524"/>
                </a:lnTo>
                <a:lnTo>
                  <a:pt x="172212" y="3048"/>
                </a:lnTo>
                <a:close/>
              </a:path>
              <a:path w="207645" h="26035">
                <a:moveTo>
                  <a:pt x="196596" y="22860"/>
                </a:moveTo>
                <a:lnTo>
                  <a:pt x="7620" y="22860"/>
                </a:lnTo>
                <a:lnTo>
                  <a:pt x="3048" y="21336"/>
                </a:lnTo>
                <a:lnTo>
                  <a:pt x="0" y="18288"/>
                </a:lnTo>
                <a:lnTo>
                  <a:pt x="0" y="7620"/>
                </a:lnTo>
                <a:lnTo>
                  <a:pt x="4572" y="4572"/>
                </a:lnTo>
                <a:lnTo>
                  <a:pt x="32004" y="4572"/>
                </a:lnTo>
                <a:lnTo>
                  <a:pt x="36576" y="6096"/>
                </a:lnTo>
                <a:lnTo>
                  <a:pt x="206501" y="6096"/>
                </a:lnTo>
                <a:lnTo>
                  <a:pt x="207263" y="9144"/>
                </a:lnTo>
                <a:lnTo>
                  <a:pt x="207263" y="13716"/>
                </a:lnTo>
                <a:lnTo>
                  <a:pt x="204215" y="19812"/>
                </a:lnTo>
                <a:lnTo>
                  <a:pt x="199644" y="21336"/>
                </a:lnTo>
                <a:lnTo>
                  <a:pt x="196596" y="22860"/>
                </a:lnTo>
                <a:close/>
              </a:path>
              <a:path w="207645" h="26035">
                <a:moveTo>
                  <a:pt x="114300" y="24384"/>
                </a:moveTo>
                <a:lnTo>
                  <a:pt x="28956" y="24384"/>
                </a:lnTo>
                <a:lnTo>
                  <a:pt x="25908" y="22860"/>
                </a:lnTo>
                <a:lnTo>
                  <a:pt x="121920" y="22860"/>
                </a:lnTo>
                <a:lnTo>
                  <a:pt x="114300" y="24384"/>
                </a:lnTo>
                <a:close/>
              </a:path>
              <a:path w="207645" h="26035">
                <a:moveTo>
                  <a:pt x="182880" y="24384"/>
                </a:moveTo>
                <a:lnTo>
                  <a:pt x="134112" y="24384"/>
                </a:lnTo>
                <a:lnTo>
                  <a:pt x="126492" y="22860"/>
                </a:lnTo>
                <a:lnTo>
                  <a:pt x="187451" y="22860"/>
                </a:lnTo>
                <a:lnTo>
                  <a:pt x="182880" y="24384"/>
                </a:lnTo>
                <a:close/>
              </a:path>
              <a:path w="207645" h="26035">
                <a:moveTo>
                  <a:pt x="82296" y="25908"/>
                </a:moveTo>
                <a:lnTo>
                  <a:pt x="47244" y="25908"/>
                </a:lnTo>
                <a:lnTo>
                  <a:pt x="41148" y="24384"/>
                </a:lnTo>
                <a:lnTo>
                  <a:pt x="89916" y="24384"/>
                </a:lnTo>
                <a:lnTo>
                  <a:pt x="82296" y="25908"/>
                </a:lnTo>
                <a:close/>
              </a:path>
              <a:path w="207645" h="26035">
                <a:moveTo>
                  <a:pt x="163068" y="25908"/>
                </a:moveTo>
                <a:lnTo>
                  <a:pt x="149352" y="25908"/>
                </a:lnTo>
                <a:lnTo>
                  <a:pt x="149352" y="24384"/>
                </a:lnTo>
                <a:lnTo>
                  <a:pt x="169163" y="24384"/>
                </a:lnTo>
                <a:lnTo>
                  <a:pt x="163068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13988" y="5367527"/>
            <a:ext cx="193675" cy="40005"/>
          </a:xfrm>
          <a:custGeom>
            <a:avLst/>
            <a:gdLst/>
            <a:ahLst/>
            <a:cxnLst/>
            <a:rect l="l" t="t" r="r" b="b"/>
            <a:pathLst>
              <a:path w="193675" h="40004">
                <a:moveTo>
                  <a:pt x="21844" y="5080"/>
                </a:moveTo>
                <a:lnTo>
                  <a:pt x="22860" y="3048"/>
                </a:lnTo>
                <a:lnTo>
                  <a:pt x="25908" y="1524"/>
                </a:lnTo>
                <a:lnTo>
                  <a:pt x="27432" y="0"/>
                </a:lnTo>
                <a:lnTo>
                  <a:pt x="28956" y="0"/>
                </a:lnTo>
                <a:lnTo>
                  <a:pt x="32004" y="3048"/>
                </a:lnTo>
                <a:lnTo>
                  <a:pt x="32004" y="4572"/>
                </a:lnTo>
                <a:lnTo>
                  <a:pt x="22860" y="4572"/>
                </a:lnTo>
                <a:lnTo>
                  <a:pt x="21844" y="5080"/>
                </a:lnTo>
                <a:close/>
              </a:path>
              <a:path w="193675" h="40004">
                <a:moveTo>
                  <a:pt x="190500" y="6096"/>
                </a:moveTo>
                <a:lnTo>
                  <a:pt x="170688" y="6096"/>
                </a:lnTo>
                <a:lnTo>
                  <a:pt x="173736" y="3048"/>
                </a:lnTo>
                <a:lnTo>
                  <a:pt x="176784" y="3048"/>
                </a:lnTo>
                <a:lnTo>
                  <a:pt x="178308" y="1524"/>
                </a:lnTo>
                <a:lnTo>
                  <a:pt x="182880" y="0"/>
                </a:lnTo>
                <a:lnTo>
                  <a:pt x="188976" y="1524"/>
                </a:lnTo>
                <a:lnTo>
                  <a:pt x="190500" y="6096"/>
                </a:lnTo>
                <a:close/>
              </a:path>
              <a:path w="193675" h="40004">
                <a:moveTo>
                  <a:pt x="6096" y="6096"/>
                </a:moveTo>
                <a:lnTo>
                  <a:pt x="7620" y="4572"/>
                </a:lnTo>
                <a:lnTo>
                  <a:pt x="9144" y="5080"/>
                </a:lnTo>
                <a:lnTo>
                  <a:pt x="6096" y="6096"/>
                </a:lnTo>
                <a:close/>
              </a:path>
              <a:path w="193675" h="40004">
                <a:moveTo>
                  <a:pt x="15240" y="6096"/>
                </a:moveTo>
                <a:lnTo>
                  <a:pt x="12192" y="6096"/>
                </a:lnTo>
                <a:lnTo>
                  <a:pt x="9144" y="5080"/>
                </a:lnTo>
                <a:lnTo>
                  <a:pt x="10668" y="4572"/>
                </a:lnTo>
                <a:lnTo>
                  <a:pt x="15240" y="6096"/>
                </a:lnTo>
                <a:close/>
              </a:path>
              <a:path w="193675" h="40004">
                <a:moveTo>
                  <a:pt x="19812" y="6096"/>
                </a:moveTo>
                <a:lnTo>
                  <a:pt x="16764" y="6096"/>
                </a:lnTo>
                <a:lnTo>
                  <a:pt x="18288" y="4572"/>
                </a:lnTo>
                <a:lnTo>
                  <a:pt x="21336" y="4572"/>
                </a:lnTo>
                <a:lnTo>
                  <a:pt x="21844" y="5080"/>
                </a:lnTo>
                <a:lnTo>
                  <a:pt x="19812" y="6096"/>
                </a:lnTo>
                <a:close/>
              </a:path>
              <a:path w="193675" h="40004">
                <a:moveTo>
                  <a:pt x="22098" y="5334"/>
                </a:moveTo>
                <a:lnTo>
                  <a:pt x="21844" y="5080"/>
                </a:lnTo>
                <a:lnTo>
                  <a:pt x="22860" y="4572"/>
                </a:lnTo>
                <a:lnTo>
                  <a:pt x="22098" y="5334"/>
                </a:lnTo>
                <a:close/>
              </a:path>
              <a:path w="193675" h="40004">
                <a:moveTo>
                  <a:pt x="27813" y="10287"/>
                </a:moveTo>
                <a:lnTo>
                  <a:pt x="24384" y="9144"/>
                </a:lnTo>
                <a:lnTo>
                  <a:pt x="22860" y="9144"/>
                </a:lnTo>
                <a:lnTo>
                  <a:pt x="19812" y="7620"/>
                </a:lnTo>
                <a:lnTo>
                  <a:pt x="15240" y="6096"/>
                </a:lnTo>
                <a:lnTo>
                  <a:pt x="22860" y="6096"/>
                </a:lnTo>
                <a:lnTo>
                  <a:pt x="22098" y="5334"/>
                </a:lnTo>
                <a:lnTo>
                  <a:pt x="22860" y="4572"/>
                </a:lnTo>
                <a:lnTo>
                  <a:pt x="32004" y="4572"/>
                </a:lnTo>
                <a:lnTo>
                  <a:pt x="30480" y="6096"/>
                </a:lnTo>
                <a:lnTo>
                  <a:pt x="28956" y="9144"/>
                </a:lnTo>
                <a:lnTo>
                  <a:pt x="27813" y="10287"/>
                </a:lnTo>
                <a:close/>
              </a:path>
              <a:path w="193675" h="40004">
                <a:moveTo>
                  <a:pt x="166116" y="8128"/>
                </a:moveTo>
                <a:lnTo>
                  <a:pt x="169164" y="6096"/>
                </a:lnTo>
                <a:lnTo>
                  <a:pt x="172212" y="4572"/>
                </a:lnTo>
                <a:lnTo>
                  <a:pt x="170688" y="6096"/>
                </a:lnTo>
                <a:lnTo>
                  <a:pt x="190500" y="6096"/>
                </a:lnTo>
                <a:lnTo>
                  <a:pt x="192024" y="7620"/>
                </a:lnTo>
                <a:lnTo>
                  <a:pt x="167640" y="7620"/>
                </a:lnTo>
                <a:lnTo>
                  <a:pt x="166116" y="8128"/>
                </a:lnTo>
                <a:close/>
              </a:path>
              <a:path w="193675" h="40004">
                <a:moveTo>
                  <a:pt x="13716" y="27432"/>
                </a:moveTo>
                <a:lnTo>
                  <a:pt x="12192" y="27432"/>
                </a:lnTo>
                <a:lnTo>
                  <a:pt x="7620" y="25908"/>
                </a:lnTo>
                <a:lnTo>
                  <a:pt x="2286" y="20574"/>
                </a:lnTo>
                <a:lnTo>
                  <a:pt x="1524" y="18288"/>
                </a:lnTo>
                <a:lnTo>
                  <a:pt x="1524" y="13716"/>
                </a:lnTo>
                <a:lnTo>
                  <a:pt x="2032" y="12192"/>
                </a:lnTo>
                <a:lnTo>
                  <a:pt x="6096" y="6096"/>
                </a:lnTo>
                <a:lnTo>
                  <a:pt x="9144" y="5080"/>
                </a:lnTo>
                <a:lnTo>
                  <a:pt x="12192" y="6096"/>
                </a:lnTo>
                <a:lnTo>
                  <a:pt x="15240" y="6096"/>
                </a:lnTo>
                <a:lnTo>
                  <a:pt x="19812" y="7620"/>
                </a:lnTo>
                <a:lnTo>
                  <a:pt x="22860" y="9144"/>
                </a:lnTo>
                <a:lnTo>
                  <a:pt x="24384" y="9144"/>
                </a:lnTo>
                <a:lnTo>
                  <a:pt x="27813" y="10287"/>
                </a:lnTo>
                <a:lnTo>
                  <a:pt x="27432" y="10668"/>
                </a:lnTo>
                <a:lnTo>
                  <a:pt x="25908" y="10668"/>
                </a:lnTo>
                <a:lnTo>
                  <a:pt x="25908" y="13716"/>
                </a:lnTo>
                <a:lnTo>
                  <a:pt x="24384" y="16764"/>
                </a:lnTo>
                <a:lnTo>
                  <a:pt x="22860" y="18288"/>
                </a:lnTo>
                <a:lnTo>
                  <a:pt x="22860" y="19812"/>
                </a:lnTo>
                <a:lnTo>
                  <a:pt x="21336" y="21336"/>
                </a:lnTo>
                <a:lnTo>
                  <a:pt x="21336" y="22860"/>
                </a:lnTo>
                <a:lnTo>
                  <a:pt x="18288" y="24384"/>
                </a:lnTo>
                <a:lnTo>
                  <a:pt x="13716" y="27432"/>
                </a:lnTo>
                <a:close/>
              </a:path>
              <a:path w="193675" h="40004">
                <a:moveTo>
                  <a:pt x="21336" y="6096"/>
                </a:moveTo>
                <a:lnTo>
                  <a:pt x="19812" y="6096"/>
                </a:lnTo>
                <a:lnTo>
                  <a:pt x="21844" y="5080"/>
                </a:lnTo>
                <a:lnTo>
                  <a:pt x="21336" y="6096"/>
                </a:lnTo>
                <a:close/>
              </a:path>
              <a:path w="193675" h="40004">
                <a:moveTo>
                  <a:pt x="21336" y="6096"/>
                </a:moveTo>
                <a:lnTo>
                  <a:pt x="21844" y="5080"/>
                </a:lnTo>
                <a:lnTo>
                  <a:pt x="22098" y="5334"/>
                </a:lnTo>
                <a:lnTo>
                  <a:pt x="21336" y="6096"/>
                </a:lnTo>
                <a:close/>
              </a:path>
              <a:path w="193675" h="40004">
                <a:moveTo>
                  <a:pt x="22860" y="6096"/>
                </a:moveTo>
                <a:lnTo>
                  <a:pt x="21336" y="6096"/>
                </a:lnTo>
                <a:lnTo>
                  <a:pt x="22098" y="5334"/>
                </a:lnTo>
                <a:lnTo>
                  <a:pt x="22860" y="6096"/>
                </a:lnTo>
                <a:close/>
              </a:path>
              <a:path w="193675" h="40004">
                <a:moveTo>
                  <a:pt x="2032" y="12192"/>
                </a:moveTo>
                <a:lnTo>
                  <a:pt x="3048" y="9144"/>
                </a:lnTo>
                <a:lnTo>
                  <a:pt x="6096" y="6096"/>
                </a:lnTo>
                <a:lnTo>
                  <a:pt x="2032" y="12192"/>
                </a:lnTo>
                <a:close/>
              </a:path>
              <a:path w="193675" h="40004">
                <a:moveTo>
                  <a:pt x="164592" y="9144"/>
                </a:moveTo>
                <a:lnTo>
                  <a:pt x="166116" y="8128"/>
                </a:lnTo>
                <a:lnTo>
                  <a:pt x="167640" y="7620"/>
                </a:lnTo>
                <a:lnTo>
                  <a:pt x="164592" y="9144"/>
                </a:lnTo>
                <a:close/>
              </a:path>
              <a:path w="193675" h="40004">
                <a:moveTo>
                  <a:pt x="193548" y="9144"/>
                </a:moveTo>
                <a:lnTo>
                  <a:pt x="164592" y="9144"/>
                </a:lnTo>
                <a:lnTo>
                  <a:pt x="167640" y="7620"/>
                </a:lnTo>
                <a:lnTo>
                  <a:pt x="192024" y="7620"/>
                </a:lnTo>
                <a:lnTo>
                  <a:pt x="193548" y="9144"/>
                </a:lnTo>
                <a:close/>
              </a:path>
              <a:path w="193675" h="40004">
                <a:moveTo>
                  <a:pt x="191262" y="16764"/>
                </a:moveTo>
                <a:lnTo>
                  <a:pt x="115824" y="16764"/>
                </a:lnTo>
                <a:lnTo>
                  <a:pt x="121920" y="15240"/>
                </a:lnTo>
                <a:lnTo>
                  <a:pt x="138684" y="15240"/>
                </a:lnTo>
                <a:lnTo>
                  <a:pt x="147828" y="12192"/>
                </a:lnTo>
                <a:lnTo>
                  <a:pt x="153924" y="12192"/>
                </a:lnTo>
                <a:lnTo>
                  <a:pt x="166116" y="8128"/>
                </a:lnTo>
                <a:lnTo>
                  <a:pt x="164592" y="9144"/>
                </a:lnTo>
                <a:lnTo>
                  <a:pt x="193548" y="9144"/>
                </a:lnTo>
                <a:lnTo>
                  <a:pt x="193548" y="15240"/>
                </a:lnTo>
                <a:lnTo>
                  <a:pt x="191262" y="16764"/>
                </a:lnTo>
                <a:close/>
              </a:path>
              <a:path w="193675" h="40004">
                <a:moveTo>
                  <a:pt x="175260" y="28956"/>
                </a:moveTo>
                <a:lnTo>
                  <a:pt x="15240" y="28956"/>
                </a:lnTo>
                <a:lnTo>
                  <a:pt x="10668" y="27432"/>
                </a:lnTo>
                <a:lnTo>
                  <a:pt x="13716" y="27432"/>
                </a:lnTo>
                <a:lnTo>
                  <a:pt x="18288" y="24384"/>
                </a:lnTo>
                <a:lnTo>
                  <a:pt x="21336" y="22860"/>
                </a:lnTo>
                <a:lnTo>
                  <a:pt x="21336" y="21336"/>
                </a:lnTo>
                <a:lnTo>
                  <a:pt x="22860" y="19812"/>
                </a:lnTo>
                <a:lnTo>
                  <a:pt x="22860" y="18288"/>
                </a:lnTo>
                <a:lnTo>
                  <a:pt x="24384" y="16764"/>
                </a:lnTo>
                <a:lnTo>
                  <a:pt x="25908" y="13716"/>
                </a:lnTo>
                <a:lnTo>
                  <a:pt x="25908" y="12192"/>
                </a:lnTo>
                <a:lnTo>
                  <a:pt x="27813" y="10287"/>
                </a:lnTo>
                <a:lnTo>
                  <a:pt x="28956" y="10668"/>
                </a:lnTo>
                <a:lnTo>
                  <a:pt x="33528" y="10668"/>
                </a:lnTo>
                <a:lnTo>
                  <a:pt x="38100" y="12192"/>
                </a:lnTo>
                <a:lnTo>
                  <a:pt x="45720" y="12192"/>
                </a:lnTo>
                <a:lnTo>
                  <a:pt x="51816" y="13716"/>
                </a:lnTo>
                <a:lnTo>
                  <a:pt x="57912" y="13716"/>
                </a:lnTo>
                <a:lnTo>
                  <a:pt x="64008" y="15240"/>
                </a:lnTo>
                <a:lnTo>
                  <a:pt x="76200" y="15240"/>
                </a:lnTo>
                <a:lnTo>
                  <a:pt x="83820" y="16764"/>
                </a:lnTo>
                <a:lnTo>
                  <a:pt x="191262" y="16764"/>
                </a:lnTo>
                <a:lnTo>
                  <a:pt x="188976" y="18288"/>
                </a:lnTo>
                <a:lnTo>
                  <a:pt x="182880" y="24384"/>
                </a:lnTo>
                <a:lnTo>
                  <a:pt x="179832" y="25908"/>
                </a:lnTo>
                <a:lnTo>
                  <a:pt x="175260" y="28956"/>
                </a:lnTo>
                <a:close/>
              </a:path>
              <a:path w="193675" h="40004">
                <a:moveTo>
                  <a:pt x="25908" y="12192"/>
                </a:moveTo>
                <a:lnTo>
                  <a:pt x="25908" y="10668"/>
                </a:lnTo>
                <a:lnTo>
                  <a:pt x="27432" y="10668"/>
                </a:lnTo>
                <a:lnTo>
                  <a:pt x="25908" y="12192"/>
                </a:lnTo>
                <a:close/>
              </a:path>
              <a:path w="193675" h="40004">
                <a:moveTo>
                  <a:pt x="153924" y="12192"/>
                </a:moveTo>
                <a:lnTo>
                  <a:pt x="152400" y="12192"/>
                </a:lnTo>
                <a:lnTo>
                  <a:pt x="155448" y="10668"/>
                </a:lnTo>
                <a:lnTo>
                  <a:pt x="153924" y="12192"/>
                </a:lnTo>
                <a:close/>
              </a:path>
              <a:path w="193675" h="40004">
                <a:moveTo>
                  <a:pt x="2286" y="20574"/>
                </a:moveTo>
                <a:lnTo>
                  <a:pt x="1524" y="19812"/>
                </a:lnTo>
                <a:lnTo>
                  <a:pt x="0" y="15240"/>
                </a:lnTo>
                <a:lnTo>
                  <a:pt x="2032" y="12192"/>
                </a:lnTo>
                <a:lnTo>
                  <a:pt x="1524" y="13716"/>
                </a:lnTo>
                <a:lnTo>
                  <a:pt x="1524" y="18288"/>
                </a:lnTo>
                <a:lnTo>
                  <a:pt x="2286" y="20574"/>
                </a:lnTo>
                <a:close/>
              </a:path>
              <a:path w="193675" h="40004">
                <a:moveTo>
                  <a:pt x="138684" y="15240"/>
                </a:moveTo>
                <a:lnTo>
                  <a:pt x="134112" y="15240"/>
                </a:lnTo>
                <a:lnTo>
                  <a:pt x="138684" y="13716"/>
                </a:lnTo>
                <a:lnTo>
                  <a:pt x="138684" y="15240"/>
                </a:lnTo>
                <a:close/>
              </a:path>
              <a:path w="193675" h="40004">
                <a:moveTo>
                  <a:pt x="7620" y="25908"/>
                </a:moveTo>
                <a:lnTo>
                  <a:pt x="3048" y="22860"/>
                </a:lnTo>
                <a:lnTo>
                  <a:pt x="2286" y="20574"/>
                </a:lnTo>
                <a:lnTo>
                  <a:pt x="7620" y="25908"/>
                </a:lnTo>
                <a:close/>
              </a:path>
              <a:path w="193675" h="40004">
                <a:moveTo>
                  <a:pt x="12192" y="27432"/>
                </a:moveTo>
                <a:lnTo>
                  <a:pt x="9144" y="27432"/>
                </a:lnTo>
                <a:lnTo>
                  <a:pt x="7620" y="25908"/>
                </a:lnTo>
                <a:lnTo>
                  <a:pt x="12192" y="27432"/>
                </a:lnTo>
                <a:close/>
              </a:path>
              <a:path w="193675" h="40004">
                <a:moveTo>
                  <a:pt x="170688" y="30480"/>
                </a:moveTo>
                <a:lnTo>
                  <a:pt x="19812" y="30480"/>
                </a:lnTo>
                <a:lnTo>
                  <a:pt x="16764" y="28956"/>
                </a:lnTo>
                <a:lnTo>
                  <a:pt x="173736" y="28956"/>
                </a:lnTo>
                <a:lnTo>
                  <a:pt x="170688" y="30480"/>
                </a:lnTo>
                <a:close/>
              </a:path>
              <a:path w="193675" h="40004">
                <a:moveTo>
                  <a:pt x="163068" y="33528"/>
                </a:moveTo>
                <a:lnTo>
                  <a:pt x="32004" y="33528"/>
                </a:lnTo>
                <a:lnTo>
                  <a:pt x="27432" y="32004"/>
                </a:lnTo>
                <a:lnTo>
                  <a:pt x="28956" y="32004"/>
                </a:lnTo>
                <a:lnTo>
                  <a:pt x="24384" y="30480"/>
                </a:lnTo>
                <a:lnTo>
                  <a:pt x="169164" y="30480"/>
                </a:lnTo>
                <a:lnTo>
                  <a:pt x="163068" y="33528"/>
                </a:lnTo>
                <a:close/>
              </a:path>
              <a:path w="193675" h="40004">
                <a:moveTo>
                  <a:pt x="143256" y="38100"/>
                </a:moveTo>
                <a:lnTo>
                  <a:pt x="60960" y="38100"/>
                </a:lnTo>
                <a:lnTo>
                  <a:pt x="48768" y="35052"/>
                </a:lnTo>
                <a:lnTo>
                  <a:pt x="42672" y="35052"/>
                </a:lnTo>
                <a:lnTo>
                  <a:pt x="38100" y="33528"/>
                </a:lnTo>
                <a:lnTo>
                  <a:pt x="161544" y="33528"/>
                </a:lnTo>
                <a:lnTo>
                  <a:pt x="152400" y="36576"/>
                </a:lnTo>
                <a:lnTo>
                  <a:pt x="147828" y="36576"/>
                </a:lnTo>
                <a:lnTo>
                  <a:pt x="143256" y="38100"/>
                </a:lnTo>
                <a:close/>
              </a:path>
              <a:path w="193675" h="40004">
                <a:moveTo>
                  <a:pt x="131064" y="39624"/>
                </a:moveTo>
                <a:lnTo>
                  <a:pt x="74676" y="39624"/>
                </a:lnTo>
                <a:lnTo>
                  <a:pt x="67056" y="38100"/>
                </a:lnTo>
                <a:lnTo>
                  <a:pt x="137160" y="38100"/>
                </a:lnTo>
                <a:lnTo>
                  <a:pt x="131064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42232" y="4985003"/>
            <a:ext cx="238125" cy="274320"/>
          </a:xfrm>
          <a:custGeom>
            <a:avLst/>
            <a:gdLst/>
            <a:ahLst/>
            <a:cxnLst/>
            <a:rect l="l" t="t" r="r" b="b"/>
            <a:pathLst>
              <a:path w="238125" h="274320">
                <a:moveTo>
                  <a:pt x="230124" y="167640"/>
                </a:moveTo>
                <a:lnTo>
                  <a:pt x="205740" y="167640"/>
                </a:lnTo>
                <a:lnTo>
                  <a:pt x="205740" y="126492"/>
                </a:lnTo>
                <a:lnTo>
                  <a:pt x="207264" y="117348"/>
                </a:lnTo>
                <a:lnTo>
                  <a:pt x="207264" y="106680"/>
                </a:lnTo>
                <a:lnTo>
                  <a:pt x="208787" y="97535"/>
                </a:lnTo>
                <a:lnTo>
                  <a:pt x="208787" y="88392"/>
                </a:lnTo>
                <a:lnTo>
                  <a:pt x="210311" y="80772"/>
                </a:lnTo>
                <a:lnTo>
                  <a:pt x="210311" y="73151"/>
                </a:lnTo>
                <a:lnTo>
                  <a:pt x="211835" y="65532"/>
                </a:lnTo>
                <a:lnTo>
                  <a:pt x="211835" y="22860"/>
                </a:lnTo>
                <a:lnTo>
                  <a:pt x="213359" y="21335"/>
                </a:lnTo>
                <a:lnTo>
                  <a:pt x="213359" y="12192"/>
                </a:lnTo>
                <a:lnTo>
                  <a:pt x="214883" y="10667"/>
                </a:lnTo>
                <a:lnTo>
                  <a:pt x="214883" y="4572"/>
                </a:lnTo>
                <a:lnTo>
                  <a:pt x="219456" y="1524"/>
                </a:lnTo>
                <a:lnTo>
                  <a:pt x="224027" y="0"/>
                </a:lnTo>
                <a:lnTo>
                  <a:pt x="228600" y="0"/>
                </a:lnTo>
                <a:lnTo>
                  <a:pt x="234695" y="3048"/>
                </a:lnTo>
                <a:lnTo>
                  <a:pt x="236219" y="7619"/>
                </a:lnTo>
                <a:lnTo>
                  <a:pt x="237743" y="9144"/>
                </a:lnTo>
                <a:lnTo>
                  <a:pt x="237743" y="27432"/>
                </a:lnTo>
                <a:lnTo>
                  <a:pt x="236219" y="27432"/>
                </a:lnTo>
                <a:lnTo>
                  <a:pt x="236219" y="67056"/>
                </a:lnTo>
                <a:lnTo>
                  <a:pt x="234695" y="74676"/>
                </a:lnTo>
                <a:lnTo>
                  <a:pt x="234695" y="82296"/>
                </a:lnTo>
                <a:lnTo>
                  <a:pt x="233425" y="89916"/>
                </a:lnTo>
                <a:lnTo>
                  <a:pt x="233171" y="89916"/>
                </a:lnTo>
                <a:lnTo>
                  <a:pt x="233171" y="99060"/>
                </a:lnTo>
                <a:lnTo>
                  <a:pt x="231865" y="108203"/>
                </a:lnTo>
                <a:lnTo>
                  <a:pt x="231648" y="108203"/>
                </a:lnTo>
                <a:lnTo>
                  <a:pt x="231648" y="118872"/>
                </a:lnTo>
                <a:lnTo>
                  <a:pt x="230124" y="128016"/>
                </a:lnTo>
                <a:lnTo>
                  <a:pt x="230124" y="167640"/>
                </a:lnTo>
                <a:close/>
              </a:path>
              <a:path w="238125" h="274320">
                <a:moveTo>
                  <a:pt x="236219" y="28956"/>
                </a:moveTo>
                <a:lnTo>
                  <a:pt x="236219" y="27432"/>
                </a:lnTo>
                <a:lnTo>
                  <a:pt x="237743" y="27432"/>
                </a:lnTo>
                <a:lnTo>
                  <a:pt x="236219" y="28956"/>
                </a:lnTo>
                <a:close/>
              </a:path>
              <a:path w="238125" h="274320">
                <a:moveTo>
                  <a:pt x="60197" y="76200"/>
                </a:moveTo>
                <a:lnTo>
                  <a:pt x="30479" y="76199"/>
                </a:lnTo>
                <a:lnTo>
                  <a:pt x="28956" y="74676"/>
                </a:lnTo>
                <a:lnTo>
                  <a:pt x="27432" y="74676"/>
                </a:lnTo>
                <a:lnTo>
                  <a:pt x="15240" y="62483"/>
                </a:lnTo>
                <a:lnTo>
                  <a:pt x="12191" y="60960"/>
                </a:lnTo>
                <a:lnTo>
                  <a:pt x="10667" y="59435"/>
                </a:lnTo>
                <a:lnTo>
                  <a:pt x="4571" y="56388"/>
                </a:lnTo>
                <a:lnTo>
                  <a:pt x="3048" y="53340"/>
                </a:lnTo>
                <a:lnTo>
                  <a:pt x="0" y="48767"/>
                </a:lnTo>
                <a:lnTo>
                  <a:pt x="0" y="44196"/>
                </a:lnTo>
                <a:lnTo>
                  <a:pt x="3048" y="39624"/>
                </a:lnTo>
                <a:lnTo>
                  <a:pt x="7619" y="36576"/>
                </a:lnTo>
                <a:lnTo>
                  <a:pt x="13716" y="36576"/>
                </a:lnTo>
                <a:lnTo>
                  <a:pt x="16764" y="41148"/>
                </a:lnTo>
                <a:lnTo>
                  <a:pt x="18287" y="42672"/>
                </a:lnTo>
                <a:lnTo>
                  <a:pt x="19812" y="42672"/>
                </a:lnTo>
                <a:lnTo>
                  <a:pt x="25908" y="45719"/>
                </a:lnTo>
                <a:lnTo>
                  <a:pt x="35051" y="54864"/>
                </a:lnTo>
                <a:lnTo>
                  <a:pt x="37338" y="56388"/>
                </a:lnTo>
                <a:lnTo>
                  <a:pt x="36575" y="56388"/>
                </a:lnTo>
                <a:lnTo>
                  <a:pt x="39624" y="59435"/>
                </a:lnTo>
                <a:lnTo>
                  <a:pt x="41148" y="59435"/>
                </a:lnTo>
                <a:lnTo>
                  <a:pt x="45719" y="62483"/>
                </a:lnTo>
                <a:lnTo>
                  <a:pt x="57911" y="74676"/>
                </a:lnTo>
                <a:lnTo>
                  <a:pt x="28956" y="74676"/>
                </a:lnTo>
                <a:lnTo>
                  <a:pt x="30479" y="76199"/>
                </a:lnTo>
                <a:lnTo>
                  <a:pt x="60197" y="76200"/>
                </a:lnTo>
                <a:close/>
              </a:path>
              <a:path w="238125" h="274320">
                <a:moveTo>
                  <a:pt x="19812" y="42672"/>
                </a:moveTo>
                <a:lnTo>
                  <a:pt x="18287" y="42672"/>
                </a:lnTo>
                <a:lnTo>
                  <a:pt x="16764" y="41148"/>
                </a:lnTo>
                <a:lnTo>
                  <a:pt x="19812" y="42672"/>
                </a:lnTo>
                <a:close/>
              </a:path>
              <a:path w="238125" h="274320">
                <a:moveTo>
                  <a:pt x="39624" y="57912"/>
                </a:moveTo>
                <a:lnTo>
                  <a:pt x="36575" y="56388"/>
                </a:lnTo>
                <a:lnTo>
                  <a:pt x="37338" y="56388"/>
                </a:lnTo>
                <a:lnTo>
                  <a:pt x="39624" y="57912"/>
                </a:lnTo>
                <a:close/>
              </a:path>
              <a:path w="238125" h="274320">
                <a:moveTo>
                  <a:pt x="51816" y="97535"/>
                </a:moveTo>
                <a:lnTo>
                  <a:pt x="48767" y="94488"/>
                </a:lnTo>
                <a:lnTo>
                  <a:pt x="44195" y="91440"/>
                </a:lnTo>
                <a:lnTo>
                  <a:pt x="41148" y="88392"/>
                </a:lnTo>
                <a:lnTo>
                  <a:pt x="41148" y="86867"/>
                </a:lnTo>
                <a:lnTo>
                  <a:pt x="30479" y="76199"/>
                </a:lnTo>
                <a:lnTo>
                  <a:pt x="60197" y="76200"/>
                </a:lnTo>
                <a:lnTo>
                  <a:pt x="62483" y="77724"/>
                </a:lnTo>
                <a:lnTo>
                  <a:pt x="70104" y="85344"/>
                </a:lnTo>
                <a:lnTo>
                  <a:pt x="74675" y="89916"/>
                </a:lnTo>
                <a:lnTo>
                  <a:pt x="79248" y="92964"/>
                </a:lnTo>
                <a:lnTo>
                  <a:pt x="83312" y="96012"/>
                </a:lnTo>
                <a:lnTo>
                  <a:pt x="51816" y="96012"/>
                </a:lnTo>
                <a:lnTo>
                  <a:pt x="51816" y="97535"/>
                </a:lnTo>
                <a:close/>
              </a:path>
              <a:path w="238125" h="274320">
                <a:moveTo>
                  <a:pt x="233171" y="91440"/>
                </a:moveTo>
                <a:lnTo>
                  <a:pt x="233171" y="89916"/>
                </a:lnTo>
                <a:lnTo>
                  <a:pt x="233425" y="89916"/>
                </a:lnTo>
                <a:lnTo>
                  <a:pt x="233171" y="91440"/>
                </a:lnTo>
                <a:close/>
              </a:path>
              <a:path w="238125" h="274320">
                <a:moveTo>
                  <a:pt x="92964" y="140208"/>
                </a:moveTo>
                <a:lnTo>
                  <a:pt x="83819" y="128016"/>
                </a:lnTo>
                <a:lnTo>
                  <a:pt x="70103" y="114300"/>
                </a:lnTo>
                <a:lnTo>
                  <a:pt x="71627" y="114300"/>
                </a:lnTo>
                <a:lnTo>
                  <a:pt x="65532" y="109728"/>
                </a:lnTo>
                <a:lnTo>
                  <a:pt x="60959" y="106680"/>
                </a:lnTo>
                <a:lnTo>
                  <a:pt x="54864" y="100583"/>
                </a:lnTo>
                <a:lnTo>
                  <a:pt x="51816" y="96012"/>
                </a:lnTo>
                <a:lnTo>
                  <a:pt x="83312" y="96012"/>
                </a:lnTo>
                <a:lnTo>
                  <a:pt x="85343" y="97535"/>
                </a:lnTo>
                <a:lnTo>
                  <a:pt x="85343" y="99060"/>
                </a:lnTo>
                <a:lnTo>
                  <a:pt x="94487" y="108203"/>
                </a:lnTo>
                <a:lnTo>
                  <a:pt x="100583" y="112776"/>
                </a:lnTo>
                <a:lnTo>
                  <a:pt x="100583" y="114300"/>
                </a:lnTo>
                <a:lnTo>
                  <a:pt x="105156" y="120396"/>
                </a:lnTo>
                <a:lnTo>
                  <a:pt x="111251" y="126492"/>
                </a:lnTo>
                <a:lnTo>
                  <a:pt x="120395" y="138683"/>
                </a:lnTo>
                <a:lnTo>
                  <a:pt x="92964" y="138683"/>
                </a:lnTo>
                <a:lnTo>
                  <a:pt x="92964" y="140208"/>
                </a:lnTo>
                <a:close/>
              </a:path>
              <a:path w="238125" h="274320">
                <a:moveTo>
                  <a:pt x="231648" y="109728"/>
                </a:moveTo>
                <a:lnTo>
                  <a:pt x="231648" y="108203"/>
                </a:lnTo>
                <a:lnTo>
                  <a:pt x="231865" y="108203"/>
                </a:lnTo>
                <a:lnTo>
                  <a:pt x="231648" y="109728"/>
                </a:lnTo>
                <a:close/>
              </a:path>
              <a:path w="238125" h="274320">
                <a:moveTo>
                  <a:pt x="141732" y="211835"/>
                </a:moveTo>
                <a:lnTo>
                  <a:pt x="137159" y="205740"/>
                </a:lnTo>
                <a:lnTo>
                  <a:pt x="137159" y="204216"/>
                </a:lnTo>
                <a:lnTo>
                  <a:pt x="128016" y="192024"/>
                </a:lnTo>
                <a:lnTo>
                  <a:pt x="123443" y="184403"/>
                </a:lnTo>
                <a:lnTo>
                  <a:pt x="114300" y="172212"/>
                </a:lnTo>
                <a:lnTo>
                  <a:pt x="114300" y="170688"/>
                </a:lnTo>
                <a:lnTo>
                  <a:pt x="109727" y="164592"/>
                </a:lnTo>
                <a:lnTo>
                  <a:pt x="105156" y="156972"/>
                </a:lnTo>
                <a:lnTo>
                  <a:pt x="102108" y="150876"/>
                </a:lnTo>
                <a:lnTo>
                  <a:pt x="92964" y="138683"/>
                </a:lnTo>
                <a:lnTo>
                  <a:pt x="120395" y="138683"/>
                </a:lnTo>
                <a:lnTo>
                  <a:pt x="124967" y="144780"/>
                </a:lnTo>
                <a:lnTo>
                  <a:pt x="129540" y="152400"/>
                </a:lnTo>
                <a:lnTo>
                  <a:pt x="132587" y="158496"/>
                </a:lnTo>
                <a:lnTo>
                  <a:pt x="137159" y="164592"/>
                </a:lnTo>
                <a:lnTo>
                  <a:pt x="146303" y="179832"/>
                </a:lnTo>
                <a:lnTo>
                  <a:pt x="147827" y="179832"/>
                </a:lnTo>
                <a:lnTo>
                  <a:pt x="150875" y="185928"/>
                </a:lnTo>
                <a:lnTo>
                  <a:pt x="160019" y="198119"/>
                </a:lnTo>
                <a:lnTo>
                  <a:pt x="164591" y="205740"/>
                </a:lnTo>
                <a:lnTo>
                  <a:pt x="166878" y="210312"/>
                </a:lnTo>
                <a:lnTo>
                  <a:pt x="141732" y="210312"/>
                </a:lnTo>
                <a:lnTo>
                  <a:pt x="141732" y="211835"/>
                </a:lnTo>
                <a:close/>
              </a:path>
              <a:path w="238125" h="274320">
                <a:moveTo>
                  <a:pt x="210311" y="237744"/>
                </a:moveTo>
                <a:lnTo>
                  <a:pt x="208787" y="233172"/>
                </a:lnTo>
                <a:lnTo>
                  <a:pt x="208787" y="220980"/>
                </a:lnTo>
                <a:lnTo>
                  <a:pt x="207264" y="216408"/>
                </a:lnTo>
                <a:lnTo>
                  <a:pt x="207264" y="201167"/>
                </a:lnTo>
                <a:lnTo>
                  <a:pt x="205740" y="193548"/>
                </a:lnTo>
                <a:lnTo>
                  <a:pt x="205740" y="184403"/>
                </a:lnTo>
                <a:lnTo>
                  <a:pt x="204216" y="176783"/>
                </a:lnTo>
                <a:lnTo>
                  <a:pt x="204216" y="175260"/>
                </a:lnTo>
                <a:lnTo>
                  <a:pt x="205740" y="166116"/>
                </a:lnTo>
                <a:lnTo>
                  <a:pt x="205740" y="167640"/>
                </a:lnTo>
                <a:lnTo>
                  <a:pt x="230124" y="167640"/>
                </a:lnTo>
                <a:lnTo>
                  <a:pt x="228853" y="175260"/>
                </a:lnTo>
                <a:lnTo>
                  <a:pt x="228600" y="175260"/>
                </a:lnTo>
                <a:lnTo>
                  <a:pt x="228600" y="176783"/>
                </a:lnTo>
                <a:lnTo>
                  <a:pt x="228853" y="176783"/>
                </a:lnTo>
                <a:lnTo>
                  <a:pt x="230124" y="184403"/>
                </a:lnTo>
                <a:lnTo>
                  <a:pt x="230124" y="199644"/>
                </a:lnTo>
                <a:lnTo>
                  <a:pt x="231648" y="207264"/>
                </a:lnTo>
                <a:lnTo>
                  <a:pt x="231648" y="217932"/>
                </a:lnTo>
                <a:lnTo>
                  <a:pt x="233171" y="224028"/>
                </a:lnTo>
                <a:lnTo>
                  <a:pt x="233171" y="236219"/>
                </a:lnTo>
                <a:lnTo>
                  <a:pt x="210311" y="236219"/>
                </a:lnTo>
                <a:lnTo>
                  <a:pt x="210311" y="237744"/>
                </a:lnTo>
                <a:close/>
              </a:path>
              <a:path w="238125" h="274320">
                <a:moveTo>
                  <a:pt x="228726" y="176022"/>
                </a:moveTo>
                <a:lnTo>
                  <a:pt x="228600" y="175260"/>
                </a:lnTo>
                <a:lnTo>
                  <a:pt x="228853" y="175260"/>
                </a:lnTo>
                <a:lnTo>
                  <a:pt x="228726" y="176022"/>
                </a:lnTo>
                <a:close/>
              </a:path>
              <a:path w="238125" h="274320">
                <a:moveTo>
                  <a:pt x="228853" y="176783"/>
                </a:moveTo>
                <a:lnTo>
                  <a:pt x="228600" y="176783"/>
                </a:lnTo>
                <a:lnTo>
                  <a:pt x="228726" y="176022"/>
                </a:lnTo>
                <a:lnTo>
                  <a:pt x="228853" y="176783"/>
                </a:lnTo>
                <a:close/>
              </a:path>
              <a:path w="238125" h="274320">
                <a:moveTo>
                  <a:pt x="205740" y="252983"/>
                </a:moveTo>
                <a:lnTo>
                  <a:pt x="173735" y="252983"/>
                </a:lnTo>
                <a:lnTo>
                  <a:pt x="170687" y="248412"/>
                </a:lnTo>
                <a:lnTo>
                  <a:pt x="166116" y="243840"/>
                </a:lnTo>
                <a:lnTo>
                  <a:pt x="167640" y="243840"/>
                </a:lnTo>
                <a:lnTo>
                  <a:pt x="153924" y="230124"/>
                </a:lnTo>
                <a:lnTo>
                  <a:pt x="150875" y="224028"/>
                </a:lnTo>
                <a:lnTo>
                  <a:pt x="149351" y="224028"/>
                </a:lnTo>
                <a:lnTo>
                  <a:pt x="144779" y="217932"/>
                </a:lnTo>
                <a:lnTo>
                  <a:pt x="141732" y="210312"/>
                </a:lnTo>
                <a:lnTo>
                  <a:pt x="166878" y="210312"/>
                </a:lnTo>
                <a:lnTo>
                  <a:pt x="167640" y="211835"/>
                </a:lnTo>
                <a:lnTo>
                  <a:pt x="169163" y="211835"/>
                </a:lnTo>
                <a:lnTo>
                  <a:pt x="172211" y="214883"/>
                </a:lnTo>
                <a:lnTo>
                  <a:pt x="172211" y="216408"/>
                </a:lnTo>
                <a:lnTo>
                  <a:pt x="175260" y="219456"/>
                </a:lnTo>
                <a:lnTo>
                  <a:pt x="184403" y="228600"/>
                </a:lnTo>
                <a:lnTo>
                  <a:pt x="184403" y="230124"/>
                </a:lnTo>
                <a:lnTo>
                  <a:pt x="192024" y="237744"/>
                </a:lnTo>
                <a:lnTo>
                  <a:pt x="190500" y="237744"/>
                </a:lnTo>
                <a:lnTo>
                  <a:pt x="201167" y="248412"/>
                </a:lnTo>
                <a:lnTo>
                  <a:pt x="199643" y="248412"/>
                </a:lnTo>
                <a:lnTo>
                  <a:pt x="202691" y="249935"/>
                </a:lnTo>
                <a:lnTo>
                  <a:pt x="204216" y="251460"/>
                </a:lnTo>
                <a:lnTo>
                  <a:pt x="202691" y="251460"/>
                </a:lnTo>
                <a:lnTo>
                  <a:pt x="206121" y="252603"/>
                </a:lnTo>
                <a:lnTo>
                  <a:pt x="205740" y="252983"/>
                </a:lnTo>
                <a:close/>
              </a:path>
              <a:path w="238125" h="274320">
                <a:moveTo>
                  <a:pt x="169163" y="211835"/>
                </a:moveTo>
                <a:lnTo>
                  <a:pt x="167640" y="211835"/>
                </a:lnTo>
                <a:lnTo>
                  <a:pt x="167640" y="210312"/>
                </a:lnTo>
                <a:lnTo>
                  <a:pt x="169163" y="211835"/>
                </a:lnTo>
                <a:close/>
              </a:path>
              <a:path w="238125" h="274320">
                <a:moveTo>
                  <a:pt x="233171" y="248412"/>
                </a:moveTo>
                <a:lnTo>
                  <a:pt x="210311" y="248412"/>
                </a:lnTo>
                <a:lnTo>
                  <a:pt x="210311" y="236219"/>
                </a:lnTo>
                <a:lnTo>
                  <a:pt x="233171" y="236219"/>
                </a:lnTo>
                <a:lnTo>
                  <a:pt x="233171" y="248412"/>
                </a:lnTo>
                <a:close/>
              </a:path>
              <a:path w="238125" h="274320">
                <a:moveTo>
                  <a:pt x="204216" y="254508"/>
                </a:moveTo>
                <a:lnTo>
                  <a:pt x="207264" y="252983"/>
                </a:lnTo>
                <a:lnTo>
                  <a:pt x="210311" y="249935"/>
                </a:lnTo>
                <a:lnTo>
                  <a:pt x="208787" y="249935"/>
                </a:lnTo>
                <a:lnTo>
                  <a:pt x="210311" y="245364"/>
                </a:lnTo>
                <a:lnTo>
                  <a:pt x="210311" y="248412"/>
                </a:lnTo>
                <a:lnTo>
                  <a:pt x="233171" y="248412"/>
                </a:lnTo>
                <a:lnTo>
                  <a:pt x="233171" y="251460"/>
                </a:lnTo>
                <a:lnTo>
                  <a:pt x="211835" y="251460"/>
                </a:lnTo>
                <a:lnTo>
                  <a:pt x="204216" y="254508"/>
                </a:lnTo>
                <a:close/>
              </a:path>
              <a:path w="238125" h="274320">
                <a:moveTo>
                  <a:pt x="207264" y="252983"/>
                </a:moveTo>
                <a:lnTo>
                  <a:pt x="208787" y="248412"/>
                </a:lnTo>
                <a:lnTo>
                  <a:pt x="208787" y="249935"/>
                </a:lnTo>
                <a:lnTo>
                  <a:pt x="210311" y="249935"/>
                </a:lnTo>
                <a:lnTo>
                  <a:pt x="207264" y="252983"/>
                </a:lnTo>
                <a:close/>
              </a:path>
              <a:path w="238125" h="274320">
                <a:moveTo>
                  <a:pt x="206121" y="252603"/>
                </a:moveTo>
                <a:lnTo>
                  <a:pt x="202691" y="251460"/>
                </a:lnTo>
                <a:lnTo>
                  <a:pt x="204216" y="251460"/>
                </a:lnTo>
                <a:lnTo>
                  <a:pt x="206248" y="252476"/>
                </a:lnTo>
                <a:lnTo>
                  <a:pt x="206121" y="252603"/>
                </a:lnTo>
                <a:close/>
              </a:path>
              <a:path w="238125" h="274320">
                <a:moveTo>
                  <a:pt x="206248" y="252476"/>
                </a:moveTo>
                <a:lnTo>
                  <a:pt x="204216" y="251460"/>
                </a:lnTo>
                <a:lnTo>
                  <a:pt x="207264" y="251460"/>
                </a:lnTo>
                <a:lnTo>
                  <a:pt x="206248" y="252476"/>
                </a:lnTo>
                <a:close/>
              </a:path>
              <a:path w="238125" h="274320">
                <a:moveTo>
                  <a:pt x="207264" y="252983"/>
                </a:moveTo>
                <a:lnTo>
                  <a:pt x="206248" y="252476"/>
                </a:lnTo>
                <a:lnTo>
                  <a:pt x="207264" y="251460"/>
                </a:lnTo>
                <a:lnTo>
                  <a:pt x="207264" y="252983"/>
                </a:lnTo>
                <a:close/>
              </a:path>
              <a:path w="238125" h="274320">
                <a:moveTo>
                  <a:pt x="207264" y="252983"/>
                </a:moveTo>
                <a:lnTo>
                  <a:pt x="207264" y="251460"/>
                </a:lnTo>
                <a:lnTo>
                  <a:pt x="207771" y="251460"/>
                </a:lnTo>
                <a:lnTo>
                  <a:pt x="207264" y="252983"/>
                </a:lnTo>
                <a:close/>
              </a:path>
              <a:path w="238125" h="274320">
                <a:moveTo>
                  <a:pt x="231648" y="254508"/>
                </a:moveTo>
                <a:lnTo>
                  <a:pt x="204216" y="254508"/>
                </a:lnTo>
                <a:lnTo>
                  <a:pt x="211835" y="251460"/>
                </a:lnTo>
                <a:lnTo>
                  <a:pt x="233171" y="251460"/>
                </a:lnTo>
                <a:lnTo>
                  <a:pt x="231648" y="252983"/>
                </a:lnTo>
                <a:lnTo>
                  <a:pt x="231648" y="254508"/>
                </a:lnTo>
                <a:close/>
              </a:path>
              <a:path w="238125" h="274320">
                <a:moveTo>
                  <a:pt x="207264" y="252983"/>
                </a:moveTo>
                <a:lnTo>
                  <a:pt x="206121" y="252603"/>
                </a:lnTo>
                <a:lnTo>
                  <a:pt x="206248" y="252476"/>
                </a:lnTo>
                <a:lnTo>
                  <a:pt x="207264" y="252983"/>
                </a:lnTo>
                <a:close/>
              </a:path>
              <a:path w="238125" h="274320">
                <a:moveTo>
                  <a:pt x="228600" y="260603"/>
                </a:moveTo>
                <a:lnTo>
                  <a:pt x="181356" y="260603"/>
                </a:lnTo>
                <a:lnTo>
                  <a:pt x="178308" y="257556"/>
                </a:lnTo>
                <a:lnTo>
                  <a:pt x="175259" y="252983"/>
                </a:lnTo>
                <a:lnTo>
                  <a:pt x="205740" y="252983"/>
                </a:lnTo>
                <a:lnTo>
                  <a:pt x="206121" y="252603"/>
                </a:lnTo>
                <a:lnTo>
                  <a:pt x="207264" y="252983"/>
                </a:lnTo>
                <a:lnTo>
                  <a:pt x="204216" y="254508"/>
                </a:lnTo>
                <a:lnTo>
                  <a:pt x="231648" y="254508"/>
                </a:lnTo>
                <a:lnTo>
                  <a:pt x="231648" y="256032"/>
                </a:lnTo>
                <a:lnTo>
                  <a:pt x="230124" y="257556"/>
                </a:lnTo>
                <a:lnTo>
                  <a:pt x="228600" y="260603"/>
                </a:lnTo>
                <a:close/>
              </a:path>
              <a:path w="238125" h="274320">
                <a:moveTo>
                  <a:pt x="191007" y="269239"/>
                </a:moveTo>
                <a:lnTo>
                  <a:pt x="185927" y="266700"/>
                </a:lnTo>
                <a:lnTo>
                  <a:pt x="184403" y="263651"/>
                </a:lnTo>
                <a:lnTo>
                  <a:pt x="179832" y="259080"/>
                </a:lnTo>
                <a:lnTo>
                  <a:pt x="181356" y="260603"/>
                </a:lnTo>
                <a:lnTo>
                  <a:pt x="228600" y="260603"/>
                </a:lnTo>
                <a:lnTo>
                  <a:pt x="227075" y="265176"/>
                </a:lnTo>
                <a:lnTo>
                  <a:pt x="224027" y="268224"/>
                </a:lnTo>
                <a:lnTo>
                  <a:pt x="190500" y="268224"/>
                </a:lnTo>
                <a:lnTo>
                  <a:pt x="191007" y="269239"/>
                </a:lnTo>
                <a:close/>
              </a:path>
              <a:path w="238125" h="274320">
                <a:moveTo>
                  <a:pt x="192024" y="269748"/>
                </a:moveTo>
                <a:lnTo>
                  <a:pt x="191007" y="269239"/>
                </a:lnTo>
                <a:lnTo>
                  <a:pt x="190500" y="268224"/>
                </a:lnTo>
                <a:lnTo>
                  <a:pt x="192024" y="269748"/>
                </a:lnTo>
                <a:close/>
              </a:path>
              <a:path w="238125" h="274320">
                <a:moveTo>
                  <a:pt x="222504" y="269748"/>
                </a:moveTo>
                <a:lnTo>
                  <a:pt x="192024" y="269748"/>
                </a:lnTo>
                <a:lnTo>
                  <a:pt x="190500" y="268224"/>
                </a:lnTo>
                <a:lnTo>
                  <a:pt x="224027" y="268224"/>
                </a:lnTo>
                <a:lnTo>
                  <a:pt x="222504" y="269748"/>
                </a:lnTo>
                <a:close/>
              </a:path>
              <a:path w="238125" h="274320">
                <a:moveTo>
                  <a:pt x="217932" y="274319"/>
                </a:moveTo>
                <a:lnTo>
                  <a:pt x="198119" y="274319"/>
                </a:lnTo>
                <a:lnTo>
                  <a:pt x="192024" y="271272"/>
                </a:lnTo>
                <a:lnTo>
                  <a:pt x="191007" y="269239"/>
                </a:lnTo>
                <a:lnTo>
                  <a:pt x="192024" y="269748"/>
                </a:lnTo>
                <a:lnTo>
                  <a:pt x="222504" y="269748"/>
                </a:lnTo>
                <a:lnTo>
                  <a:pt x="217932" y="2743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477511" y="4863084"/>
            <a:ext cx="123443" cy="164591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4180332" y="5308092"/>
            <a:ext cx="520065" cy="68580"/>
          </a:xfrm>
          <a:custGeom>
            <a:avLst/>
            <a:gdLst/>
            <a:ahLst/>
            <a:cxnLst/>
            <a:rect l="l" t="t" r="r" b="b"/>
            <a:pathLst>
              <a:path w="520064" h="68579">
                <a:moveTo>
                  <a:pt x="507492" y="25907"/>
                </a:moveTo>
                <a:lnTo>
                  <a:pt x="504443" y="25907"/>
                </a:lnTo>
                <a:lnTo>
                  <a:pt x="496824" y="18287"/>
                </a:lnTo>
                <a:lnTo>
                  <a:pt x="495300" y="15239"/>
                </a:lnTo>
                <a:lnTo>
                  <a:pt x="495300" y="10667"/>
                </a:lnTo>
                <a:lnTo>
                  <a:pt x="496824" y="9143"/>
                </a:lnTo>
                <a:lnTo>
                  <a:pt x="498348" y="6095"/>
                </a:lnTo>
                <a:lnTo>
                  <a:pt x="499871" y="4571"/>
                </a:lnTo>
                <a:lnTo>
                  <a:pt x="509016" y="0"/>
                </a:lnTo>
                <a:lnTo>
                  <a:pt x="512063" y="1523"/>
                </a:lnTo>
                <a:lnTo>
                  <a:pt x="507492" y="1523"/>
                </a:lnTo>
                <a:lnTo>
                  <a:pt x="515982" y="4354"/>
                </a:lnTo>
                <a:lnTo>
                  <a:pt x="517143" y="6095"/>
                </a:lnTo>
                <a:lnTo>
                  <a:pt x="519683" y="13715"/>
                </a:lnTo>
                <a:lnTo>
                  <a:pt x="519683" y="16763"/>
                </a:lnTo>
                <a:lnTo>
                  <a:pt x="517855" y="19507"/>
                </a:lnTo>
                <a:lnTo>
                  <a:pt x="515111" y="21335"/>
                </a:lnTo>
                <a:lnTo>
                  <a:pt x="514350" y="22097"/>
                </a:lnTo>
                <a:lnTo>
                  <a:pt x="512064" y="22859"/>
                </a:lnTo>
                <a:lnTo>
                  <a:pt x="510540" y="24383"/>
                </a:lnTo>
                <a:lnTo>
                  <a:pt x="509016" y="24383"/>
                </a:lnTo>
                <a:lnTo>
                  <a:pt x="507492" y="25907"/>
                </a:lnTo>
                <a:close/>
              </a:path>
              <a:path w="520064" h="68579">
                <a:moveTo>
                  <a:pt x="499871" y="4571"/>
                </a:moveTo>
                <a:lnTo>
                  <a:pt x="502919" y="1523"/>
                </a:lnTo>
                <a:lnTo>
                  <a:pt x="505968" y="1523"/>
                </a:lnTo>
                <a:lnTo>
                  <a:pt x="499871" y="4571"/>
                </a:lnTo>
                <a:close/>
              </a:path>
              <a:path w="520064" h="68579">
                <a:moveTo>
                  <a:pt x="515982" y="4354"/>
                </a:moveTo>
                <a:lnTo>
                  <a:pt x="507492" y="1523"/>
                </a:lnTo>
                <a:lnTo>
                  <a:pt x="512063" y="1523"/>
                </a:lnTo>
                <a:lnTo>
                  <a:pt x="515111" y="3047"/>
                </a:lnTo>
                <a:lnTo>
                  <a:pt x="515982" y="4354"/>
                </a:lnTo>
                <a:close/>
              </a:path>
              <a:path w="520064" h="68579">
                <a:moveTo>
                  <a:pt x="517143" y="6095"/>
                </a:moveTo>
                <a:lnTo>
                  <a:pt x="515982" y="4354"/>
                </a:lnTo>
                <a:lnTo>
                  <a:pt x="516635" y="4571"/>
                </a:lnTo>
                <a:lnTo>
                  <a:pt x="517143" y="6095"/>
                </a:lnTo>
                <a:close/>
              </a:path>
              <a:path w="520064" h="68579">
                <a:moveTo>
                  <a:pt x="470916" y="33527"/>
                </a:moveTo>
                <a:lnTo>
                  <a:pt x="323087" y="33527"/>
                </a:lnTo>
                <a:lnTo>
                  <a:pt x="338327" y="30479"/>
                </a:lnTo>
                <a:lnTo>
                  <a:pt x="365759" y="27431"/>
                </a:lnTo>
                <a:lnTo>
                  <a:pt x="377951" y="24383"/>
                </a:lnTo>
                <a:lnTo>
                  <a:pt x="391667" y="22859"/>
                </a:lnTo>
                <a:lnTo>
                  <a:pt x="403859" y="21335"/>
                </a:lnTo>
                <a:lnTo>
                  <a:pt x="403859" y="19811"/>
                </a:lnTo>
                <a:lnTo>
                  <a:pt x="428243" y="16763"/>
                </a:lnTo>
                <a:lnTo>
                  <a:pt x="438911" y="15239"/>
                </a:lnTo>
                <a:lnTo>
                  <a:pt x="457200" y="12191"/>
                </a:lnTo>
                <a:lnTo>
                  <a:pt x="458724" y="12191"/>
                </a:lnTo>
                <a:lnTo>
                  <a:pt x="466343" y="10667"/>
                </a:lnTo>
                <a:lnTo>
                  <a:pt x="464819" y="10667"/>
                </a:lnTo>
                <a:lnTo>
                  <a:pt x="472440" y="9143"/>
                </a:lnTo>
                <a:lnTo>
                  <a:pt x="478535" y="7619"/>
                </a:lnTo>
                <a:lnTo>
                  <a:pt x="483108" y="7619"/>
                </a:lnTo>
                <a:lnTo>
                  <a:pt x="487679" y="6095"/>
                </a:lnTo>
                <a:lnTo>
                  <a:pt x="489203" y="6095"/>
                </a:lnTo>
                <a:lnTo>
                  <a:pt x="492251" y="4571"/>
                </a:lnTo>
                <a:lnTo>
                  <a:pt x="499871" y="4571"/>
                </a:lnTo>
                <a:lnTo>
                  <a:pt x="498347" y="6095"/>
                </a:lnTo>
                <a:lnTo>
                  <a:pt x="496824" y="9143"/>
                </a:lnTo>
                <a:lnTo>
                  <a:pt x="495300" y="10667"/>
                </a:lnTo>
                <a:lnTo>
                  <a:pt x="495300" y="15239"/>
                </a:lnTo>
                <a:lnTo>
                  <a:pt x="496824" y="18287"/>
                </a:lnTo>
                <a:lnTo>
                  <a:pt x="504443" y="25907"/>
                </a:lnTo>
                <a:lnTo>
                  <a:pt x="507492" y="25907"/>
                </a:lnTo>
                <a:lnTo>
                  <a:pt x="502919" y="27431"/>
                </a:lnTo>
                <a:lnTo>
                  <a:pt x="493775" y="27431"/>
                </a:lnTo>
                <a:lnTo>
                  <a:pt x="489203" y="28955"/>
                </a:lnTo>
                <a:lnTo>
                  <a:pt x="487679" y="28955"/>
                </a:lnTo>
                <a:lnTo>
                  <a:pt x="481583" y="30479"/>
                </a:lnTo>
                <a:lnTo>
                  <a:pt x="478535" y="30479"/>
                </a:lnTo>
                <a:lnTo>
                  <a:pt x="470916" y="33527"/>
                </a:lnTo>
                <a:close/>
              </a:path>
              <a:path w="520064" h="68579">
                <a:moveTo>
                  <a:pt x="519683" y="13715"/>
                </a:moveTo>
                <a:lnTo>
                  <a:pt x="517143" y="6095"/>
                </a:lnTo>
                <a:lnTo>
                  <a:pt x="518159" y="7619"/>
                </a:lnTo>
                <a:lnTo>
                  <a:pt x="519683" y="12191"/>
                </a:lnTo>
                <a:lnTo>
                  <a:pt x="519683" y="13715"/>
                </a:lnTo>
                <a:close/>
              </a:path>
              <a:path w="520064" h="68579">
                <a:moveTo>
                  <a:pt x="517855" y="19507"/>
                </a:moveTo>
                <a:lnTo>
                  <a:pt x="519683" y="16763"/>
                </a:lnTo>
                <a:lnTo>
                  <a:pt x="519683" y="18287"/>
                </a:lnTo>
                <a:lnTo>
                  <a:pt x="517855" y="19507"/>
                </a:lnTo>
                <a:close/>
              </a:path>
              <a:path w="520064" h="68579">
                <a:moveTo>
                  <a:pt x="514350" y="22097"/>
                </a:moveTo>
                <a:lnTo>
                  <a:pt x="515111" y="21335"/>
                </a:lnTo>
                <a:lnTo>
                  <a:pt x="517855" y="19507"/>
                </a:lnTo>
                <a:lnTo>
                  <a:pt x="516635" y="21335"/>
                </a:lnTo>
                <a:lnTo>
                  <a:pt x="514350" y="22097"/>
                </a:lnTo>
                <a:close/>
              </a:path>
              <a:path w="520064" h="68579">
                <a:moveTo>
                  <a:pt x="510540" y="25907"/>
                </a:moveTo>
                <a:lnTo>
                  <a:pt x="507492" y="25907"/>
                </a:lnTo>
                <a:lnTo>
                  <a:pt x="509016" y="24383"/>
                </a:lnTo>
                <a:lnTo>
                  <a:pt x="510540" y="24383"/>
                </a:lnTo>
                <a:lnTo>
                  <a:pt x="512064" y="22859"/>
                </a:lnTo>
                <a:lnTo>
                  <a:pt x="514350" y="22097"/>
                </a:lnTo>
                <a:lnTo>
                  <a:pt x="510540" y="25907"/>
                </a:lnTo>
                <a:close/>
              </a:path>
              <a:path w="520064" h="68579">
                <a:moveTo>
                  <a:pt x="13716" y="68579"/>
                </a:moveTo>
                <a:lnTo>
                  <a:pt x="9143" y="68579"/>
                </a:lnTo>
                <a:lnTo>
                  <a:pt x="6095" y="67055"/>
                </a:lnTo>
                <a:lnTo>
                  <a:pt x="4571" y="65531"/>
                </a:lnTo>
                <a:lnTo>
                  <a:pt x="1524" y="64007"/>
                </a:lnTo>
                <a:lnTo>
                  <a:pt x="0" y="60959"/>
                </a:lnTo>
                <a:lnTo>
                  <a:pt x="0" y="56387"/>
                </a:lnTo>
                <a:lnTo>
                  <a:pt x="3048" y="50291"/>
                </a:lnTo>
                <a:lnTo>
                  <a:pt x="7619" y="45719"/>
                </a:lnTo>
                <a:lnTo>
                  <a:pt x="138683" y="45719"/>
                </a:lnTo>
                <a:lnTo>
                  <a:pt x="150875" y="44195"/>
                </a:lnTo>
                <a:lnTo>
                  <a:pt x="176783" y="44195"/>
                </a:lnTo>
                <a:lnTo>
                  <a:pt x="190500" y="42671"/>
                </a:lnTo>
                <a:lnTo>
                  <a:pt x="204216" y="42671"/>
                </a:lnTo>
                <a:lnTo>
                  <a:pt x="217932" y="41147"/>
                </a:lnTo>
                <a:lnTo>
                  <a:pt x="231648" y="41147"/>
                </a:lnTo>
                <a:lnTo>
                  <a:pt x="309371" y="33527"/>
                </a:lnTo>
                <a:lnTo>
                  <a:pt x="469392" y="33527"/>
                </a:lnTo>
                <a:lnTo>
                  <a:pt x="461771" y="35051"/>
                </a:lnTo>
                <a:lnTo>
                  <a:pt x="452627" y="36575"/>
                </a:lnTo>
                <a:lnTo>
                  <a:pt x="441957" y="38100"/>
                </a:lnTo>
                <a:lnTo>
                  <a:pt x="431292" y="38100"/>
                </a:lnTo>
                <a:lnTo>
                  <a:pt x="419100" y="41147"/>
                </a:lnTo>
                <a:lnTo>
                  <a:pt x="394716" y="44195"/>
                </a:lnTo>
                <a:lnTo>
                  <a:pt x="382524" y="47243"/>
                </a:lnTo>
                <a:lnTo>
                  <a:pt x="355092" y="50291"/>
                </a:lnTo>
                <a:lnTo>
                  <a:pt x="341375" y="53339"/>
                </a:lnTo>
                <a:lnTo>
                  <a:pt x="327659" y="54863"/>
                </a:lnTo>
                <a:lnTo>
                  <a:pt x="326135" y="54863"/>
                </a:lnTo>
                <a:lnTo>
                  <a:pt x="312419" y="56387"/>
                </a:lnTo>
                <a:lnTo>
                  <a:pt x="18287" y="56387"/>
                </a:lnTo>
                <a:lnTo>
                  <a:pt x="15794" y="62622"/>
                </a:lnTo>
                <a:lnTo>
                  <a:pt x="13716" y="64007"/>
                </a:lnTo>
                <a:lnTo>
                  <a:pt x="22859" y="64007"/>
                </a:lnTo>
                <a:lnTo>
                  <a:pt x="22859" y="65531"/>
                </a:lnTo>
                <a:lnTo>
                  <a:pt x="21335" y="67055"/>
                </a:lnTo>
                <a:lnTo>
                  <a:pt x="18287" y="67055"/>
                </a:lnTo>
                <a:lnTo>
                  <a:pt x="13716" y="68579"/>
                </a:lnTo>
                <a:close/>
              </a:path>
              <a:path w="520064" h="68579">
                <a:moveTo>
                  <a:pt x="431292" y="39623"/>
                </a:moveTo>
                <a:lnTo>
                  <a:pt x="431292" y="38100"/>
                </a:lnTo>
                <a:lnTo>
                  <a:pt x="441957" y="38100"/>
                </a:lnTo>
                <a:lnTo>
                  <a:pt x="431292" y="39623"/>
                </a:lnTo>
                <a:close/>
              </a:path>
              <a:path w="520064" h="68579">
                <a:moveTo>
                  <a:pt x="36575" y="42671"/>
                </a:moveTo>
                <a:lnTo>
                  <a:pt x="21335" y="42671"/>
                </a:lnTo>
                <a:lnTo>
                  <a:pt x="22859" y="41147"/>
                </a:lnTo>
                <a:lnTo>
                  <a:pt x="32003" y="41147"/>
                </a:lnTo>
                <a:lnTo>
                  <a:pt x="36575" y="42671"/>
                </a:lnTo>
                <a:close/>
              </a:path>
              <a:path w="520064" h="68579">
                <a:moveTo>
                  <a:pt x="51816" y="44195"/>
                </a:moveTo>
                <a:lnTo>
                  <a:pt x="13716" y="44195"/>
                </a:lnTo>
                <a:lnTo>
                  <a:pt x="18287" y="42671"/>
                </a:lnTo>
                <a:lnTo>
                  <a:pt x="47243" y="42671"/>
                </a:lnTo>
                <a:lnTo>
                  <a:pt x="51816" y="44195"/>
                </a:lnTo>
                <a:close/>
              </a:path>
              <a:path w="520064" h="68579">
                <a:moveTo>
                  <a:pt x="64008" y="45719"/>
                </a:moveTo>
                <a:lnTo>
                  <a:pt x="9143" y="45719"/>
                </a:lnTo>
                <a:lnTo>
                  <a:pt x="10667" y="44195"/>
                </a:lnTo>
                <a:lnTo>
                  <a:pt x="57911" y="44195"/>
                </a:lnTo>
                <a:lnTo>
                  <a:pt x="64008" y="45719"/>
                </a:lnTo>
                <a:close/>
              </a:path>
              <a:path w="520064" h="68579">
                <a:moveTo>
                  <a:pt x="15794" y="62622"/>
                </a:moveTo>
                <a:lnTo>
                  <a:pt x="18287" y="56387"/>
                </a:lnTo>
                <a:lnTo>
                  <a:pt x="18287" y="60959"/>
                </a:lnTo>
                <a:lnTo>
                  <a:pt x="15794" y="62622"/>
                </a:lnTo>
                <a:close/>
              </a:path>
              <a:path w="520064" h="68579">
                <a:moveTo>
                  <a:pt x="21335" y="64007"/>
                </a:moveTo>
                <a:lnTo>
                  <a:pt x="19811" y="64007"/>
                </a:lnTo>
                <a:lnTo>
                  <a:pt x="18287" y="59435"/>
                </a:lnTo>
                <a:lnTo>
                  <a:pt x="18287" y="56387"/>
                </a:lnTo>
                <a:lnTo>
                  <a:pt x="312419" y="56387"/>
                </a:lnTo>
                <a:lnTo>
                  <a:pt x="280416" y="59435"/>
                </a:lnTo>
                <a:lnTo>
                  <a:pt x="263651" y="59435"/>
                </a:lnTo>
                <a:lnTo>
                  <a:pt x="248414" y="60959"/>
                </a:lnTo>
                <a:lnTo>
                  <a:pt x="25908" y="60959"/>
                </a:lnTo>
                <a:lnTo>
                  <a:pt x="21335" y="62483"/>
                </a:lnTo>
                <a:lnTo>
                  <a:pt x="19811" y="62483"/>
                </a:lnTo>
                <a:lnTo>
                  <a:pt x="21335" y="64007"/>
                </a:lnTo>
                <a:close/>
              </a:path>
              <a:path w="520064" h="68579">
                <a:moveTo>
                  <a:pt x="19811" y="64007"/>
                </a:moveTo>
                <a:lnTo>
                  <a:pt x="18287" y="62483"/>
                </a:lnTo>
                <a:lnTo>
                  <a:pt x="16763" y="62483"/>
                </a:lnTo>
                <a:lnTo>
                  <a:pt x="18287" y="60959"/>
                </a:lnTo>
                <a:lnTo>
                  <a:pt x="18287" y="59435"/>
                </a:lnTo>
                <a:lnTo>
                  <a:pt x="19811" y="64007"/>
                </a:lnTo>
                <a:close/>
              </a:path>
              <a:path w="520064" h="68579">
                <a:moveTo>
                  <a:pt x="15620" y="63055"/>
                </a:moveTo>
                <a:lnTo>
                  <a:pt x="15794" y="62622"/>
                </a:lnTo>
                <a:lnTo>
                  <a:pt x="18287" y="60959"/>
                </a:lnTo>
                <a:lnTo>
                  <a:pt x="16763" y="62484"/>
                </a:lnTo>
                <a:lnTo>
                  <a:pt x="15620" y="63055"/>
                </a:lnTo>
                <a:close/>
              </a:path>
              <a:path w="520064" h="68579">
                <a:moveTo>
                  <a:pt x="233171" y="62483"/>
                </a:moveTo>
                <a:lnTo>
                  <a:pt x="30479" y="62483"/>
                </a:lnTo>
                <a:lnTo>
                  <a:pt x="25908" y="60959"/>
                </a:lnTo>
                <a:lnTo>
                  <a:pt x="248414" y="60959"/>
                </a:lnTo>
                <a:lnTo>
                  <a:pt x="233171" y="62483"/>
                </a:lnTo>
                <a:close/>
              </a:path>
              <a:path w="520064" h="68579">
                <a:moveTo>
                  <a:pt x="16763" y="62484"/>
                </a:moveTo>
                <a:close/>
              </a:path>
              <a:path w="520064" h="68579">
                <a:moveTo>
                  <a:pt x="19811" y="64007"/>
                </a:moveTo>
                <a:lnTo>
                  <a:pt x="15240" y="64007"/>
                </a:lnTo>
                <a:lnTo>
                  <a:pt x="16764" y="62483"/>
                </a:lnTo>
                <a:lnTo>
                  <a:pt x="18288" y="62484"/>
                </a:lnTo>
                <a:lnTo>
                  <a:pt x="19811" y="64007"/>
                </a:lnTo>
                <a:close/>
              </a:path>
              <a:path w="520064" h="68579">
                <a:moveTo>
                  <a:pt x="204216" y="64007"/>
                </a:moveTo>
                <a:lnTo>
                  <a:pt x="48767" y="64007"/>
                </a:lnTo>
                <a:lnTo>
                  <a:pt x="42671" y="62483"/>
                </a:lnTo>
                <a:lnTo>
                  <a:pt x="219456" y="62483"/>
                </a:lnTo>
                <a:lnTo>
                  <a:pt x="204216" y="64007"/>
                </a:lnTo>
                <a:close/>
              </a:path>
              <a:path w="520064" h="68579">
                <a:moveTo>
                  <a:pt x="15240" y="64007"/>
                </a:moveTo>
                <a:lnTo>
                  <a:pt x="15620" y="63055"/>
                </a:lnTo>
                <a:lnTo>
                  <a:pt x="16763" y="62484"/>
                </a:lnTo>
                <a:lnTo>
                  <a:pt x="15240" y="64007"/>
                </a:lnTo>
                <a:close/>
              </a:path>
              <a:path w="520064" h="68579">
                <a:moveTo>
                  <a:pt x="13716" y="64007"/>
                </a:moveTo>
                <a:lnTo>
                  <a:pt x="15794" y="62622"/>
                </a:lnTo>
                <a:lnTo>
                  <a:pt x="15620" y="63055"/>
                </a:lnTo>
                <a:lnTo>
                  <a:pt x="13716" y="64007"/>
                </a:lnTo>
                <a:close/>
              </a:path>
              <a:path w="520064" h="68579">
                <a:moveTo>
                  <a:pt x="15240" y="64007"/>
                </a:moveTo>
                <a:lnTo>
                  <a:pt x="13716" y="64007"/>
                </a:lnTo>
                <a:lnTo>
                  <a:pt x="15620" y="63055"/>
                </a:lnTo>
                <a:lnTo>
                  <a:pt x="15240" y="64007"/>
                </a:lnTo>
                <a:close/>
              </a:path>
              <a:path w="520064" h="68579">
                <a:moveTo>
                  <a:pt x="178308" y="65531"/>
                </a:moveTo>
                <a:lnTo>
                  <a:pt x="62483" y="65531"/>
                </a:lnTo>
                <a:lnTo>
                  <a:pt x="54864" y="64007"/>
                </a:lnTo>
                <a:lnTo>
                  <a:pt x="190500" y="64007"/>
                </a:lnTo>
                <a:lnTo>
                  <a:pt x="178308" y="65531"/>
                </a:lnTo>
                <a:close/>
              </a:path>
              <a:path w="520064" h="68579">
                <a:moveTo>
                  <a:pt x="115824" y="67055"/>
                </a:moveTo>
                <a:lnTo>
                  <a:pt x="92964" y="67055"/>
                </a:lnTo>
                <a:lnTo>
                  <a:pt x="83819" y="65531"/>
                </a:lnTo>
                <a:lnTo>
                  <a:pt x="128016" y="65531"/>
                </a:lnTo>
                <a:lnTo>
                  <a:pt x="115824" y="67055"/>
                </a:lnTo>
                <a:close/>
              </a:path>
              <a:path w="520064" h="68579">
                <a:moveTo>
                  <a:pt x="19811" y="68579"/>
                </a:moveTo>
                <a:lnTo>
                  <a:pt x="18287" y="67055"/>
                </a:lnTo>
                <a:lnTo>
                  <a:pt x="21335" y="67055"/>
                </a:lnTo>
                <a:lnTo>
                  <a:pt x="19811" y="685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13860" y="5466588"/>
            <a:ext cx="414528" cy="23495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25924" y="5637276"/>
            <a:ext cx="179831" cy="11734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261616" y="4468367"/>
            <a:ext cx="655319" cy="539495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5004816" y="5301996"/>
            <a:ext cx="601980" cy="62865"/>
          </a:xfrm>
          <a:custGeom>
            <a:avLst/>
            <a:gdLst/>
            <a:ahLst/>
            <a:cxnLst/>
            <a:rect l="l" t="t" r="r" b="b"/>
            <a:pathLst>
              <a:path w="601979" h="62864">
                <a:moveTo>
                  <a:pt x="571500" y="27432"/>
                </a:moveTo>
                <a:lnTo>
                  <a:pt x="310896" y="27432"/>
                </a:lnTo>
                <a:lnTo>
                  <a:pt x="329183" y="24383"/>
                </a:lnTo>
                <a:lnTo>
                  <a:pt x="339851" y="22859"/>
                </a:lnTo>
                <a:lnTo>
                  <a:pt x="348996" y="21335"/>
                </a:lnTo>
                <a:lnTo>
                  <a:pt x="359664" y="21335"/>
                </a:lnTo>
                <a:lnTo>
                  <a:pt x="368807" y="19811"/>
                </a:lnTo>
                <a:lnTo>
                  <a:pt x="379476" y="18287"/>
                </a:lnTo>
                <a:lnTo>
                  <a:pt x="390144" y="18287"/>
                </a:lnTo>
                <a:lnTo>
                  <a:pt x="402335" y="16764"/>
                </a:lnTo>
                <a:lnTo>
                  <a:pt x="423671" y="13716"/>
                </a:lnTo>
                <a:lnTo>
                  <a:pt x="432816" y="13716"/>
                </a:lnTo>
                <a:lnTo>
                  <a:pt x="443483" y="12191"/>
                </a:lnTo>
                <a:lnTo>
                  <a:pt x="461771" y="12191"/>
                </a:lnTo>
                <a:lnTo>
                  <a:pt x="469391" y="10667"/>
                </a:lnTo>
                <a:lnTo>
                  <a:pt x="484632" y="10667"/>
                </a:lnTo>
                <a:lnTo>
                  <a:pt x="490728" y="9143"/>
                </a:lnTo>
                <a:lnTo>
                  <a:pt x="504444" y="9143"/>
                </a:lnTo>
                <a:lnTo>
                  <a:pt x="512064" y="7619"/>
                </a:lnTo>
                <a:lnTo>
                  <a:pt x="524255" y="7619"/>
                </a:lnTo>
                <a:lnTo>
                  <a:pt x="530351" y="6096"/>
                </a:lnTo>
                <a:lnTo>
                  <a:pt x="545591" y="6096"/>
                </a:lnTo>
                <a:lnTo>
                  <a:pt x="550164" y="4571"/>
                </a:lnTo>
                <a:lnTo>
                  <a:pt x="556260" y="4571"/>
                </a:lnTo>
                <a:lnTo>
                  <a:pt x="560832" y="3048"/>
                </a:lnTo>
                <a:lnTo>
                  <a:pt x="577596" y="3048"/>
                </a:lnTo>
                <a:lnTo>
                  <a:pt x="580644" y="1523"/>
                </a:lnTo>
                <a:lnTo>
                  <a:pt x="583691" y="1523"/>
                </a:lnTo>
                <a:lnTo>
                  <a:pt x="586739" y="0"/>
                </a:lnTo>
                <a:lnTo>
                  <a:pt x="595883" y="0"/>
                </a:lnTo>
                <a:lnTo>
                  <a:pt x="598932" y="3048"/>
                </a:lnTo>
                <a:lnTo>
                  <a:pt x="601980" y="9143"/>
                </a:lnTo>
                <a:lnTo>
                  <a:pt x="600455" y="12191"/>
                </a:lnTo>
                <a:lnTo>
                  <a:pt x="598932" y="13716"/>
                </a:lnTo>
                <a:lnTo>
                  <a:pt x="598932" y="16764"/>
                </a:lnTo>
                <a:lnTo>
                  <a:pt x="597407" y="18287"/>
                </a:lnTo>
                <a:lnTo>
                  <a:pt x="594360" y="19811"/>
                </a:lnTo>
                <a:lnTo>
                  <a:pt x="592835" y="21335"/>
                </a:lnTo>
                <a:lnTo>
                  <a:pt x="583691" y="25907"/>
                </a:lnTo>
                <a:lnTo>
                  <a:pt x="576071" y="25907"/>
                </a:lnTo>
                <a:lnTo>
                  <a:pt x="571500" y="27432"/>
                </a:lnTo>
                <a:close/>
              </a:path>
              <a:path w="601979" h="62864">
                <a:moveTo>
                  <a:pt x="577596" y="3048"/>
                </a:moveTo>
                <a:lnTo>
                  <a:pt x="576071" y="3048"/>
                </a:lnTo>
                <a:lnTo>
                  <a:pt x="579119" y="1523"/>
                </a:lnTo>
                <a:lnTo>
                  <a:pt x="577596" y="3048"/>
                </a:lnTo>
                <a:close/>
              </a:path>
              <a:path w="601979" h="62864">
                <a:moveTo>
                  <a:pt x="553212" y="28955"/>
                </a:moveTo>
                <a:lnTo>
                  <a:pt x="283464" y="28955"/>
                </a:lnTo>
                <a:lnTo>
                  <a:pt x="292607" y="27432"/>
                </a:lnTo>
                <a:lnTo>
                  <a:pt x="557783" y="27432"/>
                </a:lnTo>
                <a:lnTo>
                  <a:pt x="553212" y="28955"/>
                </a:lnTo>
                <a:close/>
              </a:path>
              <a:path w="601979" h="62864">
                <a:moveTo>
                  <a:pt x="531876" y="30480"/>
                </a:moveTo>
                <a:lnTo>
                  <a:pt x="265176" y="30480"/>
                </a:lnTo>
                <a:lnTo>
                  <a:pt x="274319" y="28955"/>
                </a:lnTo>
                <a:lnTo>
                  <a:pt x="536448" y="28955"/>
                </a:lnTo>
                <a:lnTo>
                  <a:pt x="531876" y="30480"/>
                </a:lnTo>
                <a:close/>
              </a:path>
              <a:path w="601979" h="62864">
                <a:moveTo>
                  <a:pt x="499871" y="32003"/>
                </a:moveTo>
                <a:lnTo>
                  <a:pt x="211835" y="32003"/>
                </a:lnTo>
                <a:lnTo>
                  <a:pt x="219455" y="30480"/>
                </a:lnTo>
                <a:lnTo>
                  <a:pt x="507491" y="30480"/>
                </a:lnTo>
                <a:lnTo>
                  <a:pt x="499871" y="32003"/>
                </a:lnTo>
                <a:close/>
              </a:path>
              <a:path w="601979" h="62864">
                <a:moveTo>
                  <a:pt x="478535" y="33527"/>
                </a:moveTo>
                <a:lnTo>
                  <a:pt x="178307" y="33527"/>
                </a:lnTo>
                <a:lnTo>
                  <a:pt x="185928" y="32003"/>
                </a:lnTo>
                <a:lnTo>
                  <a:pt x="486155" y="32003"/>
                </a:lnTo>
                <a:lnTo>
                  <a:pt x="478535" y="33527"/>
                </a:lnTo>
                <a:close/>
              </a:path>
              <a:path w="601979" h="62864">
                <a:moveTo>
                  <a:pt x="435864" y="35051"/>
                </a:moveTo>
                <a:lnTo>
                  <a:pt x="143255" y="35051"/>
                </a:lnTo>
                <a:lnTo>
                  <a:pt x="152400" y="33527"/>
                </a:lnTo>
                <a:lnTo>
                  <a:pt x="445007" y="33527"/>
                </a:lnTo>
                <a:lnTo>
                  <a:pt x="435864" y="35051"/>
                </a:lnTo>
                <a:close/>
              </a:path>
              <a:path w="601979" h="62864">
                <a:moveTo>
                  <a:pt x="45719" y="36575"/>
                </a:moveTo>
                <a:lnTo>
                  <a:pt x="28955" y="36575"/>
                </a:lnTo>
                <a:lnTo>
                  <a:pt x="32003" y="35051"/>
                </a:lnTo>
                <a:lnTo>
                  <a:pt x="41148" y="35051"/>
                </a:lnTo>
                <a:lnTo>
                  <a:pt x="45719" y="36575"/>
                </a:lnTo>
                <a:close/>
              </a:path>
              <a:path w="601979" h="62864">
                <a:moveTo>
                  <a:pt x="403860" y="38100"/>
                </a:moveTo>
                <a:lnTo>
                  <a:pt x="403860" y="36575"/>
                </a:lnTo>
                <a:lnTo>
                  <a:pt x="120396" y="36575"/>
                </a:lnTo>
                <a:lnTo>
                  <a:pt x="129539" y="35051"/>
                </a:lnTo>
                <a:lnTo>
                  <a:pt x="425196" y="35051"/>
                </a:lnTo>
                <a:lnTo>
                  <a:pt x="403860" y="38100"/>
                </a:lnTo>
                <a:close/>
              </a:path>
              <a:path w="601979" h="62864">
                <a:moveTo>
                  <a:pt x="393191" y="39623"/>
                </a:moveTo>
                <a:lnTo>
                  <a:pt x="10667" y="39623"/>
                </a:lnTo>
                <a:lnTo>
                  <a:pt x="13716" y="38100"/>
                </a:lnTo>
                <a:lnTo>
                  <a:pt x="15239" y="38100"/>
                </a:lnTo>
                <a:lnTo>
                  <a:pt x="16764" y="36575"/>
                </a:lnTo>
                <a:lnTo>
                  <a:pt x="403860" y="36575"/>
                </a:lnTo>
                <a:lnTo>
                  <a:pt x="393191" y="38100"/>
                </a:lnTo>
                <a:lnTo>
                  <a:pt x="393191" y="39623"/>
                </a:lnTo>
                <a:close/>
              </a:path>
              <a:path w="601979" h="62864">
                <a:moveTo>
                  <a:pt x="9143" y="57911"/>
                </a:moveTo>
                <a:lnTo>
                  <a:pt x="3048" y="54864"/>
                </a:lnTo>
                <a:lnTo>
                  <a:pt x="1523" y="53339"/>
                </a:lnTo>
                <a:lnTo>
                  <a:pt x="1523" y="48767"/>
                </a:lnTo>
                <a:lnTo>
                  <a:pt x="0" y="45719"/>
                </a:lnTo>
                <a:lnTo>
                  <a:pt x="3048" y="42671"/>
                </a:lnTo>
                <a:lnTo>
                  <a:pt x="9144" y="39623"/>
                </a:lnTo>
                <a:lnTo>
                  <a:pt x="382523" y="39623"/>
                </a:lnTo>
                <a:lnTo>
                  <a:pt x="371855" y="41148"/>
                </a:lnTo>
                <a:lnTo>
                  <a:pt x="361187" y="41148"/>
                </a:lnTo>
                <a:lnTo>
                  <a:pt x="352044" y="42671"/>
                </a:lnTo>
                <a:lnTo>
                  <a:pt x="341376" y="44196"/>
                </a:lnTo>
                <a:lnTo>
                  <a:pt x="332232" y="45719"/>
                </a:lnTo>
                <a:lnTo>
                  <a:pt x="321564" y="45719"/>
                </a:lnTo>
                <a:lnTo>
                  <a:pt x="312419" y="47243"/>
                </a:lnTo>
                <a:lnTo>
                  <a:pt x="303276" y="47243"/>
                </a:lnTo>
                <a:lnTo>
                  <a:pt x="294132" y="48767"/>
                </a:lnTo>
                <a:lnTo>
                  <a:pt x="284987" y="48767"/>
                </a:lnTo>
                <a:lnTo>
                  <a:pt x="275844" y="50291"/>
                </a:lnTo>
                <a:lnTo>
                  <a:pt x="248412" y="50291"/>
                </a:lnTo>
                <a:lnTo>
                  <a:pt x="239267" y="51816"/>
                </a:lnTo>
                <a:lnTo>
                  <a:pt x="16764" y="51816"/>
                </a:lnTo>
                <a:lnTo>
                  <a:pt x="12191" y="56387"/>
                </a:lnTo>
                <a:lnTo>
                  <a:pt x="7619" y="56387"/>
                </a:lnTo>
                <a:lnTo>
                  <a:pt x="9143" y="57911"/>
                </a:lnTo>
                <a:close/>
              </a:path>
              <a:path w="601979" h="62864">
                <a:moveTo>
                  <a:pt x="12191" y="56387"/>
                </a:moveTo>
                <a:lnTo>
                  <a:pt x="16764" y="51816"/>
                </a:lnTo>
                <a:lnTo>
                  <a:pt x="16764" y="54864"/>
                </a:lnTo>
                <a:lnTo>
                  <a:pt x="15239" y="54864"/>
                </a:lnTo>
                <a:lnTo>
                  <a:pt x="12191" y="56387"/>
                </a:lnTo>
                <a:close/>
              </a:path>
              <a:path w="601979" h="62864">
                <a:moveTo>
                  <a:pt x="16764" y="55371"/>
                </a:moveTo>
                <a:lnTo>
                  <a:pt x="16764" y="51816"/>
                </a:lnTo>
                <a:lnTo>
                  <a:pt x="196596" y="51816"/>
                </a:lnTo>
                <a:lnTo>
                  <a:pt x="187451" y="53339"/>
                </a:lnTo>
                <a:lnTo>
                  <a:pt x="153923" y="53339"/>
                </a:lnTo>
                <a:lnTo>
                  <a:pt x="146303" y="54864"/>
                </a:lnTo>
                <a:lnTo>
                  <a:pt x="18287" y="54864"/>
                </a:lnTo>
                <a:lnTo>
                  <a:pt x="16764" y="55371"/>
                </a:lnTo>
                <a:close/>
              </a:path>
              <a:path w="601979" h="62864">
                <a:moveTo>
                  <a:pt x="153923" y="54864"/>
                </a:moveTo>
                <a:lnTo>
                  <a:pt x="153923" y="53339"/>
                </a:lnTo>
                <a:lnTo>
                  <a:pt x="161544" y="53339"/>
                </a:lnTo>
                <a:lnTo>
                  <a:pt x="153923" y="54864"/>
                </a:lnTo>
                <a:close/>
              </a:path>
              <a:path w="601979" h="62864">
                <a:moveTo>
                  <a:pt x="13716" y="56387"/>
                </a:moveTo>
                <a:lnTo>
                  <a:pt x="12191" y="56387"/>
                </a:lnTo>
                <a:lnTo>
                  <a:pt x="15239" y="54864"/>
                </a:lnTo>
                <a:lnTo>
                  <a:pt x="13716" y="56387"/>
                </a:lnTo>
                <a:close/>
              </a:path>
              <a:path w="601979" h="62864">
                <a:moveTo>
                  <a:pt x="13716" y="56387"/>
                </a:moveTo>
                <a:lnTo>
                  <a:pt x="15239" y="54864"/>
                </a:lnTo>
                <a:lnTo>
                  <a:pt x="16764" y="54864"/>
                </a:lnTo>
                <a:lnTo>
                  <a:pt x="16764" y="55371"/>
                </a:lnTo>
                <a:lnTo>
                  <a:pt x="13716" y="56387"/>
                </a:lnTo>
                <a:close/>
              </a:path>
              <a:path w="601979" h="62864">
                <a:moveTo>
                  <a:pt x="129539" y="56387"/>
                </a:moveTo>
                <a:lnTo>
                  <a:pt x="64007" y="56387"/>
                </a:lnTo>
                <a:lnTo>
                  <a:pt x="59435" y="54864"/>
                </a:lnTo>
                <a:lnTo>
                  <a:pt x="137160" y="54864"/>
                </a:lnTo>
                <a:lnTo>
                  <a:pt x="129539" y="56387"/>
                </a:lnTo>
                <a:close/>
              </a:path>
              <a:path w="601979" h="62864">
                <a:moveTo>
                  <a:pt x="16764" y="57911"/>
                </a:moveTo>
                <a:lnTo>
                  <a:pt x="9143" y="57911"/>
                </a:lnTo>
                <a:lnTo>
                  <a:pt x="7619" y="56387"/>
                </a:lnTo>
                <a:lnTo>
                  <a:pt x="13716" y="56387"/>
                </a:lnTo>
                <a:lnTo>
                  <a:pt x="16764" y="55371"/>
                </a:lnTo>
                <a:lnTo>
                  <a:pt x="16764" y="57911"/>
                </a:lnTo>
                <a:close/>
              </a:path>
              <a:path w="601979" h="62864">
                <a:moveTo>
                  <a:pt x="16764" y="60959"/>
                </a:moveTo>
                <a:lnTo>
                  <a:pt x="12191" y="60959"/>
                </a:lnTo>
                <a:lnTo>
                  <a:pt x="9143" y="57911"/>
                </a:lnTo>
                <a:lnTo>
                  <a:pt x="16764" y="57911"/>
                </a:lnTo>
                <a:lnTo>
                  <a:pt x="16764" y="60959"/>
                </a:lnTo>
                <a:close/>
              </a:path>
              <a:path w="601979" h="62864">
                <a:moveTo>
                  <a:pt x="15239" y="62483"/>
                </a:moveTo>
                <a:lnTo>
                  <a:pt x="13716" y="60959"/>
                </a:lnTo>
                <a:lnTo>
                  <a:pt x="15239" y="60959"/>
                </a:lnTo>
                <a:lnTo>
                  <a:pt x="15239" y="624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" name="object 6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660135" y="5027676"/>
            <a:ext cx="374903" cy="42164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389888" y="5937503"/>
            <a:ext cx="694944" cy="589787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2296667" y="6166104"/>
            <a:ext cx="175260" cy="30480"/>
          </a:xfrm>
          <a:custGeom>
            <a:avLst/>
            <a:gdLst/>
            <a:ahLst/>
            <a:cxnLst/>
            <a:rect l="l" t="t" r="r" b="b"/>
            <a:pathLst>
              <a:path w="175260" h="30479">
                <a:moveTo>
                  <a:pt x="4136" y="21989"/>
                </a:moveTo>
                <a:lnTo>
                  <a:pt x="1524" y="21336"/>
                </a:lnTo>
                <a:lnTo>
                  <a:pt x="0" y="16764"/>
                </a:lnTo>
                <a:lnTo>
                  <a:pt x="0" y="10668"/>
                </a:lnTo>
                <a:lnTo>
                  <a:pt x="1524" y="9144"/>
                </a:lnTo>
                <a:lnTo>
                  <a:pt x="1524" y="6096"/>
                </a:lnTo>
                <a:lnTo>
                  <a:pt x="4572" y="3048"/>
                </a:lnTo>
                <a:lnTo>
                  <a:pt x="9144" y="1524"/>
                </a:lnTo>
                <a:lnTo>
                  <a:pt x="12192" y="0"/>
                </a:lnTo>
                <a:lnTo>
                  <a:pt x="51816" y="0"/>
                </a:lnTo>
                <a:lnTo>
                  <a:pt x="57912" y="1524"/>
                </a:lnTo>
                <a:lnTo>
                  <a:pt x="164592" y="1524"/>
                </a:lnTo>
                <a:lnTo>
                  <a:pt x="166116" y="3048"/>
                </a:lnTo>
                <a:lnTo>
                  <a:pt x="169164" y="3048"/>
                </a:lnTo>
                <a:lnTo>
                  <a:pt x="172212" y="4572"/>
                </a:lnTo>
                <a:lnTo>
                  <a:pt x="175260" y="7620"/>
                </a:lnTo>
                <a:lnTo>
                  <a:pt x="175260" y="13716"/>
                </a:lnTo>
                <a:lnTo>
                  <a:pt x="19812" y="13716"/>
                </a:lnTo>
                <a:lnTo>
                  <a:pt x="17872" y="19534"/>
                </a:lnTo>
                <a:lnTo>
                  <a:pt x="17526" y="19812"/>
                </a:lnTo>
                <a:lnTo>
                  <a:pt x="3048" y="19812"/>
                </a:lnTo>
                <a:lnTo>
                  <a:pt x="4136" y="21989"/>
                </a:lnTo>
                <a:close/>
              </a:path>
              <a:path w="175260" h="30479">
                <a:moveTo>
                  <a:pt x="17872" y="19534"/>
                </a:moveTo>
                <a:lnTo>
                  <a:pt x="19812" y="13716"/>
                </a:lnTo>
                <a:lnTo>
                  <a:pt x="19812" y="16764"/>
                </a:lnTo>
                <a:lnTo>
                  <a:pt x="20247" y="17634"/>
                </a:lnTo>
                <a:lnTo>
                  <a:pt x="17872" y="19534"/>
                </a:lnTo>
                <a:close/>
              </a:path>
              <a:path w="175260" h="30479">
                <a:moveTo>
                  <a:pt x="170688" y="19812"/>
                </a:moveTo>
                <a:lnTo>
                  <a:pt x="21336" y="19812"/>
                </a:lnTo>
                <a:lnTo>
                  <a:pt x="20828" y="18796"/>
                </a:lnTo>
                <a:lnTo>
                  <a:pt x="21336" y="18288"/>
                </a:lnTo>
                <a:lnTo>
                  <a:pt x="21336" y="16764"/>
                </a:lnTo>
                <a:lnTo>
                  <a:pt x="19812" y="16764"/>
                </a:lnTo>
                <a:lnTo>
                  <a:pt x="19812" y="13716"/>
                </a:lnTo>
                <a:lnTo>
                  <a:pt x="175260" y="13716"/>
                </a:lnTo>
                <a:lnTo>
                  <a:pt x="175260" y="16764"/>
                </a:lnTo>
                <a:lnTo>
                  <a:pt x="21336" y="16764"/>
                </a:lnTo>
                <a:lnTo>
                  <a:pt x="20247" y="17634"/>
                </a:lnTo>
                <a:lnTo>
                  <a:pt x="173518" y="17634"/>
                </a:lnTo>
                <a:lnTo>
                  <a:pt x="172212" y="18288"/>
                </a:lnTo>
                <a:lnTo>
                  <a:pt x="170688" y="19812"/>
                </a:lnTo>
                <a:close/>
              </a:path>
              <a:path w="175260" h="30479">
                <a:moveTo>
                  <a:pt x="20828" y="18796"/>
                </a:moveTo>
                <a:lnTo>
                  <a:pt x="20247" y="17634"/>
                </a:lnTo>
                <a:lnTo>
                  <a:pt x="21336" y="16764"/>
                </a:lnTo>
                <a:lnTo>
                  <a:pt x="21336" y="18288"/>
                </a:lnTo>
                <a:lnTo>
                  <a:pt x="20828" y="18796"/>
                </a:lnTo>
                <a:close/>
              </a:path>
              <a:path w="175260" h="30479">
                <a:moveTo>
                  <a:pt x="17145" y="21717"/>
                </a:moveTo>
                <a:lnTo>
                  <a:pt x="17872" y="19534"/>
                </a:lnTo>
                <a:lnTo>
                  <a:pt x="20247" y="17634"/>
                </a:lnTo>
                <a:lnTo>
                  <a:pt x="20828" y="18796"/>
                </a:lnTo>
                <a:lnTo>
                  <a:pt x="18288" y="21336"/>
                </a:lnTo>
                <a:lnTo>
                  <a:pt x="17145" y="21717"/>
                </a:lnTo>
                <a:close/>
              </a:path>
              <a:path w="175260" h="30479">
                <a:moveTo>
                  <a:pt x="166116" y="22860"/>
                </a:moveTo>
                <a:lnTo>
                  <a:pt x="54864" y="22860"/>
                </a:lnTo>
                <a:lnTo>
                  <a:pt x="47244" y="21336"/>
                </a:lnTo>
                <a:lnTo>
                  <a:pt x="21336" y="21336"/>
                </a:lnTo>
                <a:lnTo>
                  <a:pt x="19812" y="19812"/>
                </a:lnTo>
                <a:lnTo>
                  <a:pt x="20828" y="18796"/>
                </a:lnTo>
                <a:lnTo>
                  <a:pt x="21336" y="19812"/>
                </a:lnTo>
                <a:lnTo>
                  <a:pt x="170688" y="19812"/>
                </a:lnTo>
                <a:lnTo>
                  <a:pt x="167640" y="21336"/>
                </a:lnTo>
                <a:lnTo>
                  <a:pt x="166116" y="22860"/>
                </a:lnTo>
                <a:close/>
              </a:path>
              <a:path w="175260" h="30479">
                <a:moveTo>
                  <a:pt x="13716" y="22860"/>
                </a:moveTo>
                <a:lnTo>
                  <a:pt x="17872" y="19534"/>
                </a:lnTo>
                <a:lnTo>
                  <a:pt x="17145" y="21717"/>
                </a:lnTo>
                <a:lnTo>
                  <a:pt x="13716" y="22860"/>
                </a:lnTo>
                <a:close/>
              </a:path>
              <a:path w="175260" h="30479">
                <a:moveTo>
                  <a:pt x="4572" y="22098"/>
                </a:moveTo>
                <a:lnTo>
                  <a:pt x="4136" y="21989"/>
                </a:lnTo>
                <a:lnTo>
                  <a:pt x="3048" y="19812"/>
                </a:lnTo>
                <a:lnTo>
                  <a:pt x="4572" y="21336"/>
                </a:lnTo>
                <a:lnTo>
                  <a:pt x="4572" y="22098"/>
                </a:lnTo>
                <a:close/>
              </a:path>
              <a:path w="175260" h="30479">
                <a:moveTo>
                  <a:pt x="21336" y="24384"/>
                </a:moveTo>
                <a:lnTo>
                  <a:pt x="7620" y="24384"/>
                </a:lnTo>
                <a:lnTo>
                  <a:pt x="7620" y="22860"/>
                </a:lnTo>
                <a:lnTo>
                  <a:pt x="5588" y="22352"/>
                </a:lnTo>
                <a:lnTo>
                  <a:pt x="3048" y="19812"/>
                </a:lnTo>
                <a:lnTo>
                  <a:pt x="17526" y="19812"/>
                </a:lnTo>
                <a:lnTo>
                  <a:pt x="13716" y="22860"/>
                </a:lnTo>
                <a:lnTo>
                  <a:pt x="21336" y="22860"/>
                </a:lnTo>
                <a:lnTo>
                  <a:pt x="21336" y="24384"/>
                </a:lnTo>
                <a:close/>
              </a:path>
              <a:path w="175260" h="30479">
                <a:moveTo>
                  <a:pt x="21336" y="22860"/>
                </a:moveTo>
                <a:lnTo>
                  <a:pt x="16764" y="22860"/>
                </a:lnTo>
                <a:lnTo>
                  <a:pt x="19812" y="19812"/>
                </a:lnTo>
                <a:lnTo>
                  <a:pt x="21336" y="21336"/>
                </a:lnTo>
                <a:lnTo>
                  <a:pt x="21336" y="22860"/>
                </a:lnTo>
                <a:close/>
              </a:path>
              <a:path w="175260" h="30479">
                <a:moveTo>
                  <a:pt x="5588" y="22352"/>
                </a:moveTo>
                <a:lnTo>
                  <a:pt x="4572" y="22098"/>
                </a:lnTo>
                <a:lnTo>
                  <a:pt x="4572" y="21336"/>
                </a:lnTo>
                <a:lnTo>
                  <a:pt x="5588" y="22352"/>
                </a:lnTo>
                <a:close/>
              </a:path>
              <a:path w="175260" h="30479">
                <a:moveTo>
                  <a:pt x="16764" y="22860"/>
                </a:moveTo>
                <a:lnTo>
                  <a:pt x="17145" y="21717"/>
                </a:lnTo>
                <a:lnTo>
                  <a:pt x="18288" y="21336"/>
                </a:lnTo>
                <a:lnTo>
                  <a:pt x="16764" y="22860"/>
                </a:lnTo>
                <a:close/>
              </a:path>
              <a:path w="175260" h="30479">
                <a:moveTo>
                  <a:pt x="16764" y="22860"/>
                </a:moveTo>
                <a:lnTo>
                  <a:pt x="13716" y="22860"/>
                </a:lnTo>
                <a:lnTo>
                  <a:pt x="17145" y="21717"/>
                </a:lnTo>
                <a:lnTo>
                  <a:pt x="16764" y="22860"/>
                </a:lnTo>
                <a:close/>
              </a:path>
              <a:path w="175260" h="30479">
                <a:moveTo>
                  <a:pt x="4572" y="22860"/>
                </a:moveTo>
                <a:lnTo>
                  <a:pt x="4136" y="21989"/>
                </a:lnTo>
                <a:lnTo>
                  <a:pt x="4572" y="22098"/>
                </a:lnTo>
                <a:lnTo>
                  <a:pt x="4572" y="22860"/>
                </a:lnTo>
                <a:close/>
              </a:path>
              <a:path w="175260" h="30479">
                <a:moveTo>
                  <a:pt x="18288" y="30480"/>
                </a:moveTo>
                <a:lnTo>
                  <a:pt x="9144" y="30480"/>
                </a:lnTo>
                <a:lnTo>
                  <a:pt x="7620" y="27432"/>
                </a:lnTo>
                <a:lnTo>
                  <a:pt x="6096" y="25908"/>
                </a:lnTo>
                <a:lnTo>
                  <a:pt x="4572" y="22860"/>
                </a:lnTo>
                <a:lnTo>
                  <a:pt x="4572" y="22098"/>
                </a:lnTo>
                <a:lnTo>
                  <a:pt x="5588" y="22352"/>
                </a:lnTo>
                <a:lnTo>
                  <a:pt x="7620" y="24384"/>
                </a:lnTo>
                <a:lnTo>
                  <a:pt x="21336" y="24384"/>
                </a:lnTo>
                <a:lnTo>
                  <a:pt x="21336" y="25908"/>
                </a:lnTo>
                <a:lnTo>
                  <a:pt x="19812" y="28956"/>
                </a:lnTo>
                <a:lnTo>
                  <a:pt x="18288" y="28956"/>
                </a:lnTo>
                <a:lnTo>
                  <a:pt x="18288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4" name="object 6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558796" y="5888735"/>
            <a:ext cx="658367" cy="34137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606040" y="6306312"/>
            <a:ext cx="297179" cy="152400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2968751" y="6344411"/>
            <a:ext cx="36830" cy="105410"/>
          </a:xfrm>
          <a:custGeom>
            <a:avLst/>
            <a:gdLst/>
            <a:ahLst/>
            <a:cxnLst/>
            <a:rect l="l" t="t" r="r" b="b"/>
            <a:pathLst>
              <a:path w="36830" h="105410">
                <a:moveTo>
                  <a:pt x="21336" y="44196"/>
                </a:moveTo>
                <a:lnTo>
                  <a:pt x="1524" y="44196"/>
                </a:lnTo>
                <a:lnTo>
                  <a:pt x="1524" y="4572"/>
                </a:lnTo>
                <a:lnTo>
                  <a:pt x="6096" y="0"/>
                </a:lnTo>
                <a:lnTo>
                  <a:pt x="16764" y="0"/>
                </a:lnTo>
                <a:lnTo>
                  <a:pt x="21336" y="3048"/>
                </a:lnTo>
                <a:lnTo>
                  <a:pt x="22860" y="9144"/>
                </a:lnTo>
                <a:lnTo>
                  <a:pt x="22860" y="21336"/>
                </a:lnTo>
                <a:lnTo>
                  <a:pt x="21336" y="25908"/>
                </a:lnTo>
                <a:lnTo>
                  <a:pt x="21336" y="44196"/>
                </a:lnTo>
                <a:close/>
              </a:path>
              <a:path w="36830" h="105410">
                <a:moveTo>
                  <a:pt x="25908" y="105156"/>
                </a:moveTo>
                <a:lnTo>
                  <a:pt x="16764" y="105156"/>
                </a:lnTo>
                <a:lnTo>
                  <a:pt x="6096" y="94488"/>
                </a:lnTo>
                <a:lnTo>
                  <a:pt x="6096" y="91440"/>
                </a:lnTo>
                <a:lnTo>
                  <a:pt x="3048" y="82296"/>
                </a:lnTo>
                <a:lnTo>
                  <a:pt x="3048" y="80772"/>
                </a:lnTo>
                <a:lnTo>
                  <a:pt x="1524" y="76200"/>
                </a:lnTo>
                <a:lnTo>
                  <a:pt x="1524" y="67056"/>
                </a:lnTo>
                <a:lnTo>
                  <a:pt x="0" y="65532"/>
                </a:lnTo>
                <a:lnTo>
                  <a:pt x="0" y="48768"/>
                </a:lnTo>
                <a:lnTo>
                  <a:pt x="1524" y="42672"/>
                </a:lnTo>
                <a:lnTo>
                  <a:pt x="1524" y="44196"/>
                </a:lnTo>
                <a:lnTo>
                  <a:pt x="21336" y="44196"/>
                </a:lnTo>
                <a:lnTo>
                  <a:pt x="21336" y="64008"/>
                </a:lnTo>
                <a:lnTo>
                  <a:pt x="21717" y="64008"/>
                </a:lnTo>
                <a:lnTo>
                  <a:pt x="22860" y="68580"/>
                </a:lnTo>
                <a:lnTo>
                  <a:pt x="22860" y="73152"/>
                </a:lnTo>
                <a:lnTo>
                  <a:pt x="23368" y="73152"/>
                </a:lnTo>
                <a:lnTo>
                  <a:pt x="24384" y="76200"/>
                </a:lnTo>
                <a:lnTo>
                  <a:pt x="22860" y="76200"/>
                </a:lnTo>
                <a:lnTo>
                  <a:pt x="24384" y="80772"/>
                </a:lnTo>
                <a:lnTo>
                  <a:pt x="25908" y="80772"/>
                </a:lnTo>
                <a:lnTo>
                  <a:pt x="25908" y="82296"/>
                </a:lnTo>
                <a:lnTo>
                  <a:pt x="24384" y="82296"/>
                </a:lnTo>
                <a:lnTo>
                  <a:pt x="25908" y="85344"/>
                </a:lnTo>
                <a:lnTo>
                  <a:pt x="28956" y="88392"/>
                </a:lnTo>
                <a:lnTo>
                  <a:pt x="33528" y="88392"/>
                </a:lnTo>
                <a:lnTo>
                  <a:pt x="35052" y="91440"/>
                </a:lnTo>
                <a:lnTo>
                  <a:pt x="35052" y="94488"/>
                </a:lnTo>
                <a:lnTo>
                  <a:pt x="36576" y="96012"/>
                </a:lnTo>
                <a:lnTo>
                  <a:pt x="36576" y="97536"/>
                </a:lnTo>
                <a:lnTo>
                  <a:pt x="33528" y="100584"/>
                </a:lnTo>
                <a:lnTo>
                  <a:pt x="33528" y="102108"/>
                </a:lnTo>
                <a:lnTo>
                  <a:pt x="32004" y="102108"/>
                </a:lnTo>
                <a:lnTo>
                  <a:pt x="27432" y="103632"/>
                </a:lnTo>
                <a:lnTo>
                  <a:pt x="25908" y="105156"/>
                </a:lnTo>
                <a:close/>
              </a:path>
              <a:path w="36830" h="105410">
                <a:moveTo>
                  <a:pt x="21717" y="64008"/>
                </a:moveTo>
                <a:lnTo>
                  <a:pt x="21336" y="64008"/>
                </a:lnTo>
                <a:lnTo>
                  <a:pt x="21336" y="62484"/>
                </a:lnTo>
                <a:lnTo>
                  <a:pt x="21717" y="64008"/>
                </a:lnTo>
                <a:close/>
              </a:path>
              <a:path w="36830" h="105410">
                <a:moveTo>
                  <a:pt x="23368" y="73152"/>
                </a:moveTo>
                <a:lnTo>
                  <a:pt x="22860" y="73152"/>
                </a:lnTo>
                <a:lnTo>
                  <a:pt x="22860" y="71628"/>
                </a:lnTo>
                <a:lnTo>
                  <a:pt x="23368" y="73152"/>
                </a:lnTo>
                <a:close/>
              </a:path>
              <a:path w="36830" h="105410">
                <a:moveTo>
                  <a:pt x="25908" y="85344"/>
                </a:moveTo>
                <a:lnTo>
                  <a:pt x="24384" y="82296"/>
                </a:lnTo>
                <a:lnTo>
                  <a:pt x="25908" y="84582"/>
                </a:lnTo>
                <a:lnTo>
                  <a:pt x="25908" y="85344"/>
                </a:lnTo>
                <a:close/>
              </a:path>
              <a:path w="36830" h="105410">
                <a:moveTo>
                  <a:pt x="25908" y="84582"/>
                </a:moveTo>
                <a:lnTo>
                  <a:pt x="24384" y="82296"/>
                </a:lnTo>
                <a:lnTo>
                  <a:pt x="25908" y="82296"/>
                </a:lnTo>
                <a:lnTo>
                  <a:pt x="25908" y="84582"/>
                </a:lnTo>
                <a:close/>
              </a:path>
              <a:path w="36830" h="105410">
                <a:moveTo>
                  <a:pt x="27432" y="86868"/>
                </a:moveTo>
                <a:lnTo>
                  <a:pt x="25908" y="85344"/>
                </a:lnTo>
                <a:lnTo>
                  <a:pt x="25908" y="84582"/>
                </a:lnTo>
                <a:lnTo>
                  <a:pt x="27432" y="86868"/>
                </a:lnTo>
                <a:close/>
              </a:path>
              <a:path w="36830" h="105410">
                <a:moveTo>
                  <a:pt x="28956" y="88392"/>
                </a:moveTo>
                <a:lnTo>
                  <a:pt x="27432" y="86868"/>
                </a:lnTo>
                <a:lnTo>
                  <a:pt x="27432" y="85344"/>
                </a:lnTo>
                <a:lnTo>
                  <a:pt x="28956" y="88392"/>
                </a:lnTo>
                <a:close/>
              </a:path>
              <a:path w="36830" h="105410">
                <a:moveTo>
                  <a:pt x="33528" y="88392"/>
                </a:moveTo>
                <a:lnTo>
                  <a:pt x="28956" y="88392"/>
                </a:lnTo>
                <a:lnTo>
                  <a:pt x="28194" y="86868"/>
                </a:lnTo>
                <a:lnTo>
                  <a:pt x="30480" y="86868"/>
                </a:lnTo>
                <a:lnTo>
                  <a:pt x="33528" y="883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334511" y="6089916"/>
            <a:ext cx="152400" cy="97790"/>
          </a:xfrm>
          <a:custGeom>
            <a:avLst/>
            <a:gdLst/>
            <a:ahLst/>
            <a:cxnLst/>
            <a:rect l="l" t="t" r="r" b="b"/>
            <a:pathLst>
              <a:path w="152400" h="97789">
                <a:moveTo>
                  <a:pt x="131064" y="10668"/>
                </a:moveTo>
                <a:lnTo>
                  <a:pt x="129540" y="6096"/>
                </a:lnTo>
                <a:lnTo>
                  <a:pt x="124968" y="1524"/>
                </a:lnTo>
                <a:lnTo>
                  <a:pt x="120396" y="3048"/>
                </a:lnTo>
                <a:lnTo>
                  <a:pt x="112776" y="3048"/>
                </a:lnTo>
                <a:lnTo>
                  <a:pt x="108204" y="4572"/>
                </a:lnTo>
                <a:lnTo>
                  <a:pt x="79248" y="4572"/>
                </a:lnTo>
                <a:lnTo>
                  <a:pt x="73152" y="6096"/>
                </a:lnTo>
                <a:lnTo>
                  <a:pt x="67056" y="6096"/>
                </a:lnTo>
                <a:lnTo>
                  <a:pt x="60960" y="4572"/>
                </a:lnTo>
                <a:lnTo>
                  <a:pt x="45720" y="4572"/>
                </a:lnTo>
                <a:lnTo>
                  <a:pt x="39624" y="3048"/>
                </a:lnTo>
                <a:lnTo>
                  <a:pt x="24384" y="3048"/>
                </a:lnTo>
                <a:lnTo>
                  <a:pt x="21336" y="1524"/>
                </a:lnTo>
                <a:lnTo>
                  <a:pt x="13716" y="1524"/>
                </a:lnTo>
                <a:lnTo>
                  <a:pt x="10668" y="0"/>
                </a:lnTo>
                <a:lnTo>
                  <a:pt x="6096" y="0"/>
                </a:lnTo>
                <a:lnTo>
                  <a:pt x="1524" y="3048"/>
                </a:lnTo>
                <a:lnTo>
                  <a:pt x="0" y="7620"/>
                </a:lnTo>
                <a:lnTo>
                  <a:pt x="0" y="12192"/>
                </a:lnTo>
                <a:lnTo>
                  <a:pt x="1524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5240" y="19812"/>
                </a:lnTo>
                <a:lnTo>
                  <a:pt x="18288" y="19812"/>
                </a:lnTo>
                <a:lnTo>
                  <a:pt x="22860" y="21336"/>
                </a:lnTo>
                <a:lnTo>
                  <a:pt x="25908" y="21336"/>
                </a:lnTo>
                <a:lnTo>
                  <a:pt x="30480" y="22860"/>
                </a:lnTo>
                <a:lnTo>
                  <a:pt x="36576" y="22860"/>
                </a:lnTo>
                <a:lnTo>
                  <a:pt x="42672" y="24384"/>
                </a:lnTo>
                <a:lnTo>
                  <a:pt x="48768" y="24384"/>
                </a:lnTo>
                <a:lnTo>
                  <a:pt x="53340" y="25908"/>
                </a:lnTo>
                <a:lnTo>
                  <a:pt x="103632" y="25908"/>
                </a:lnTo>
                <a:lnTo>
                  <a:pt x="108204" y="24384"/>
                </a:lnTo>
                <a:lnTo>
                  <a:pt x="114300" y="24384"/>
                </a:lnTo>
                <a:lnTo>
                  <a:pt x="117348" y="22860"/>
                </a:lnTo>
                <a:lnTo>
                  <a:pt x="115824" y="24384"/>
                </a:lnTo>
                <a:lnTo>
                  <a:pt x="118872" y="22860"/>
                </a:lnTo>
                <a:lnTo>
                  <a:pt x="123444" y="22860"/>
                </a:lnTo>
                <a:lnTo>
                  <a:pt x="128016" y="21336"/>
                </a:lnTo>
                <a:lnTo>
                  <a:pt x="131064" y="15240"/>
                </a:lnTo>
                <a:lnTo>
                  <a:pt x="131064" y="10668"/>
                </a:lnTo>
                <a:close/>
              </a:path>
              <a:path w="152400" h="97789">
                <a:moveTo>
                  <a:pt x="152387" y="82296"/>
                </a:moveTo>
                <a:lnTo>
                  <a:pt x="150863" y="77724"/>
                </a:lnTo>
                <a:lnTo>
                  <a:pt x="149339" y="74676"/>
                </a:lnTo>
                <a:lnTo>
                  <a:pt x="144767" y="71628"/>
                </a:lnTo>
                <a:lnTo>
                  <a:pt x="140195" y="73152"/>
                </a:lnTo>
                <a:lnTo>
                  <a:pt x="132575" y="73152"/>
                </a:lnTo>
                <a:lnTo>
                  <a:pt x="129527" y="74676"/>
                </a:lnTo>
                <a:lnTo>
                  <a:pt x="126479" y="74676"/>
                </a:lnTo>
                <a:lnTo>
                  <a:pt x="120383" y="76200"/>
                </a:lnTo>
                <a:lnTo>
                  <a:pt x="121907" y="74676"/>
                </a:lnTo>
                <a:lnTo>
                  <a:pt x="100571" y="74676"/>
                </a:lnTo>
                <a:lnTo>
                  <a:pt x="94475" y="76200"/>
                </a:lnTo>
                <a:lnTo>
                  <a:pt x="91427" y="76200"/>
                </a:lnTo>
                <a:lnTo>
                  <a:pt x="85331" y="74676"/>
                </a:lnTo>
                <a:lnTo>
                  <a:pt x="60947" y="74676"/>
                </a:lnTo>
                <a:lnTo>
                  <a:pt x="63995" y="71628"/>
                </a:lnTo>
                <a:lnTo>
                  <a:pt x="67043" y="68580"/>
                </a:lnTo>
                <a:lnTo>
                  <a:pt x="67043" y="62484"/>
                </a:lnTo>
                <a:lnTo>
                  <a:pt x="65519" y="60960"/>
                </a:lnTo>
                <a:lnTo>
                  <a:pt x="60947" y="56388"/>
                </a:lnTo>
                <a:lnTo>
                  <a:pt x="56375" y="56388"/>
                </a:lnTo>
                <a:lnTo>
                  <a:pt x="53327" y="57912"/>
                </a:lnTo>
                <a:lnTo>
                  <a:pt x="52565" y="58674"/>
                </a:lnTo>
                <a:lnTo>
                  <a:pt x="52565" y="72771"/>
                </a:lnTo>
                <a:lnTo>
                  <a:pt x="40754" y="72771"/>
                </a:lnTo>
                <a:lnTo>
                  <a:pt x="38849" y="72771"/>
                </a:lnTo>
                <a:lnTo>
                  <a:pt x="39611" y="71628"/>
                </a:lnTo>
                <a:lnTo>
                  <a:pt x="41135" y="71628"/>
                </a:lnTo>
                <a:lnTo>
                  <a:pt x="50279" y="71628"/>
                </a:lnTo>
                <a:lnTo>
                  <a:pt x="52565" y="72771"/>
                </a:lnTo>
                <a:lnTo>
                  <a:pt x="52565" y="58674"/>
                </a:lnTo>
                <a:lnTo>
                  <a:pt x="51803" y="59436"/>
                </a:lnTo>
                <a:lnTo>
                  <a:pt x="45707" y="62484"/>
                </a:lnTo>
                <a:lnTo>
                  <a:pt x="38087" y="70104"/>
                </a:lnTo>
                <a:lnTo>
                  <a:pt x="36664" y="74371"/>
                </a:lnTo>
                <a:lnTo>
                  <a:pt x="36563" y="76200"/>
                </a:lnTo>
                <a:lnTo>
                  <a:pt x="33515" y="80772"/>
                </a:lnTo>
                <a:lnTo>
                  <a:pt x="35039" y="86868"/>
                </a:lnTo>
                <a:lnTo>
                  <a:pt x="39611" y="89916"/>
                </a:lnTo>
                <a:lnTo>
                  <a:pt x="42659" y="92964"/>
                </a:lnTo>
                <a:lnTo>
                  <a:pt x="44183" y="92964"/>
                </a:lnTo>
                <a:lnTo>
                  <a:pt x="47231" y="92964"/>
                </a:lnTo>
                <a:lnTo>
                  <a:pt x="50279" y="94488"/>
                </a:lnTo>
                <a:lnTo>
                  <a:pt x="53327" y="94488"/>
                </a:lnTo>
                <a:lnTo>
                  <a:pt x="56375" y="96012"/>
                </a:lnTo>
                <a:lnTo>
                  <a:pt x="83807" y="96012"/>
                </a:lnTo>
                <a:lnTo>
                  <a:pt x="88379" y="97536"/>
                </a:lnTo>
                <a:lnTo>
                  <a:pt x="129527" y="97536"/>
                </a:lnTo>
                <a:lnTo>
                  <a:pt x="132575" y="96012"/>
                </a:lnTo>
                <a:lnTo>
                  <a:pt x="134099" y="96012"/>
                </a:lnTo>
                <a:lnTo>
                  <a:pt x="137147" y="94488"/>
                </a:lnTo>
                <a:lnTo>
                  <a:pt x="141719" y="94488"/>
                </a:lnTo>
                <a:lnTo>
                  <a:pt x="143243" y="92964"/>
                </a:lnTo>
                <a:lnTo>
                  <a:pt x="144767" y="92964"/>
                </a:lnTo>
                <a:lnTo>
                  <a:pt x="150863" y="86868"/>
                </a:lnTo>
                <a:lnTo>
                  <a:pt x="152387" y="822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8" name="object 68"/>
          <p:cNvGrpSpPr/>
          <p:nvPr/>
        </p:nvGrpSpPr>
        <p:grpSpPr>
          <a:xfrm>
            <a:off x="3677411" y="5797295"/>
            <a:ext cx="871855" cy="615950"/>
            <a:chOff x="3677411" y="5797295"/>
            <a:chExt cx="871855" cy="615950"/>
          </a:xfrm>
        </p:grpSpPr>
        <p:sp>
          <p:nvSpPr>
            <p:cNvPr id="69" name="object 69"/>
            <p:cNvSpPr/>
            <p:nvPr/>
          </p:nvSpPr>
          <p:spPr>
            <a:xfrm>
              <a:off x="4465320" y="5797295"/>
              <a:ext cx="33655" cy="113030"/>
            </a:xfrm>
            <a:custGeom>
              <a:avLst/>
              <a:gdLst/>
              <a:ahLst/>
              <a:cxnLst/>
              <a:rect l="l" t="t" r="r" b="b"/>
              <a:pathLst>
                <a:path w="33654" h="113029">
                  <a:moveTo>
                    <a:pt x="28956" y="4572"/>
                  </a:moveTo>
                  <a:lnTo>
                    <a:pt x="13716" y="4572"/>
                  </a:lnTo>
                  <a:lnTo>
                    <a:pt x="14224" y="4064"/>
                  </a:lnTo>
                  <a:lnTo>
                    <a:pt x="18288" y="3048"/>
                  </a:lnTo>
                  <a:lnTo>
                    <a:pt x="22860" y="0"/>
                  </a:lnTo>
                  <a:lnTo>
                    <a:pt x="25908" y="1524"/>
                  </a:lnTo>
                  <a:lnTo>
                    <a:pt x="21336" y="1524"/>
                  </a:lnTo>
                  <a:lnTo>
                    <a:pt x="24384" y="3048"/>
                  </a:lnTo>
                  <a:lnTo>
                    <a:pt x="27432" y="3048"/>
                  </a:lnTo>
                  <a:lnTo>
                    <a:pt x="28956" y="4572"/>
                  </a:lnTo>
                  <a:close/>
                </a:path>
                <a:path w="33654" h="113029">
                  <a:moveTo>
                    <a:pt x="14224" y="4064"/>
                  </a:moveTo>
                  <a:lnTo>
                    <a:pt x="15240" y="3048"/>
                  </a:lnTo>
                  <a:lnTo>
                    <a:pt x="18288" y="1524"/>
                  </a:lnTo>
                  <a:lnTo>
                    <a:pt x="20574" y="1524"/>
                  </a:lnTo>
                  <a:lnTo>
                    <a:pt x="18288" y="3048"/>
                  </a:lnTo>
                  <a:lnTo>
                    <a:pt x="14224" y="4064"/>
                  </a:lnTo>
                  <a:close/>
                </a:path>
                <a:path w="33654" h="113029">
                  <a:moveTo>
                    <a:pt x="29718" y="5334"/>
                  </a:moveTo>
                  <a:lnTo>
                    <a:pt x="27432" y="3048"/>
                  </a:lnTo>
                  <a:lnTo>
                    <a:pt x="24384" y="3048"/>
                  </a:lnTo>
                  <a:lnTo>
                    <a:pt x="21336" y="1524"/>
                  </a:lnTo>
                  <a:lnTo>
                    <a:pt x="25908" y="1524"/>
                  </a:lnTo>
                  <a:lnTo>
                    <a:pt x="28956" y="3048"/>
                  </a:lnTo>
                  <a:lnTo>
                    <a:pt x="29718" y="5334"/>
                  </a:lnTo>
                  <a:close/>
                </a:path>
                <a:path w="33654" h="113029">
                  <a:moveTo>
                    <a:pt x="11887" y="17678"/>
                  </a:moveTo>
                  <a:lnTo>
                    <a:pt x="10668" y="15240"/>
                  </a:lnTo>
                  <a:lnTo>
                    <a:pt x="9144" y="9144"/>
                  </a:lnTo>
                  <a:lnTo>
                    <a:pt x="12192" y="4572"/>
                  </a:lnTo>
                  <a:lnTo>
                    <a:pt x="14224" y="4064"/>
                  </a:lnTo>
                  <a:lnTo>
                    <a:pt x="13716" y="4572"/>
                  </a:lnTo>
                  <a:lnTo>
                    <a:pt x="28956" y="4572"/>
                  </a:lnTo>
                  <a:lnTo>
                    <a:pt x="29718" y="5334"/>
                  </a:lnTo>
                  <a:lnTo>
                    <a:pt x="30480" y="7620"/>
                  </a:lnTo>
                  <a:lnTo>
                    <a:pt x="32004" y="10668"/>
                  </a:lnTo>
                  <a:lnTo>
                    <a:pt x="32004" y="12192"/>
                  </a:lnTo>
                  <a:lnTo>
                    <a:pt x="33147" y="14478"/>
                  </a:lnTo>
                  <a:lnTo>
                    <a:pt x="32766" y="15240"/>
                  </a:lnTo>
                  <a:lnTo>
                    <a:pt x="12192" y="15240"/>
                  </a:lnTo>
                  <a:lnTo>
                    <a:pt x="12192" y="16764"/>
                  </a:lnTo>
                  <a:lnTo>
                    <a:pt x="11887" y="17678"/>
                  </a:lnTo>
                  <a:close/>
                </a:path>
                <a:path w="33654" h="113029">
                  <a:moveTo>
                    <a:pt x="9144" y="28956"/>
                  </a:moveTo>
                  <a:lnTo>
                    <a:pt x="4572" y="28956"/>
                  </a:lnTo>
                  <a:lnTo>
                    <a:pt x="0" y="24384"/>
                  </a:lnTo>
                  <a:lnTo>
                    <a:pt x="1524" y="21336"/>
                  </a:lnTo>
                  <a:lnTo>
                    <a:pt x="1524" y="16764"/>
                  </a:lnTo>
                  <a:lnTo>
                    <a:pt x="3048" y="15240"/>
                  </a:lnTo>
                  <a:lnTo>
                    <a:pt x="3048" y="13716"/>
                  </a:lnTo>
                  <a:lnTo>
                    <a:pt x="12192" y="4572"/>
                  </a:lnTo>
                  <a:lnTo>
                    <a:pt x="9144" y="9144"/>
                  </a:lnTo>
                  <a:lnTo>
                    <a:pt x="10668" y="15240"/>
                  </a:lnTo>
                  <a:lnTo>
                    <a:pt x="11887" y="17678"/>
                  </a:lnTo>
                  <a:lnTo>
                    <a:pt x="9144" y="25908"/>
                  </a:lnTo>
                  <a:lnTo>
                    <a:pt x="10160" y="25908"/>
                  </a:lnTo>
                  <a:lnTo>
                    <a:pt x="9144" y="28956"/>
                  </a:lnTo>
                  <a:close/>
                </a:path>
                <a:path w="33654" h="113029">
                  <a:moveTo>
                    <a:pt x="32004" y="10668"/>
                  </a:moveTo>
                  <a:lnTo>
                    <a:pt x="30480" y="7620"/>
                  </a:lnTo>
                  <a:lnTo>
                    <a:pt x="29718" y="5334"/>
                  </a:lnTo>
                  <a:lnTo>
                    <a:pt x="30480" y="6096"/>
                  </a:lnTo>
                  <a:lnTo>
                    <a:pt x="32004" y="9144"/>
                  </a:lnTo>
                  <a:lnTo>
                    <a:pt x="32004" y="10668"/>
                  </a:lnTo>
                  <a:close/>
                </a:path>
                <a:path w="33654" h="113029">
                  <a:moveTo>
                    <a:pt x="33147" y="14478"/>
                  </a:moveTo>
                  <a:lnTo>
                    <a:pt x="32004" y="12192"/>
                  </a:lnTo>
                  <a:lnTo>
                    <a:pt x="32004" y="10668"/>
                  </a:lnTo>
                  <a:lnTo>
                    <a:pt x="33528" y="13716"/>
                  </a:lnTo>
                  <a:lnTo>
                    <a:pt x="33147" y="14478"/>
                  </a:lnTo>
                  <a:close/>
                </a:path>
                <a:path w="33654" h="113029">
                  <a:moveTo>
                    <a:pt x="32004" y="24384"/>
                  </a:moveTo>
                  <a:lnTo>
                    <a:pt x="21336" y="24384"/>
                  </a:lnTo>
                  <a:lnTo>
                    <a:pt x="22860" y="22860"/>
                  </a:lnTo>
                  <a:lnTo>
                    <a:pt x="25908" y="21336"/>
                  </a:lnTo>
                  <a:lnTo>
                    <a:pt x="30480" y="19812"/>
                  </a:lnTo>
                  <a:lnTo>
                    <a:pt x="33147" y="14478"/>
                  </a:lnTo>
                  <a:lnTo>
                    <a:pt x="33528" y="15240"/>
                  </a:lnTo>
                  <a:lnTo>
                    <a:pt x="33528" y="18288"/>
                  </a:lnTo>
                  <a:lnTo>
                    <a:pt x="32004" y="21336"/>
                  </a:lnTo>
                  <a:lnTo>
                    <a:pt x="32004" y="24384"/>
                  </a:lnTo>
                  <a:close/>
                </a:path>
                <a:path w="33654" h="113029">
                  <a:moveTo>
                    <a:pt x="31242" y="18288"/>
                  </a:moveTo>
                  <a:lnTo>
                    <a:pt x="12192" y="18288"/>
                  </a:lnTo>
                  <a:lnTo>
                    <a:pt x="12192" y="15240"/>
                  </a:lnTo>
                  <a:lnTo>
                    <a:pt x="32766" y="15240"/>
                  </a:lnTo>
                  <a:lnTo>
                    <a:pt x="31242" y="18288"/>
                  </a:lnTo>
                  <a:close/>
                </a:path>
                <a:path w="33654" h="113029">
                  <a:moveTo>
                    <a:pt x="12192" y="18288"/>
                  </a:moveTo>
                  <a:lnTo>
                    <a:pt x="11887" y="17678"/>
                  </a:lnTo>
                  <a:lnTo>
                    <a:pt x="12192" y="16764"/>
                  </a:lnTo>
                  <a:lnTo>
                    <a:pt x="12192" y="18288"/>
                  </a:lnTo>
                  <a:close/>
                </a:path>
                <a:path w="33654" h="113029">
                  <a:moveTo>
                    <a:pt x="9144" y="25908"/>
                  </a:moveTo>
                  <a:lnTo>
                    <a:pt x="11887" y="17678"/>
                  </a:lnTo>
                  <a:lnTo>
                    <a:pt x="12192" y="18288"/>
                  </a:lnTo>
                  <a:lnTo>
                    <a:pt x="31242" y="18288"/>
                  </a:lnTo>
                  <a:lnTo>
                    <a:pt x="30480" y="19812"/>
                  </a:lnTo>
                  <a:lnTo>
                    <a:pt x="25908" y="21336"/>
                  </a:lnTo>
                  <a:lnTo>
                    <a:pt x="19812" y="24384"/>
                  </a:lnTo>
                  <a:lnTo>
                    <a:pt x="10668" y="24384"/>
                  </a:lnTo>
                  <a:lnTo>
                    <a:pt x="9144" y="25908"/>
                  </a:lnTo>
                  <a:close/>
                </a:path>
                <a:path w="33654" h="113029">
                  <a:moveTo>
                    <a:pt x="30988" y="28956"/>
                  </a:moveTo>
                  <a:lnTo>
                    <a:pt x="15240" y="28956"/>
                  </a:lnTo>
                  <a:lnTo>
                    <a:pt x="16764" y="27432"/>
                  </a:lnTo>
                  <a:lnTo>
                    <a:pt x="19812" y="25908"/>
                  </a:lnTo>
                  <a:lnTo>
                    <a:pt x="19812" y="24384"/>
                  </a:lnTo>
                  <a:lnTo>
                    <a:pt x="22860" y="22860"/>
                  </a:lnTo>
                  <a:lnTo>
                    <a:pt x="21336" y="24384"/>
                  </a:lnTo>
                  <a:lnTo>
                    <a:pt x="32004" y="24384"/>
                  </a:lnTo>
                  <a:lnTo>
                    <a:pt x="32004" y="25908"/>
                  </a:lnTo>
                  <a:lnTo>
                    <a:pt x="30988" y="28956"/>
                  </a:lnTo>
                  <a:close/>
                </a:path>
                <a:path w="33654" h="113029">
                  <a:moveTo>
                    <a:pt x="10160" y="25908"/>
                  </a:moveTo>
                  <a:lnTo>
                    <a:pt x="9144" y="25908"/>
                  </a:lnTo>
                  <a:lnTo>
                    <a:pt x="10668" y="24384"/>
                  </a:lnTo>
                  <a:lnTo>
                    <a:pt x="10160" y="25908"/>
                  </a:lnTo>
                  <a:close/>
                </a:path>
                <a:path w="33654" h="113029">
                  <a:moveTo>
                    <a:pt x="28956" y="47244"/>
                  </a:moveTo>
                  <a:lnTo>
                    <a:pt x="7620" y="47244"/>
                  </a:lnTo>
                  <a:lnTo>
                    <a:pt x="7620" y="36576"/>
                  </a:lnTo>
                  <a:lnTo>
                    <a:pt x="9144" y="30480"/>
                  </a:lnTo>
                  <a:lnTo>
                    <a:pt x="9144" y="28956"/>
                  </a:lnTo>
                  <a:lnTo>
                    <a:pt x="10668" y="24384"/>
                  </a:lnTo>
                  <a:lnTo>
                    <a:pt x="19812" y="24384"/>
                  </a:lnTo>
                  <a:lnTo>
                    <a:pt x="19812" y="25908"/>
                  </a:lnTo>
                  <a:lnTo>
                    <a:pt x="16764" y="27432"/>
                  </a:lnTo>
                  <a:lnTo>
                    <a:pt x="15240" y="28956"/>
                  </a:lnTo>
                  <a:lnTo>
                    <a:pt x="30988" y="28956"/>
                  </a:lnTo>
                  <a:lnTo>
                    <a:pt x="30480" y="30480"/>
                  </a:lnTo>
                  <a:lnTo>
                    <a:pt x="30480" y="33528"/>
                  </a:lnTo>
                  <a:lnTo>
                    <a:pt x="28956" y="38100"/>
                  </a:lnTo>
                  <a:lnTo>
                    <a:pt x="28956" y="47244"/>
                  </a:lnTo>
                  <a:close/>
                </a:path>
                <a:path w="33654" h="113029">
                  <a:moveTo>
                    <a:pt x="7620" y="83820"/>
                  </a:moveTo>
                  <a:lnTo>
                    <a:pt x="6096" y="79248"/>
                  </a:lnTo>
                  <a:lnTo>
                    <a:pt x="6096" y="50292"/>
                  </a:lnTo>
                  <a:lnTo>
                    <a:pt x="7620" y="45720"/>
                  </a:lnTo>
                  <a:lnTo>
                    <a:pt x="7620" y="47244"/>
                  </a:lnTo>
                  <a:lnTo>
                    <a:pt x="28956" y="47244"/>
                  </a:lnTo>
                  <a:lnTo>
                    <a:pt x="28956" y="82296"/>
                  </a:lnTo>
                  <a:lnTo>
                    <a:pt x="7620" y="82296"/>
                  </a:lnTo>
                  <a:lnTo>
                    <a:pt x="7620" y="83820"/>
                  </a:lnTo>
                  <a:close/>
                </a:path>
                <a:path w="33654" h="113029">
                  <a:moveTo>
                    <a:pt x="21336" y="112776"/>
                  </a:moveTo>
                  <a:lnTo>
                    <a:pt x="16764" y="111252"/>
                  </a:lnTo>
                  <a:lnTo>
                    <a:pt x="12192" y="111252"/>
                  </a:lnTo>
                  <a:lnTo>
                    <a:pt x="9144" y="108204"/>
                  </a:lnTo>
                  <a:lnTo>
                    <a:pt x="9144" y="99060"/>
                  </a:lnTo>
                  <a:lnTo>
                    <a:pt x="7620" y="96012"/>
                  </a:lnTo>
                  <a:lnTo>
                    <a:pt x="7620" y="82296"/>
                  </a:lnTo>
                  <a:lnTo>
                    <a:pt x="28956" y="82296"/>
                  </a:lnTo>
                  <a:lnTo>
                    <a:pt x="28956" y="97536"/>
                  </a:lnTo>
                  <a:lnTo>
                    <a:pt x="27432" y="100584"/>
                  </a:lnTo>
                  <a:lnTo>
                    <a:pt x="27432" y="102108"/>
                  </a:lnTo>
                  <a:lnTo>
                    <a:pt x="25908" y="105156"/>
                  </a:lnTo>
                  <a:lnTo>
                    <a:pt x="25908" y="109728"/>
                  </a:lnTo>
                  <a:lnTo>
                    <a:pt x="21336" y="1127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677411" y="5868923"/>
              <a:ext cx="871728" cy="544068"/>
            </a:xfrm>
            <a:prstGeom prst="rect">
              <a:avLst/>
            </a:prstGeom>
          </p:spPr>
        </p:pic>
      </p:grpSp>
      <p:sp>
        <p:nvSpPr>
          <p:cNvPr id="71" name="object 71"/>
          <p:cNvSpPr/>
          <p:nvPr/>
        </p:nvSpPr>
        <p:spPr>
          <a:xfrm>
            <a:off x="1132331" y="4405884"/>
            <a:ext cx="287020" cy="215265"/>
          </a:xfrm>
          <a:custGeom>
            <a:avLst/>
            <a:gdLst/>
            <a:ahLst/>
            <a:cxnLst/>
            <a:rect l="l" t="t" r="r" b="b"/>
            <a:pathLst>
              <a:path w="287019" h="215264">
                <a:moveTo>
                  <a:pt x="44196" y="193548"/>
                </a:moveTo>
                <a:lnTo>
                  <a:pt x="44196" y="192024"/>
                </a:lnTo>
                <a:lnTo>
                  <a:pt x="21336" y="192024"/>
                </a:lnTo>
                <a:lnTo>
                  <a:pt x="25908" y="185928"/>
                </a:lnTo>
                <a:lnTo>
                  <a:pt x="32004" y="179832"/>
                </a:lnTo>
                <a:lnTo>
                  <a:pt x="33528" y="179832"/>
                </a:lnTo>
                <a:lnTo>
                  <a:pt x="47244" y="166116"/>
                </a:lnTo>
                <a:lnTo>
                  <a:pt x="48768" y="166116"/>
                </a:lnTo>
                <a:lnTo>
                  <a:pt x="68580" y="146304"/>
                </a:lnTo>
                <a:lnTo>
                  <a:pt x="80772" y="137160"/>
                </a:lnTo>
                <a:lnTo>
                  <a:pt x="94488" y="124968"/>
                </a:lnTo>
                <a:lnTo>
                  <a:pt x="108204" y="114300"/>
                </a:lnTo>
                <a:lnTo>
                  <a:pt x="109728" y="114300"/>
                </a:lnTo>
                <a:lnTo>
                  <a:pt x="124968" y="100584"/>
                </a:lnTo>
                <a:lnTo>
                  <a:pt x="155448" y="76200"/>
                </a:lnTo>
                <a:lnTo>
                  <a:pt x="172212" y="64008"/>
                </a:lnTo>
                <a:lnTo>
                  <a:pt x="188976" y="53340"/>
                </a:lnTo>
                <a:lnTo>
                  <a:pt x="188976" y="51816"/>
                </a:lnTo>
                <a:lnTo>
                  <a:pt x="204216" y="42672"/>
                </a:lnTo>
                <a:lnTo>
                  <a:pt x="204216" y="41148"/>
                </a:lnTo>
                <a:lnTo>
                  <a:pt x="237743" y="22860"/>
                </a:lnTo>
                <a:lnTo>
                  <a:pt x="256031" y="13716"/>
                </a:lnTo>
                <a:lnTo>
                  <a:pt x="274319" y="3048"/>
                </a:lnTo>
                <a:lnTo>
                  <a:pt x="277368" y="0"/>
                </a:lnTo>
                <a:lnTo>
                  <a:pt x="281940" y="1524"/>
                </a:lnTo>
                <a:lnTo>
                  <a:pt x="283464" y="4572"/>
                </a:lnTo>
                <a:lnTo>
                  <a:pt x="286512" y="9144"/>
                </a:lnTo>
                <a:lnTo>
                  <a:pt x="284988" y="13716"/>
                </a:lnTo>
                <a:lnTo>
                  <a:pt x="281940" y="15240"/>
                </a:lnTo>
                <a:lnTo>
                  <a:pt x="263652" y="27432"/>
                </a:lnTo>
                <a:lnTo>
                  <a:pt x="246888" y="38100"/>
                </a:lnTo>
                <a:lnTo>
                  <a:pt x="231648" y="48768"/>
                </a:lnTo>
                <a:lnTo>
                  <a:pt x="230124" y="48768"/>
                </a:lnTo>
                <a:lnTo>
                  <a:pt x="213360" y="57912"/>
                </a:lnTo>
                <a:lnTo>
                  <a:pt x="214883" y="57912"/>
                </a:lnTo>
                <a:lnTo>
                  <a:pt x="199643" y="68580"/>
                </a:lnTo>
                <a:lnTo>
                  <a:pt x="182880" y="79248"/>
                </a:lnTo>
                <a:lnTo>
                  <a:pt x="167640" y="91440"/>
                </a:lnTo>
                <a:lnTo>
                  <a:pt x="150876" y="103632"/>
                </a:lnTo>
                <a:lnTo>
                  <a:pt x="152400" y="103632"/>
                </a:lnTo>
                <a:lnTo>
                  <a:pt x="137160" y="115824"/>
                </a:lnTo>
                <a:lnTo>
                  <a:pt x="135636" y="115824"/>
                </a:lnTo>
                <a:lnTo>
                  <a:pt x="120396" y="128016"/>
                </a:lnTo>
                <a:lnTo>
                  <a:pt x="106680" y="140208"/>
                </a:lnTo>
                <a:lnTo>
                  <a:pt x="92964" y="150876"/>
                </a:lnTo>
                <a:lnTo>
                  <a:pt x="80772" y="160020"/>
                </a:lnTo>
                <a:lnTo>
                  <a:pt x="59436" y="178308"/>
                </a:lnTo>
                <a:lnTo>
                  <a:pt x="51816" y="185928"/>
                </a:lnTo>
                <a:lnTo>
                  <a:pt x="51816" y="187452"/>
                </a:lnTo>
                <a:lnTo>
                  <a:pt x="44196" y="193548"/>
                </a:lnTo>
                <a:close/>
              </a:path>
              <a:path w="287019" h="215264">
                <a:moveTo>
                  <a:pt x="28194" y="205740"/>
                </a:moveTo>
                <a:lnTo>
                  <a:pt x="16764" y="205740"/>
                </a:lnTo>
                <a:lnTo>
                  <a:pt x="16764" y="198120"/>
                </a:lnTo>
                <a:lnTo>
                  <a:pt x="14478" y="195834"/>
                </a:lnTo>
                <a:lnTo>
                  <a:pt x="16764" y="193548"/>
                </a:lnTo>
                <a:lnTo>
                  <a:pt x="21336" y="190500"/>
                </a:lnTo>
                <a:lnTo>
                  <a:pt x="21336" y="192024"/>
                </a:lnTo>
                <a:lnTo>
                  <a:pt x="44196" y="192024"/>
                </a:lnTo>
                <a:lnTo>
                  <a:pt x="38100" y="198120"/>
                </a:lnTo>
                <a:lnTo>
                  <a:pt x="32004" y="202692"/>
                </a:lnTo>
                <a:lnTo>
                  <a:pt x="30480" y="204216"/>
                </a:lnTo>
                <a:lnTo>
                  <a:pt x="28194" y="205740"/>
                </a:lnTo>
                <a:close/>
              </a:path>
              <a:path w="287019" h="215264">
                <a:moveTo>
                  <a:pt x="12192" y="214884"/>
                </a:moveTo>
                <a:lnTo>
                  <a:pt x="4572" y="214884"/>
                </a:lnTo>
                <a:lnTo>
                  <a:pt x="1524" y="210312"/>
                </a:lnTo>
                <a:lnTo>
                  <a:pt x="1524" y="207264"/>
                </a:lnTo>
                <a:lnTo>
                  <a:pt x="0" y="204216"/>
                </a:lnTo>
                <a:lnTo>
                  <a:pt x="0" y="199644"/>
                </a:lnTo>
                <a:lnTo>
                  <a:pt x="3048" y="195072"/>
                </a:lnTo>
                <a:lnTo>
                  <a:pt x="7620" y="195072"/>
                </a:lnTo>
                <a:lnTo>
                  <a:pt x="12192" y="193548"/>
                </a:lnTo>
                <a:lnTo>
                  <a:pt x="14478" y="195834"/>
                </a:lnTo>
                <a:lnTo>
                  <a:pt x="13716" y="196596"/>
                </a:lnTo>
                <a:lnTo>
                  <a:pt x="12192" y="196596"/>
                </a:lnTo>
                <a:lnTo>
                  <a:pt x="9144" y="198120"/>
                </a:lnTo>
                <a:lnTo>
                  <a:pt x="16764" y="205740"/>
                </a:lnTo>
                <a:lnTo>
                  <a:pt x="28194" y="205740"/>
                </a:lnTo>
                <a:lnTo>
                  <a:pt x="25908" y="207264"/>
                </a:lnTo>
                <a:lnTo>
                  <a:pt x="22860" y="210312"/>
                </a:lnTo>
                <a:lnTo>
                  <a:pt x="19812" y="211836"/>
                </a:lnTo>
                <a:lnTo>
                  <a:pt x="18288" y="213360"/>
                </a:lnTo>
                <a:lnTo>
                  <a:pt x="15240" y="213360"/>
                </a:lnTo>
                <a:lnTo>
                  <a:pt x="12192" y="214884"/>
                </a:lnTo>
                <a:close/>
              </a:path>
              <a:path w="287019" h="215264">
                <a:moveTo>
                  <a:pt x="16764" y="198120"/>
                </a:moveTo>
                <a:lnTo>
                  <a:pt x="10668" y="198120"/>
                </a:lnTo>
                <a:lnTo>
                  <a:pt x="13716" y="196596"/>
                </a:lnTo>
                <a:lnTo>
                  <a:pt x="14478" y="195834"/>
                </a:lnTo>
                <a:lnTo>
                  <a:pt x="16764" y="198120"/>
                </a:lnTo>
                <a:close/>
              </a:path>
              <a:path w="287019" h="215264">
                <a:moveTo>
                  <a:pt x="16764" y="205740"/>
                </a:moveTo>
                <a:lnTo>
                  <a:pt x="9144" y="198120"/>
                </a:lnTo>
                <a:lnTo>
                  <a:pt x="12192" y="196596"/>
                </a:lnTo>
                <a:lnTo>
                  <a:pt x="10668" y="198120"/>
                </a:lnTo>
                <a:lnTo>
                  <a:pt x="16764" y="198120"/>
                </a:lnTo>
                <a:lnTo>
                  <a:pt x="16764" y="205740"/>
                </a:lnTo>
                <a:close/>
              </a:path>
              <a:path w="287019" h="215264">
                <a:moveTo>
                  <a:pt x="10668" y="198120"/>
                </a:moveTo>
                <a:lnTo>
                  <a:pt x="12192" y="196596"/>
                </a:lnTo>
                <a:lnTo>
                  <a:pt x="13716" y="196596"/>
                </a:lnTo>
                <a:lnTo>
                  <a:pt x="10668" y="1981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6248" y="6062471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21336" y="1524"/>
                </a:moveTo>
                <a:lnTo>
                  <a:pt x="7620" y="1524"/>
                </a:lnTo>
                <a:lnTo>
                  <a:pt x="10668" y="0"/>
                </a:lnTo>
                <a:lnTo>
                  <a:pt x="18288" y="0"/>
                </a:lnTo>
                <a:lnTo>
                  <a:pt x="21336" y="1524"/>
                </a:lnTo>
                <a:close/>
              </a:path>
              <a:path w="44450" h="29210">
                <a:moveTo>
                  <a:pt x="13716" y="16764"/>
                </a:moveTo>
                <a:lnTo>
                  <a:pt x="6096" y="16764"/>
                </a:lnTo>
                <a:lnTo>
                  <a:pt x="1524" y="15240"/>
                </a:lnTo>
                <a:lnTo>
                  <a:pt x="1524" y="12192"/>
                </a:lnTo>
                <a:lnTo>
                  <a:pt x="0" y="7620"/>
                </a:lnTo>
                <a:lnTo>
                  <a:pt x="1524" y="4572"/>
                </a:lnTo>
                <a:lnTo>
                  <a:pt x="4572" y="1524"/>
                </a:lnTo>
                <a:lnTo>
                  <a:pt x="22860" y="1524"/>
                </a:lnTo>
                <a:lnTo>
                  <a:pt x="24384" y="3048"/>
                </a:lnTo>
                <a:lnTo>
                  <a:pt x="27432" y="3048"/>
                </a:lnTo>
                <a:lnTo>
                  <a:pt x="28956" y="4572"/>
                </a:lnTo>
                <a:lnTo>
                  <a:pt x="32004" y="4572"/>
                </a:lnTo>
                <a:lnTo>
                  <a:pt x="33528" y="6096"/>
                </a:lnTo>
                <a:lnTo>
                  <a:pt x="35052" y="6096"/>
                </a:lnTo>
                <a:lnTo>
                  <a:pt x="41148" y="12192"/>
                </a:lnTo>
                <a:lnTo>
                  <a:pt x="42672" y="15240"/>
                </a:lnTo>
                <a:lnTo>
                  <a:pt x="12192" y="15240"/>
                </a:lnTo>
                <a:lnTo>
                  <a:pt x="13716" y="16764"/>
                </a:lnTo>
                <a:close/>
              </a:path>
              <a:path w="44450" h="29210">
                <a:moveTo>
                  <a:pt x="27432" y="3048"/>
                </a:moveTo>
                <a:lnTo>
                  <a:pt x="24384" y="3048"/>
                </a:lnTo>
                <a:lnTo>
                  <a:pt x="22860" y="1524"/>
                </a:lnTo>
                <a:lnTo>
                  <a:pt x="24384" y="1524"/>
                </a:lnTo>
                <a:lnTo>
                  <a:pt x="27432" y="3048"/>
                </a:lnTo>
                <a:close/>
              </a:path>
              <a:path w="44450" h="29210">
                <a:moveTo>
                  <a:pt x="41910" y="22860"/>
                </a:moveTo>
                <a:lnTo>
                  <a:pt x="27432" y="22860"/>
                </a:lnTo>
                <a:lnTo>
                  <a:pt x="25908" y="21336"/>
                </a:lnTo>
                <a:lnTo>
                  <a:pt x="21336" y="21336"/>
                </a:lnTo>
                <a:lnTo>
                  <a:pt x="19812" y="19812"/>
                </a:lnTo>
                <a:lnTo>
                  <a:pt x="16764" y="18288"/>
                </a:lnTo>
                <a:lnTo>
                  <a:pt x="15240" y="18288"/>
                </a:lnTo>
                <a:lnTo>
                  <a:pt x="12192" y="15240"/>
                </a:lnTo>
                <a:lnTo>
                  <a:pt x="15240" y="16764"/>
                </a:lnTo>
                <a:lnTo>
                  <a:pt x="43434" y="16764"/>
                </a:lnTo>
                <a:lnTo>
                  <a:pt x="44196" y="18288"/>
                </a:lnTo>
                <a:lnTo>
                  <a:pt x="41910" y="22860"/>
                </a:lnTo>
                <a:close/>
              </a:path>
              <a:path w="44450" h="29210">
                <a:moveTo>
                  <a:pt x="43434" y="16764"/>
                </a:moveTo>
                <a:lnTo>
                  <a:pt x="15240" y="16764"/>
                </a:lnTo>
                <a:lnTo>
                  <a:pt x="12192" y="15240"/>
                </a:lnTo>
                <a:lnTo>
                  <a:pt x="42672" y="15240"/>
                </a:lnTo>
                <a:lnTo>
                  <a:pt x="43434" y="16764"/>
                </a:lnTo>
                <a:close/>
              </a:path>
              <a:path w="44450" h="29210">
                <a:moveTo>
                  <a:pt x="19812" y="19812"/>
                </a:moveTo>
                <a:lnTo>
                  <a:pt x="18288" y="19812"/>
                </a:lnTo>
                <a:lnTo>
                  <a:pt x="16764" y="18288"/>
                </a:lnTo>
                <a:lnTo>
                  <a:pt x="19812" y="19812"/>
                </a:lnTo>
                <a:close/>
              </a:path>
              <a:path w="44450" h="29210">
                <a:moveTo>
                  <a:pt x="26670" y="22860"/>
                </a:moveTo>
                <a:lnTo>
                  <a:pt x="25908" y="22860"/>
                </a:lnTo>
                <a:lnTo>
                  <a:pt x="22860" y="21336"/>
                </a:lnTo>
                <a:lnTo>
                  <a:pt x="24384" y="21336"/>
                </a:lnTo>
                <a:lnTo>
                  <a:pt x="26416" y="22352"/>
                </a:lnTo>
                <a:lnTo>
                  <a:pt x="26670" y="22860"/>
                </a:lnTo>
                <a:close/>
              </a:path>
              <a:path w="44450" h="29210">
                <a:moveTo>
                  <a:pt x="26416" y="22352"/>
                </a:moveTo>
                <a:lnTo>
                  <a:pt x="24384" y="21336"/>
                </a:lnTo>
                <a:lnTo>
                  <a:pt x="25908" y="21336"/>
                </a:lnTo>
                <a:lnTo>
                  <a:pt x="26416" y="22352"/>
                </a:lnTo>
                <a:close/>
              </a:path>
              <a:path w="44450" h="29210">
                <a:moveTo>
                  <a:pt x="27432" y="22860"/>
                </a:moveTo>
                <a:lnTo>
                  <a:pt x="26416" y="22352"/>
                </a:lnTo>
                <a:lnTo>
                  <a:pt x="25908" y="21336"/>
                </a:lnTo>
                <a:lnTo>
                  <a:pt x="27432" y="22860"/>
                </a:lnTo>
                <a:close/>
              </a:path>
              <a:path w="44450" h="29210">
                <a:moveTo>
                  <a:pt x="35052" y="28956"/>
                </a:moveTo>
                <a:lnTo>
                  <a:pt x="30480" y="27432"/>
                </a:lnTo>
                <a:lnTo>
                  <a:pt x="27432" y="24384"/>
                </a:lnTo>
                <a:lnTo>
                  <a:pt x="26416" y="22352"/>
                </a:lnTo>
                <a:lnTo>
                  <a:pt x="27432" y="22860"/>
                </a:lnTo>
                <a:lnTo>
                  <a:pt x="41910" y="22860"/>
                </a:lnTo>
                <a:lnTo>
                  <a:pt x="41148" y="24384"/>
                </a:lnTo>
                <a:lnTo>
                  <a:pt x="39624" y="24384"/>
                </a:lnTo>
                <a:lnTo>
                  <a:pt x="39624" y="25908"/>
                </a:lnTo>
                <a:lnTo>
                  <a:pt x="38100" y="25908"/>
                </a:lnTo>
                <a:lnTo>
                  <a:pt x="35052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37972" y="1504188"/>
            <a:ext cx="7781925" cy="4257040"/>
            <a:chOff x="537972" y="1504188"/>
            <a:chExt cx="7781925" cy="425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972" y="1652016"/>
              <a:ext cx="781812" cy="5516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556" y="1504188"/>
              <a:ext cx="7299960" cy="4256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477" y="1159226"/>
            <a:ext cx="8320405" cy="2439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1600"/>
              </a:lnSpc>
              <a:spcBef>
                <a:spcPts val="95"/>
              </a:spcBef>
            </a:pPr>
            <a:r>
              <a:rPr dirty="0" sz="1300" spc="-45" b="1">
                <a:latin typeface="Calibri"/>
                <a:cs typeface="Calibri"/>
              </a:rPr>
              <a:t>A </a:t>
            </a:r>
            <a:r>
              <a:rPr dirty="0" sz="1300" spc="-15" b="1">
                <a:latin typeface="Calibri"/>
                <a:cs typeface="Calibri"/>
              </a:rPr>
              <a:t>C.B </a:t>
            </a:r>
            <a:r>
              <a:rPr dirty="0" sz="1300" spc="-10" b="1">
                <a:latin typeface="Calibri"/>
                <a:cs typeface="Calibri"/>
              </a:rPr>
              <a:t>closes </a:t>
            </a:r>
            <a:r>
              <a:rPr dirty="0" sz="1300" spc="-20" b="1">
                <a:latin typeface="Calibri"/>
                <a:cs typeface="Calibri"/>
              </a:rPr>
              <a:t>and </a:t>
            </a:r>
            <a:r>
              <a:rPr dirty="0" sz="1300" spc="-25" b="1">
                <a:latin typeface="Calibri"/>
                <a:cs typeface="Calibri"/>
              </a:rPr>
              <a:t>switches </a:t>
            </a:r>
            <a:r>
              <a:rPr dirty="0" sz="1300" spc="-20" b="1">
                <a:latin typeface="Calibri"/>
                <a:cs typeface="Calibri"/>
              </a:rPr>
              <a:t>an </a:t>
            </a:r>
            <a:r>
              <a:rPr dirty="0" sz="1300" spc="-25" b="1">
                <a:latin typeface="Calibri"/>
                <a:cs typeface="Calibri"/>
              </a:rPr>
              <a:t>energized </a:t>
            </a:r>
            <a:r>
              <a:rPr dirty="0" sz="1300" spc="-30" b="1">
                <a:latin typeface="Calibri"/>
                <a:cs typeface="Calibri"/>
              </a:rPr>
              <a:t>transformer </a:t>
            </a:r>
            <a:r>
              <a:rPr dirty="0" sz="1300" spc="-25" b="1">
                <a:latin typeface="Calibri"/>
                <a:cs typeface="Calibri"/>
              </a:rPr>
              <a:t>on </a:t>
            </a:r>
            <a:r>
              <a:rPr dirty="0" sz="1300" spc="-20" b="1">
                <a:latin typeface="Calibri"/>
                <a:cs typeface="Calibri"/>
              </a:rPr>
              <a:t>an </a:t>
            </a:r>
            <a:r>
              <a:rPr dirty="0" sz="1300" spc="-25" b="1">
                <a:latin typeface="Calibri"/>
                <a:cs typeface="Calibri"/>
              </a:rPr>
              <a:t>overhead transmission </a:t>
            </a:r>
            <a:r>
              <a:rPr dirty="0" sz="1300" spc="-20" b="1">
                <a:latin typeface="Calibri"/>
                <a:cs typeface="Calibri"/>
              </a:rPr>
              <a:t>line </a:t>
            </a:r>
            <a:r>
              <a:rPr dirty="0" sz="1300" spc="-15" b="1">
                <a:latin typeface="Calibri"/>
                <a:cs typeface="Calibri"/>
              </a:rPr>
              <a:t>in series </a:t>
            </a:r>
            <a:r>
              <a:rPr dirty="0" sz="1300" spc="-35" b="1">
                <a:latin typeface="Calibri"/>
                <a:cs typeface="Calibri"/>
              </a:rPr>
              <a:t>with </a:t>
            </a:r>
            <a:r>
              <a:rPr dirty="0" sz="1300" spc="-25" b="1">
                <a:latin typeface="Calibri"/>
                <a:cs typeface="Calibri"/>
              </a:rPr>
              <a:t>a </a:t>
            </a:r>
            <a:r>
              <a:rPr dirty="0" sz="1300" spc="-20" b="1">
                <a:latin typeface="Calibri"/>
                <a:cs typeface="Calibri"/>
              </a:rPr>
              <a:t>cable connected </a:t>
            </a:r>
            <a:r>
              <a:rPr dirty="0" sz="1300" spc="-25" b="1">
                <a:latin typeface="Calibri"/>
                <a:cs typeface="Calibri"/>
              </a:rPr>
              <a:t>to </a:t>
            </a:r>
            <a:r>
              <a:rPr dirty="0" sz="1300" spc="-20" b="1">
                <a:latin typeface="Calibri"/>
                <a:cs typeface="Calibri"/>
              </a:rPr>
              <a:t>an 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unloaded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40" b="1">
                <a:latin typeface="Calibri"/>
                <a:cs typeface="Calibri"/>
              </a:rPr>
              <a:t>transformer.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When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the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CB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is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closed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at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spc="-5" b="1">
                <a:latin typeface="Calibri"/>
                <a:cs typeface="Calibri"/>
              </a:rPr>
              <a:t>t=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0,</a:t>
            </a:r>
            <a:r>
              <a:rPr dirty="0" sz="1300" spc="-5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voltage</a:t>
            </a:r>
            <a:r>
              <a:rPr dirty="0" sz="1300" spc="-6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of</a:t>
            </a:r>
            <a:r>
              <a:rPr dirty="0" sz="1300" spc="5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supply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transformer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is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at</a:t>
            </a:r>
            <a:r>
              <a:rPr dirty="0" sz="1300" spc="-20" b="1">
                <a:latin typeface="Calibri"/>
                <a:cs typeface="Calibri"/>
              </a:rPr>
              <a:t> its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peak.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The</a:t>
            </a:r>
            <a:r>
              <a:rPr dirty="0" sz="1300" spc="-30" b="1">
                <a:latin typeface="Calibri"/>
                <a:cs typeface="Calibri"/>
              </a:rPr>
              <a:t> following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characteristics 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apply:</a:t>
            </a:r>
            <a:endParaRPr sz="1300">
              <a:latin typeface="Calibri"/>
              <a:cs typeface="Calibri"/>
            </a:endParaRPr>
          </a:p>
          <a:p>
            <a:pPr marL="38100" marR="6969759">
              <a:lnSpc>
                <a:spcPts val="1580"/>
              </a:lnSpc>
              <a:spcBef>
                <a:spcPts val="60"/>
              </a:spcBef>
            </a:pPr>
            <a:r>
              <a:rPr dirty="0" sz="1300" spc="-30" b="1">
                <a:latin typeface="Calibri"/>
                <a:cs typeface="Calibri"/>
              </a:rPr>
              <a:t>O</a:t>
            </a:r>
            <a:r>
              <a:rPr dirty="0" sz="1300" spc="-5" b="1">
                <a:latin typeface="Calibri"/>
                <a:cs typeface="Calibri"/>
              </a:rPr>
              <a:t>H</a:t>
            </a:r>
            <a:r>
              <a:rPr dirty="0" sz="1300" b="1">
                <a:latin typeface="Calibri"/>
                <a:cs typeface="Calibri"/>
              </a:rPr>
              <a:t>L</a:t>
            </a:r>
            <a:r>
              <a:rPr dirty="0" sz="1300" spc="-15" b="1">
                <a:latin typeface="Calibri"/>
                <a:cs typeface="Calibri"/>
              </a:rPr>
              <a:t>: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Z</a:t>
            </a:r>
            <a:r>
              <a:rPr dirty="0" baseline="-19607" sz="1275" spc="-7" b="1">
                <a:latin typeface="Calibri"/>
                <a:cs typeface="Calibri"/>
              </a:rPr>
              <a:t>n</a:t>
            </a:r>
            <a:r>
              <a:rPr dirty="0" baseline="-19607" sz="1275" spc="104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=</a:t>
            </a:r>
            <a:r>
              <a:rPr dirty="0" sz="1300" spc="-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400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35" b="1">
                <a:latin typeface="Calibri"/>
                <a:cs typeface="Calibri"/>
              </a:rPr>
              <a:t>o</a:t>
            </a:r>
            <a:r>
              <a:rPr dirty="0" sz="1300" spc="-15" b="1">
                <a:latin typeface="Calibri"/>
                <a:cs typeface="Calibri"/>
              </a:rPr>
              <a:t>h</a:t>
            </a:r>
            <a:r>
              <a:rPr dirty="0" sz="1300" spc="-30" b="1">
                <a:latin typeface="Calibri"/>
                <a:cs typeface="Calibri"/>
              </a:rPr>
              <a:t>m</a:t>
            </a:r>
            <a:r>
              <a:rPr dirty="0" sz="1300" spc="-10" b="1">
                <a:latin typeface="Calibri"/>
                <a:cs typeface="Calibri"/>
              </a:rPr>
              <a:t>s  </a:t>
            </a:r>
            <a:r>
              <a:rPr dirty="0" sz="1300" b="1">
                <a:latin typeface="Calibri"/>
                <a:cs typeface="Calibri"/>
              </a:rPr>
              <a:t>L</a:t>
            </a:r>
            <a:r>
              <a:rPr dirty="0" sz="1300" spc="-10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=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5" b="1">
                <a:latin typeface="Calibri"/>
                <a:cs typeface="Calibri"/>
              </a:rPr>
              <a:t>3000</a:t>
            </a:r>
            <a:r>
              <a:rPr dirty="0" sz="1300" spc="-60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m</a:t>
            </a:r>
            <a:endParaRPr sz="1300">
              <a:latin typeface="Calibri"/>
              <a:cs typeface="Calibri"/>
            </a:endParaRPr>
          </a:p>
          <a:p>
            <a:pPr marL="38100" marR="7219315">
              <a:lnSpc>
                <a:spcPts val="1580"/>
              </a:lnSpc>
              <a:spcBef>
                <a:spcPts val="5"/>
              </a:spcBef>
            </a:pPr>
            <a:r>
              <a:rPr dirty="0" sz="1300" spc="-35" b="1">
                <a:latin typeface="Calibri"/>
                <a:cs typeface="Calibri"/>
              </a:rPr>
              <a:t>v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=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3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×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10</a:t>
            </a:r>
            <a:r>
              <a:rPr dirty="0" baseline="26143" sz="1275" spc="15" b="1">
                <a:latin typeface="Calibri"/>
                <a:cs typeface="Calibri"/>
              </a:rPr>
              <a:t>5</a:t>
            </a:r>
            <a:r>
              <a:rPr dirty="0" baseline="26143" sz="1275" spc="82" b="1">
                <a:latin typeface="Calibri"/>
                <a:cs typeface="Calibri"/>
              </a:rPr>
              <a:t> </a:t>
            </a:r>
            <a:r>
              <a:rPr dirty="0" sz="1300" spc="-35" b="1">
                <a:latin typeface="Calibri"/>
                <a:cs typeface="Calibri"/>
              </a:rPr>
              <a:t>k</a:t>
            </a:r>
            <a:r>
              <a:rPr dirty="0" sz="1300" spc="-30" b="1">
                <a:latin typeface="Calibri"/>
                <a:cs typeface="Calibri"/>
              </a:rPr>
              <a:t>m</a:t>
            </a:r>
            <a:r>
              <a:rPr dirty="0" sz="1300" spc="-114" b="1">
                <a:latin typeface="Calibri"/>
                <a:cs typeface="Calibri"/>
              </a:rPr>
              <a:t>/</a:t>
            </a:r>
            <a:r>
              <a:rPr dirty="0" sz="1300" spc="-10" b="1">
                <a:latin typeface="Calibri"/>
                <a:cs typeface="Calibri"/>
              </a:rPr>
              <a:t>s  </a:t>
            </a:r>
            <a:r>
              <a:rPr dirty="0" sz="1300" spc="-10" b="1">
                <a:latin typeface="Calibri"/>
                <a:cs typeface="Calibri"/>
              </a:rPr>
              <a:t>T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=</a:t>
            </a:r>
            <a:r>
              <a:rPr dirty="0" sz="1300" spc="-10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10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μs</a:t>
            </a:r>
            <a:endParaRPr sz="1300">
              <a:latin typeface="Calibri"/>
              <a:cs typeface="Calibri"/>
            </a:endParaRPr>
          </a:p>
          <a:p>
            <a:pPr marL="38100" marR="6963409">
              <a:lnSpc>
                <a:spcPts val="1580"/>
              </a:lnSpc>
              <a:spcBef>
                <a:spcPts val="10"/>
              </a:spcBef>
            </a:pPr>
            <a:r>
              <a:rPr dirty="0" sz="1300" spc="20" b="1">
                <a:latin typeface="Calibri"/>
                <a:cs typeface="Calibri"/>
              </a:rPr>
              <a:t>C</a:t>
            </a:r>
            <a:r>
              <a:rPr dirty="0" sz="1300" spc="-30" b="1">
                <a:latin typeface="Calibri"/>
                <a:cs typeface="Calibri"/>
              </a:rPr>
              <a:t>a</a:t>
            </a:r>
            <a:r>
              <a:rPr dirty="0" sz="1300" spc="-30" b="1">
                <a:latin typeface="Calibri"/>
                <a:cs typeface="Calibri"/>
              </a:rPr>
              <a:t>b</a:t>
            </a:r>
            <a:r>
              <a:rPr dirty="0" sz="1300" spc="-35" b="1">
                <a:latin typeface="Calibri"/>
                <a:cs typeface="Calibri"/>
              </a:rPr>
              <a:t>l</a:t>
            </a:r>
            <a:r>
              <a:rPr dirty="0" sz="1300" spc="-25" b="1">
                <a:latin typeface="Calibri"/>
                <a:cs typeface="Calibri"/>
              </a:rPr>
              <a:t>e</a:t>
            </a:r>
            <a:r>
              <a:rPr dirty="0" sz="1300" spc="-15" b="1">
                <a:latin typeface="Calibri"/>
                <a:cs typeface="Calibri"/>
              </a:rPr>
              <a:t>: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Z</a:t>
            </a:r>
            <a:r>
              <a:rPr dirty="0" baseline="-19607" sz="1275" spc="-7" b="1">
                <a:latin typeface="Calibri"/>
                <a:cs typeface="Calibri"/>
              </a:rPr>
              <a:t>n</a:t>
            </a:r>
            <a:r>
              <a:rPr dirty="0" baseline="-19607" sz="1275" spc="104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=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40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</a:t>
            </a:r>
            <a:r>
              <a:rPr dirty="0" sz="1300" spc="-30" b="1">
                <a:latin typeface="Calibri"/>
                <a:cs typeface="Calibri"/>
              </a:rPr>
              <a:t>h</a:t>
            </a:r>
            <a:r>
              <a:rPr dirty="0" sz="1300" spc="-20" b="1">
                <a:latin typeface="Calibri"/>
                <a:cs typeface="Calibri"/>
              </a:rPr>
              <a:t>m</a:t>
            </a:r>
            <a:r>
              <a:rPr dirty="0" sz="1300" spc="-10" b="1">
                <a:latin typeface="Calibri"/>
                <a:cs typeface="Calibri"/>
              </a:rPr>
              <a:t>s  </a:t>
            </a:r>
            <a:r>
              <a:rPr dirty="0" sz="1300" b="1">
                <a:latin typeface="Calibri"/>
                <a:cs typeface="Calibri"/>
              </a:rPr>
              <a:t>L</a:t>
            </a:r>
            <a:r>
              <a:rPr dirty="0" sz="1300" spc="-10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=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5" b="1">
                <a:latin typeface="Calibri"/>
                <a:cs typeface="Calibri"/>
              </a:rPr>
              <a:t>100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m</a:t>
            </a:r>
            <a:endParaRPr sz="1300">
              <a:latin typeface="Calibri"/>
              <a:cs typeface="Calibri"/>
            </a:endParaRPr>
          </a:p>
          <a:p>
            <a:pPr marL="38100" marR="7219315">
              <a:lnSpc>
                <a:spcPts val="1580"/>
              </a:lnSpc>
              <a:spcBef>
                <a:spcPts val="5"/>
              </a:spcBef>
            </a:pPr>
            <a:r>
              <a:rPr dirty="0" sz="1300" spc="-35" b="1">
                <a:latin typeface="Calibri"/>
                <a:cs typeface="Calibri"/>
              </a:rPr>
              <a:t>v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=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1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×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10</a:t>
            </a:r>
            <a:r>
              <a:rPr dirty="0" baseline="26143" sz="1275" spc="15" b="1">
                <a:latin typeface="Calibri"/>
                <a:cs typeface="Calibri"/>
              </a:rPr>
              <a:t>5</a:t>
            </a:r>
            <a:r>
              <a:rPr dirty="0" baseline="26143" sz="1275" spc="82" b="1">
                <a:latin typeface="Calibri"/>
                <a:cs typeface="Calibri"/>
              </a:rPr>
              <a:t> </a:t>
            </a:r>
            <a:r>
              <a:rPr dirty="0" sz="1300" spc="-35" b="1">
                <a:latin typeface="Calibri"/>
                <a:cs typeface="Calibri"/>
              </a:rPr>
              <a:t>k</a:t>
            </a:r>
            <a:r>
              <a:rPr dirty="0" sz="1300" spc="-30" b="1">
                <a:latin typeface="Calibri"/>
                <a:cs typeface="Calibri"/>
              </a:rPr>
              <a:t>m</a:t>
            </a:r>
            <a:r>
              <a:rPr dirty="0" sz="1300" spc="-114" b="1">
                <a:latin typeface="Calibri"/>
                <a:cs typeface="Calibri"/>
              </a:rPr>
              <a:t>/</a:t>
            </a:r>
            <a:r>
              <a:rPr dirty="0" sz="1300" spc="-10" b="1">
                <a:latin typeface="Calibri"/>
                <a:cs typeface="Calibri"/>
              </a:rPr>
              <a:t>s  </a:t>
            </a:r>
            <a:r>
              <a:rPr dirty="0" sz="1300" spc="-10" b="1">
                <a:latin typeface="Calibri"/>
                <a:cs typeface="Calibri"/>
              </a:rPr>
              <a:t>T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=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1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μs</a:t>
            </a:r>
            <a:endParaRPr sz="1300">
              <a:latin typeface="Calibri"/>
              <a:cs typeface="Calibri"/>
            </a:endParaRPr>
          </a:p>
          <a:p>
            <a:pPr marL="38100">
              <a:lnSpc>
                <a:spcPts val="1530"/>
              </a:lnSpc>
            </a:pPr>
            <a:r>
              <a:rPr dirty="0" sz="1300" spc="-25" b="1">
                <a:latin typeface="Calibri"/>
                <a:cs typeface="Calibri"/>
              </a:rPr>
              <a:t>Plot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the</a:t>
            </a:r>
            <a:r>
              <a:rPr dirty="0" sz="1300" spc="-35" b="1">
                <a:latin typeface="Calibri"/>
                <a:cs typeface="Calibri"/>
              </a:rPr>
              <a:t> variation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in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the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voltage</a:t>
            </a:r>
            <a:r>
              <a:rPr dirty="0" sz="1300" spc="-60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at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the </a:t>
            </a:r>
            <a:r>
              <a:rPr dirty="0" sz="1300" spc="-30" b="1">
                <a:latin typeface="Calibri"/>
                <a:cs typeface="Calibri"/>
              </a:rPr>
              <a:t>terminals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of</a:t>
            </a:r>
            <a:r>
              <a:rPr dirty="0" sz="1300" spc="5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transformer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up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to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10" b="1">
                <a:latin typeface="Calibri"/>
                <a:cs typeface="Calibri"/>
              </a:rPr>
              <a:t>13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μs.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5571" y="1149095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00774" y="316992"/>
                </a:moveTo>
                <a:lnTo>
                  <a:pt x="83820" y="316992"/>
                </a:lnTo>
                <a:lnTo>
                  <a:pt x="91440" y="304800"/>
                </a:lnTo>
                <a:lnTo>
                  <a:pt x="99060" y="291084"/>
                </a:lnTo>
                <a:lnTo>
                  <a:pt x="100584" y="291084"/>
                </a:lnTo>
                <a:lnTo>
                  <a:pt x="109728" y="277368"/>
                </a:lnTo>
                <a:lnTo>
                  <a:pt x="120396" y="262128"/>
                </a:lnTo>
                <a:lnTo>
                  <a:pt x="132588" y="245364"/>
                </a:lnTo>
                <a:lnTo>
                  <a:pt x="146304" y="227076"/>
                </a:lnTo>
                <a:lnTo>
                  <a:pt x="146304" y="225552"/>
                </a:lnTo>
                <a:lnTo>
                  <a:pt x="160020" y="207264"/>
                </a:lnTo>
                <a:lnTo>
                  <a:pt x="161543" y="207264"/>
                </a:lnTo>
                <a:lnTo>
                  <a:pt x="176784" y="188976"/>
                </a:lnTo>
                <a:lnTo>
                  <a:pt x="193548" y="170688"/>
                </a:lnTo>
                <a:lnTo>
                  <a:pt x="210312" y="150876"/>
                </a:lnTo>
                <a:lnTo>
                  <a:pt x="240791" y="117348"/>
                </a:lnTo>
                <a:lnTo>
                  <a:pt x="254508" y="102107"/>
                </a:lnTo>
                <a:lnTo>
                  <a:pt x="266700" y="86868"/>
                </a:lnTo>
                <a:lnTo>
                  <a:pt x="278891" y="73152"/>
                </a:lnTo>
                <a:lnTo>
                  <a:pt x="300228" y="45719"/>
                </a:lnTo>
                <a:lnTo>
                  <a:pt x="301752" y="45719"/>
                </a:lnTo>
                <a:lnTo>
                  <a:pt x="312420" y="33528"/>
                </a:lnTo>
                <a:lnTo>
                  <a:pt x="323087" y="22860"/>
                </a:lnTo>
                <a:lnTo>
                  <a:pt x="335280" y="12191"/>
                </a:lnTo>
                <a:lnTo>
                  <a:pt x="345948" y="3048"/>
                </a:lnTo>
                <a:lnTo>
                  <a:pt x="348996" y="0"/>
                </a:lnTo>
                <a:lnTo>
                  <a:pt x="353568" y="0"/>
                </a:lnTo>
                <a:lnTo>
                  <a:pt x="359664" y="6095"/>
                </a:lnTo>
                <a:lnTo>
                  <a:pt x="359664" y="10667"/>
                </a:lnTo>
                <a:lnTo>
                  <a:pt x="356616" y="12191"/>
                </a:lnTo>
                <a:lnTo>
                  <a:pt x="344424" y="24384"/>
                </a:lnTo>
                <a:lnTo>
                  <a:pt x="333756" y="33528"/>
                </a:lnTo>
                <a:lnTo>
                  <a:pt x="323087" y="44195"/>
                </a:lnTo>
                <a:lnTo>
                  <a:pt x="301752" y="68580"/>
                </a:lnTo>
                <a:lnTo>
                  <a:pt x="291084" y="82295"/>
                </a:lnTo>
                <a:lnTo>
                  <a:pt x="278891" y="96012"/>
                </a:lnTo>
                <a:lnTo>
                  <a:pt x="266700" y="111252"/>
                </a:lnTo>
                <a:lnTo>
                  <a:pt x="251460" y="128016"/>
                </a:lnTo>
                <a:lnTo>
                  <a:pt x="237743" y="143256"/>
                </a:lnTo>
                <a:lnTo>
                  <a:pt x="237743" y="144780"/>
                </a:lnTo>
                <a:lnTo>
                  <a:pt x="220979" y="161544"/>
                </a:lnTo>
                <a:lnTo>
                  <a:pt x="204216" y="179832"/>
                </a:lnTo>
                <a:lnTo>
                  <a:pt x="188976" y="198120"/>
                </a:lnTo>
                <a:lnTo>
                  <a:pt x="172212" y="216408"/>
                </a:lnTo>
                <a:lnTo>
                  <a:pt x="158496" y="234696"/>
                </a:lnTo>
                <a:lnTo>
                  <a:pt x="144780" y="254508"/>
                </a:lnTo>
                <a:lnTo>
                  <a:pt x="132588" y="271272"/>
                </a:lnTo>
                <a:lnTo>
                  <a:pt x="121920" y="284988"/>
                </a:lnTo>
                <a:lnTo>
                  <a:pt x="113690" y="298704"/>
                </a:lnTo>
                <a:lnTo>
                  <a:pt x="112776" y="298704"/>
                </a:lnTo>
                <a:lnTo>
                  <a:pt x="103632" y="312420"/>
                </a:lnTo>
                <a:lnTo>
                  <a:pt x="100774" y="316992"/>
                </a:lnTo>
                <a:close/>
              </a:path>
              <a:path w="360045" h="361315">
                <a:moveTo>
                  <a:pt x="112776" y="300228"/>
                </a:moveTo>
                <a:lnTo>
                  <a:pt x="112776" y="298704"/>
                </a:lnTo>
                <a:lnTo>
                  <a:pt x="113690" y="298704"/>
                </a:lnTo>
                <a:lnTo>
                  <a:pt x="112776" y="300228"/>
                </a:lnTo>
                <a:close/>
              </a:path>
              <a:path w="360045" h="361315">
                <a:moveTo>
                  <a:pt x="90932" y="332232"/>
                </a:moveTo>
                <a:lnTo>
                  <a:pt x="73152" y="332232"/>
                </a:lnTo>
                <a:lnTo>
                  <a:pt x="77724" y="324612"/>
                </a:lnTo>
                <a:lnTo>
                  <a:pt x="83820" y="315468"/>
                </a:lnTo>
                <a:lnTo>
                  <a:pt x="83820" y="316992"/>
                </a:lnTo>
                <a:lnTo>
                  <a:pt x="100774" y="316992"/>
                </a:lnTo>
                <a:lnTo>
                  <a:pt x="96012" y="324612"/>
                </a:lnTo>
                <a:lnTo>
                  <a:pt x="90932" y="332232"/>
                </a:lnTo>
                <a:close/>
              </a:path>
              <a:path w="360045" h="361315">
                <a:moveTo>
                  <a:pt x="74676" y="350520"/>
                </a:moveTo>
                <a:lnTo>
                  <a:pt x="74676" y="348996"/>
                </a:lnTo>
                <a:lnTo>
                  <a:pt x="53340" y="348996"/>
                </a:lnTo>
                <a:lnTo>
                  <a:pt x="51816" y="347472"/>
                </a:lnTo>
                <a:lnTo>
                  <a:pt x="54864" y="347472"/>
                </a:lnTo>
                <a:lnTo>
                  <a:pt x="57912" y="345948"/>
                </a:lnTo>
                <a:lnTo>
                  <a:pt x="59436" y="345948"/>
                </a:lnTo>
                <a:lnTo>
                  <a:pt x="68580" y="336804"/>
                </a:lnTo>
                <a:lnTo>
                  <a:pt x="73152" y="330708"/>
                </a:lnTo>
                <a:lnTo>
                  <a:pt x="73152" y="332232"/>
                </a:lnTo>
                <a:lnTo>
                  <a:pt x="90932" y="332232"/>
                </a:lnTo>
                <a:lnTo>
                  <a:pt x="89916" y="333756"/>
                </a:lnTo>
                <a:lnTo>
                  <a:pt x="83820" y="341376"/>
                </a:lnTo>
                <a:lnTo>
                  <a:pt x="82296" y="341376"/>
                </a:lnTo>
                <a:lnTo>
                  <a:pt x="77724" y="345948"/>
                </a:lnTo>
                <a:lnTo>
                  <a:pt x="74676" y="350520"/>
                </a:lnTo>
                <a:close/>
              </a:path>
              <a:path w="360045" h="361315">
                <a:moveTo>
                  <a:pt x="53340" y="348996"/>
                </a:moveTo>
                <a:lnTo>
                  <a:pt x="25908" y="348996"/>
                </a:lnTo>
                <a:lnTo>
                  <a:pt x="22860" y="347472"/>
                </a:lnTo>
                <a:lnTo>
                  <a:pt x="18288" y="347472"/>
                </a:lnTo>
                <a:lnTo>
                  <a:pt x="15240" y="345948"/>
                </a:lnTo>
                <a:lnTo>
                  <a:pt x="13716" y="345948"/>
                </a:lnTo>
                <a:lnTo>
                  <a:pt x="10668" y="344424"/>
                </a:lnTo>
                <a:lnTo>
                  <a:pt x="6096" y="344424"/>
                </a:lnTo>
                <a:lnTo>
                  <a:pt x="3048" y="341376"/>
                </a:lnTo>
                <a:lnTo>
                  <a:pt x="0" y="339852"/>
                </a:lnTo>
                <a:lnTo>
                  <a:pt x="0" y="338328"/>
                </a:lnTo>
                <a:lnTo>
                  <a:pt x="1524" y="335280"/>
                </a:lnTo>
                <a:lnTo>
                  <a:pt x="1524" y="333756"/>
                </a:lnTo>
                <a:lnTo>
                  <a:pt x="4572" y="332232"/>
                </a:lnTo>
                <a:lnTo>
                  <a:pt x="7620" y="333756"/>
                </a:lnTo>
                <a:lnTo>
                  <a:pt x="9144" y="335280"/>
                </a:lnTo>
                <a:lnTo>
                  <a:pt x="7620" y="335280"/>
                </a:lnTo>
                <a:lnTo>
                  <a:pt x="10668" y="336804"/>
                </a:lnTo>
                <a:lnTo>
                  <a:pt x="19812" y="336804"/>
                </a:lnTo>
                <a:lnTo>
                  <a:pt x="22860" y="338328"/>
                </a:lnTo>
                <a:lnTo>
                  <a:pt x="32004" y="338328"/>
                </a:lnTo>
                <a:lnTo>
                  <a:pt x="35052" y="339852"/>
                </a:lnTo>
                <a:lnTo>
                  <a:pt x="39624" y="339852"/>
                </a:lnTo>
                <a:lnTo>
                  <a:pt x="39624" y="341376"/>
                </a:lnTo>
                <a:lnTo>
                  <a:pt x="42672" y="341376"/>
                </a:lnTo>
                <a:lnTo>
                  <a:pt x="47244" y="344424"/>
                </a:lnTo>
                <a:lnTo>
                  <a:pt x="50292" y="345948"/>
                </a:lnTo>
                <a:lnTo>
                  <a:pt x="53340" y="348996"/>
                </a:lnTo>
                <a:close/>
              </a:path>
              <a:path w="360045" h="361315">
                <a:moveTo>
                  <a:pt x="10668" y="336804"/>
                </a:moveTo>
                <a:lnTo>
                  <a:pt x="7620" y="335280"/>
                </a:lnTo>
                <a:lnTo>
                  <a:pt x="9144" y="335280"/>
                </a:lnTo>
                <a:lnTo>
                  <a:pt x="10668" y="336804"/>
                </a:lnTo>
                <a:close/>
              </a:path>
              <a:path w="360045" h="361315">
                <a:moveTo>
                  <a:pt x="16764" y="336804"/>
                </a:moveTo>
                <a:lnTo>
                  <a:pt x="10668" y="336804"/>
                </a:lnTo>
                <a:lnTo>
                  <a:pt x="9144" y="335280"/>
                </a:lnTo>
                <a:lnTo>
                  <a:pt x="13716" y="335280"/>
                </a:lnTo>
                <a:lnTo>
                  <a:pt x="16764" y="336804"/>
                </a:lnTo>
                <a:close/>
              </a:path>
              <a:path w="360045" h="361315">
                <a:moveTo>
                  <a:pt x="59436" y="345948"/>
                </a:moveTo>
                <a:lnTo>
                  <a:pt x="56388" y="345948"/>
                </a:lnTo>
                <a:lnTo>
                  <a:pt x="60960" y="344424"/>
                </a:lnTo>
                <a:lnTo>
                  <a:pt x="59436" y="345948"/>
                </a:lnTo>
                <a:close/>
              </a:path>
              <a:path w="360045" h="361315">
                <a:moveTo>
                  <a:pt x="35052" y="352044"/>
                </a:moveTo>
                <a:lnTo>
                  <a:pt x="28956" y="348996"/>
                </a:lnTo>
                <a:lnTo>
                  <a:pt x="74676" y="348996"/>
                </a:lnTo>
                <a:lnTo>
                  <a:pt x="73660" y="350520"/>
                </a:lnTo>
                <a:lnTo>
                  <a:pt x="35052" y="350520"/>
                </a:lnTo>
                <a:lnTo>
                  <a:pt x="35052" y="352044"/>
                </a:lnTo>
                <a:close/>
              </a:path>
              <a:path w="360045" h="361315">
                <a:moveTo>
                  <a:pt x="41148" y="355092"/>
                </a:moveTo>
                <a:lnTo>
                  <a:pt x="38100" y="352044"/>
                </a:lnTo>
                <a:lnTo>
                  <a:pt x="36576" y="352044"/>
                </a:lnTo>
                <a:lnTo>
                  <a:pt x="35052" y="350520"/>
                </a:lnTo>
                <a:lnTo>
                  <a:pt x="73660" y="350520"/>
                </a:lnTo>
                <a:lnTo>
                  <a:pt x="71628" y="353568"/>
                </a:lnTo>
                <a:lnTo>
                  <a:pt x="41148" y="353568"/>
                </a:lnTo>
                <a:lnTo>
                  <a:pt x="41148" y="355092"/>
                </a:lnTo>
                <a:close/>
              </a:path>
              <a:path w="360045" h="361315">
                <a:moveTo>
                  <a:pt x="54864" y="361188"/>
                </a:moveTo>
                <a:lnTo>
                  <a:pt x="53340" y="361188"/>
                </a:lnTo>
                <a:lnTo>
                  <a:pt x="48768" y="359664"/>
                </a:lnTo>
                <a:lnTo>
                  <a:pt x="45720" y="358140"/>
                </a:lnTo>
                <a:lnTo>
                  <a:pt x="41148" y="353568"/>
                </a:lnTo>
                <a:lnTo>
                  <a:pt x="71628" y="353568"/>
                </a:lnTo>
                <a:lnTo>
                  <a:pt x="70104" y="355092"/>
                </a:lnTo>
                <a:lnTo>
                  <a:pt x="67056" y="356616"/>
                </a:lnTo>
                <a:lnTo>
                  <a:pt x="65532" y="358140"/>
                </a:lnTo>
                <a:lnTo>
                  <a:pt x="62484" y="359664"/>
                </a:lnTo>
                <a:lnTo>
                  <a:pt x="57912" y="359664"/>
                </a:lnTo>
                <a:lnTo>
                  <a:pt x="54864" y="3611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27" y="1856232"/>
            <a:ext cx="147828" cy="7861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84632" y="2729483"/>
            <a:ext cx="279400" cy="698500"/>
          </a:xfrm>
          <a:custGeom>
            <a:avLst/>
            <a:gdLst/>
            <a:ahLst/>
            <a:cxnLst/>
            <a:rect l="l" t="t" r="r" b="b"/>
            <a:pathLst>
              <a:path w="279400" h="698500">
                <a:moveTo>
                  <a:pt x="116586" y="6350"/>
                </a:moveTo>
                <a:lnTo>
                  <a:pt x="80772" y="6350"/>
                </a:lnTo>
                <a:lnTo>
                  <a:pt x="85343" y="3810"/>
                </a:lnTo>
                <a:lnTo>
                  <a:pt x="86867" y="3810"/>
                </a:lnTo>
                <a:lnTo>
                  <a:pt x="89915" y="2540"/>
                </a:lnTo>
                <a:lnTo>
                  <a:pt x="91439" y="2540"/>
                </a:lnTo>
                <a:lnTo>
                  <a:pt x="96011" y="1270"/>
                </a:lnTo>
                <a:lnTo>
                  <a:pt x="99059" y="1270"/>
                </a:lnTo>
                <a:lnTo>
                  <a:pt x="102107" y="0"/>
                </a:lnTo>
                <a:lnTo>
                  <a:pt x="106680" y="0"/>
                </a:lnTo>
                <a:lnTo>
                  <a:pt x="109728" y="1270"/>
                </a:lnTo>
                <a:lnTo>
                  <a:pt x="111252" y="2540"/>
                </a:lnTo>
                <a:lnTo>
                  <a:pt x="114300" y="3810"/>
                </a:lnTo>
                <a:lnTo>
                  <a:pt x="116586" y="6350"/>
                </a:lnTo>
                <a:close/>
              </a:path>
              <a:path w="279400" h="698500">
                <a:moveTo>
                  <a:pt x="106680" y="17780"/>
                </a:moveTo>
                <a:lnTo>
                  <a:pt x="105155" y="16510"/>
                </a:lnTo>
                <a:lnTo>
                  <a:pt x="103631" y="15875"/>
                </a:lnTo>
                <a:lnTo>
                  <a:pt x="105155" y="15240"/>
                </a:lnTo>
                <a:lnTo>
                  <a:pt x="64007" y="15240"/>
                </a:lnTo>
                <a:lnTo>
                  <a:pt x="68580" y="11430"/>
                </a:lnTo>
                <a:lnTo>
                  <a:pt x="80772" y="5080"/>
                </a:lnTo>
                <a:lnTo>
                  <a:pt x="80772" y="6350"/>
                </a:lnTo>
                <a:lnTo>
                  <a:pt x="116586" y="6350"/>
                </a:lnTo>
                <a:lnTo>
                  <a:pt x="118872" y="8890"/>
                </a:lnTo>
                <a:lnTo>
                  <a:pt x="120395" y="11430"/>
                </a:lnTo>
                <a:lnTo>
                  <a:pt x="121919" y="12700"/>
                </a:lnTo>
                <a:lnTo>
                  <a:pt x="121919" y="16510"/>
                </a:lnTo>
                <a:lnTo>
                  <a:pt x="106680" y="16510"/>
                </a:lnTo>
                <a:lnTo>
                  <a:pt x="106680" y="17780"/>
                </a:lnTo>
                <a:close/>
              </a:path>
              <a:path w="279400" h="698500">
                <a:moveTo>
                  <a:pt x="80772" y="21590"/>
                </a:moveTo>
                <a:lnTo>
                  <a:pt x="51815" y="21590"/>
                </a:lnTo>
                <a:lnTo>
                  <a:pt x="56387" y="17780"/>
                </a:lnTo>
                <a:lnTo>
                  <a:pt x="57911" y="17780"/>
                </a:lnTo>
                <a:lnTo>
                  <a:pt x="62483" y="15240"/>
                </a:lnTo>
                <a:lnTo>
                  <a:pt x="102107" y="15240"/>
                </a:lnTo>
                <a:lnTo>
                  <a:pt x="103123" y="16086"/>
                </a:lnTo>
                <a:lnTo>
                  <a:pt x="102107" y="16510"/>
                </a:lnTo>
                <a:lnTo>
                  <a:pt x="96011" y="16510"/>
                </a:lnTo>
                <a:lnTo>
                  <a:pt x="91439" y="17780"/>
                </a:lnTo>
                <a:lnTo>
                  <a:pt x="86867" y="20320"/>
                </a:lnTo>
                <a:lnTo>
                  <a:pt x="80772" y="21590"/>
                </a:lnTo>
                <a:close/>
              </a:path>
              <a:path w="279400" h="698500">
                <a:moveTo>
                  <a:pt x="103123" y="16086"/>
                </a:moveTo>
                <a:lnTo>
                  <a:pt x="102107" y="15240"/>
                </a:lnTo>
                <a:lnTo>
                  <a:pt x="103631" y="15875"/>
                </a:lnTo>
                <a:lnTo>
                  <a:pt x="103123" y="16086"/>
                </a:lnTo>
                <a:close/>
              </a:path>
              <a:path w="279400" h="698500">
                <a:moveTo>
                  <a:pt x="103631" y="15875"/>
                </a:moveTo>
                <a:lnTo>
                  <a:pt x="102107" y="15240"/>
                </a:lnTo>
                <a:lnTo>
                  <a:pt x="105155" y="15240"/>
                </a:lnTo>
                <a:lnTo>
                  <a:pt x="103631" y="15875"/>
                </a:lnTo>
                <a:close/>
              </a:path>
              <a:path w="279400" h="698500">
                <a:moveTo>
                  <a:pt x="94487" y="17780"/>
                </a:moveTo>
                <a:lnTo>
                  <a:pt x="96011" y="16510"/>
                </a:lnTo>
                <a:lnTo>
                  <a:pt x="99059" y="16510"/>
                </a:lnTo>
                <a:lnTo>
                  <a:pt x="94487" y="17780"/>
                </a:lnTo>
                <a:close/>
              </a:path>
              <a:path w="279400" h="698500">
                <a:moveTo>
                  <a:pt x="108204" y="19050"/>
                </a:moveTo>
                <a:lnTo>
                  <a:pt x="106680" y="17780"/>
                </a:lnTo>
                <a:lnTo>
                  <a:pt x="106680" y="16510"/>
                </a:lnTo>
                <a:lnTo>
                  <a:pt x="108204" y="19050"/>
                </a:lnTo>
                <a:close/>
              </a:path>
              <a:path w="279400" h="698500">
                <a:moveTo>
                  <a:pt x="122681" y="19050"/>
                </a:moveTo>
                <a:lnTo>
                  <a:pt x="108204" y="19050"/>
                </a:lnTo>
                <a:lnTo>
                  <a:pt x="106680" y="16510"/>
                </a:lnTo>
                <a:lnTo>
                  <a:pt x="121919" y="16510"/>
                </a:lnTo>
                <a:lnTo>
                  <a:pt x="121920" y="17780"/>
                </a:lnTo>
                <a:lnTo>
                  <a:pt x="122681" y="19050"/>
                </a:lnTo>
                <a:close/>
              </a:path>
              <a:path w="279400" h="698500">
                <a:moveTo>
                  <a:pt x="108204" y="24130"/>
                </a:moveTo>
                <a:lnTo>
                  <a:pt x="106680" y="20320"/>
                </a:lnTo>
                <a:lnTo>
                  <a:pt x="106680" y="17780"/>
                </a:lnTo>
                <a:lnTo>
                  <a:pt x="108204" y="19050"/>
                </a:lnTo>
                <a:lnTo>
                  <a:pt x="122681" y="19050"/>
                </a:lnTo>
                <a:lnTo>
                  <a:pt x="123443" y="20320"/>
                </a:lnTo>
                <a:lnTo>
                  <a:pt x="123443" y="21590"/>
                </a:lnTo>
                <a:lnTo>
                  <a:pt x="108204" y="21590"/>
                </a:lnTo>
                <a:lnTo>
                  <a:pt x="108204" y="24130"/>
                </a:lnTo>
                <a:close/>
              </a:path>
              <a:path w="279400" h="698500">
                <a:moveTo>
                  <a:pt x="62483" y="267970"/>
                </a:moveTo>
                <a:lnTo>
                  <a:pt x="57911" y="260350"/>
                </a:lnTo>
                <a:lnTo>
                  <a:pt x="48767" y="247650"/>
                </a:lnTo>
                <a:lnTo>
                  <a:pt x="47243" y="246380"/>
                </a:lnTo>
                <a:lnTo>
                  <a:pt x="44195" y="240030"/>
                </a:lnTo>
                <a:lnTo>
                  <a:pt x="39624" y="233680"/>
                </a:lnTo>
                <a:lnTo>
                  <a:pt x="33528" y="228600"/>
                </a:lnTo>
                <a:lnTo>
                  <a:pt x="30480" y="222250"/>
                </a:lnTo>
                <a:lnTo>
                  <a:pt x="28955" y="220980"/>
                </a:lnTo>
                <a:lnTo>
                  <a:pt x="25907" y="214630"/>
                </a:lnTo>
                <a:lnTo>
                  <a:pt x="21335" y="208280"/>
                </a:lnTo>
                <a:lnTo>
                  <a:pt x="18287" y="201930"/>
                </a:lnTo>
                <a:lnTo>
                  <a:pt x="18287" y="200660"/>
                </a:lnTo>
                <a:lnTo>
                  <a:pt x="12191" y="187960"/>
                </a:lnTo>
                <a:lnTo>
                  <a:pt x="10667" y="187960"/>
                </a:lnTo>
                <a:lnTo>
                  <a:pt x="9143" y="182880"/>
                </a:lnTo>
                <a:lnTo>
                  <a:pt x="6095" y="176530"/>
                </a:lnTo>
                <a:lnTo>
                  <a:pt x="3048" y="163830"/>
                </a:lnTo>
                <a:lnTo>
                  <a:pt x="0" y="148590"/>
                </a:lnTo>
                <a:lnTo>
                  <a:pt x="0" y="115570"/>
                </a:lnTo>
                <a:lnTo>
                  <a:pt x="3048" y="100330"/>
                </a:lnTo>
                <a:lnTo>
                  <a:pt x="3048" y="97790"/>
                </a:lnTo>
                <a:lnTo>
                  <a:pt x="6095" y="92710"/>
                </a:lnTo>
                <a:lnTo>
                  <a:pt x="6095" y="91440"/>
                </a:lnTo>
                <a:lnTo>
                  <a:pt x="9143" y="85090"/>
                </a:lnTo>
                <a:lnTo>
                  <a:pt x="10667" y="78740"/>
                </a:lnTo>
                <a:lnTo>
                  <a:pt x="10667" y="77470"/>
                </a:lnTo>
                <a:lnTo>
                  <a:pt x="16763" y="64770"/>
                </a:lnTo>
                <a:lnTo>
                  <a:pt x="16763" y="63500"/>
                </a:lnTo>
                <a:lnTo>
                  <a:pt x="21335" y="57150"/>
                </a:lnTo>
                <a:lnTo>
                  <a:pt x="24383" y="50800"/>
                </a:lnTo>
                <a:lnTo>
                  <a:pt x="28955" y="44450"/>
                </a:lnTo>
                <a:lnTo>
                  <a:pt x="28955" y="43180"/>
                </a:lnTo>
                <a:lnTo>
                  <a:pt x="35052" y="39370"/>
                </a:lnTo>
                <a:lnTo>
                  <a:pt x="35052" y="38100"/>
                </a:lnTo>
                <a:lnTo>
                  <a:pt x="44195" y="27940"/>
                </a:lnTo>
                <a:lnTo>
                  <a:pt x="45719" y="27940"/>
                </a:lnTo>
                <a:lnTo>
                  <a:pt x="50291" y="21590"/>
                </a:lnTo>
                <a:lnTo>
                  <a:pt x="82295" y="21590"/>
                </a:lnTo>
                <a:lnTo>
                  <a:pt x="70104" y="27940"/>
                </a:lnTo>
                <a:lnTo>
                  <a:pt x="65531" y="31750"/>
                </a:lnTo>
                <a:lnTo>
                  <a:pt x="59435" y="34290"/>
                </a:lnTo>
                <a:lnTo>
                  <a:pt x="60959" y="34290"/>
                </a:lnTo>
                <a:lnTo>
                  <a:pt x="51815" y="43180"/>
                </a:lnTo>
                <a:lnTo>
                  <a:pt x="51815" y="44450"/>
                </a:lnTo>
                <a:lnTo>
                  <a:pt x="45719" y="49530"/>
                </a:lnTo>
                <a:lnTo>
                  <a:pt x="47243" y="49530"/>
                </a:lnTo>
                <a:lnTo>
                  <a:pt x="41148" y="54610"/>
                </a:lnTo>
                <a:lnTo>
                  <a:pt x="42672" y="54610"/>
                </a:lnTo>
                <a:lnTo>
                  <a:pt x="38100" y="59690"/>
                </a:lnTo>
                <a:lnTo>
                  <a:pt x="35052" y="66040"/>
                </a:lnTo>
                <a:lnTo>
                  <a:pt x="30480" y="72390"/>
                </a:lnTo>
                <a:lnTo>
                  <a:pt x="31394" y="72390"/>
                </a:lnTo>
                <a:lnTo>
                  <a:pt x="28955" y="77470"/>
                </a:lnTo>
                <a:lnTo>
                  <a:pt x="26923" y="82550"/>
                </a:lnTo>
                <a:lnTo>
                  <a:pt x="25907" y="82550"/>
                </a:lnTo>
                <a:lnTo>
                  <a:pt x="24383" y="91440"/>
                </a:lnTo>
                <a:lnTo>
                  <a:pt x="21335" y="96520"/>
                </a:lnTo>
                <a:lnTo>
                  <a:pt x="19811" y="102870"/>
                </a:lnTo>
                <a:lnTo>
                  <a:pt x="16763" y="118110"/>
                </a:lnTo>
                <a:lnTo>
                  <a:pt x="16763" y="147320"/>
                </a:lnTo>
                <a:lnTo>
                  <a:pt x="17017" y="147320"/>
                </a:lnTo>
                <a:lnTo>
                  <a:pt x="19303" y="158750"/>
                </a:lnTo>
                <a:lnTo>
                  <a:pt x="18287" y="158750"/>
                </a:lnTo>
                <a:lnTo>
                  <a:pt x="19811" y="165100"/>
                </a:lnTo>
                <a:lnTo>
                  <a:pt x="21335" y="170180"/>
                </a:lnTo>
                <a:lnTo>
                  <a:pt x="24383" y="173990"/>
                </a:lnTo>
                <a:lnTo>
                  <a:pt x="36576" y="199390"/>
                </a:lnTo>
                <a:lnTo>
                  <a:pt x="41148" y="205740"/>
                </a:lnTo>
                <a:lnTo>
                  <a:pt x="44195" y="212090"/>
                </a:lnTo>
                <a:lnTo>
                  <a:pt x="48767" y="218440"/>
                </a:lnTo>
                <a:lnTo>
                  <a:pt x="47243" y="218440"/>
                </a:lnTo>
                <a:lnTo>
                  <a:pt x="51815" y="223520"/>
                </a:lnTo>
                <a:lnTo>
                  <a:pt x="53339" y="223520"/>
                </a:lnTo>
                <a:lnTo>
                  <a:pt x="57911" y="229870"/>
                </a:lnTo>
                <a:lnTo>
                  <a:pt x="57911" y="231140"/>
                </a:lnTo>
                <a:lnTo>
                  <a:pt x="76200" y="256540"/>
                </a:lnTo>
                <a:lnTo>
                  <a:pt x="80772" y="264160"/>
                </a:lnTo>
                <a:lnTo>
                  <a:pt x="82600" y="266700"/>
                </a:lnTo>
                <a:lnTo>
                  <a:pt x="62483" y="266700"/>
                </a:lnTo>
                <a:lnTo>
                  <a:pt x="62483" y="267970"/>
                </a:lnTo>
                <a:close/>
              </a:path>
              <a:path w="279400" h="698500">
                <a:moveTo>
                  <a:pt x="122427" y="34290"/>
                </a:moveTo>
                <a:lnTo>
                  <a:pt x="108204" y="34290"/>
                </a:lnTo>
                <a:lnTo>
                  <a:pt x="108204" y="21590"/>
                </a:lnTo>
                <a:lnTo>
                  <a:pt x="123443" y="21590"/>
                </a:lnTo>
                <a:lnTo>
                  <a:pt x="123443" y="31750"/>
                </a:lnTo>
                <a:lnTo>
                  <a:pt x="122427" y="34290"/>
                </a:lnTo>
                <a:close/>
              </a:path>
              <a:path w="279400" h="698500">
                <a:moveTo>
                  <a:pt x="86867" y="87630"/>
                </a:moveTo>
                <a:lnTo>
                  <a:pt x="83819" y="86360"/>
                </a:lnTo>
                <a:lnTo>
                  <a:pt x="82295" y="82550"/>
                </a:lnTo>
                <a:lnTo>
                  <a:pt x="80772" y="81280"/>
                </a:lnTo>
                <a:lnTo>
                  <a:pt x="82295" y="77470"/>
                </a:lnTo>
                <a:lnTo>
                  <a:pt x="86867" y="73660"/>
                </a:lnTo>
                <a:lnTo>
                  <a:pt x="88391" y="73660"/>
                </a:lnTo>
                <a:lnTo>
                  <a:pt x="89915" y="72390"/>
                </a:lnTo>
                <a:lnTo>
                  <a:pt x="92963" y="71120"/>
                </a:lnTo>
                <a:lnTo>
                  <a:pt x="94487" y="68580"/>
                </a:lnTo>
                <a:lnTo>
                  <a:pt x="99059" y="63500"/>
                </a:lnTo>
                <a:lnTo>
                  <a:pt x="97535" y="63500"/>
                </a:lnTo>
                <a:lnTo>
                  <a:pt x="99059" y="62230"/>
                </a:lnTo>
                <a:lnTo>
                  <a:pt x="100583" y="57150"/>
                </a:lnTo>
                <a:lnTo>
                  <a:pt x="102107" y="57150"/>
                </a:lnTo>
                <a:lnTo>
                  <a:pt x="105155" y="50800"/>
                </a:lnTo>
                <a:lnTo>
                  <a:pt x="103631" y="50800"/>
                </a:lnTo>
                <a:lnTo>
                  <a:pt x="105155" y="48260"/>
                </a:lnTo>
                <a:lnTo>
                  <a:pt x="106680" y="43180"/>
                </a:lnTo>
                <a:lnTo>
                  <a:pt x="106680" y="38100"/>
                </a:lnTo>
                <a:lnTo>
                  <a:pt x="108204" y="33020"/>
                </a:lnTo>
                <a:lnTo>
                  <a:pt x="108204" y="34290"/>
                </a:lnTo>
                <a:lnTo>
                  <a:pt x="122427" y="34290"/>
                </a:lnTo>
                <a:lnTo>
                  <a:pt x="121919" y="35560"/>
                </a:lnTo>
                <a:lnTo>
                  <a:pt x="121919" y="38100"/>
                </a:lnTo>
                <a:lnTo>
                  <a:pt x="120903" y="40640"/>
                </a:lnTo>
                <a:lnTo>
                  <a:pt x="120395" y="40640"/>
                </a:lnTo>
                <a:lnTo>
                  <a:pt x="120395" y="44450"/>
                </a:lnTo>
                <a:lnTo>
                  <a:pt x="118872" y="50800"/>
                </a:lnTo>
                <a:lnTo>
                  <a:pt x="115824" y="59690"/>
                </a:lnTo>
                <a:lnTo>
                  <a:pt x="112776" y="63500"/>
                </a:lnTo>
                <a:lnTo>
                  <a:pt x="111252" y="68580"/>
                </a:lnTo>
                <a:lnTo>
                  <a:pt x="109728" y="71120"/>
                </a:lnTo>
                <a:lnTo>
                  <a:pt x="108204" y="71120"/>
                </a:lnTo>
                <a:lnTo>
                  <a:pt x="106680" y="73660"/>
                </a:lnTo>
                <a:lnTo>
                  <a:pt x="100583" y="80010"/>
                </a:lnTo>
                <a:lnTo>
                  <a:pt x="94487" y="82550"/>
                </a:lnTo>
                <a:lnTo>
                  <a:pt x="92963" y="85090"/>
                </a:lnTo>
                <a:lnTo>
                  <a:pt x="86867" y="87630"/>
                </a:lnTo>
                <a:close/>
              </a:path>
              <a:path w="279400" h="698500">
                <a:moveTo>
                  <a:pt x="120395" y="41910"/>
                </a:moveTo>
                <a:lnTo>
                  <a:pt x="120395" y="40640"/>
                </a:lnTo>
                <a:lnTo>
                  <a:pt x="120903" y="40640"/>
                </a:lnTo>
                <a:lnTo>
                  <a:pt x="120395" y="41910"/>
                </a:lnTo>
                <a:close/>
              </a:path>
              <a:path w="279400" h="698500">
                <a:moveTo>
                  <a:pt x="31394" y="72390"/>
                </a:moveTo>
                <a:lnTo>
                  <a:pt x="30480" y="72390"/>
                </a:lnTo>
                <a:lnTo>
                  <a:pt x="32004" y="71120"/>
                </a:lnTo>
                <a:lnTo>
                  <a:pt x="31394" y="72390"/>
                </a:lnTo>
                <a:close/>
              </a:path>
              <a:path w="279400" h="698500">
                <a:moveTo>
                  <a:pt x="25907" y="85090"/>
                </a:moveTo>
                <a:lnTo>
                  <a:pt x="25907" y="82550"/>
                </a:lnTo>
                <a:lnTo>
                  <a:pt x="26923" y="82550"/>
                </a:lnTo>
                <a:lnTo>
                  <a:pt x="25907" y="85090"/>
                </a:lnTo>
                <a:close/>
              </a:path>
              <a:path w="279400" h="698500">
                <a:moveTo>
                  <a:pt x="17017" y="147320"/>
                </a:moveTo>
                <a:lnTo>
                  <a:pt x="16763" y="147320"/>
                </a:lnTo>
                <a:lnTo>
                  <a:pt x="16763" y="146050"/>
                </a:lnTo>
                <a:lnTo>
                  <a:pt x="17017" y="147320"/>
                </a:lnTo>
                <a:close/>
              </a:path>
              <a:path w="279400" h="698500">
                <a:moveTo>
                  <a:pt x="19811" y="161290"/>
                </a:moveTo>
                <a:lnTo>
                  <a:pt x="18287" y="158750"/>
                </a:lnTo>
                <a:lnTo>
                  <a:pt x="19303" y="158750"/>
                </a:lnTo>
                <a:lnTo>
                  <a:pt x="19811" y="161290"/>
                </a:lnTo>
                <a:close/>
              </a:path>
              <a:path w="279400" h="698500">
                <a:moveTo>
                  <a:pt x="98043" y="293370"/>
                </a:moveTo>
                <a:lnTo>
                  <a:pt x="79248" y="293370"/>
                </a:lnTo>
                <a:lnTo>
                  <a:pt x="74676" y="287020"/>
                </a:lnTo>
                <a:lnTo>
                  <a:pt x="70104" y="279400"/>
                </a:lnTo>
                <a:lnTo>
                  <a:pt x="67055" y="273050"/>
                </a:lnTo>
                <a:lnTo>
                  <a:pt x="62483" y="266700"/>
                </a:lnTo>
                <a:lnTo>
                  <a:pt x="82600" y="266700"/>
                </a:lnTo>
                <a:lnTo>
                  <a:pt x="85343" y="270510"/>
                </a:lnTo>
                <a:lnTo>
                  <a:pt x="89915" y="278130"/>
                </a:lnTo>
                <a:lnTo>
                  <a:pt x="92963" y="284480"/>
                </a:lnTo>
                <a:lnTo>
                  <a:pt x="94487" y="285750"/>
                </a:lnTo>
                <a:lnTo>
                  <a:pt x="97535" y="292100"/>
                </a:lnTo>
                <a:lnTo>
                  <a:pt x="98043" y="293370"/>
                </a:lnTo>
                <a:close/>
              </a:path>
              <a:path w="279400" h="698500">
                <a:moveTo>
                  <a:pt x="80772" y="299720"/>
                </a:moveTo>
                <a:lnTo>
                  <a:pt x="77724" y="292100"/>
                </a:lnTo>
                <a:lnTo>
                  <a:pt x="79248" y="293370"/>
                </a:lnTo>
                <a:lnTo>
                  <a:pt x="98043" y="293370"/>
                </a:lnTo>
                <a:lnTo>
                  <a:pt x="100075" y="298450"/>
                </a:lnTo>
                <a:lnTo>
                  <a:pt x="80772" y="298450"/>
                </a:lnTo>
                <a:lnTo>
                  <a:pt x="80772" y="299720"/>
                </a:lnTo>
                <a:close/>
              </a:path>
              <a:path w="279400" h="698500">
                <a:moveTo>
                  <a:pt x="89915" y="326390"/>
                </a:moveTo>
                <a:lnTo>
                  <a:pt x="88391" y="320040"/>
                </a:lnTo>
                <a:lnTo>
                  <a:pt x="85343" y="311150"/>
                </a:lnTo>
                <a:lnTo>
                  <a:pt x="83819" y="306070"/>
                </a:lnTo>
                <a:lnTo>
                  <a:pt x="80772" y="298450"/>
                </a:lnTo>
                <a:lnTo>
                  <a:pt x="100075" y="298450"/>
                </a:lnTo>
                <a:lnTo>
                  <a:pt x="100583" y="299720"/>
                </a:lnTo>
                <a:lnTo>
                  <a:pt x="102107" y="307340"/>
                </a:lnTo>
                <a:lnTo>
                  <a:pt x="105155" y="314960"/>
                </a:lnTo>
                <a:lnTo>
                  <a:pt x="107188" y="325120"/>
                </a:lnTo>
                <a:lnTo>
                  <a:pt x="89915" y="325120"/>
                </a:lnTo>
                <a:lnTo>
                  <a:pt x="89915" y="326390"/>
                </a:lnTo>
                <a:close/>
              </a:path>
              <a:path w="279400" h="698500">
                <a:moveTo>
                  <a:pt x="92963" y="347980"/>
                </a:moveTo>
                <a:lnTo>
                  <a:pt x="91439" y="340360"/>
                </a:lnTo>
                <a:lnTo>
                  <a:pt x="91439" y="332740"/>
                </a:lnTo>
                <a:lnTo>
                  <a:pt x="89915" y="325120"/>
                </a:lnTo>
                <a:lnTo>
                  <a:pt x="107188" y="325120"/>
                </a:lnTo>
                <a:lnTo>
                  <a:pt x="108204" y="330200"/>
                </a:lnTo>
                <a:lnTo>
                  <a:pt x="108204" y="331470"/>
                </a:lnTo>
                <a:lnTo>
                  <a:pt x="109728" y="337820"/>
                </a:lnTo>
                <a:lnTo>
                  <a:pt x="109728" y="346710"/>
                </a:lnTo>
                <a:lnTo>
                  <a:pt x="92963" y="346710"/>
                </a:lnTo>
                <a:lnTo>
                  <a:pt x="92963" y="347980"/>
                </a:lnTo>
                <a:close/>
              </a:path>
              <a:path w="279400" h="698500">
                <a:moveTo>
                  <a:pt x="150876" y="458470"/>
                </a:moveTo>
                <a:lnTo>
                  <a:pt x="132588" y="458470"/>
                </a:lnTo>
                <a:lnTo>
                  <a:pt x="131063" y="453390"/>
                </a:lnTo>
                <a:lnTo>
                  <a:pt x="117348" y="453390"/>
                </a:lnTo>
                <a:lnTo>
                  <a:pt x="114300" y="452120"/>
                </a:lnTo>
                <a:lnTo>
                  <a:pt x="102107" y="452120"/>
                </a:lnTo>
                <a:lnTo>
                  <a:pt x="99059" y="450850"/>
                </a:lnTo>
                <a:lnTo>
                  <a:pt x="100583" y="450850"/>
                </a:lnTo>
                <a:lnTo>
                  <a:pt x="97535" y="449580"/>
                </a:lnTo>
                <a:lnTo>
                  <a:pt x="96011" y="449580"/>
                </a:lnTo>
                <a:lnTo>
                  <a:pt x="92963" y="447040"/>
                </a:lnTo>
                <a:lnTo>
                  <a:pt x="91439" y="447040"/>
                </a:lnTo>
                <a:lnTo>
                  <a:pt x="86867" y="445770"/>
                </a:lnTo>
                <a:lnTo>
                  <a:pt x="85343" y="444500"/>
                </a:lnTo>
                <a:lnTo>
                  <a:pt x="82295" y="443230"/>
                </a:lnTo>
                <a:lnTo>
                  <a:pt x="82295" y="439420"/>
                </a:lnTo>
                <a:lnTo>
                  <a:pt x="80772" y="435610"/>
                </a:lnTo>
                <a:lnTo>
                  <a:pt x="80772" y="431800"/>
                </a:lnTo>
                <a:lnTo>
                  <a:pt x="82295" y="430530"/>
                </a:lnTo>
                <a:lnTo>
                  <a:pt x="82295" y="427990"/>
                </a:lnTo>
                <a:lnTo>
                  <a:pt x="83819" y="424180"/>
                </a:lnTo>
                <a:lnTo>
                  <a:pt x="83819" y="421640"/>
                </a:lnTo>
                <a:lnTo>
                  <a:pt x="85343" y="416560"/>
                </a:lnTo>
                <a:lnTo>
                  <a:pt x="85343" y="412750"/>
                </a:lnTo>
                <a:lnTo>
                  <a:pt x="86867" y="407670"/>
                </a:lnTo>
                <a:lnTo>
                  <a:pt x="88391" y="401320"/>
                </a:lnTo>
                <a:lnTo>
                  <a:pt x="89915" y="397510"/>
                </a:lnTo>
                <a:lnTo>
                  <a:pt x="91439" y="389890"/>
                </a:lnTo>
                <a:lnTo>
                  <a:pt x="91439" y="377190"/>
                </a:lnTo>
                <a:lnTo>
                  <a:pt x="92963" y="369570"/>
                </a:lnTo>
                <a:lnTo>
                  <a:pt x="92963" y="346710"/>
                </a:lnTo>
                <a:lnTo>
                  <a:pt x="109728" y="346710"/>
                </a:lnTo>
                <a:lnTo>
                  <a:pt x="109728" y="378460"/>
                </a:lnTo>
                <a:lnTo>
                  <a:pt x="108204" y="384810"/>
                </a:lnTo>
                <a:lnTo>
                  <a:pt x="108204" y="392430"/>
                </a:lnTo>
                <a:lnTo>
                  <a:pt x="106680" y="400050"/>
                </a:lnTo>
                <a:lnTo>
                  <a:pt x="105155" y="406400"/>
                </a:lnTo>
                <a:lnTo>
                  <a:pt x="103631" y="411480"/>
                </a:lnTo>
                <a:lnTo>
                  <a:pt x="103631" y="416560"/>
                </a:lnTo>
                <a:lnTo>
                  <a:pt x="100583" y="424180"/>
                </a:lnTo>
                <a:lnTo>
                  <a:pt x="100583" y="429260"/>
                </a:lnTo>
                <a:lnTo>
                  <a:pt x="92963" y="429260"/>
                </a:lnTo>
                <a:lnTo>
                  <a:pt x="99059" y="435610"/>
                </a:lnTo>
                <a:lnTo>
                  <a:pt x="132588" y="435610"/>
                </a:lnTo>
                <a:lnTo>
                  <a:pt x="135636" y="436880"/>
                </a:lnTo>
                <a:lnTo>
                  <a:pt x="138684" y="436880"/>
                </a:lnTo>
                <a:lnTo>
                  <a:pt x="146303" y="443230"/>
                </a:lnTo>
                <a:lnTo>
                  <a:pt x="146303" y="445770"/>
                </a:lnTo>
                <a:lnTo>
                  <a:pt x="149351" y="449580"/>
                </a:lnTo>
                <a:lnTo>
                  <a:pt x="149351" y="452120"/>
                </a:lnTo>
                <a:lnTo>
                  <a:pt x="150876" y="457200"/>
                </a:lnTo>
                <a:lnTo>
                  <a:pt x="150876" y="458470"/>
                </a:lnTo>
                <a:close/>
              </a:path>
              <a:path w="279400" h="698500">
                <a:moveTo>
                  <a:pt x="99059" y="435610"/>
                </a:moveTo>
                <a:lnTo>
                  <a:pt x="92963" y="429260"/>
                </a:lnTo>
                <a:lnTo>
                  <a:pt x="97535" y="430530"/>
                </a:lnTo>
                <a:lnTo>
                  <a:pt x="99059" y="430530"/>
                </a:lnTo>
                <a:lnTo>
                  <a:pt x="100583" y="431376"/>
                </a:lnTo>
                <a:lnTo>
                  <a:pt x="100583" y="431800"/>
                </a:lnTo>
                <a:lnTo>
                  <a:pt x="99059" y="431800"/>
                </a:lnTo>
                <a:lnTo>
                  <a:pt x="99059" y="435610"/>
                </a:lnTo>
                <a:close/>
              </a:path>
              <a:path w="279400" h="698500">
                <a:moveTo>
                  <a:pt x="100583" y="431376"/>
                </a:moveTo>
                <a:lnTo>
                  <a:pt x="99059" y="430530"/>
                </a:lnTo>
                <a:lnTo>
                  <a:pt x="97535" y="430530"/>
                </a:lnTo>
                <a:lnTo>
                  <a:pt x="92963" y="429260"/>
                </a:lnTo>
                <a:lnTo>
                  <a:pt x="100583" y="429260"/>
                </a:lnTo>
                <a:lnTo>
                  <a:pt x="100583" y="431376"/>
                </a:lnTo>
                <a:close/>
              </a:path>
              <a:path w="279400" h="698500">
                <a:moveTo>
                  <a:pt x="108204" y="435610"/>
                </a:moveTo>
                <a:lnTo>
                  <a:pt x="99059" y="435610"/>
                </a:lnTo>
                <a:lnTo>
                  <a:pt x="99059" y="431800"/>
                </a:lnTo>
                <a:lnTo>
                  <a:pt x="100583" y="431800"/>
                </a:lnTo>
                <a:lnTo>
                  <a:pt x="100583" y="431376"/>
                </a:lnTo>
                <a:lnTo>
                  <a:pt x="108204" y="435610"/>
                </a:lnTo>
                <a:close/>
              </a:path>
              <a:path w="279400" h="698500">
                <a:moveTo>
                  <a:pt x="109728" y="435610"/>
                </a:moveTo>
                <a:lnTo>
                  <a:pt x="108204" y="435610"/>
                </a:lnTo>
                <a:lnTo>
                  <a:pt x="106680" y="434340"/>
                </a:lnTo>
                <a:lnTo>
                  <a:pt x="109728" y="435610"/>
                </a:lnTo>
                <a:close/>
              </a:path>
              <a:path w="279400" h="698500">
                <a:moveTo>
                  <a:pt x="120395" y="435610"/>
                </a:moveTo>
                <a:lnTo>
                  <a:pt x="111252" y="435610"/>
                </a:lnTo>
                <a:lnTo>
                  <a:pt x="115824" y="434340"/>
                </a:lnTo>
                <a:lnTo>
                  <a:pt x="117348" y="434340"/>
                </a:lnTo>
                <a:lnTo>
                  <a:pt x="120395" y="435610"/>
                </a:lnTo>
                <a:close/>
              </a:path>
              <a:path w="279400" h="698500">
                <a:moveTo>
                  <a:pt x="115824" y="453390"/>
                </a:moveTo>
                <a:lnTo>
                  <a:pt x="111252" y="452120"/>
                </a:lnTo>
                <a:lnTo>
                  <a:pt x="114300" y="452120"/>
                </a:lnTo>
                <a:lnTo>
                  <a:pt x="115824" y="453390"/>
                </a:lnTo>
                <a:close/>
              </a:path>
              <a:path w="279400" h="698500">
                <a:moveTo>
                  <a:pt x="129844" y="454152"/>
                </a:moveTo>
                <a:lnTo>
                  <a:pt x="128015" y="453390"/>
                </a:lnTo>
                <a:lnTo>
                  <a:pt x="129540" y="453390"/>
                </a:lnTo>
                <a:lnTo>
                  <a:pt x="129844" y="454152"/>
                </a:lnTo>
                <a:close/>
              </a:path>
              <a:path w="279400" h="698500">
                <a:moveTo>
                  <a:pt x="131063" y="454660"/>
                </a:moveTo>
                <a:lnTo>
                  <a:pt x="129844" y="454152"/>
                </a:lnTo>
                <a:lnTo>
                  <a:pt x="129540" y="453390"/>
                </a:lnTo>
                <a:lnTo>
                  <a:pt x="131063" y="454660"/>
                </a:lnTo>
                <a:close/>
              </a:path>
              <a:path w="279400" h="698500">
                <a:moveTo>
                  <a:pt x="131063" y="454660"/>
                </a:moveTo>
                <a:lnTo>
                  <a:pt x="129540" y="453390"/>
                </a:lnTo>
                <a:lnTo>
                  <a:pt x="131063" y="453390"/>
                </a:lnTo>
                <a:lnTo>
                  <a:pt x="131063" y="454660"/>
                </a:lnTo>
                <a:close/>
              </a:path>
              <a:path w="279400" h="698500">
                <a:moveTo>
                  <a:pt x="132588" y="458470"/>
                </a:moveTo>
                <a:lnTo>
                  <a:pt x="131063" y="456564"/>
                </a:lnTo>
                <a:lnTo>
                  <a:pt x="131063" y="453390"/>
                </a:lnTo>
                <a:lnTo>
                  <a:pt x="132588" y="458470"/>
                </a:lnTo>
                <a:close/>
              </a:path>
              <a:path w="279400" h="698500">
                <a:moveTo>
                  <a:pt x="131063" y="456564"/>
                </a:moveTo>
                <a:lnTo>
                  <a:pt x="130555" y="455929"/>
                </a:lnTo>
                <a:lnTo>
                  <a:pt x="129844" y="454152"/>
                </a:lnTo>
                <a:lnTo>
                  <a:pt x="131063" y="454660"/>
                </a:lnTo>
                <a:lnTo>
                  <a:pt x="131063" y="456564"/>
                </a:lnTo>
                <a:close/>
              </a:path>
              <a:path w="279400" h="698500">
                <a:moveTo>
                  <a:pt x="131063" y="457200"/>
                </a:moveTo>
                <a:lnTo>
                  <a:pt x="129540" y="454660"/>
                </a:lnTo>
                <a:lnTo>
                  <a:pt x="130555" y="455929"/>
                </a:lnTo>
                <a:lnTo>
                  <a:pt x="131063" y="457200"/>
                </a:lnTo>
                <a:close/>
              </a:path>
              <a:path w="279400" h="698500">
                <a:moveTo>
                  <a:pt x="225551" y="698500"/>
                </a:moveTo>
                <a:lnTo>
                  <a:pt x="208788" y="698500"/>
                </a:lnTo>
                <a:lnTo>
                  <a:pt x="195072" y="697230"/>
                </a:lnTo>
                <a:lnTo>
                  <a:pt x="193547" y="697230"/>
                </a:lnTo>
                <a:lnTo>
                  <a:pt x="169163" y="690880"/>
                </a:lnTo>
                <a:lnTo>
                  <a:pt x="156972" y="687070"/>
                </a:lnTo>
                <a:lnTo>
                  <a:pt x="146303" y="681990"/>
                </a:lnTo>
                <a:lnTo>
                  <a:pt x="146303" y="680720"/>
                </a:lnTo>
                <a:lnTo>
                  <a:pt x="137159" y="675640"/>
                </a:lnTo>
                <a:lnTo>
                  <a:pt x="135636" y="674370"/>
                </a:lnTo>
                <a:lnTo>
                  <a:pt x="120395" y="664210"/>
                </a:lnTo>
                <a:lnTo>
                  <a:pt x="117348" y="662940"/>
                </a:lnTo>
                <a:lnTo>
                  <a:pt x="111252" y="654050"/>
                </a:lnTo>
                <a:lnTo>
                  <a:pt x="106680" y="647700"/>
                </a:lnTo>
                <a:lnTo>
                  <a:pt x="105155" y="645160"/>
                </a:lnTo>
                <a:lnTo>
                  <a:pt x="102107" y="637540"/>
                </a:lnTo>
                <a:lnTo>
                  <a:pt x="100583" y="636270"/>
                </a:lnTo>
                <a:lnTo>
                  <a:pt x="99059" y="628650"/>
                </a:lnTo>
                <a:lnTo>
                  <a:pt x="99059" y="627380"/>
                </a:lnTo>
                <a:lnTo>
                  <a:pt x="97535" y="619760"/>
                </a:lnTo>
                <a:lnTo>
                  <a:pt x="97535" y="609600"/>
                </a:lnTo>
                <a:lnTo>
                  <a:pt x="96011" y="599440"/>
                </a:lnTo>
                <a:lnTo>
                  <a:pt x="97535" y="589280"/>
                </a:lnTo>
                <a:lnTo>
                  <a:pt x="97535" y="577850"/>
                </a:lnTo>
                <a:lnTo>
                  <a:pt x="99059" y="567690"/>
                </a:lnTo>
                <a:lnTo>
                  <a:pt x="102107" y="558800"/>
                </a:lnTo>
                <a:lnTo>
                  <a:pt x="103631" y="549910"/>
                </a:lnTo>
                <a:lnTo>
                  <a:pt x="109728" y="530860"/>
                </a:lnTo>
                <a:lnTo>
                  <a:pt x="112776" y="523240"/>
                </a:lnTo>
                <a:lnTo>
                  <a:pt x="112776" y="521970"/>
                </a:lnTo>
                <a:lnTo>
                  <a:pt x="118872" y="506730"/>
                </a:lnTo>
                <a:lnTo>
                  <a:pt x="120395" y="499110"/>
                </a:lnTo>
                <a:lnTo>
                  <a:pt x="126492" y="483870"/>
                </a:lnTo>
                <a:lnTo>
                  <a:pt x="129540" y="472440"/>
                </a:lnTo>
                <a:lnTo>
                  <a:pt x="131063" y="467360"/>
                </a:lnTo>
                <a:lnTo>
                  <a:pt x="129540" y="467360"/>
                </a:lnTo>
                <a:lnTo>
                  <a:pt x="131063" y="462280"/>
                </a:lnTo>
                <a:lnTo>
                  <a:pt x="131063" y="456564"/>
                </a:lnTo>
                <a:lnTo>
                  <a:pt x="132588" y="458470"/>
                </a:lnTo>
                <a:lnTo>
                  <a:pt x="150876" y="458470"/>
                </a:lnTo>
                <a:lnTo>
                  <a:pt x="150876" y="459740"/>
                </a:lnTo>
                <a:lnTo>
                  <a:pt x="149351" y="463550"/>
                </a:lnTo>
                <a:lnTo>
                  <a:pt x="149351" y="469900"/>
                </a:lnTo>
                <a:lnTo>
                  <a:pt x="146303" y="482600"/>
                </a:lnTo>
                <a:lnTo>
                  <a:pt x="143255" y="490220"/>
                </a:lnTo>
                <a:lnTo>
                  <a:pt x="141732" y="497840"/>
                </a:lnTo>
                <a:lnTo>
                  <a:pt x="135636" y="513080"/>
                </a:lnTo>
                <a:lnTo>
                  <a:pt x="132588" y="521970"/>
                </a:lnTo>
                <a:lnTo>
                  <a:pt x="126492" y="537210"/>
                </a:lnTo>
                <a:lnTo>
                  <a:pt x="124967" y="544830"/>
                </a:lnTo>
                <a:lnTo>
                  <a:pt x="121919" y="553720"/>
                </a:lnTo>
                <a:lnTo>
                  <a:pt x="120776" y="561340"/>
                </a:lnTo>
                <a:lnTo>
                  <a:pt x="120395" y="561340"/>
                </a:lnTo>
                <a:lnTo>
                  <a:pt x="118872" y="572770"/>
                </a:lnTo>
                <a:lnTo>
                  <a:pt x="117565" y="580390"/>
                </a:lnTo>
                <a:lnTo>
                  <a:pt x="117348" y="580390"/>
                </a:lnTo>
                <a:lnTo>
                  <a:pt x="115824" y="590550"/>
                </a:lnTo>
                <a:lnTo>
                  <a:pt x="115824" y="618490"/>
                </a:lnTo>
                <a:lnTo>
                  <a:pt x="116205" y="618490"/>
                </a:lnTo>
                <a:lnTo>
                  <a:pt x="117348" y="626110"/>
                </a:lnTo>
                <a:lnTo>
                  <a:pt x="117652" y="626110"/>
                </a:lnTo>
                <a:lnTo>
                  <a:pt x="118872" y="631190"/>
                </a:lnTo>
                <a:lnTo>
                  <a:pt x="119380" y="631190"/>
                </a:lnTo>
                <a:lnTo>
                  <a:pt x="121919" y="637540"/>
                </a:lnTo>
                <a:lnTo>
                  <a:pt x="122682" y="637540"/>
                </a:lnTo>
                <a:lnTo>
                  <a:pt x="126492" y="643890"/>
                </a:lnTo>
                <a:lnTo>
                  <a:pt x="127508" y="643890"/>
                </a:lnTo>
                <a:lnTo>
                  <a:pt x="131572" y="648970"/>
                </a:lnTo>
                <a:lnTo>
                  <a:pt x="131063" y="648970"/>
                </a:lnTo>
                <a:lnTo>
                  <a:pt x="132588" y="650240"/>
                </a:lnTo>
                <a:lnTo>
                  <a:pt x="133603" y="650240"/>
                </a:lnTo>
                <a:lnTo>
                  <a:pt x="138684" y="652780"/>
                </a:lnTo>
                <a:lnTo>
                  <a:pt x="146303" y="659130"/>
                </a:lnTo>
                <a:lnTo>
                  <a:pt x="155447" y="665480"/>
                </a:lnTo>
                <a:lnTo>
                  <a:pt x="157733" y="665480"/>
                </a:lnTo>
                <a:lnTo>
                  <a:pt x="164592" y="669290"/>
                </a:lnTo>
                <a:lnTo>
                  <a:pt x="167259" y="669290"/>
                </a:lnTo>
                <a:lnTo>
                  <a:pt x="175259" y="673100"/>
                </a:lnTo>
                <a:lnTo>
                  <a:pt x="185928" y="675640"/>
                </a:lnTo>
                <a:lnTo>
                  <a:pt x="198119" y="679450"/>
                </a:lnTo>
                <a:lnTo>
                  <a:pt x="196595" y="679450"/>
                </a:lnTo>
                <a:lnTo>
                  <a:pt x="210311" y="680720"/>
                </a:lnTo>
                <a:lnTo>
                  <a:pt x="277367" y="680720"/>
                </a:lnTo>
                <a:lnTo>
                  <a:pt x="278892" y="685800"/>
                </a:lnTo>
                <a:lnTo>
                  <a:pt x="275843" y="689610"/>
                </a:lnTo>
                <a:lnTo>
                  <a:pt x="272795" y="689610"/>
                </a:lnTo>
                <a:lnTo>
                  <a:pt x="252984" y="695960"/>
                </a:lnTo>
                <a:lnTo>
                  <a:pt x="251459" y="695960"/>
                </a:lnTo>
                <a:lnTo>
                  <a:pt x="225551" y="698500"/>
                </a:lnTo>
                <a:close/>
              </a:path>
              <a:path w="279400" h="698500">
                <a:moveTo>
                  <a:pt x="120395" y="563880"/>
                </a:moveTo>
                <a:lnTo>
                  <a:pt x="120395" y="561340"/>
                </a:lnTo>
                <a:lnTo>
                  <a:pt x="120776" y="561340"/>
                </a:lnTo>
                <a:lnTo>
                  <a:pt x="120395" y="563880"/>
                </a:lnTo>
                <a:close/>
              </a:path>
              <a:path w="279400" h="698500">
                <a:moveTo>
                  <a:pt x="117348" y="581660"/>
                </a:moveTo>
                <a:lnTo>
                  <a:pt x="117348" y="580390"/>
                </a:lnTo>
                <a:lnTo>
                  <a:pt x="117565" y="580390"/>
                </a:lnTo>
                <a:lnTo>
                  <a:pt x="117348" y="581660"/>
                </a:lnTo>
                <a:close/>
              </a:path>
              <a:path w="279400" h="698500">
                <a:moveTo>
                  <a:pt x="116205" y="618490"/>
                </a:moveTo>
                <a:lnTo>
                  <a:pt x="115824" y="618490"/>
                </a:lnTo>
                <a:lnTo>
                  <a:pt x="115824" y="615950"/>
                </a:lnTo>
                <a:lnTo>
                  <a:pt x="116205" y="618490"/>
                </a:lnTo>
                <a:close/>
              </a:path>
              <a:path w="279400" h="698500">
                <a:moveTo>
                  <a:pt x="117652" y="626110"/>
                </a:moveTo>
                <a:lnTo>
                  <a:pt x="117348" y="626110"/>
                </a:lnTo>
                <a:lnTo>
                  <a:pt x="117348" y="624840"/>
                </a:lnTo>
                <a:lnTo>
                  <a:pt x="117652" y="626110"/>
                </a:lnTo>
                <a:close/>
              </a:path>
              <a:path w="279400" h="698500">
                <a:moveTo>
                  <a:pt x="119380" y="631190"/>
                </a:moveTo>
                <a:lnTo>
                  <a:pt x="118872" y="631190"/>
                </a:lnTo>
                <a:lnTo>
                  <a:pt x="118872" y="629920"/>
                </a:lnTo>
                <a:lnTo>
                  <a:pt x="119380" y="631190"/>
                </a:lnTo>
                <a:close/>
              </a:path>
              <a:path w="279400" h="698500">
                <a:moveTo>
                  <a:pt x="122682" y="637540"/>
                </a:moveTo>
                <a:lnTo>
                  <a:pt x="121919" y="637540"/>
                </a:lnTo>
                <a:lnTo>
                  <a:pt x="121919" y="636270"/>
                </a:lnTo>
                <a:lnTo>
                  <a:pt x="122682" y="637540"/>
                </a:lnTo>
                <a:close/>
              </a:path>
              <a:path w="279400" h="698500">
                <a:moveTo>
                  <a:pt x="127508" y="643890"/>
                </a:moveTo>
                <a:lnTo>
                  <a:pt x="126492" y="643890"/>
                </a:lnTo>
                <a:lnTo>
                  <a:pt x="126492" y="642620"/>
                </a:lnTo>
                <a:lnTo>
                  <a:pt x="127508" y="643890"/>
                </a:lnTo>
                <a:close/>
              </a:path>
              <a:path w="279400" h="698500">
                <a:moveTo>
                  <a:pt x="132588" y="650240"/>
                </a:moveTo>
                <a:lnTo>
                  <a:pt x="131063" y="648970"/>
                </a:lnTo>
                <a:lnTo>
                  <a:pt x="131910" y="649393"/>
                </a:lnTo>
                <a:lnTo>
                  <a:pt x="132588" y="650240"/>
                </a:lnTo>
                <a:close/>
              </a:path>
              <a:path w="279400" h="698500">
                <a:moveTo>
                  <a:pt x="131910" y="649393"/>
                </a:moveTo>
                <a:lnTo>
                  <a:pt x="131063" y="648970"/>
                </a:lnTo>
                <a:lnTo>
                  <a:pt x="131572" y="648970"/>
                </a:lnTo>
                <a:lnTo>
                  <a:pt x="131910" y="649393"/>
                </a:lnTo>
                <a:close/>
              </a:path>
              <a:path w="279400" h="698500">
                <a:moveTo>
                  <a:pt x="133603" y="650240"/>
                </a:moveTo>
                <a:lnTo>
                  <a:pt x="132588" y="650240"/>
                </a:lnTo>
                <a:lnTo>
                  <a:pt x="131910" y="649393"/>
                </a:lnTo>
                <a:lnTo>
                  <a:pt x="133603" y="650240"/>
                </a:lnTo>
                <a:close/>
              </a:path>
              <a:path w="279400" h="698500">
                <a:moveTo>
                  <a:pt x="157733" y="665480"/>
                </a:moveTo>
                <a:lnTo>
                  <a:pt x="155447" y="665480"/>
                </a:lnTo>
                <a:lnTo>
                  <a:pt x="155447" y="664210"/>
                </a:lnTo>
                <a:lnTo>
                  <a:pt x="157733" y="665480"/>
                </a:lnTo>
                <a:close/>
              </a:path>
              <a:path w="279400" h="698500">
                <a:moveTo>
                  <a:pt x="167259" y="669290"/>
                </a:moveTo>
                <a:lnTo>
                  <a:pt x="164592" y="669290"/>
                </a:lnTo>
                <a:lnTo>
                  <a:pt x="164592" y="668020"/>
                </a:lnTo>
                <a:lnTo>
                  <a:pt x="167259" y="669290"/>
                </a:lnTo>
                <a:close/>
              </a:path>
              <a:path w="279400" h="698500">
                <a:moveTo>
                  <a:pt x="277367" y="680720"/>
                </a:moveTo>
                <a:lnTo>
                  <a:pt x="224028" y="680720"/>
                </a:lnTo>
                <a:lnTo>
                  <a:pt x="249936" y="679450"/>
                </a:lnTo>
                <a:lnTo>
                  <a:pt x="248411" y="679450"/>
                </a:lnTo>
                <a:lnTo>
                  <a:pt x="268224" y="674370"/>
                </a:lnTo>
                <a:lnTo>
                  <a:pt x="272795" y="674370"/>
                </a:lnTo>
                <a:lnTo>
                  <a:pt x="277367" y="675640"/>
                </a:lnTo>
                <a:lnTo>
                  <a:pt x="277367" y="680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20" y="2874264"/>
            <a:ext cx="234695" cy="2463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968" y="3761232"/>
            <a:ext cx="1229867" cy="62179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232660" y="3995927"/>
            <a:ext cx="190500" cy="113030"/>
          </a:xfrm>
          <a:custGeom>
            <a:avLst/>
            <a:gdLst/>
            <a:ahLst/>
            <a:cxnLst/>
            <a:rect l="l" t="t" r="r" b="b"/>
            <a:pathLst>
              <a:path w="190500" h="113029">
                <a:moveTo>
                  <a:pt x="173736" y="89928"/>
                </a:moveTo>
                <a:lnTo>
                  <a:pt x="170688" y="80784"/>
                </a:lnTo>
                <a:lnTo>
                  <a:pt x="164592" y="77736"/>
                </a:lnTo>
                <a:lnTo>
                  <a:pt x="160020" y="77736"/>
                </a:lnTo>
                <a:lnTo>
                  <a:pt x="141732" y="82308"/>
                </a:lnTo>
                <a:lnTo>
                  <a:pt x="143256" y="82308"/>
                </a:lnTo>
                <a:lnTo>
                  <a:pt x="124968" y="85356"/>
                </a:lnTo>
                <a:lnTo>
                  <a:pt x="109728" y="88404"/>
                </a:lnTo>
                <a:lnTo>
                  <a:pt x="94488" y="89928"/>
                </a:lnTo>
                <a:lnTo>
                  <a:pt x="96012" y="89928"/>
                </a:lnTo>
                <a:lnTo>
                  <a:pt x="82296" y="91452"/>
                </a:lnTo>
                <a:lnTo>
                  <a:pt x="70104" y="92976"/>
                </a:lnTo>
                <a:lnTo>
                  <a:pt x="36576" y="92976"/>
                </a:lnTo>
                <a:lnTo>
                  <a:pt x="28956" y="91452"/>
                </a:lnTo>
                <a:lnTo>
                  <a:pt x="18288" y="91452"/>
                </a:lnTo>
                <a:lnTo>
                  <a:pt x="13716" y="89928"/>
                </a:lnTo>
                <a:lnTo>
                  <a:pt x="15240" y="91452"/>
                </a:lnTo>
                <a:lnTo>
                  <a:pt x="10668" y="89928"/>
                </a:lnTo>
                <a:lnTo>
                  <a:pt x="12192" y="89928"/>
                </a:lnTo>
                <a:lnTo>
                  <a:pt x="6096" y="86880"/>
                </a:lnTo>
                <a:lnTo>
                  <a:pt x="3048" y="86880"/>
                </a:lnTo>
                <a:lnTo>
                  <a:pt x="0" y="92976"/>
                </a:lnTo>
                <a:lnTo>
                  <a:pt x="0" y="96024"/>
                </a:lnTo>
                <a:lnTo>
                  <a:pt x="3048" y="97548"/>
                </a:lnTo>
                <a:lnTo>
                  <a:pt x="6096" y="100596"/>
                </a:lnTo>
                <a:lnTo>
                  <a:pt x="15240" y="103644"/>
                </a:lnTo>
                <a:lnTo>
                  <a:pt x="19812" y="106692"/>
                </a:lnTo>
                <a:lnTo>
                  <a:pt x="32004" y="109740"/>
                </a:lnTo>
                <a:lnTo>
                  <a:pt x="35052" y="111264"/>
                </a:lnTo>
                <a:lnTo>
                  <a:pt x="41148" y="111264"/>
                </a:lnTo>
                <a:lnTo>
                  <a:pt x="50292" y="112788"/>
                </a:lnTo>
                <a:lnTo>
                  <a:pt x="71628" y="112788"/>
                </a:lnTo>
                <a:lnTo>
                  <a:pt x="83820" y="111264"/>
                </a:lnTo>
                <a:lnTo>
                  <a:pt x="85344" y="111264"/>
                </a:lnTo>
                <a:lnTo>
                  <a:pt x="97536" y="109740"/>
                </a:lnTo>
                <a:lnTo>
                  <a:pt x="112776" y="108216"/>
                </a:lnTo>
                <a:lnTo>
                  <a:pt x="128016" y="105168"/>
                </a:lnTo>
                <a:lnTo>
                  <a:pt x="129540" y="105168"/>
                </a:lnTo>
                <a:lnTo>
                  <a:pt x="146304" y="102120"/>
                </a:lnTo>
                <a:lnTo>
                  <a:pt x="147828" y="102120"/>
                </a:lnTo>
                <a:lnTo>
                  <a:pt x="164592" y="97548"/>
                </a:lnTo>
                <a:lnTo>
                  <a:pt x="170688" y="96024"/>
                </a:lnTo>
                <a:lnTo>
                  <a:pt x="172212" y="92976"/>
                </a:lnTo>
                <a:lnTo>
                  <a:pt x="173736" y="89928"/>
                </a:lnTo>
                <a:close/>
              </a:path>
              <a:path w="190500" h="113029">
                <a:moveTo>
                  <a:pt x="190500" y="4572"/>
                </a:moveTo>
                <a:lnTo>
                  <a:pt x="187452" y="1524"/>
                </a:lnTo>
                <a:lnTo>
                  <a:pt x="182880" y="1524"/>
                </a:lnTo>
                <a:lnTo>
                  <a:pt x="179832" y="0"/>
                </a:lnTo>
                <a:lnTo>
                  <a:pt x="167640" y="0"/>
                </a:lnTo>
                <a:lnTo>
                  <a:pt x="161544" y="1524"/>
                </a:lnTo>
                <a:lnTo>
                  <a:pt x="153924" y="3048"/>
                </a:lnTo>
                <a:lnTo>
                  <a:pt x="147828" y="3048"/>
                </a:lnTo>
                <a:lnTo>
                  <a:pt x="140208" y="4572"/>
                </a:lnTo>
                <a:lnTo>
                  <a:pt x="131064" y="6096"/>
                </a:lnTo>
                <a:lnTo>
                  <a:pt x="123444" y="6096"/>
                </a:lnTo>
                <a:lnTo>
                  <a:pt x="105156" y="9144"/>
                </a:lnTo>
                <a:lnTo>
                  <a:pt x="97536" y="9144"/>
                </a:lnTo>
                <a:lnTo>
                  <a:pt x="88392" y="10668"/>
                </a:lnTo>
                <a:lnTo>
                  <a:pt x="80772" y="12192"/>
                </a:lnTo>
                <a:lnTo>
                  <a:pt x="51816" y="12192"/>
                </a:lnTo>
                <a:lnTo>
                  <a:pt x="47244" y="13716"/>
                </a:lnTo>
                <a:lnTo>
                  <a:pt x="42672" y="13716"/>
                </a:lnTo>
                <a:lnTo>
                  <a:pt x="39624" y="15240"/>
                </a:lnTo>
                <a:lnTo>
                  <a:pt x="38100" y="15240"/>
                </a:lnTo>
                <a:lnTo>
                  <a:pt x="35052" y="16764"/>
                </a:lnTo>
                <a:lnTo>
                  <a:pt x="30480" y="16764"/>
                </a:lnTo>
                <a:lnTo>
                  <a:pt x="28956" y="21336"/>
                </a:lnTo>
                <a:lnTo>
                  <a:pt x="28956" y="30480"/>
                </a:lnTo>
                <a:lnTo>
                  <a:pt x="30480" y="35052"/>
                </a:lnTo>
                <a:lnTo>
                  <a:pt x="30480" y="36576"/>
                </a:lnTo>
                <a:lnTo>
                  <a:pt x="32004" y="39624"/>
                </a:lnTo>
                <a:lnTo>
                  <a:pt x="36576" y="44208"/>
                </a:lnTo>
                <a:lnTo>
                  <a:pt x="41148" y="44208"/>
                </a:lnTo>
                <a:lnTo>
                  <a:pt x="41148" y="41148"/>
                </a:lnTo>
                <a:lnTo>
                  <a:pt x="42672" y="38100"/>
                </a:lnTo>
                <a:lnTo>
                  <a:pt x="42672" y="33528"/>
                </a:lnTo>
                <a:lnTo>
                  <a:pt x="45720" y="33528"/>
                </a:lnTo>
                <a:lnTo>
                  <a:pt x="48768" y="32004"/>
                </a:lnTo>
                <a:lnTo>
                  <a:pt x="56388" y="32004"/>
                </a:lnTo>
                <a:lnTo>
                  <a:pt x="62484" y="33528"/>
                </a:lnTo>
                <a:lnTo>
                  <a:pt x="76200" y="33528"/>
                </a:lnTo>
                <a:lnTo>
                  <a:pt x="83820" y="32004"/>
                </a:lnTo>
                <a:lnTo>
                  <a:pt x="91440" y="32004"/>
                </a:lnTo>
                <a:lnTo>
                  <a:pt x="99060" y="30480"/>
                </a:lnTo>
                <a:lnTo>
                  <a:pt x="108204" y="30480"/>
                </a:lnTo>
                <a:lnTo>
                  <a:pt x="115824" y="28956"/>
                </a:lnTo>
                <a:lnTo>
                  <a:pt x="124968" y="27432"/>
                </a:lnTo>
                <a:lnTo>
                  <a:pt x="134112" y="27432"/>
                </a:lnTo>
                <a:lnTo>
                  <a:pt x="149352" y="24384"/>
                </a:lnTo>
                <a:lnTo>
                  <a:pt x="158496" y="24384"/>
                </a:lnTo>
                <a:lnTo>
                  <a:pt x="176784" y="19812"/>
                </a:lnTo>
                <a:lnTo>
                  <a:pt x="178308" y="19812"/>
                </a:lnTo>
                <a:lnTo>
                  <a:pt x="181356" y="18288"/>
                </a:lnTo>
                <a:lnTo>
                  <a:pt x="182880" y="18288"/>
                </a:lnTo>
                <a:lnTo>
                  <a:pt x="187452" y="16764"/>
                </a:lnTo>
                <a:lnTo>
                  <a:pt x="190500" y="13716"/>
                </a:lnTo>
                <a:lnTo>
                  <a:pt x="190500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67583" y="3697224"/>
            <a:ext cx="163067" cy="3086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4472" y="3790188"/>
            <a:ext cx="137159" cy="20447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223260" y="3857244"/>
            <a:ext cx="166370" cy="35560"/>
          </a:xfrm>
          <a:custGeom>
            <a:avLst/>
            <a:gdLst/>
            <a:ahLst/>
            <a:cxnLst/>
            <a:rect l="l" t="t" r="r" b="b"/>
            <a:pathLst>
              <a:path w="166370" h="35560">
                <a:moveTo>
                  <a:pt x="32004" y="1524"/>
                </a:moveTo>
                <a:lnTo>
                  <a:pt x="9144" y="1524"/>
                </a:lnTo>
                <a:lnTo>
                  <a:pt x="12192" y="0"/>
                </a:lnTo>
                <a:lnTo>
                  <a:pt x="27432" y="0"/>
                </a:lnTo>
                <a:lnTo>
                  <a:pt x="32004" y="1524"/>
                </a:lnTo>
                <a:close/>
              </a:path>
              <a:path w="166370" h="35560">
                <a:moveTo>
                  <a:pt x="27432" y="33528"/>
                </a:moveTo>
                <a:lnTo>
                  <a:pt x="13716" y="33528"/>
                </a:lnTo>
                <a:lnTo>
                  <a:pt x="10668" y="32004"/>
                </a:lnTo>
                <a:lnTo>
                  <a:pt x="7620" y="28956"/>
                </a:lnTo>
                <a:lnTo>
                  <a:pt x="7620" y="27432"/>
                </a:lnTo>
                <a:lnTo>
                  <a:pt x="3048" y="22860"/>
                </a:lnTo>
                <a:lnTo>
                  <a:pt x="1524" y="19812"/>
                </a:lnTo>
                <a:lnTo>
                  <a:pt x="1524" y="18288"/>
                </a:lnTo>
                <a:lnTo>
                  <a:pt x="0" y="16764"/>
                </a:lnTo>
                <a:lnTo>
                  <a:pt x="0" y="10668"/>
                </a:lnTo>
                <a:lnTo>
                  <a:pt x="1524" y="7620"/>
                </a:lnTo>
                <a:lnTo>
                  <a:pt x="3048" y="6096"/>
                </a:lnTo>
                <a:lnTo>
                  <a:pt x="3048" y="3048"/>
                </a:lnTo>
                <a:lnTo>
                  <a:pt x="6096" y="1524"/>
                </a:lnTo>
                <a:lnTo>
                  <a:pt x="65532" y="1524"/>
                </a:lnTo>
                <a:lnTo>
                  <a:pt x="73152" y="3048"/>
                </a:lnTo>
                <a:lnTo>
                  <a:pt x="80772" y="3048"/>
                </a:lnTo>
                <a:lnTo>
                  <a:pt x="88392" y="4572"/>
                </a:lnTo>
                <a:lnTo>
                  <a:pt x="89916" y="4572"/>
                </a:lnTo>
                <a:lnTo>
                  <a:pt x="97536" y="6096"/>
                </a:lnTo>
                <a:lnTo>
                  <a:pt x="96012" y="6096"/>
                </a:lnTo>
                <a:lnTo>
                  <a:pt x="105156" y="7620"/>
                </a:lnTo>
                <a:lnTo>
                  <a:pt x="112776" y="7620"/>
                </a:lnTo>
                <a:lnTo>
                  <a:pt x="120396" y="9144"/>
                </a:lnTo>
                <a:lnTo>
                  <a:pt x="126492" y="9144"/>
                </a:lnTo>
                <a:lnTo>
                  <a:pt x="134112" y="10668"/>
                </a:lnTo>
                <a:lnTo>
                  <a:pt x="19812" y="10668"/>
                </a:lnTo>
                <a:lnTo>
                  <a:pt x="18377" y="17839"/>
                </a:lnTo>
                <a:lnTo>
                  <a:pt x="13716" y="21336"/>
                </a:lnTo>
                <a:lnTo>
                  <a:pt x="29718" y="21336"/>
                </a:lnTo>
                <a:lnTo>
                  <a:pt x="30480" y="22860"/>
                </a:lnTo>
                <a:lnTo>
                  <a:pt x="32004" y="24384"/>
                </a:lnTo>
                <a:lnTo>
                  <a:pt x="30480" y="27432"/>
                </a:lnTo>
                <a:lnTo>
                  <a:pt x="30480" y="28956"/>
                </a:lnTo>
                <a:lnTo>
                  <a:pt x="28956" y="32004"/>
                </a:lnTo>
                <a:lnTo>
                  <a:pt x="27432" y="33528"/>
                </a:lnTo>
                <a:close/>
              </a:path>
              <a:path w="166370" h="35560">
                <a:moveTo>
                  <a:pt x="148590" y="11430"/>
                </a:moveTo>
                <a:lnTo>
                  <a:pt x="149352" y="9144"/>
                </a:lnTo>
                <a:lnTo>
                  <a:pt x="152400" y="6096"/>
                </a:lnTo>
                <a:lnTo>
                  <a:pt x="155448" y="4572"/>
                </a:lnTo>
                <a:lnTo>
                  <a:pt x="160020" y="6096"/>
                </a:lnTo>
                <a:lnTo>
                  <a:pt x="163068" y="6096"/>
                </a:lnTo>
                <a:lnTo>
                  <a:pt x="166116" y="9144"/>
                </a:lnTo>
                <a:lnTo>
                  <a:pt x="166116" y="10668"/>
                </a:lnTo>
                <a:lnTo>
                  <a:pt x="149352" y="10668"/>
                </a:lnTo>
                <a:lnTo>
                  <a:pt x="148590" y="11430"/>
                </a:lnTo>
                <a:close/>
              </a:path>
              <a:path w="166370" h="35560">
                <a:moveTo>
                  <a:pt x="18377" y="17839"/>
                </a:moveTo>
                <a:lnTo>
                  <a:pt x="19812" y="10668"/>
                </a:lnTo>
                <a:lnTo>
                  <a:pt x="19812" y="13716"/>
                </a:lnTo>
                <a:lnTo>
                  <a:pt x="20574" y="13716"/>
                </a:lnTo>
                <a:lnTo>
                  <a:pt x="21336" y="15240"/>
                </a:lnTo>
                <a:lnTo>
                  <a:pt x="22860" y="16764"/>
                </a:lnTo>
                <a:lnTo>
                  <a:pt x="19812" y="16764"/>
                </a:lnTo>
                <a:lnTo>
                  <a:pt x="18377" y="17839"/>
                </a:lnTo>
                <a:close/>
              </a:path>
              <a:path w="166370" h="35560">
                <a:moveTo>
                  <a:pt x="156972" y="35052"/>
                </a:moveTo>
                <a:lnTo>
                  <a:pt x="140208" y="35052"/>
                </a:lnTo>
                <a:lnTo>
                  <a:pt x="135636" y="33528"/>
                </a:lnTo>
                <a:lnTo>
                  <a:pt x="129540" y="33528"/>
                </a:lnTo>
                <a:lnTo>
                  <a:pt x="117348" y="30480"/>
                </a:lnTo>
                <a:lnTo>
                  <a:pt x="109728" y="30480"/>
                </a:lnTo>
                <a:lnTo>
                  <a:pt x="94488" y="27432"/>
                </a:lnTo>
                <a:lnTo>
                  <a:pt x="92964" y="27432"/>
                </a:lnTo>
                <a:lnTo>
                  <a:pt x="77724" y="24384"/>
                </a:lnTo>
                <a:lnTo>
                  <a:pt x="70104" y="24384"/>
                </a:lnTo>
                <a:lnTo>
                  <a:pt x="64008" y="22860"/>
                </a:lnTo>
                <a:lnTo>
                  <a:pt x="36576" y="22860"/>
                </a:lnTo>
                <a:lnTo>
                  <a:pt x="30480" y="21336"/>
                </a:lnTo>
                <a:lnTo>
                  <a:pt x="29718" y="21336"/>
                </a:lnTo>
                <a:lnTo>
                  <a:pt x="28956" y="19812"/>
                </a:lnTo>
                <a:lnTo>
                  <a:pt x="27432" y="18288"/>
                </a:lnTo>
                <a:lnTo>
                  <a:pt x="24384" y="16764"/>
                </a:lnTo>
                <a:lnTo>
                  <a:pt x="22860" y="16764"/>
                </a:lnTo>
                <a:lnTo>
                  <a:pt x="21336" y="15240"/>
                </a:lnTo>
                <a:lnTo>
                  <a:pt x="19812" y="12192"/>
                </a:lnTo>
                <a:lnTo>
                  <a:pt x="19812" y="10668"/>
                </a:lnTo>
                <a:lnTo>
                  <a:pt x="140208" y="10668"/>
                </a:lnTo>
                <a:lnTo>
                  <a:pt x="144780" y="12192"/>
                </a:lnTo>
                <a:lnTo>
                  <a:pt x="147828" y="12192"/>
                </a:lnTo>
                <a:lnTo>
                  <a:pt x="147828" y="13716"/>
                </a:lnTo>
                <a:lnTo>
                  <a:pt x="146304" y="15240"/>
                </a:lnTo>
                <a:lnTo>
                  <a:pt x="166116" y="15240"/>
                </a:lnTo>
                <a:lnTo>
                  <a:pt x="166116" y="18288"/>
                </a:lnTo>
                <a:lnTo>
                  <a:pt x="164592" y="21336"/>
                </a:lnTo>
                <a:lnTo>
                  <a:pt x="164592" y="27432"/>
                </a:lnTo>
                <a:lnTo>
                  <a:pt x="156972" y="35052"/>
                </a:lnTo>
                <a:close/>
              </a:path>
              <a:path w="166370" h="35560">
                <a:moveTo>
                  <a:pt x="147828" y="13716"/>
                </a:moveTo>
                <a:lnTo>
                  <a:pt x="148590" y="11430"/>
                </a:lnTo>
                <a:lnTo>
                  <a:pt x="149352" y="10668"/>
                </a:lnTo>
                <a:lnTo>
                  <a:pt x="147828" y="13716"/>
                </a:lnTo>
                <a:close/>
              </a:path>
              <a:path w="166370" h="35560">
                <a:moveTo>
                  <a:pt x="147828" y="13716"/>
                </a:moveTo>
                <a:lnTo>
                  <a:pt x="149352" y="10668"/>
                </a:lnTo>
                <a:lnTo>
                  <a:pt x="166116" y="10668"/>
                </a:lnTo>
                <a:lnTo>
                  <a:pt x="166116" y="12192"/>
                </a:lnTo>
                <a:lnTo>
                  <a:pt x="149352" y="12192"/>
                </a:lnTo>
                <a:lnTo>
                  <a:pt x="147828" y="13716"/>
                </a:lnTo>
                <a:close/>
              </a:path>
              <a:path w="166370" h="35560">
                <a:moveTo>
                  <a:pt x="147828" y="13716"/>
                </a:moveTo>
                <a:lnTo>
                  <a:pt x="147828" y="12192"/>
                </a:lnTo>
                <a:lnTo>
                  <a:pt x="148590" y="11430"/>
                </a:lnTo>
                <a:lnTo>
                  <a:pt x="147828" y="13716"/>
                </a:lnTo>
                <a:close/>
              </a:path>
              <a:path w="166370" h="35560">
                <a:moveTo>
                  <a:pt x="20574" y="13716"/>
                </a:moveTo>
                <a:lnTo>
                  <a:pt x="19812" y="13716"/>
                </a:lnTo>
                <a:lnTo>
                  <a:pt x="19812" y="12192"/>
                </a:lnTo>
                <a:lnTo>
                  <a:pt x="20574" y="13716"/>
                </a:lnTo>
                <a:close/>
              </a:path>
              <a:path w="166370" h="35560">
                <a:moveTo>
                  <a:pt x="147828" y="13716"/>
                </a:moveTo>
                <a:lnTo>
                  <a:pt x="149352" y="12192"/>
                </a:lnTo>
                <a:lnTo>
                  <a:pt x="150876" y="12192"/>
                </a:lnTo>
                <a:lnTo>
                  <a:pt x="147828" y="13716"/>
                </a:lnTo>
                <a:close/>
              </a:path>
              <a:path w="166370" h="35560">
                <a:moveTo>
                  <a:pt x="166116" y="15240"/>
                </a:moveTo>
                <a:lnTo>
                  <a:pt x="146304" y="15240"/>
                </a:lnTo>
                <a:lnTo>
                  <a:pt x="147828" y="13716"/>
                </a:lnTo>
                <a:lnTo>
                  <a:pt x="150876" y="12192"/>
                </a:lnTo>
                <a:lnTo>
                  <a:pt x="166116" y="12192"/>
                </a:lnTo>
                <a:lnTo>
                  <a:pt x="166116" y="15240"/>
                </a:lnTo>
                <a:close/>
              </a:path>
              <a:path w="166370" h="35560">
                <a:moveTo>
                  <a:pt x="18288" y="18288"/>
                </a:moveTo>
                <a:lnTo>
                  <a:pt x="18377" y="17839"/>
                </a:lnTo>
                <a:lnTo>
                  <a:pt x="19812" y="16764"/>
                </a:lnTo>
                <a:lnTo>
                  <a:pt x="18288" y="18288"/>
                </a:lnTo>
                <a:close/>
              </a:path>
              <a:path w="166370" h="35560">
                <a:moveTo>
                  <a:pt x="24384" y="18288"/>
                </a:moveTo>
                <a:lnTo>
                  <a:pt x="18288" y="18288"/>
                </a:lnTo>
                <a:lnTo>
                  <a:pt x="19812" y="16764"/>
                </a:lnTo>
                <a:lnTo>
                  <a:pt x="21336" y="16764"/>
                </a:lnTo>
                <a:lnTo>
                  <a:pt x="24384" y="18288"/>
                </a:lnTo>
                <a:close/>
              </a:path>
              <a:path w="166370" h="35560">
                <a:moveTo>
                  <a:pt x="27432" y="18288"/>
                </a:moveTo>
                <a:lnTo>
                  <a:pt x="24384" y="18288"/>
                </a:lnTo>
                <a:lnTo>
                  <a:pt x="21336" y="16764"/>
                </a:lnTo>
                <a:lnTo>
                  <a:pt x="24384" y="16764"/>
                </a:lnTo>
                <a:lnTo>
                  <a:pt x="27432" y="18288"/>
                </a:lnTo>
                <a:close/>
              </a:path>
              <a:path w="166370" h="35560">
                <a:moveTo>
                  <a:pt x="13716" y="21336"/>
                </a:moveTo>
                <a:lnTo>
                  <a:pt x="18377" y="17839"/>
                </a:lnTo>
                <a:lnTo>
                  <a:pt x="18288" y="18288"/>
                </a:lnTo>
                <a:lnTo>
                  <a:pt x="27432" y="18288"/>
                </a:lnTo>
                <a:lnTo>
                  <a:pt x="28956" y="19812"/>
                </a:lnTo>
                <a:lnTo>
                  <a:pt x="16764" y="19812"/>
                </a:lnTo>
                <a:lnTo>
                  <a:pt x="13716" y="21336"/>
                </a:lnTo>
                <a:close/>
              </a:path>
              <a:path w="166370" h="35560">
                <a:moveTo>
                  <a:pt x="24384" y="21336"/>
                </a:moveTo>
                <a:lnTo>
                  <a:pt x="13716" y="21336"/>
                </a:lnTo>
                <a:lnTo>
                  <a:pt x="16764" y="19812"/>
                </a:lnTo>
                <a:lnTo>
                  <a:pt x="19812" y="19812"/>
                </a:lnTo>
                <a:lnTo>
                  <a:pt x="24384" y="21336"/>
                </a:lnTo>
                <a:close/>
              </a:path>
              <a:path w="166370" h="35560">
                <a:moveTo>
                  <a:pt x="29718" y="21336"/>
                </a:moveTo>
                <a:lnTo>
                  <a:pt x="24384" y="21336"/>
                </a:lnTo>
                <a:lnTo>
                  <a:pt x="19812" y="19812"/>
                </a:lnTo>
                <a:lnTo>
                  <a:pt x="28956" y="19812"/>
                </a:lnTo>
                <a:lnTo>
                  <a:pt x="29718" y="21336"/>
                </a:lnTo>
                <a:close/>
              </a:path>
              <a:path w="166370" h="35560">
                <a:moveTo>
                  <a:pt x="22860" y="35052"/>
                </a:moveTo>
                <a:lnTo>
                  <a:pt x="18288" y="35052"/>
                </a:lnTo>
                <a:lnTo>
                  <a:pt x="15240" y="33528"/>
                </a:lnTo>
                <a:lnTo>
                  <a:pt x="24384" y="33528"/>
                </a:lnTo>
                <a:lnTo>
                  <a:pt x="22860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67100" y="3694176"/>
            <a:ext cx="205739" cy="3047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50564" y="3732276"/>
            <a:ext cx="292608" cy="1905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5767" y="4058411"/>
            <a:ext cx="1610868" cy="43738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4562855" y="4020311"/>
            <a:ext cx="165100" cy="35560"/>
          </a:xfrm>
          <a:custGeom>
            <a:avLst/>
            <a:gdLst/>
            <a:ahLst/>
            <a:cxnLst/>
            <a:rect l="l" t="t" r="r" b="b"/>
            <a:pathLst>
              <a:path w="165100" h="35560">
                <a:moveTo>
                  <a:pt x="12192" y="33528"/>
                </a:moveTo>
                <a:lnTo>
                  <a:pt x="6096" y="33528"/>
                </a:lnTo>
                <a:lnTo>
                  <a:pt x="3048" y="32004"/>
                </a:lnTo>
                <a:lnTo>
                  <a:pt x="1524" y="28956"/>
                </a:lnTo>
                <a:lnTo>
                  <a:pt x="0" y="24384"/>
                </a:lnTo>
                <a:lnTo>
                  <a:pt x="0" y="21336"/>
                </a:lnTo>
                <a:lnTo>
                  <a:pt x="1524" y="16764"/>
                </a:lnTo>
                <a:lnTo>
                  <a:pt x="6096" y="15240"/>
                </a:lnTo>
                <a:lnTo>
                  <a:pt x="7620" y="13716"/>
                </a:lnTo>
                <a:lnTo>
                  <a:pt x="10668" y="13716"/>
                </a:lnTo>
                <a:lnTo>
                  <a:pt x="15240" y="12192"/>
                </a:lnTo>
                <a:lnTo>
                  <a:pt x="18288" y="12192"/>
                </a:lnTo>
                <a:lnTo>
                  <a:pt x="22860" y="10668"/>
                </a:lnTo>
                <a:lnTo>
                  <a:pt x="39624" y="10668"/>
                </a:lnTo>
                <a:lnTo>
                  <a:pt x="45720" y="9144"/>
                </a:lnTo>
                <a:lnTo>
                  <a:pt x="59436" y="9144"/>
                </a:lnTo>
                <a:lnTo>
                  <a:pt x="67056" y="7620"/>
                </a:lnTo>
                <a:lnTo>
                  <a:pt x="68580" y="7620"/>
                </a:lnTo>
                <a:lnTo>
                  <a:pt x="76200" y="6096"/>
                </a:lnTo>
                <a:lnTo>
                  <a:pt x="91440" y="6096"/>
                </a:lnTo>
                <a:lnTo>
                  <a:pt x="99060" y="4572"/>
                </a:lnTo>
                <a:lnTo>
                  <a:pt x="131064" y="4572"/>
                </a:lnTo>
                <a:lnTo>
                  <a:pt x="135636" y="3048"/>
                </a:lnTo>
                <a:lnTo>
                  <a:pt x="143256" y="3048"/>
                </a:lnTo>
                <a:lnTo>
                  <a:pt x="147828" y="1524"/>
                </a:lnTo>
                <a:lnTo>
                  <a:pt x="149352" y="1524"/>
                </a:lnTo>
                <a:lnTo>
                  <a:pt x="153924" y="0"/>
                </a:lnTo>
                <a:lnTo>
                  <a:pt x="160020" y="3048"/>
                </a:lnTo>
                <a:lnTo>
                  <a:pt x="161544" y="7620"/>
                </a:lnTo>
                <a:lnTo>
                  <a:pt x="164592" y="13716"/>
                </a:lnTo>
                <a:lnTo>
                  <a:pt x="161544" y="18288"/>
                </a:lnTo>
                <a:lnTo>
                  <a:pt x="156972" y="21336"/>
                </a:lnTo>
                <a:lnTo>
                  <a:pt x="153924" y="22860"/>
                </a:lnTo>
                <a:lnTo>
                  <a:pt x="18288" y="22860"/>
                </a:lnTo>
                <a:lnTo>
                  <a:pt x="12192" y="33528"/>
                </a:lnTo>
                <a:close/>
              </a:path>
              <a:path w="165100" h="35560">
                <a:moveTo>
                  <a:pt x="59436" y="9144"/>
                </a:moveTo>
                <a:lnTo>
                  <a:pt x="53340" y="9144"/>
                </a:lnTo>
                <a:lnTo>
                  <a:pt x="60960" y="7620"/>
                </a:lnTo>
                <a:lnTo>
                  <a:pt x="59436" y="9144"/>
                </a:lnTo>
                <a:close/>
              </a:path>
              <a:path w="165100" h="35560">
                <a:moveTo>
                  <a:pt x="12192" y="33528"/>
                </a:moveTo>
                <a:lnTo>
                  <a:pt x="18288" y="22860"/>
                </a:lnTo>
                <a:lnTo>
                  <a:pt x="19812" y="24384"/>
                </a:lnTo>
                <a:lnTo>
                  <a:pt x="19812" y="27432"/>
                </a:lnTo>
                <a:lnTo>
                  <a:pt x="18288" y="30480"/>
                </a:lnTo>
                <a:lnTo>
                  <a:pt x="16764" y="32004"/>
                </a:lnTo>
                <a:lnTo>
                  <a:pt x="15240" y="32004"/>
                </a:lnTo>
                <a:lnTo>
                  <a:pt x="12192" y="33528"/>
                </a:lnTo>
                <a:close/>
              </a:path>
              <a:path w="165100" h="35560">
                <a:moveTo>
                  <a:pt x="41148" y="32004"/>
                </a:moveTo>
                <a:lnTo>
                  <a:pt x="16764" y="32004"/>
                </a:lnTo>
                <a:lnTo>
                  <a:pt x="18288" y="30480"/>
                </a:lnTo>
                <a:lnTo>
                  <a:pt x="19812" y="27432"/>
                </a:lnTo>
                <a:lnTo>
                  <a:pt x="19812" y="24384"/>
                </a:lnTo>
                <a:lnTo>
                  <a:pt x="18288" y="22860"/>
                </a:lnTo>
                <a:lnTo>
                  <a:pt x="153924" y="22860"/>
                </a:lnTo>
                <a:lnTo>
                  <a:pt x="150876" y="24384"/>
                </a:lnTo>
                <a:lnTo>
                  <a:pt x="147828" y="24384"/>
                </a:lnTo>
                <a:lnTo>
                  <a:pt x="143256" y="25908"/>
                </a:lnTo>
                <a:lnTo>
                  <a:pt x="140208" y="25908"/>
                </a:lnTo>
                <a:lnTo>
                  <a:pt x="134112" y="27432"/>
                </a:lnTo>
                <a:lnTo>
                  <a:pt x="102108" y="27432"/>
                </a:lnTo>
                <a:lnTo>
                  <a:pt x="94488" y="28956"/>
                </a:lnTo>
                <a:lnTo>
                  <a:pt x="70104" y="28956"/>
                </a:lnTo>
                <a:lnTo>
                  <a:pt x="62484" y="30480"/>
                </a:lnTo>
                <a:lnTo>
                  <a:pt x="47244" y="30480"/>
                </a:lnTo>
                <a:lnTo>
                  <a:pt x="41148" y="32004"/>
                </a:lnTo>
                <a:close/>
              </a:path>
              <a:path w="165100" h="35560">
                <a:moveTo>
                  <a:pt x="121920" y="28956"/>
                </a:moveTo>
                <a:lnTo>
                  <a:pt x="100584" y="28956"/>
                </a:lnTo>
                <a:lnTo>
                  <a:pt x="102108" y="27432"/>
                </a:lnTo>
                <a:lnTo>
                  <a:pt x="128016" y="27432"/>
                </a:lnTo>
                <a:lnTo>
                  <a:pt x="121920" y="28956"/>
                </a:lnTo>
                <a:close/>
              </a:path>
              <a:path w="165100" h="35560">
                <a:moveTo>
                  <a:pt x="12192" y="35052"/>
                </a:moveTo>
                <a:lnTo>
                  <a:pt x="9144" y="33528"/>
                </a:lnTo>
                <a:lnTo>
                  <a:pt x="12192" y="33528"/>
                </a:lnTo>
                <a:lnTo>
                  <a:pt x="15240" y="32004"/>
                </a:lnTo>
                <a:lnTo>
                  <a:pt x="16764" y="32004"/>
                </a:lnTo>
                <a:lnTo>
                  <a:pt x="15240" y="33528"/>
                </a:lnTo>
                <a:lnTo>
                  <a:pt x="12192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58283" y="4102608"/>
            <a:ext cx="152400" cy="40005"/>
          </a:xfrm>
          <a:custGeom>
            <a:avLst/>
            <a:gdLst/>
            <a:ahLst/>
            <a:cxnLst/>
            <a:rect l="l" t="t" r="r" b="b"/>
            <a:pathLst>
              <a:path w="152400" h="40004">
                <a:moveTo>
                  <a:pt x="10668" y="1524"/>
                </a:moveTo>
                <a:lnTo>
                  <a:pt x="9144" y="1524"/>
                </a:lnTo>
                <a:lnTo>
                  <a:pt x="9144" y="0"/>
                </a:lnTo>
                <a:lnTo>
                  <a:pt x="10668" y="1524"/>
                </a:lnTo>
                <a:close/>
              </a:path>
              <a:path w="152400" h="40004">
                <a:moveTo>
                  <a:pt x="76200" y="16764"/>
                </a:moveTo>
                <a:lnTo>
                  <a:pt x="4572" y="16764"/>
                </a:lnTo>
                <a:lnTo>
                  <a:pt x="3048" y="12192"/>
                </a:lnTo>
                <a:lnTo>
                  <a:pt x="0" y="9144"/>
                </a:lnTo>
                <a:lnTo>
                  <a:pt x="1524" y="4572"/>
                </a:lnTo>
                <a:lnTo>
                  <a:pt x="6096" y="1524"/>
                </a:lnTo>
                <a:lnTo>
                  <a:pt x="13716" y="1524"/>
                </a:lnTo>
                <a:lnTo>
                  <a:pt x="19812" y="7620"/>
                </a:lnTo>
                <a:lnTo>
                  <a:pt x="22860" y="7620"/>
                </a:lnTo>
                <a:lnTo>
                  <a:pt x="25908" y="10668"/>
                </a:lnTo>
                <a:lnTo>
                  <a:pt x="30480" y="12192"/>
                </a:lnTo>
                <a:lnTo>
                  <a:pt x="36576" y="12192"/>
                </a:lnTo>
                <a:lnTo>
                  <a:pt x="44196" y="13716"/>
                </a:lnTo>
                <a:lnTo>
                  <a:pt x="51816" y="13716"/>
                </a:lnTo>
                <a:lnTo>
                  <a:pt x="60960" y="15240"/>
                </a:lnTo>
                <a:lnTo>
                  <a:pt x="70104" y="15240"/>
                </a:lnTo>
                <a:lnTo>
                  <a:pt x="77724" y="16510"/>
                </a:lnTo>
                <a:lnTo>
                  <a:pt x="76200" y="16764"/>
                </a:lnTo>
                <a:close/>
              </a:path>
              <a:path w="152400" h="40004">
                <a:moveTo>
                  <a:pt x="151384" y="16764"/>
                </a:moveTo>
                <a:lnTo>
                  <a:pt x="79248" y="16764"/>
                </a:lnTo>
                <a:lnTo>
                  <a:pt x="77724" y="16510"/>
                </a:lnTo>
                <a:lnTo>
                  <a:pt x="85344" y="15240"/>
                </a:lnTo>
                <a:lnTo>
                  <a:pt x="92964" y="13716"/>
                </a:lnTo>
                <a:lnTo>
                  <a:pt x="100584" y="13716"/>
                </a:lnTo>
                <a:lnTo>
                  <a:pt x="108204" y="12192"/>
                </a:lnTo>
                <a:lnTo>
                  <a:pt x="112776" y="12192"/>
                </a:lnTo>
                <a:lnTo>
                  <a:pt x="120396" y="10668"/>
                </a:lnTo>
                <a:lnTo>
                  <a:pt x="121920" y="9144"/>
                </a:lnTo>
                <a:lnTo>
                  <a:pt x="126492" y="9144"/>
                </a:lnTo>
                <a:lnTo>
                  <a:pt x="132588" y="7620"/>
                </a:lnTo>
                <a:lnTo>
                  <a:pt x="138684" y="4572"/>
                </a:lnTo>
                <a:lnTo>
                  <a:pt x="143256" y="3048"/>
                </a:lnTo>
                <a:lnTo>
                  <a:pt x="147828" y="4572"/>
                </a:lnTo>
                <a:lnTo>
                  <a:pt x="150876" y="9144"/>
                </a:lnTo>
                <a:lnTo>
                  <a:pt x="152400" y="13716"/>
                </a:lnTo>
                <a:lnTo>
                  <a:pt x="151384" y="16764"/>
                </a:lnTo>
                <a:close/>
              </a:path>
              <a:path w="152400" h="40004">
                <a:moveTo>
                  <a:pt x="21336" y="7620"/>
                </a:moveTo>
                <a:lnTo>
                  <a:pt x="19812" y="7620"/>
                </a:lnTo>
                <a:lnTo>
                  <a:pt x="18288" y="6096"/>
                </a:lnTo>
                <a:lnTo>
                  <a:pt x="21336" y="7620"/>
                </a:lnTo>
                <a:close/>
              </a:path>
              <a:path w="152400" h="40004">
                <a:moveTo>
                  <a:pt x="33528" y="12192"/>
                </a:moveTo>
                <a:lnTo>
                  <a:pt x="30480" y="12192"/>
                </a:lnTo>
                <a:lnTo>
                  <a:pt x="28956" y="10668"/>
                </a:lnTo>
                <a:lnTo>
                  <a:pt x="33528" y="12192"/>
                </a:lnTo>
                <a:close/>
              </a:path>
              <a:path w="152400" h="40004">
                <a:moveTo>
                  <a:pt x="120396" y="33528"/>
                </a:moveTo>
                <a:lnTo>
                  <a:pt x="25908" y="33528"/>
                </a:lnTo>
                <a:lnTo>
                  <a:pt x="21336" y="32004"/>
                </a:lnTo>
                <a:lnTo>
                  <a:pt x="21336" y="30480"/>
                </a:lnTo>
                <a:lnTo>
                  <a:pt x="16764" y="28956"/>
                </a:lnTo>
                <a:lnTo>
                  <a:pt x="15240" y="27432"/>
                </a:lnTo>
                <a:lnTo>
                  <a:pt x="12192" y="25908"/>
                </a:lnTo>
                <a:lnTo>
                  <a:pt x="4572" y="18288"/>
                </a:lnTo>
                <a:lnTo>
                  <a:pt x="3048" y="15240"/>
                </a:lnTo>
                <a:lnTo>
                  <a:pt x="4572" y="16764"/>
                </a:lnTo>
                <a:lnTo>
                  <a:pt x="151384" y="16764"/>
                </a:lnTo>
                <a:lnTo>
                  <a:pt x="150876" y="18288"/>
                </a:lnTo>
                <a:lnTo>
                  <a:pt x="146304" y="21336"/>
                </a:lnTo>
                <a:lnTo>
                  <a:pt x="134112" y="27432"/>
                </a:lnTo>
                <a:lnTo>
                  <a:pt x="132588" y="28956"/>
                </a:lnTo>
                <a:lnTo>
                  <a:pt x="126492" y="30480"/>
                </a:lnTo>
                <a:lnTo>
                  <a:pt x="120396" y="33528"/>
                </a:lnTo>
                <a:close/>
              </a:path>
              <a:path w="152400" h="40004">
                <a:moveTo>
                  <a:pt x="79248" y="16764"/>
                </a:moveTo>
                <a:lnTo>
                  <a:pt x="76200" y="16764"/>
                </a:lnTo>
                <a:lnTo>
                  <a:pt x="77724" y="16510"/>
                </a:lnTo>
                <a:lnTo>
                  <a:pt x="79248" y="16764"/>
                </a:lnTo>
                <a:close/>
              </a:path>
              <a:path w="152400" h="40004">
                <a:moveTo>
                  <a:pt x="105156" y="36576"/>
                </a:moveTo>
                <a:lnTo>
                  <a:pt x="50292" y="36576"/>
                </a:lnTo>
                <a:lnTo>
                  <a:pt x="42672" y="35052"/>
                </a:lnTo>
                <a:lnTo>
                  <a:pt x="33528" y="35052"/>
                </a:lnTo>
                <a:lnTo>
                  <a:pt x="28956" y="33528"/>
                </a:lnTo>
                <a:lnTo>
                  <a:pt x="118872" y="33528"/>
                </a:lnTo>
                <a:lnTo>
                  <a:pt x="112776" y="35052"/>
                </a:lnTo>
                <a:lnTo>
                  <a:pt x="105156" y="36576"/>
                </a:lnTo>
                <a:close/>
              </a:path>
              <a:path w="152400" h="40004">
                <a:moveTo>
                  <a:pt x="59436" y="38100"/>
                </a:moveTo>
                <a:lnTo>
                  <a:pt x="51816" y="36576"/>
                </a:lnTo>
                <a:lnTo>
                  <a:pt x="59436" y="36576"/>
                </a:lnTo>
                <a:lnTo>
                  <a:pt x="59436" y="38100"/>
                </a:lnTo>
                <a:close/>
              </a:path>
              <a:path w="152400" h="40004">
                <a:moveTo>
                  <a:pt x="79248" y="39624"/>
                </a:moveTo>
                <a:lnTo>
                  <a:pt x="76200" y="39624"/>
                </a:lnTo>
                <a:lnTo>
                  <a:pt x="67056" y="38100"/>
                </a:lnTo>
                <a:lnTo>
                  <a:pt x="59436" y="36576"/>
                </a:lnTo>
                <a:lnTo>
                  <a:pt x="103632" y="36576"/>
                </a:lnTo>
                <a:lnTo>
                  <a:pt x="94488" y="38100"/>
                </a:lnTo>
                <a:lnTo>
                  <a:pt x="86868" y="38100"/>
                </a:lnTo>
                <a:lnTo>
                  <a:pt x="79248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95088" y="3924300"/>
            <a:ext cx="348996" cy="18415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309615" y="4009644"/>
            <a:ext cx="38100" cy="32384"/>
          </a:xfrm>
          <a:custGeom>
            <a:avLst/>
            <a:gdLst/>
            <a:ahLst/>
            <a:cxnLst/>
            <a:rect l="l" t="t" r="r" b="b"/>
            <a:pathLst>
              <a:path w="38100" h="32385">
                <a:moveTo>
                  <a:pt x="19812" y="32004"/>
                </a:moveTo>
                <a:lnTo>
                  <a:pt x="6096" y="32004"/>
                </a:lnTo>
                <a:lnTo>
                  <a:pt x="1524" y="27432"/>
                </a:lnTo>
                <a:lnTo>
                  <a:pt x="0" y="19812"/>
                </a:lnTo>
                <a:lnTo>
                  <a:pt x="0" y="10668"/>
                </a:lnTo>
                <a:lnTo>
                  <a:pt x="1524" y="7620"/>
                </a:lnTo>
                <a:lnTo>
                  <a:pt x="4572" y="4572"/>
                </a:lnTo>
                <a:lnTo>
                  <a:pt x="6096" y="1524"/>
                </a:lnTo>
                <a:lnTo>
                  <a:pt x="10668" y="0"/>
                </a:lnTo>
                <a:lnTo>
                  <a:pt x="18288" y="0"/>
                </a:lnTo>
                <a:lnTo>
                  <a:pt x="22098" y="2540"/>
                </a:lnTo>
                <a:lnTo>
                  <a:pt x="21336" y="3048"/>
                </a:lnTo>
                <a:lnTo>
                  <a:pt x="19812" y="3048"/>
                </a:lnTo>
                <a:lnTo>
                  <a:pt x="16764" y="4572"/>
                </a:lnTo>
                <a:lnTo>
                  <a:pt x="16764" y="6096"/>
                </a:lnTo>
                <a:lnTo>
                  <a:pt x="13716" y="6096"/>
                </a:lnTo>
                <a:lnTo>
                  <a:pt x="14824" y="7065"/>
                </a:lnTo>
                <a:lnTo>
                  <a:pt x="13716" y="7620"/>
                </a:lnTo>
                <a:lnTo>
                  <a:pt x="15457" y="7620"/>
                </a:lnTo>
                <a:lnTo>
                  <a:pt x="25908" y="16764"/>
                </a:lnTo>
                <a:lnTo>
                  <a:pt x="34290" y="16764"/>
                </a:lnTo>
                <a:lnTo>
                  <a:pt x="33528" y="18288"/>
                </a:lnTo>
                <a:lnTo>
                  <a:pt x="35052" y="18288"/>
                </a:lnTo>
                <a:lnTo>
                  <a:pt x="32004" y="24384"/>
                </a:lnTo>
                <a:lnTo>
                  <a:pt x="30480" y="25908"/>
                </a:lnTo>
                <a:lnTo>
                  <a:pt x="28956" y="25908"/>
                </a:lnTo>
                <a:lnTo>
                  <a:pt x="25908" y="28956"/>
                </a:lnTo>
                <a:lnTo>
                  <a:pt x="24384" y="28956"/>
                </a:lnTo>
                <a:lnTo>
                  <a:pt x="21336" y="30480"/>
                </a:lnTo>
                <a:lnTo>
                  <a:pt x="19812" y="32004"/>
                </a:lnTo>
                <a:close/>
              </a:path>
              <a:path w="38100" h="32385">
                <a:moveTo>
                  <a:pt x="34290" y="16764"/>
                </a:moveTo>
                <a:lnTo>
                  <a:pt x="25908" y="16764"/>
                </a:lnTo>
                <a:lnTo>
                  <a:pt x="25908" y="12192"/>
                </a:lnTo>
                <a:lnTo>
                  <a:pt x="24384" y="10668"/>
                </a:lnTo>
                <a:lnTo>
                  <a:pt x="22860" y="7620"/>
                </a:lnTo>
                <a:lnTo>
                  <a:pt x="22860" y="3048"/>
                </a:lnTo>
                <a:lnTo>
                  <a:pt x="22098" y="2540"/>
                </a:lnTo>
                <a:lnTo>
                  <a:pt x="25908" y="0"/>
                </a:lnTo>
                <a:lnTo>
                  <a:pt x="30480" y="1524"/>
                </a:lnTo>
                <a:lnTo>
                  <a:pt x="36576" y="7620"/>
                </a:lnTo>
                <a:lnTo>
                  <a:pt x="38100" y="12192"/>
                </a:lnTo>
                <a:lnTo>
                  <a:pt x="36068" y="15240"/>
                </a:lnTo>
                <a:lnTo>
                  <a:pt x="35052" y="15240"/>
                </a:lnTo>
                <a:lnTo>
                  <a:pt x="34290" y="16764"/>
                </a:lnTo>
                <a:close/>
              </a:path>
              <a:path w="38100" h="32385">
                <a:moveTo>
                  <a:pt x="22860" y="4572"/>
                </a:moveTo>
                <a:lnTo>
                  <a:pt x="19812" y="4572"/>
                </a:lnTo>
                <a:lnTo>
                  <a:pt x="21336" y="3048"/>
                </a:lnTo>
                <a:lnTo>
                  <a:pt x="22098" y="2540"/>
                </a:lnTo>
                <a:lnTo>
                  <a:pt x="22860" y="3048"/>
                </a:lnTo>
                <a:lnTo>
                  <a:pt x="22860" y="4572"/>
                </a:lnTo>
                <a:close/>
              </a:path>
              <a:path w="38100" h="32385">
                <a:moveTo>
                  <a:pt x="25908" y="16764"/>
                </a:moveTo>
                <a:lnTo>
                  <a:pt x="14824" y="7065"/>
                </a:lnTo>
                <a:lnTo>
                  <a:pt x="16764" y="6096"/>
                </a:lnTo>
                <a:lnTo>
                  <a:pt x="16764" y="4572"/>
                </a:lnTo>
                <a:lnTo>
                  <a:pt x="19812" y="3048"/>
                </a:lnTo>
                <a:lnTo>
                  <a:pt x="19812" y="4572"/>
                </a:lnTo>
                <a:lnTo>
                  <a:pt x="22860" y="4572"/>
                </a:lnTo>
                <a:lnTo>
                  <a:pt x="22860" y="7620"/>
                </a:lnTo>
                <a:lnTo>
                  <a:pt x="24384" y="10668"/>
                </a:lnTo>
                <a:lnTo>
                  <a:pt x="25908" y="12192"/>
                </a:lnTo>
                <a:lnTo>
                  <a:pt x="25908" y="16764"/>
                </a:lnTo>
                <a:close/>
              </a:path>
              <a:path w="38100" h="32385">
                <a:moveTo>
                  <a:pt x="19812" y="4572"/>
                </a:moveTo>
                <a:lnTo>
                  <a:pt x="19812" y="3048"/>
                </a:lnTo>
                <a:lnTo>
                  <a:pt x="21336" y="3048"/>
                </a:lnTo>
                <a:lnTo>
                  <a:pt x="19812" y="4572"/>
                </a:lnTo>
                <a:close/>
              </a:path>
              <a:path w="38100" h="32385">
                <a:moveTo>
                  <a:pt x="14824" y="7065"/>
                </a:moveTo>
                <a:lnTo>
                  <a:pt x="13716" y="6096"/>
                </a:lnTo>
                <a:lnTo>
                  <a:pt x="16764" y="6096"/>
                </a:lnTo>
                <a:lnTo>
                  <a:pt x="14824" y="7065"/>
                </a:lnTo>
                <a:close/>
              </a:path>
              <a:path w="38100" h="32385">
                <a:moveTo>
                  <a:pt x="15457" y="7620"/>
                </a:moveTo>
                <a:lnTo>
                  <a:pt x="13716" y="7620"/>
                </a:lnTo>
                <a:lnTo>
                  <a:pt x="14824" y="7065"/>
                </a:lnTo>
                <a:lnTo>
                  <a:pt x="15457" y="7620"/>
                </a:lnTo>
                <a:close/>
              </a:path>
              <a:path w="38100" h="32385">
                <a:moveTo>
                  <a:pt x="33528" y="18288"/>
                </a:moveTo>
                <a:lnTo>
                  <a:pt x="35052" y="15240"/>
                </a:lnTo>
                <a:lnTo>
                  <a:pt x="35052" y="16764"/>
                </a:lnTo>
                <a:lnTo>
                  <a:pt x="33528" y="18288"/>
                </a:lnTo>
                <a:close/>
              </a:path>
              <a:path w="38100" h="32385">
                <a:moveTo>
                  <a:pt x="35052" y="16764"/>
                </a:moveTo>
                <a:lnTo>
                  <a:pt x="35052" y="15240"/>
                </a:lnTo>
                <a:lnTo>
                  <a:pt x="36068" y="15240"/>
                </a:lnTo>
                <a:lnTo>
                  <a:pt x="35052" y="16764"/>
                </a:lnTo>
                <a:close/>
              </a:path>
              <a:path w="38100" h="32385">
                <a:moveTo>
                  <a:pt x="35052" y="18288"/>
                </a:moveTo>
                <a:lnTo>
                  <a:pt x="33528" y="18288"/>
                </a:lnTo>
                <a:lnTo>
                  <a:pt x="35052" y="16764"/>
                </a:lnTo>
                <a:lnTo>
                  <a:pt x="35052" y="182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25439" y="3846576"/>
            <a:ext cx="370332" cy="2413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8972" y="4640580"/>
            <a:ext cx="804672" cy="5227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0700" y="4908804"/>
            <a:ext cx="102108" cy="224028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026907" y="4934724"/>
            <a:ext cx="147955" cy="93345"/>
          </a:xfrm>
          <a:custGeom>
            <a:avLst/>
            <a:gdLst/>
            <a:ahLst/>
            <a:cxnLst/>
            <a:rect l="l" t="t" r="r" b="b"/>
            <a:pathLst>
              <a:path w="147955" h="93345">
                <a:moveTo>
                  <a:pt x="141732" y="12192"/>
                </a:moveTo>
                <a:lnTo>
                  <a:pt x="138684" y="3048"/>
                </a:lnTo>
                <a:lnTo>
                  <a:pt x="135636" y="0"/>
                </a:lnTo>
                <a:lnTo>
                  <a:pt x="129540" y="0"/>
                </a:lnTo>
                <a:lnTo>
                  <a:pt x="123444" y="1524"/>
                </a:lnTo>
                <a:lnTo>
                  <a:pt x="108204" y="1524"/>
                </a:lnTo>
                <a:lnTo>
                  <a:pt x="106680" y="3048"/>
                </a:lnTo>
                <a:lnTo>
                  <a:pt x="99060" y="4572"/>
                </a:lnTo>
                <a:lnTo>
                  <a:pt x="80772" y="7620"/>
                </a:lnTo>
                <a:lnTo>
                  <a:pt x="79248" y="7620"/>
                </a:lnTo>
                <a:lnTo>
                  <a:pt x="70104" y="9144"/>
                </a:lnTo>
                <a:lnTo>
                  <a:pt x="71628" y="9144"/>
                </a:lnTo>
                <a:lnTo>
                  <a:pt x="53340" y="12192"/>
                </a:lnTo>
                <a:lnTo>
                  <a:pt x="45720" y="15240"/>
                </a:lnTo>
                <a:lnTo>
                  <a:pt x="38100" y="15240"/>
                </a:lnTo>
                <a:lnTo>
                  <a:pt x="25908" y="18288"/>
                </a:lnTo>
                <a:lnTo>
                  <a:pt x="15240" y="18288"/>
                </a:lnTo>
                <a:lnTo>
                  <a:pt x="10668" y="19812"/>
                </a:lnTo>
                <a:lnTo>
                  <a:pt x="10668" y="21336"/>
                </a:lnTo>
                <a:lnTo>
                  <a:pt x="1524" y="25908"/>
                </a:lnTo>
                <a:lnTo>
                  <a:pt x="0" y="25908"/>
                </a:lnTo>
                <a:lnTo>
                  <a:pt x="0" y="30480"/>
                </a:lnTo>
                <a:lnTo>
                  <a:pt x="1524" y="32004"/>
                </a:lnTo>
                <a:lnTo>
                  <a:pt x="3048" y="32004"/>
                </a:lnTo>
                <a:lnTo>
                  <a:pt x="6096" y="33528"/>
                </a:lnTo>
                <a:lnTo>
                  <a:pt x="7620" y="33528"/>
                </a:lnTo>
                <a:lnTo>
                  <a:pt x="12192" y="35052"/>
                </a:lnTo>
                <a:lnTo>
                  <a:pt x="10668" y="33528"/>
                </a:lnTo>
                <a:lnTo>
                  <a:pt x="15240" y="35052"/>
                </a:lnTo>
                <a:lnTo>
                  <a:pt x="16764" y="36576"/>
                </a:lnTo>
                <a:lnTo>
                  <a:pt x="28956" y="36576"/>
                </a:lnTo>
                <a:lnTo>
                  <a:pt x="35052" y="35052"/>
                </a:lnTo>
                <a:lnTo>
                  <a:pt x="41148" y="35052"/>
                </a:lnTo>
                <a:lnTo>
                  <a:pt x="48768" y="33528"/>
                </a:lnTo>
                <a:lnTo>
                  <a:pt x="57912" y="32004"/>
                </a:lnTo>
                <a:lnTo>
                  <a:pt x="65532" y="30480"/>
                </a:lnTo>
                <a:lnTo>
                  <a:pt x="74676" y="28956"/>
                </a:lnTo>
                <a:lnTo>
                  <a:pt x="76200" y="28956"/>
                </a:lnTo>
                <a:lnTo>
                  <a:pt x="83820" y="27432"/>
                </a:lnTo>
                <a:lnTo>
                  <a:pt x="102108" y="24384"/>
                </a:lnTo>
                <a:lnTo>
                  <a:pt x="103632" y="24384"/>
                </a:lnTo>
                <a:lnTo>
                  <a:pt x="134112" y="18288"/>
                </a:lnTo>
                <a:lnTo>
                  <a:pt x="138684" y="16764"/>
                </a:lnTo>
                <a:lnTo>
                  <a:pt x="141732" y="12192"/>
                </a:lnTo>
                <a:close/>
              </a:path>
              <a:path w="147955" h="93345">
                <a:moveTo>
                  <a:pt x="147828" y="67056"/>
                </a:moveTo>
                <a:lnTo>
                  <a:pt x="144780" y="62484"/>
                </a:lnTo>
                <a:lnTo>
                  <a:pt x="143256" y="57912"/>
                </a:lnTo>
                <a:lnTo>
                  <a:pt x="137160" y="56388"/>
                </a:lnTo>
                <a:lnTo>
                  <a:pt x="132588" y="57912"/>
                </a:lnTo>
                <a:lnTo>
                  <a:pt x="123444" y="62484"/>
                </a:lnTo>
                <a:lnTo>
                  <a:pt x="124968" y="62484"/>
                </a:lnTo>
                <a:lnTo>
                  <a:pt x="115824" y="65532"/>
                </a:lnTo>
                <a:lnTo>
                  <a:pt x="117348" y="65532"/>
                </a:lnTo>
                <a:lnTo>
                  <a:pt x="108204" y="67056"/>
                </a:lnTo>
                <a:lnTo>
                  <a:pt x="100584" y="68580"/>
                </a:lnTo>
                <a:lnTo>
                  <a:pt x="92964" y="71628"/>
                </a:lnTo>
                <a:lnTo>
                  <a:pt x="94488" y="70104"/>
                </a:lnTo>
                <a:lnTo>
                  <a:pt x="86868" y="71628"/>
                </a:lnTo>
                <a:lnTo>
                  <a:pt x="79248" y="71628"/>
                </a:lnTo>
                <a:lnTo>
                  <a:pt x="71628" y="73152"/>
                </a:lnTo>
                <a:lnTo>
                  <a:pt x="54864" y="73152"/>
                </a:lnTo>
                <a:lnTo>
                  <a:pt x="51816" y="71628"/>
                </a:lnTo>
                <a:lnTo>
                  <a:pt x="47244" y="71628"/>
                </a:lnTo>
                <a:lnTo>
                  <a:pt x="42672" y="70104"/>
                </a:lnTo>
                <a:lnTo>
                  <a:pt x="38100" y="73152"/>
                </a:lnTo>
                <a:lnTo>
                  <a:pt x="38100" y="76200"/>
                </a:lnTo>
                <a:lnTo>
                  <a:pt x="36576" y="80772"/>
                </a:lnTo>
                <a:lnTo>
                  <a:pt x="39624" y="85344"/>
                </a:lnTo>
                <a:lnTo>
                  <a:pt x="42672" y="86868"/>
                </a:lnTo>
                <a:lnTo>
                  <a:pt x="47244" y="86868"/>
                </a:lnTo>
                <a:lnTo>
                  <a:pt x="53340" y="88392"/>
                </a:lnTo>
                <a:lnTo>
                  <a:pt x="53340" y="89916"/>
                </a:lnTo>
                <a:lnTo>
                  <a:pt x="59436" y="89916"/>
                </a:lnTo>
                <a:lnTo>
                  <a:pt x="71628" y="92964"/>
                </a:lnTo>
                <a:lnTo>
                  <a:pt x="94488" y="92964"/>
                </a:lnTo>
                <a:lnTo>
                  <a:pt x="97536" y="91440"/>
                </a:lnTo>
                <a:lnTo>
                  <a:pt x="112776" y="88392"/>
                </a:lnTo>
                <a:lnTo>
                  <a:pt x="114300" y="88392"/>
                </a:lnTo>
                <a:lnTo>
                  <a:pt x="123444" y="85344"/>
                </a:lnTo>
                <a:lnTo>
                  <a:pt x="132588" y="80772"/>
                </a:lnTo>
                <a:lnTo>
                  <a:pt x="141732" y="74676"/>
                </a:lnTo>
                <a:lnTo>
                  <a:pt x="146304" y="73152"/>
                </a:lnTo>
                <a:lnTo>
                  <a:pt x="147828" y="67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11908" y="4637532"/>
            <a:ext cx="1840992" cy="794003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4375391" y="4940807"/>
            <a:ext cx="210820" cy="114300"/>
          </a:xfrm>
          <a:custGeom>
            <a:avLst/>
            <a:gdLst/>
            <a:ahLst/>
            <a:cxnLst/>
            <a:rect l="l" t="t" r="r" b="b"/>
            <a:pathLst>
              <a:path w="210820" h="114300">
                <a:moveTo>
                  <a:pt x="164592" y="88392"/>
                </a:moveTo>
                <a:lnTo>
                  <a:pt x="163068" y="85344"/>
                </a:lnTo>
                <a:lnTo>
                  <a:pt x="161544" y="83820"/>
                </a:lnTo>
                <a:lnTo>
                  <a:pt x="141732" y="83820"/>
                </a:lnTo>
                <a:lnTo>
                  <a:pt x="135636" y="86868"/>
                </a:lnTo>
                <a:lnTo>
                  <a:pt x="137160" y="85344"/>
                </a:lnTo>
                <a:lnTo>
                  <a:pt x="129540" y="86868"/>
                </a:lnTo>
                <a:lnTo>
                  <a:pt x="123444" y="86868"/>
                </a:lnTo>
                <a:lnTo>
                  <a:pt x="115824" y="88392"/>
                </a:lnTo>
                <a:lnTo>
                  <a:pt x="114300" y="88392"/>
                </a:lnTo>
                <a:lnTo>
                  <a:pt x="106680" y="89916"/>
                </a:lnTo>
                <a:lnTo>
                  <a:pt x="108204" y="88392"/>
                </a:lnTo>
                <a:lnTo>
                  <a:pt x="100584" y="89916"/>
                </a:lnTo>
                <a:lnTo>
                  <a:pt x="86868" y="89916"/>
                </a:lnTo>
                <a:lnTo>
                  <a:pt x="80772" y="91440"/>
                </a:lnTo>
                <a:lnTo>
                  <a:pt x="68580" y="91440"/>
                </a:lnTo>
                <a:lnTo>
                  <a:pt x="64008" y="89916"/>
                </a:lnTo>
                <a:lnTo>
                  <a:pt x="65532" y="91440"/>
                </a:lnTo>
                <a:lnTo>
                  <a:pt x="62484" y="89916"/>
                </a:lnTo>
                <a:lnTo>
                  <a:pt x="64008" y="89916"/>
                </a:lnTo>
                <a:lnTo>
                  <a:pt x="60960" y="88392"/>
                </a:lnTo>
                <a:lnTo>
                  <a:pt x="63246" y="86868"/>
                </a:lnTo>
                <a:lnTo>
                  <a:pt x="65532" y="85344"/>
                </a:lnTo>
                <a:lnTo>
                  <a:pt x="67056" y="82296"/>
                </a:lnTo>
                <a:lnTo>
                  <a:pt x="67056" y="77724"/>
                </a:lnTo>
                <a:lnTo>
                  <a:pt x="65532" y="74676"/>
                </a:lnTo>
                <a:lnTo>
                  <a:pt x="62484" y="71628"/>
                </a:lnTo>
                <a:lnTo>
                  <a:pt x="57912" y="71628"/>
                </a:lnTo>
                <a:lnTo>
                  <a:pt x="47244" y="82296"/>
                </a:lnTo>
                <a:lnTo>
                  <a:pt x="44196" y="83820"/>
                </a:lnTo>
                <a:lnTo>
                  <a:pt x="42672" y="85344"/>
                </a:lnTo>
                <a:lnTo>
                  <a:pt x="41148" y="88392"/>
                </a:lnTo>
                <a:lnTo>
                  <a:pt x="41148" y="97536"/>
                </a:lnTo>
                <a:lnTo>
                  <a:pt x="44196" y="99060"/>
                </a:lnTo>
                <a:lnTo>
                  <a:pt x="45720" y="102108"/>
                </a:lnTo>
                <a:lnTo>
                  <a:pt x="51816" y="108204"/>
                </a:lnTo>
                <a:lnTo>
                  <a:pt x="56388" y="109728"/>
                </a:lnTo>
                <a:lnTo>
                  <a:pt x="57912" y="111252"/>
                </a:lnTo>
                <a:lnTo>
                  <a:pt x="60960" y="112776"/>
                </a:lnTo>
                <a:lnTo>
                  <a:pt x="64008" y="112776"/>
                </a:lnTo>
                <a:lnTo>
                  <a:pt x="68580" y="114300"/>
                </a:lnTo>
                <a:lnTo>
                  <a:pt x="94488" y="114300"/>
                </a:lnTo>
                <a:lnTo>
                  <a:pt x="102108" y="112776"/>
                </a:lnTo>
                <a:lnTo>
                  <a:pt x="109728" y="112776"/>
                </a:lnTo>
                <a:lnTo>
                  <a:pt x="118872" y="111252"/>
                </a:lnTo>
                <a:lnTo>
                  <a:pt x="126492" y="111252"/>
                </a:lnTo>
                <a:lnTo>
                  <a:pt x="132588" y="109728"/>
                </a:lnTo>
                <a:lnTo>
                  <a:pt x="140208" y="108204"/>
                </a:lnTo>
                <a:lnTo>
                  <a:pt x="143256" y="108204"/>
                </a:lnTo>
                <a:lnTo>
                  <a:pt x="152400" y="103632"/>
                </a:lnTo>
                <a:lnTo>
                  <a:pt x="156972" y="99060"/>
                </a:lnTo>
                <a:lnTo>
                  <a:pt x="158496" y="99060"/>
                </a:lnTo>
                <a:lnTo>
                  <a:pt x="164592" y="92964"/>
                </a:lnTo>
                <a:lnTo>
                  <a:pt x="164592" y="91440"/>
                </a:lnTo>
                <a:lnTo>
                  <a:pt x="164592" y="88392"/>
                </a:lnTo>
                <a:close/>
              </a:path>
              <a:path w="210820" h="114300">
                <a:moveTo>
                  <a:pt x="210312" y="10668"/>
                </a:moveTo>
                <a:lnTo>
                  <a:pt x="208788" y="6096"/>
                </a:lnTo>
                <a:lnTo>
                  <a:pt x="205740" y="1524"/>
                </a:lnTo>
                <a:lnTo>
                  <a:pt x="199644" y="0"/>
                </a:lnTo>
                <a:lnTo>
                  <a:pt x="195072" y="1524"/>
                </a:lnTo>
                <a:lnTo>
                  <a:pt x="193548" y="1524"/>
                </a:lnTo>
                <a:lnTo>
                  <a:pt x="190500" y="3048"/>
                </a:lnTo>
                <a:lnTo>
                  <a:pt x="176784" y="3048"/>
                </a:lnTo>
                <a:lnTo>
                  <a:pt x="170688" y="4572"/>
                </a:lnTo>
                <a:lnTo>
                  <a:pt x="156972" y="4572"/>
                </a:lnTo>
                <a:lnTo>
                  <a:pt x="138684" y="7620"/>
                </a:lnTo>
                <a:lnTo>
                  <a:pt x="109728" y="7620"/>
                </a:lnTo>
                <a:lnTo>
                  <a:pt x="99060" y="9144"/>
                </a:lnTo>
                <a:lnTo>
                  <a:pt x="89916" y="10668"/>
                </a:lnTo>
                <a:lnTo>
                  <a:pt x="53340" y="10668"/>
                </a:lnTo>
                <a:lnTo>
                  <a:pt x="47244" y="12192"/>
                </a:lnTo>
                <a:lnTo>
                  <a:pt x="18288" y="12192"/>
                </a:lnTo>
                <a:lnTo>
                  <a:pt x="15240" y="13716"/>
                </a:lnTo>
                <a:lnTo>
                  <a:pt x="12192" y="13716"/>
                </a:lnTo>
                <a:lnTo>
                  <a:pt x="9144" y="15240"/>
                </a:lnTo>
                <a:lnTo>
                  <a:pt x="6096" y="15240"/>
                </a:lnTo>
                <a:lnTo>
                  <a:pt x="4572" y="16764"/>
                </a:lnTo>
                <a:lnTo>
                  <a:pt x="0" y="25908"/>
                </a:lnTo>
                <a:lnTo>
                  <a:pt x="1524" y="27432"/>
                </a:lnTo>
                <a:lnTo>
                  <a:pt x="1524" y="30480"/>
                </a:lnTo>
                <a:lnTo>
                  <a:pt x="3048" y="33528"/>
                </a:lnTo>
                <a:lnTo>
                  <a:pt x="4572" y="35052"/>
                </a:lnTo>
                <a:lnTo>
                  <a:pt x="7620" y="36576"/>
                </a:lnTo>
                <a:lnTo>
                  <a:pt x="13716" y="36576"/>
                </a:lnTo>
                <a:lnTo>
                  <a:pt x="15240" y="35052"/>
                </a:lnTo>
                <a:lnTo>
                  <a:pt x="16764" y="35052"/>
                </a:lnTo>
                <a:lnTo>
                  <a:pt x="80772" y="35052"/>
                </a:lnTo>
                <a:lnTo>
                  <a:pt x="89916" y="33528"/>
                </a:lnTo>
                <a:lnTo>
                  <a:pt x="102108" y="33528"/>
                </a:lnTo>
                <a:lnTo>
                  <a:pt x="112776" y="32004"/>
                </a:lnTo>
                <a:lnTo>
                  <a:pt x="141732" y="32004"/>
                </a:lnTo>
                <a:lnTo>
                  <a:pt x="150876" y="30480"/>
                </a:lnTo>
                <a:lnTo>
                  <a:pt x="158496" y="30480"/>
                </a:lnTo>
                <a:lnTo>
                  <a:pt x="166116" y="28956"/>
                </a:lnTo>
                <a:lnTo>
                  <a:pt x="173736" y="28956"/>
                </a:lnTo>
                <a:lnTo>
                  <a:pt x="179832" y="27432"/>
                </a:lnTo>
                <a:lnTo>
                  <a:pt x="187452" y="27432"/>
                </a:lnTo>
                <a:lnTo>
                  <a:pt x="196596" y="24384"/>
                </a:lnTo>
                <a:lnTo>
                  <a:pt x="198120" y="24384"/>
                </a:lnTo>
                <a:lnTo>
                  <a:pt x="201168" y="22860"/>
                </a:lnTo>
                <a:lnTo>
                  <a:pt x="204216" y="19812"/>
                </a:lnTo>
                <a:lnTo>
                  <a:pt x="208788" y="16764"/>
                </a:lnTo>
                <a:lnTo>
                  <a:pt x="210312" y="106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2020" y="4814316"/>
            <a:ext cx="140208" cy="192023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4943855" y="492099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18288" y="28955"/>
                </a:moveTo>
                <a:lnTo>
                  <a:pt x="13716" y="28955"/>
                </a:lnTo>
                <a:lnTo>
                  <a:pt x="7620" y="27431"/>
                </a:lnTo>
                <a:lnTo>
                  <a:pt x="4572" y="24383"/>
                </a:lnTo>
                <a:lnTo>
                  <a:pt x="3048" y="18287"/>
                </a:lnTo>
                <a:lnTo>
                  <a:pt x="1524" y="15239"/>
                </a:lnTo>
                <a:lnTo>
                  <a:pt x="0" y="10667"/>
                </a:lnTo>
                <a:lnTo>
                  <a:pt x="3048" y="4571"/>
                </a:lnTo>
                <a:lnTo>
                  <a:pt x="7620" y="1523"/>
                </a:lnTo>
                <a:lnTo>
                  <a:pt x="13716" y="0"/>
                </a:lnTo>
                <a:lnTo>
                  <a:pt x="19812" y="0"/>
                </a:lnTo>
                <a:lnTo>
                  <a:pt x="22860" y="4571"/>
                </a:lnTo>
                <a:lnTo>
                  <a:pt x="24384" y="7619"/>
                </a:lnTo>
                <a:lnTo>
                  <a:pt x="28956" y="12191"/>
                </a:lnTo>
                <a:lnTo>
                  <a:pt x="28956" y="16763"/>
                </a:lnTo>
                <a:lnTo>
                  <a:pt x="25908" y="21335"/>
                </a:lnTo>
                <a:lnTo>
                  <a:pt x="24384" y="25907"/>
                </a:lnTo>
                <a:lnTo>
                  <a:pt x="18288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61203" y="4759452"/>
            <a:ext cx="234696" cy="27279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69052" y="4760976"/>
            <a:ext cx="280416" cy="19812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4483" y="5451348"/>
            <a:ext cx="954024" cy="534923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1859267" y="5785103"/>
            <a:ext cx="128270" cy="114935"/>
          </a:xfrm>
          <a:custGeom>
            <a:avLst/>
            <a:gdLst/>
            <a:ahLst/>
            <a:cxnLst/>
            <a:rect l="l" t="t" r="r" b="b"/>
            <a:pathLst>
              <a:path w="128269" h="114935">
                <a:moveTo>
                  <a:pt x="120396" y="4572"/>
                </a:moveTo>
                <a:lnTo>
                  <a:pt x="117348" y="0"/>
                </a:lnTo>
                <a:lnTo>
                  <a:pt x="91440" y="0"/>
                </a:lnTo>
                <a:lnTo>
                  <a:pt x="85344" y="1524"/>
                </a:lnTo>
                <a:lnTo>
                  <a:pt x="73152" y="1524"/>
                </a:lnTo>
                <a:lnTo>
                  <a:pt x="67056" y="3048"/>
                </a:lnTo>
                <a:lnTo>
                  <a:pt x="59436" y="3048"/>
                </a:lnTo>
                <a:lnTo>
                  <a:pt x="53340" y="4572"/>
                </a:lnTo>
                <a:lnTo>
                  <a:pt x="48768" y="4572"/>
                </a:lnTo>
                <a:lnTo>
                  <a:pt x="42672" y="6096"/>
                </a:lnTo>
                <a:lnTo>
                  <a:pt x="38100" y="6096"/>
                </a:lnTo>
                <a:lnTo>
                  <a:pt x="33528" y="7620"/>
                </a:lnTo>
                <a:lnTo>
                  <a:pt x="32004" y="7620"/>
                </a:lnTo>
                <a:lnTo>
                  <a:pt x="28956" y="9144"/>
                </a:lnTo>
                <a:lnTo>
                  <a:pt x="27432" y="10668"/>
                </a:lnTo>
                <a:lnTo>
                  <a:pt x="22860" y="12192"/>
                </a:lnTo>
                <a:lnTo>
                  <a:pt x="19812" y="15240"/>
                </a:lnTo>
                <a:lnTo>
                  <a:pt x="18288" y="18288"/>
                </a:lnTo>
                <a:lnTo>
                  <a:pt x="18288" y="22860"/>
                </a:lnTo>
                <a:lnTo>
                  <a:pt x="19812" y="25908"/>
                </a:lnTo>
                <a:lnTo>
                  <a:pt x="22860" y="28956"/>
                </a:lnTo>
                <a:lnTo>
                  <a:pt x="27432" y="30480"/>
                </a:lnTo>
                <a:lnTo>
                  <a:pt x="30480" y="30480"/>
                </a:lnTo>
                <a:lnTo>
                  <a:pt x="32004" y="32004"/>
                </a:lnTo>
                <a:lnTo>
                  <a:pt x="35052" y="30480"/>
                </a:lnTo>
                <a:lnTo>
                  <a:pt x="35814" y="28956"/>
                </a:lnTo>
                <a:lnTo>
                  <a:pt x="36576" y="27432"/>
                </a:lnTo>
                <a:lnTo>
                  <a:pt x="41148" y="27432"/>
                </a:lnTo>
                <a:lnTo>
                  <a:pt x="45720" y="25908"/>
                </a:lnTo>
                <a:lnTo>
                  <a:pt x="51816" y="25908"/>
                </a:lnTo>
                <a:lnTo>
                  <a:pt x="57912" y="24384"/>
                </a:lnTo>
                <a:lnTo>
                  <a:pt x="62484" y="24384"/>
                </a:lnTo>
                <a:lnTo>
                  <a:pt x="68580" y="22860"/>
                </a:lnTo>
                <a:lnTo>
                  <a:pt x="86868" y="22860"/>
                </a:lnTo>
                <a:lnTo>
                  <a:pt x="88392" y="21336"/>
                </a:lnTo>
                <a:lnTo>
                  <a:pt x="99060" y="21336"/>
                </a:lnTo>
                <a:lnTo>
                  <a:pt x="103632" y="19812"/>
                </a:lnTo>
                <a:lnTo>
                  <a:pt x="108204" y="19812"/>
                </a:lnTo>
                <a:lnTo>
                  <a:pt x="112776" y="18288"/>
                </a:lnTo>
                <a:lnTo>
                  <a:pt x="117348" y="18288"/>
                </a:lnTo>
                <a:lnTo>
                  <a:pt x="120396" y="15240"/>
                </a:lnTo>
                <a:lnTo>
                  <a:pt x="120396" y="4572"/>
                </a:lnTo>
                <a:close/>
              </a:path>
              <a:path w="128269" h="114935">
                <a:moveTo>
                  <a:pt x="128016" y="80784"/>
                </a:moveTo>
                <a:lnTo>
                  <a:pt x="126492" y="76212"/>
                </a:lnTo>
                <a:lnTo>
                  <a:pt x="123444" y="70116"/>
                </a:lnTo>
                <a:lnTo>
                  <a:pt x="118872" y="68592"/>
                </a:lnTo>
                <a:lnTo>
                  <a:pt x="112776" y="70116"/>
                </a:lnTo>
                <a:lnTo>
                  <a:pt x="88392" y="79260"/>
                </a:lnTo>
                <a:lnTo>
                  <a:pt x="86868" y="79260"/>
                </a:lnTo>
                <a:lnTo>
                  <a:pt x="74676" y="85356"/>
                </a:lnTo>
                <a:lnTo>
                  <a:pt x="76200" y="85356"/>
                </a:lnTo>
                <a:lnTo>
                  <a:pt x="65532" y="88404"/>
                </a:lnTo>
                <a:lnTo>
                  <a:pt x="54864" y="89928"/>
                </a:lnTo>
                <a:lnTo>
                  <a:pt x="36576" y="92976"/>
                </a:lnTo>
                <a:lnTo>
                  <a:pt x="25908" y="92976"/>
                </a:lnTo>
                <a:lnTo>
                  <a:pt x="21336" y="91452"/>
                </a:lnTo>
                <a:lnTo>
                  <a:pt x="16764" y="89928"/>
                </a:lnTo>
                <a:lnTo>
                  <a:pt x="12192" y="86880"/>
                </a:lnTo>
                <a:lnTo>
                  <a:pt x="6096" y="88404"/>
                </a:lnTo>
                <a:lnTo>
                  <a:pt x="3048" y="92976"/>
                </a:lnTo>
                <a:lnTo>
                  <a:pt x="0" y="96024"/>
                </a:lnTo>
                <a:lnTo>
                  <a:pt x="1524" y="102120"/>
                </a:lnTo>
                <a:lnTo>
                  <a:pt x="10668" y="108216"/>
                </a:lnTo>
                <a:lnTo>
                  <a:pt x="12192" y="108216"/>
                </a:lnTo>
                <a:lnTo>
                  <a:pt x="16764" y="109740"/>
                </a:lnTo>
                <a:lnTo>
                  <a:pt x="28956" y="112788"/>
                </a:lnTo>
                <a:lnTo>
                  <a:pt x="30480" y="112788"/>
                </a:lnTo>
                <a:lnTo>
                  <a:pt x="38100" y="114312"/>
                </a:lnTo>
                <a:lnTo>
                  <a:pt x="47244" y="112788"/>
                </a:lnTo>
                <a:lnTo>
                  <a:pt x="48768" y="112788"/>
                </a:lnTo>
                <a:lnTo>
                  <a:pt x="57912" y="111264"/>
                </a:lnTo>
                <a:lnTo>
                  <a:pt x="59436" y="111264"/>
                </a:lnTo>
                <a:lnTo>
                  <a:pt x="70104" y="109740"/>
                </a:lnTo>
                <a:lnTo>
                  <a:pt x="82296" y="105168"/>
                </a:lnTo>
                <a:lnTo>
                  <a:pt x="83820" y="105168"/>
                </a:lnTo>
                <a:lnTo>
                  <a:pt x="96012" y="99072"/>
                </a:lnTo>
                <a:lnTo>
                  <a:pt x="108204" y="94500"/>
                </a:lnTo>
                <a:lnTo>
                  <a:pt x="111252" y="92976"/>
                </a:lnTo>
                <a:lnTo>
                  <a:pt x="120396" y="88404"/>
                </a:lnTo>
                <a:lnTo>
                  <a:pt x="126492" y="86880"/>
                </a:lnTo>
                <a:lnTo>
                  <a:pt x="128016" y="80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2238755" y="5512307"/>
            <a:ext cx="1769745" cy="780415"/>
            <a:chOff x="2238755" y="5512307"/>
            <a:chExt cx="1769745" cy="780415"/>
          </a:xfrm>
        </p:grpSpPr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22219" y="5535167"/>
              <a:ext cx="667512" cy="2788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62884" y="5625083"/>
              <a:ext cx="129540" cy="15087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38755" y="5512307"/>
              <a:ext cx="1769363" cy="780288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40708" y="5844539"/>
            <a:ext cx="303275" cy="19812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539996" y="5792723"/>
            <a:ext cx="298703" cy="28956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911852" y="5745480"/>
            <a:ext cx="190500" cy="2794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333744" y="3628644"/>
            <a:ext cx="964692" cy="55778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441692" y="3464052"/>
            <a:ext cx="1498091" cy="771144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7211568" y="4555248"/>
            <a:ext cx="253365" cy="90170"/>
          </a:xfrm>
          <a:custGeom>
            <a:avLst/>
            <a:gdLst/>
            <a:ahLst/>
            <a:cxnLst/>
            <a:rect l="l" t="t" r="r" b="b"/>
            <a:pathLst>
              <a:path w="253365" h="90170">
                <a:moveTo>
                  <a:pt x="205740" y="4572"/>
                </a:moveTo>
                <a:lnTo>
                  <a:pt x="202692" y="1524"/>
                </a:lnTo>
                <a:lnTo>
                  <a:pt x="196596" y="1524"/>
                </a:lnTo>
                <a:lnTo>
                  <a:pt x="190500" y="0"/>
                </a:lnTo>
                <a:lnTo>
                  <a:pt x="172212" y="0"/>
                </a:lnTo>
                <a:lnTo>
                  <a:pt x="163068" y="1524"/>
                </a:lnTo>
                <a:lnTo>
                  <a:pt x="164592" y="1524"/>
                </a:lnTo>
                <a:lnTo>
                  <a:pt x="153924" y="3048"/>
                </a:lnTo>
                <a:lnTo>
                  <a:pt x="143256" y="3048"/>
                </a:lnTo>
                <a:lnTo>
                  <a:pt x="132588" y="4572"/>
                </a:lnTo>
                <a:lnTo>
                  <a:pt x="67056" y="4572"/>
                </a:lnTo>
                <a:lnTo>
                  <a:pt x="57912" y="6096"/>
                </a:lnTo>
                <a:lnTo>
                  <a:pt x="59436" y="6096"/>
                </a:lnTo>
                <a:lnTo>
                  <a:pt x="50292" y="7620"/>
                </a:lnTo>
                <a:lnTo>
                  <a:pt x="30480" y="7620"/>
                </a:lnTo>
                <a:lnTo>
                  <a:pt x="32004" y="9144"/>
                </a:lnTo>
                <a:lnTo>
                  <a:pt x="27432" y="7620"/>
                </a:lnTo>
                <a:lnTo>
                  <a:pt x="24384" y="7620"/>
                </a:lnTo>
                <a:lnTo>
                  <a:pt x="22860" y="6096"/>
                </a:lnTo>
                <a:lnTo>
                  <a:pt x="18288" y="6096"/>
                </a:lnTo>
                <a:lnTo>
                  <a:pt x="13716" y="4572"/>
                </a:lnTo>
                <a:lnTo>
                  <a:pt x="9144" y="1524"/>
                </a:lnTo>
                <a:lnTo>
                  <a:pt x="4572" y="4572"/>
                </a:lnTo>
                <a:lnTo>
                  <a:pt x="1524" y="9144"/>
                </a:lnTo>
                <a:lnTo>
                  <a:pt x="0" y="12192"/>
                </a:lnTo>
                <a:lnTo>
                  <a:pt x="1524" y="18288"/>
                </a:lnTo>
                <a:lnTo>
                  <a:pt x="6096" y="21336"/>
                </a:lnTo>
                <a:lnTo>
                  <a:pt x="15240" y="25908"/>
                </a:lnTo>
                <a:lnTo>
                  <a:pt x="18288" y="25908"/>
                </a:lnTo>
                <a:lnTo>
                  <a:pt x="22860" y="27432"/>
                </a:lnTo>
                <a:lnTo>
                  <a:pt x="24384" y="27432"/>
                </a:lnTo>
                <a:lnTo>
                  <a:pt x="28956" y="28956"/>
                </a:lnTo>
                <a:lnTo>
                  <a:pt x="60960" y="28956"/>
                </a:lnTo>
                <a:lnTo>
                  <a:pt x="70104" y="27432"/>
                </a:lnTo>
                <a:lnTo>
                  <a:pt x="123444" y="27432"/>
                </a:lnTo>
                <a:lnTo>
                  <a:pt x="135636" y="25908"/>
                </a:lnTo>
                <a:lnTo>
                  <a:pt x="144780" y="25908"/>
                </a:lnTo>
                <a:lnTo>
                  <a:pt x="155448" y="24384"/>
                </a:lnTo>
                <a:lnTo>
                  <a:pt x="167640" y="24384"/>
                </a:lnTo>
                <a:lnTo>
                  <a:pt x="175260" y="21336"/>
                </a:lnTo>
                <a:lnTo>
                  <a:pt x="184404" y="19812"/>
                </a:lnTo>
                <a:lnTo>
                  <a:pt x="182880" y="19812"/>
                </a:lnTo>
                <a:lnTo>
                  <a:pt x="190500" y="18288"/>
                </a:lnTo>
                <a:lnTo>
                  <a:pt x="193548" y="18288"/>
                </a:lnTo>
                <a:lnTo>
                  <a:pt x="199644" y="15240"/>
                </a:lnTo>
                <a:lnTo>
                  <a:pt x="204216" y="10668"/>
                </a:lnTo>
                <a:lnTo>
                  <a:pt x="205740" y="10668"/>
                </a:lnTo>
                <a:lnTo>
                  <a:pt x="205740" y="9144"/>
                </a:lnTo>
                <a:lnTo>
                  <a:pt x="205740" y="4572"/>
                </a:lnTo>
                <a:close/>
              </a:path>
              <a:path w="253365" h="90170">
                <a:moveTo>
                  <a:pt x="252971" y="60947"/>
                </a:moveTo>
                <a:lnTo>
                  <a:pt x="251447" y="57899"/>
                </a:lnTo>
                <a:lnTo>
                  <a:pt x="251447" y="54851"/>
                </a:lnTo>
                <a:lnTo>
                  <a:pt x="248399" y="51803"/>
                </a:lnTo>
                <a:lnTo>
                  <a:pt x="245351" y="51803"/>
                </a:lnTo>
                <a:lnTo>
                  <a:pt x="231635" y="50279"/>
                </a:lnTo>
                <a:lnTo>
                  <a:pt x="228587" y="50279"/>
                </a:lnTo>
                <a:lnTo>
                  <a:pt x="214871" y="53327"/>
                </a:lnTo>
                <a:lnTo>
                  <a:pt x="216395" y="53327"/>
                </a:lnTo>
                <a:lnTo>
                  <a:pt x="201155" y="56375"/>
                </a:lnTo>
                <a:lnTo>
                  <a:pt x="187439" y="57899"/>
                </a:lnTo>
                <a:lnTo>
                  <a:pt x="173723" y="60947"/>
                </a:lnTo>
                <a:lnTo>
                  <a:pt x="161531" y="62471"/>
                </a:lnTo>
                <a:lnTo>
                  <a:pt x="146291" y="63995"/>
                </a:lnTo>
                <a:lnTo>
                  <a:pt x="147815" y="63995"/>
                </a:lnTo>
                <a:lnTo>
                  <a:pt x="132575" y="65519"/>
                </a:lnTo>
                <a:lnTo>
                  <a:pt x="97523" y="65519"/>
                </a:lnTo>
                <a:lnTo>
                  <a:pt x="86855" y="63995"/>
                </a:lnTo>
                <a:lnTo>
                  <a:pt x="88379" y="63995"/>
                </a:lnTo>
                <a:lnTo>
                  <a:pt x="79235" y="62471"/>
                </a:lnTo>
                <a:lnTo>
                  <a:pt x="80759" y="62471"/>
                </a:lnTo>
                <a:lnTo>
                  <a:pt x="74663" y="60947"/>
                </a:lnTo>
                <a:lnTo>
                  <a:pt x="68262" y="58813"/>
                </a:lnTo>
                <a:lnTo>
                  <a:pt x="67805" y="57899"/>
                </a:lnTo>
                <a:lnTo>
                  <a:pt x="67043" y="56375"/>
                </a:lnTo>
                <a:lnTo>
                  <a:pt x="65519" y="51803"/>
                </a:lnTo>
                <a:lnTo>
                  <a:pt x="59423" y="48755"/>
                </a:lnTo>
                <a:lnTo>
                  <a:pt x="53327" y="50279"/>
                </a:lnTo>
                <a:lnTo>
                  <a:pt x="48755" y="53327"/>
                </a:lnTo>
                <a:lnTo>
                  <a:pt x="47231" y="59423"/>
                </a:lnTo>
                <a:lnTo>
                  <a:pt x="48755" y="63995"/>
                </a:lnTo>
                <a:lnTo>
                  <a:pt x="53327" y="73139"/>
                </a:lnTo>
                <a:lnTo>
                  <a:pt x="54851" y="74663"/>
                </a:lnTo>
                <a:lnTo>
                  <a:pt x="56375" y="74663"/>
                </a:lnTo>
                <a:lnTo>
                  <a:pt x="57899" y="76187"/>
                </a:lnTo>
                <a:lnTo>
                  <a:pt x="67043" y="80759"/>
                </a:lnTo>
                <a:lnTo>
                  <a:pt x="68567" y="80759"/>
                </a:lnTo>
                <a:lnTo>
                  <a:pt x="74663" y="83807"/>
                </a:lnTo>
                <a:lnTo>
                  <a:pt x="83807" y="85331"/>
                </a:lnTo>
                <a:lnTo>
                  <a:pt x="83807" y="86855"/>
                </a:lnTo>
                <a:lnTo>
                  <a:pt x="94475" y="86855"/>
                </a:lnTo>
                <a:lnTo>
                  <a:pt x="94475" y="88379"/>
                </a:lnTo>
                <a:lnTo>
                  <a:pt x="106667" y="88379"/>
                </a:lnTo>
                <a:lnTo>
                  <a:pt x="118859" y="89903"/>
                </a:lnTo>
                <a:lnTo>
                  <a:pt x="135623" y="89903"/>
                </a:lnTo>
                <a:lnTo>
                  <a:pt x="149339" y="88379"/>
                </a:lnTo>
                <a:lnTo>
                  <a:pt x="164579" y="86855"/>
                </a:lnTo>
                <a:lnTo>
                  <a:pt x="178295" y="83807"/>
                </a:lnTo>
                <a:lnTo>
                  <a:pt x="192011" y="82283"/>
                </a:lnTo>
                <a:lnTo>
                  <a:pt x="219443" y="76187"/>
                </a:lnTo>
                <a:lnTo>
                  <a:pt x="220967" y="76187"/>
                </a:lnTo>
                <a:lnTo>
                  <a:pt x="234683" y="71615"/>
                </a:lnTo>
                <a:lnTo>
                  <a:pt x="236207" y="71615"/>
                </a:lnTo>
                <a:lnTo>
                  <a:pt x="248399" y="65519"/>
                </a:lnTo>
                <a:lnTo>
                  <a:pt x="252971" y="609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687056" y="4434839"/>
            <a:ext cx="56515" cy="254635"/>
          </a:xfrm>
          <a:custGeom>
            <a:avLst/>
            <a:gdLst/>
            <a:ahLst/>
            <a:cxnLst/>
            <a:rect l="l" t="t" r="r" b="b"/>
            <a:pathLst>
              <a:path w="56515" h="254635">
                <a:moveTo>
                  <a:pt x="12192" y="1524"/>
                </a:moveTo>
                <a:lnTo>
                  <a:pt x="9144" y="1524"/>
                </a:lnTo>
                <a:lnTo>
                  <a:pt x="13716" y="0"/>
                </a:lnTo>
                <a:lnTo>
                  <a:pt x="12192" y="1524"/>
                </a:lnTo>
                <a:close/>
              </a:path>
              <a:path w="56515" h="254635">
                <a:moveTo>
                  <a:pt x="44196" y="18288"/>
                </a:moveTo>
                <a:lnTo>
                  <a:pt x="10668" y="18288"/>
                </a:lnTo>
                <a:lnTo>
                  <a:pt x="7620" y="16764"/>
                </a:lnTo>
                <a:lnTo>
                  <a:pt x="3048" y="16764"/>
                </a:lnTo>
                <a:lnTo>
                  <a:pt x="0" y="13716"/>
                </a:lnTo>
                <a:lnTo>
                  <a:pt x="0" y="6096"/>
                </a:lnTo>
                <a:lnTo>
                  <a:pt x="1524" y="3048"/>
                </a:lnTo>
                <a:lnTo>
                  <a:pt x="6096" y="1524"/>
                </a:lnTo>
                <a:lnTo>
                  <a:pt x="12192" y="1524"/>
                </a:lnTo>
                <a:lnTo>
                  <a:pt x="15240" y="0"/>
                </a:lnTo>
                <a:lnTo>
                  <a:pt x="22860" y="0"/>
                </a:lnTo>
                <a:lnTo>
                  <a:pt x="32004" y="4572"/>
                </a:lnTo>
                <a:lnTo>
                  <a:pt x="33528" y="4572"/>
                </a:lnTo>
                <a:lnTo>
                  <a:pt x="41148" y="12192"/>
                </a:lnTo>
                <a:lnTo>
                  <a:pt x="44196" y="18288"/>
                </a:lnTo>
                <a:close/>
              </a:path>
              <a:path w="56515" h="254635">
                <a:moveTo>
                  <a:pt x="24384" y="24384"/>
                </a:moveTo>
                <a:lnTo>
                  <a:pt x="22860" y="21336"/>
                </a:lnTo>
                <a:lnTo>
                  <a:pt x="19812" y="19812"/>
                </a:lnTo>
                <a:lnTo>
                  <a:pt x="21336" y="19812"/>
                </a:lnTo>
                <a:lnTo>
                  <a:pt x="18288" y="18288"/>
                </a:lnTo>
                <a:lnTo>
                  <a:pt x="44196" y="18288"/>
                </a:lnTo>
                <a:lnTo>
                  <a:pt x="44196" y="16764"/>
                </a:lnTo>
                <a:lnTo>
                  <a:pt x="45720" y="19812"/>
                </a:lnTo>
                <a:lnTo>
                  <a:pt x="45720" y="21336"/>
                </a:lnTo>
                <a:lnTo>
                  <a:pt x="46228" y="22860"/>
                </a:lnTo>
                <a:lnTo>
                  <a:pt x="24384" y="22860"/>
                </a:lnTo>
                <a:lnTo>
                  <a:pt x="24384" y="24384"/>
                </a:lnTo>
                <a:close/>
              </a:path>
              <a:path w="56515" h="254635">
                <a:moveTo>
                  <a:pt x="21336" y="19812"/>
                </a:moveTo>
                <a:lnTo>
                  <a:pt x="16764" y="19812"/>
                </a:lnTo>
                <a:lnTo>
                  <a:pt x="15240" y="18288"/>
                </a:lnTo>
                <a:lnTo>
                  <a:pt x="18288" y="18288"/>
                </a:lnTo>
                <a:lnTo>
                  <a:pt x="21336" y="19812"/>
                </a:lnTo>
                <a:close/>
              </a:path>
              <a:path w="56515" h="254635">
                <a:moveTo>
                  <a:pt x="28956" y="36576"/>
                </a:moveTo>
                <a:lnTo>
                  <a:pt x="27432" y="32004"/>
                </a:lnTo>
                <a:lnTo>
                  <a:pt x="27432" y="28956"/>
                </a:lnTo>
                <a:lnTo>
                  <a:pt x="24384" y="22860"/>
                </a:lnTo>
                <a:lnTo>
                  <a:pt x="46228" y="22860"/>
                </a:lnTo>
                <a:lnTo>
                  <a:pt x="50292" y="35052"/>
                </a:lnTo>
                <a:lnTo>
                  <a:pt x="28956" y="35052"/>
                </a:lnTo>
                <a:lnTo>
                  <a:pt x="28956" y="36576"/>
                </a:lnTo>
                <a:close/>
              </a:path>
              <a:path w="56515" h="254635">
                <a:moveTo>
                  <a:pt x="53340" y="45720"/>
                </a:moveTo>
                <a:lnTo>
                  <a:pt x="32004" y="45720"/>
                </a:lnTo>
                <a:lnTo>
                  <a:pt x="30480" y="39624"/>
                </a:lnTo>
                <a:lnTo>
                  <a:pt x="28956" y="35052"/>
                </a:lnTo>
                <a:lnTo>
                  <a:pt x="50292" y="35052"/>
                </a:lnTo>
                <a:lnTo>
                  <a:pt x="51816" y="39624"/>
                </a:lnTo>
                <a:lnTo>
                  <a:pt x="51816" y="41148"/>
                </a:lnTo>
                <a:lnTo>
                  <a:pt x="53340" y="45720"/>
                </a:lnTo>
                <a:close/>
              </a:path>
              <a:path w="56515" h="254635">
                <a:moveTo>
                  <a:pt x="32004" y="50292"/>
                </a:moveTo>
                <a:lnTo>
                  <a:pt x="30480" y="44196"/>
                </a:lnTo>
                <a:lnTo>
                  <a:pt x="32004" y="45720"/>
                </a:lnTo>
                <a:lnTo>
                  <a:pt x="53340" y="45720"/>
                </a:lnTo>
                <a:lnTo>
                  <a:pt x="53340" y="48768"/>
                </a:lnTo>
                <a:lnTo>
                  <a:pt x="32004" y="48768"/>
                </a:lnTo>
                <a:lnTo>
                  <a:pt x="32004" y="50292"/>
                </a:lnTo>
                <a:close/>
              </a:path>
              <a:path w="56515" h="254635">
                <a:moveTo>
                  <a:pt x="45720" y="254507"/>
                </a:moveTo>
                <a:lnTo>
                  <a:pt x="32004" y="254507"/>
                </a:lnTo>
                <a:lnTo>
                  <a:pt x="27432" y="248412"/>
                </a:lnTo>
                <a:lnTo>
                  <a:pt x="25908" y="242316"/>
                </a:lnTo>
                <a:lnTo>
                  <a:pt x="25908" y="230124"/>
                </a:lnTo>
                <a:lnTo>
                  <a:pt x="27432" y="224028"/>
                </a:lnTo>
                <a:lnTo>
                  <a:pt x="27432" y="192024"/>
                </a:lnTo>
                <a:lnTo>
                  <a:pt x="28956" y="184404"/>
                </a:lnTo>
                <a:lnTo>
                  <a:pt x="28956" y="167640"/>
                </a:lnTo>
                <a:lnTo>
                  <a:pt x="30480" y="158496"/>
                </a:lnTo>
                <a:lnTo>
                  <a:pt x="30480" y="141732"/>
                </a:lnTo>
                <a:lnTo>
                  <a:pt x="32004" y="131064"/>
                </a:lnTo>
                <a:lnTo>
                  <a:pt x="32004" y="121920"/>
                </a:lnTo>
                <a:lnTo>
                  <a:pt x="33528" y="112776"/>
                </a:lnTo>
                <a:lnTo>
                  <a:pt x="33528" y="64008"/>
                </a:lnTo>
                <a:lnTo>
                  <a:pt x="32004" y="54864"/>
                </a:lnTo>
                <a:lnTo>
                  <a:pt x="32004" y="48768"/>
                </a:lnTo>
                <a:lnTo>
                  <a:pt x="53340" y="48768"/>
                </a:lnTo>
                <a:lnTo>
                  <a:pt x="53340" y="53340"/>
                </a:lnTo>
                <a:lnTo>
                  <a:pt x="54864" y="60960"/>
                </a:lnTo>
                <a:lnTo>
                  <a:pt x="54864" y="79248"/>
                </a:lnTo>
                <a:lnTo>
                  <a:pt x="56388" y="86868"/>
                </a:lnTo>
                <a:lnTo>
                  <a:pt x="54864" y="88392"/>
                </a:lnTo>
                <a:lnTo>
                  <a:pt x="54864" y="123444"/>
                </a:lnTo>
                <a:lnTo>
                  <a:pt x="53340" y="132588"/>
                </a:lnTo>
                <a:lnTo>
                  <a:pt x="53340" y="160020"/>
                </a:lnTo>
                <a:lnTo>
                  <a:pt x="51816" y="169164"/>
                </a:lnTo>
                <a:lnTo>
                  <a:pt x="51816" y="193547"/>
                </a:lnTo>
                <a:lnTo>
                  <a:pt x="50292" y="201168"/>
                </a:lnTo>
                <a:lnTo>
                  <a:pt x="50292" y="248412"/>
                </a:lnTo>
                <a:lnTo>
                  <a:pt x="45720" y="254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19644" y="4605528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20" h="43179">
                <a:moveTo>
                  <a:pt x="44196" y="12192"/>
                </a:moveTo>
                <a:lnTo>
                  <a:pt x="27432" y="12192"/>
                </a:lnTo>
                <a:lnTo>
                  <a:pt x="24384" y="10668"/>
                </a:lnTo>
                <a:lnTo>
                  <a:pt x="24384" y="9144"/>
                </a:lnTo>
                <a:lnTo>
                  <a:pt x="21336" y="7620"/>
                </a:lnTo>
                <a:lnTo>
                  <a:pt x="19812" y="6096"/>
                </a:lnTo>
                <a:lnTo>
                  <a:pt x="21336" y="3048"/>
                </a:lnTo>
                <a:lnTo>
                  <a:pt x="25908" y="0"/>
                </a:lnTo>
                <a:lnTo>
                  <a:pt x="35052" y="0"/>
                </a:lnTo>
                <a:lnTo>
                  <a:pt x="41148" y="6096"/>
                </a:lnTo>
                <a:lnTo>
                  <a:pt x="42672" y="9144"/>
                </a:lnTo>
                <a:lnTo>
                  <a:pt x="44196" y="10668"/>
                </a:lnTo>
                <a:lnTo>
                  <a:pt x="44196" y="12192"/>
                </a:lnTo>
                <a:close/>
              </a:path>
              <a:path w="45720" h="43179">
                <a:moveTo>
                  <a:pt x="12192" y="32004"/>
                </a:moveTo>
                <a:lnTo>
                  <a:pt x="9144" y="25908"/>
                </a:lnTo>
                <a:lnTo>
                  <a:pt x="6096" y="24384"/>
                </a:lnTo>
                <a:lnTo>
                  <a:pt x="7620" y="24384"/>
                </a:lnTo>
                <a:lnTo>
                  <a:pt x="0" y="16764"/>
                </a:lnTo>
                <a:lnTo>
                  <a:pt x="1524" y="10668"/>
                </a:lnTo>
                <a:lnTo>
                  <a:pt x="10668" y="1524"/>
                </a:lnTo>
                <a:lnTo>
                  <a:pt x="16764" y="3048"/>
                </a:lnTo>
                <a:lnTo>
                  <a:pt x="19812" y="6096"/>
                </a:lnTo>
                <a:lnTo>
                  <a:pt x="19812" y="7620"/>
                </a:lnTo>
                <a:lnTo>
                  <a:pt x="18288" y="10668"/>
                </a:lnTo>
                <a:lnTo>
                  <a:pt x="18288" y="12192"/>
                </a:lnTo>
                <a:lnTo>
                  <a:pt x="19812" y="15240"/>
                </a:lnTo>
                <a:lnTo>
                  <a:pt x="19812" y="22860"/>
                </a:lnTo>
                <a:lnTo>
                  <a:pt x="45720" y="22860"/>
                </a:lnTo>
                <a:lnTo>
                  <a:pt x="45720" y="25908"/>
                </a:lnTo>
                <a:lnTo>
                  <a:pt x="44196" y="28956"/>
                </a:lnTo>
                <a:lnTo>
                  <a:pt x="44196" y="30480"/>
                </a:lnTo>
                <a:lnTo>
                  <a:pt x="12192" y="30480"/>
                </a:lnTo>
                <a:lnTo>
                  <a:pt x="12192" y="32004"/>
                </a:lnTo>
                <a:close/>
              </a:path>
              <a:path w="45720" h="43179">
                <a:moveTo>
                  <a:pt x="22156" y="19343"/>
                </a:moveTo>
                <a:lnTo>
                  <a:pt x="22860" y="18288"/>
                </a:lnTo>
                <a:lnTo>
                  <a:pt x="21336" y="18288"/>
                </a:lnTo>
                <a:lnTo>
                  <a:pt x="18288" y="12192"/>
                </a:lnTo>
                <a:lnTo>
                  <a:pt x="18288" y="10668"/>
                </a:lnTo>
                <a:lnTo>
                  <a:pt x="19812" y="7620"/>
                </a:lnTo>
                <a:lnTo>
                  <a:pt x="19812" y="6096"/>
                </a:lnTo>
                <a:lnTo>
                  <a:pt x="21336" y="7620"/>
                </a:lnTo>
                <a:lnTo>
                  <a:pt x="24384" y="9144"/>
                </a:lnTo>
                <a:lnTo>
                  <a:pt x="24384" y="10668"/>
                </a:lnTo>
                <a:lnTo>
                  <a:pt x="25908" y="12192"/>
                </a:lnTo>
                <a:lnTo>
                  <a:pt x="35052" y="16764"/>
                </a:lnTo>
                <a:lnTo>
                  <a:pt x="27432" y="18288"/>
                </a:lnTo>
                <a:lnTo>
                  <a:pt x="22860" y="18288"/>
                </a:lnTo>
                <a:lnTo>
                  <a:pt x="20828" y="19304"/>
                </a:lnTo>
                <a:lnTo>
                  <a:pt x="22352" y="19304"/>
                </a:lnTo>
                <a:lnTo>
                  <a:pt x="22156" y="19343"/>
                </a:lnTo>
                <a:close/>
              </a:path>
              <a:path w="45720" h="43179">
                <a:moveTo>
                  <a:pt x="45720" y="22860"/>
                </a:moveTo>
                <a:lnTo>
                  <a:pt x="19812" y="22860"/>
                </a:lnTo>
                <a:lnTo>
                  <a:pt x="22156" y="19343"/>
                </a:lnTo>
                <a:lnTo>
                  <a:pt x="35052" y="16764"/>
                </a:lnTo>
                <a:lnTo>
                  <a:pt x="25908" y="12192"/>
                </a:lnTo>
                <a:lnTo>
                  <a:pt x="24384" y="10668"/>
                </a:lnTo>
                <a:lnTo>
                  <a:pt x="27432" y="12192"/>
                </a:lnTo>
                <a:lnTo>
                  <a:pt x="44196" y="12192"/>
                </a:lnTo>
                <a:lnTo>
                  <a:pt x="44196" y="15240"/>
                </a:lnTo>
                <a:lnTo>
                  <a:pt x="44958" y="15240"/>
                </a:lnTo>
                <a:lnTo>
                  <a:pt x="45720" y="16764"/>
                </a:lnTo>
                <a:lnTo>
                  <a:pt x="45720" y="22860"/>
                </a:lnTo>
                <a:close/>
              </a:path>
              <a:path w="45720" h="43179">
                <a:moveTo>
                  <a:pt x="44958" y="15240"/>
                </a:moveTo>
                <a:lnTo>
                  <a:pt x="44196" y="15240"/>
                </a:lnTo>
                <a:lnTo>
                  <a:pt x="44196" y="13716"/>
                </a:lnTo>
                <a:lnTo>
                  <a:pt x="44958" y="15240"/>
                </a:lnTo>
                <a:close/>
              </a:path>
              <a:path w="45720" h="43179">
                <a:moveTo>
                  <a:pt x="19812" y="19812"/>
                </a:moveTo>
                <a:lnTo>
                  <a:pt x="19812" y="15240"/>
                </a:lnTo>
                <a:lnTo>
                  <a:pt x="21336" y="18288"/>
                </a:lnTo>
                <a:lnTo>
                  <a:pt x="20828" y="19304"/>
                </a:lnTo>
                <a:lnTo>
                  <a:pt x="19812" y="19812"/>
                </a:lnTo>
                <a:close/>
              </a:path>
              <a:path w="45720" h="43179">
                <a:moveTo>
                  <a:pt x="20658" y="19642"/>
                </a:moveTo>
                <a:lnTo>
                  <a:pt x="20828" y="19304"/>
                </a:lnTo>
                <a:lnTo>
                  <a:pt x="22860" y="18288"/>
                </a:lnTo>
                <a:lnTo>
                  <a:pt x="22156" y="19343"/>
                </a:lnTo>
                <a:lnTo>
                  <a:pt x="20658" y="19642"/>
                </a:lnTo>
                <a:close/>
              </a:path>
              <a:path w="45720" h="43179">
                <a:moveTo>
                  <a:pt x="19812" y="19812"/>
                </a:moveTo>
                <a:lnTo>
                  <a:pt x="20828" y="19304"/>
                </a:lnTo>
                <a:lnTo>
                  <a:pt x="20658" y="19642"/>
                </a:lnTo>
                <a:lnTo>
                  <a:pt x="19812" y="19812"/>
                </a:lnTo>
                <a:close/>
              </a:path>
              <a:path w="45720" h="43179">
                <a:moveTo>
                  <a:pt x="19812" y="22860"/>
                </a:moveTo>
                <a:lnTo>
                  <a:pt x="19812" y="21336"/>
                </a:lnTo>
                <a:lnTo>
                  <a:pt x="20658" y="19642"/>
                </a:lnTo>
                <a:lnTo>
                  <a:pt x="22156" y="19343"/>
                </a:lnTo>
                <a:lnTo>
                  <a:pt x="19812" y="22860"/>
                </a:lnTo>
                <a:close/>
              </a:path>
              <a:path w="45720" h="43179">
                <a:moveTo>
                  <a:pt x="19812" y="21336"/>
                </a:moveTo>
                <a:lnTo>
                  <a:pt x="19812" y="19812"/>
                </a:lnTo>
                <a:lnTo>
                  <a:pt x="20658" y="19642"/>
                </a:lnTo>
                <a:lnTo>
                  <a:pt x="19812" y="21336"/>
                </a:lnTo>
                <a:close/>
              </a:path>
              <a:path w="45720" h="43179">
                <a:moveTo>
                  <a:pt x="30480" y="42672"/>
                </a:moveTo>
                <a:lnTo>
                  <a:pt x="24384" y="41148"/>
                </a:lnTo>
                <a:lnTo>
                  <a:pt x="21336" y="39624"/>
                </a:lnTo>
                <a:lnTo>
                  <a:pt x="19812" y="38100"/>
                </a:lnTo>
                <a:lnTo>
                  <a:pt x="16764" y="36576"/>
                </a:lnTo>
                <a:lnTo>
                  <a:pt x="13716" y="33528"/>
                </a:lnTo>
                <a:lnTo>
                  <a:pt x="12192" y="30480"/>
                </a:lnTo>
                <a:lnTo>
                  <a:pt x="44196" y="30480"/>
                </a:lnTo>
                <a:lnTo>
                  <a:pt x="44196" y="33528"/>
                </a:lnTo>
                <a:lnTo>
                  <a:pt x="42672" y="35052"/>
                </a:lnTo>
                <a:lnTo>
                  <a:pt x="39624" y="36576"/>
                </a:lnTo>
                <a:lnTo>
                  <a:pt x="36576" y="41148"/>
                </a:lnTo>
                <a:lnTo>
                  <a:pt x="30480" y="42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952232" y="4415028"/>
            <a:ext cx="155448" cy="21590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177783" y="4407408"/>
            <a:ext cx="236220" cy="2225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091428" y="4905755"/>
            <a:ext cx="591311" cy="62484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754367" y="5212079"/>
            <a:ext cx="507492" cy="26060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373111" y="5146548"/>
            <a:ext cx="205740" cy="243839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7653528" y="5073396"/>
            <a:ext cx="79375" cy="264160"/>
          </a:xfrm>
          <a:custGeom>
            <a:avLst/>
            <a:gdLst/>
            <a:ahLst/>
            <a:cxnLst/>
            <a:rect l="l" t="t" r="r" b="b"/>
            <a:pathLst>
              <a:path w="79375" h="264160">
                <a:moveTo>
                  <a:pt x="4572" y="16764"/>
                </a:moveTo>
                <a:lnTo>
                  <a:pt x="4572" y="13716"/>
                </a:lnTo>
                <a:lnTo>
                  <a:pt x="6096" y="10668"/>
                </a:lnTo>
                <a:lnTo>
                  <a:pt x="6096" y="9144"/>
                </a:lnTo>
                <a:lnTo>
                  <a:pt x="7620" y="6096"/>
                </a:lnTo>
                <a:lnTo>
                  <a:pt x="9144" y="4572"/>
                </a:lnTo>
                <a:lnTo>
                  <a:pt x="12192" y="3048"/>
                </a:lnTo>
                <a:lnTo>
                  <a:pt x="13716" y="3048"/>
                </a:lnTo>
                <a:lnTo>
                  <a:pt x="16764" y="1524"/>
                </a:lnTo>
                <a:lnTo>
                  <a:pt x="18288" y="0"/>
                </a:lnTo>
                <a:lnTo>
                  <a:pt x="21336" y="0"/>
                </a:lnTo>
                <a:lnTo>
                  <a:pt x="22860" y="1524"/>
                </a:lnTo>
                <a:lnTo>
                  <a:pt x="27432" y="1524"/>
                </a:lnTo>
                <a:lnTo>
                  <a:pt x="28956" y="3048"/>
                </a:lnTo>
                <a:lnTo>
                  <a:pt x="32004" y="4572"/>
                </a:lnTo>
                <a:lnTo>
                  <a:pt x="35052" y="7620"/>
                </a:lnTo>
                <a:lnTo>
                  <a:pt x="36576" y="10668"/>
                </a:lnTo>
                <a:lnTo>
                  <a:pt x="38100" y="12192"/>
                </a:lnTo>
                <a:lnTo>
                  <a:pt x="39624" y="15240"/>
                </a:lnTo>
                <a:lnTo>
                  <a:pt x="6096" y="15240"/>
                </a:lnTo>
                <a:lnTo>
                  <a:pt x="4572" y="16764"/>
                </a:lnTo>
                <a:close/>
              </a:path>
              <a:path w="79375" h="264160">
                <a:moveTo>
                  <a:pt x="10668" y="36576"/>
                </a:moveTo>
                <a:lnTo>
                  <a:pt x="6096" y="35052"/>
                </a:lnTo>
                <a:lnTo>
                  <a:pt x="3048" y="33528"/>
                </a:lnTo>
                <a:lnTo>
                  <a:pt x="0" y="28956"/>
                </a:lnTo>
                <a:lnTo>
                  <a:pt x="1524" y="24384"/>
                </a:lnTo>
                <a:lnTo>
                  <a:pt x="6096" y="15240"/>
                </a:lnTo>
                <a:lnTo>
                  <a:pt x="39624" y="15240"/>
                </a:lnTo>
                <a:lnTo>
                  <a:pt x="41656" y="18288"/>
                </a:lnTo>
                <a:lnTo>
                  <a:pt x="24384" y="18288"/>
                </a:lnTo>
                <a:lnTo>
                  <a:pt x="22860" y="19812"/>
                </a:lnTo>
                <a:lnTo>
                  <a:pt x="18288" y="19812"/>
                </a:lnTo>
                <a:lnTo>
                  <a:pt x="19050" y="21336"/>
                </a:lnTo>
                <a:lnTo>
                  <a:pt x="18288" y="21336"/>
                </a:lnTo>
                <a:lnTo>
                  <a:pt x="19812" y="22860"/>
                </a:lnTo>
                <a:lnTo>
                  <a:pt x="19812" y="27432"/>
                </a:lnTo>
                <a:lnTo>
                  <a:pt x="18288" y="28956"/>
                </a:lnTo>
                <a:lnTo>
                  <a:pt x="18288" y="30480"/>
                </a:lnTo>
                <a:lnTo>
                  <a:pt x="15240" y="35052"/>
                </a:lnTo>
                <a:lnTo>
                  <a:pt x="10668" y="36576"/>
                </a:lnTo>
                <a:close/>
              </a:path>
              <a:path w="79375" h="264160">
                <a:moveTo>
                  <a:pt x="24384" y="33528"/>
                </a:moveTo>
                <a:lnTo>
                  <a:pt x="21336" y="24384"/>
                </a:lnTo>
                <a:lnTo>
                  <a:pt x="19812" y="24384"/>
                </a:lnTo>
                <a:lnTo>
                  <a:pt x="21336" y="21336"/>
                </a:lnTo>
                <a:lnTo>
                  <a:pt x="24384" y="18288"/>
                </a:lnTo>
                <a:lnTo>
                  <a:pt x="41656" y="18288"/>
                </a:lnTo>
                <a:lnTo>
                  <a:pt x="42672" y="19812"/>
                </a:lnTo>
                <a:lnTo>
                  <a:pt x="44196" y="24384"/>
                </a:lnTo>
                <a:lnTo>
                  <a:pt x="47244" y="30480"/>
                </a:lnTo>
                <a:lnTo>
                  <a:pt x="47625" y="32004"/>
                </a:lnTo>
                <a:lnTo>
                  <a:pt x="24384" y="32004"/>
                </a:lnTo>
                <a:lnTo>
                  <a:pt x="24384" y="33528"/>
                </a:lnTo>
                <a:close/>
              </a:path>
              <a:path w="79375" h="264160">
                <a:moveTo>
                  <a:pt x="19812" y="22860"/>
                </a:moveTo>
                <a:lnTo>
                  <a:pt x="18288" y="19812"/>
                </a:lnTo>
                <a:lnTo>
                  <a:pt x="22860" y="19812"/>
                </a:lnTo>
                <a:lnTo>
                  <a:pt x="21336" y="21336"/>
                </a:lnTo>
                <a:lnTo>
                  <a:pt x="19812" y="21336"/>
                </a:lnTo>
                <a:lnTo>
                  <a:pt x="19812" y="22860"/>
                </a:lnTo>
                <a:close/>
              </a:path>
              <a:path w="79375" h="264160">
                <a:moveTo>
                  <a:pt x="19812" y="22860"/>
                </a:moveTo>
                <a:lnTo>
                  <a:pt x="18288" y="21336"/>
                </a:lnTo>
                <a:lnTo>
                  <a:pt x="19050" y="21336"/>
                </a:lnTo>
                <a:lnTo>
                  <a:pt x="19812" y="22860"/>
                </a:lnTo>
                <a:close/>
              </a:path>
              <a:path w="79375" h="264160">
                <a:moveTo>
                  <a:pt x="19812" y="22860"/>
                </a:moveTo>
                <a:lnTo>
                  <a:pt x="19812" y="21336"/>
                </a:lnTo>
                <a:lnTo>
                  <a:pt x="21336" y="21336"/>
                </a:lnTo>
                <a:lnTo>
                  <a:pt x="19812" y="22860"/>
                </a:lnTo>
                <a:close/>
              </a:path>
              <a:path w="79375" h="264160">
                <a:moveTo>
                  <a:pt x="19812" y="24384"/>
                </a:moveTo>
                <a:lnTo>
                  <a:pt x="19812" y="22860"/>
                </a:lnTo>
                <a:lnTo>
                  <a:pt x="21336" y="21336"/>
                </a:lnTo>
                <a:lnTo>
                  <a:pt x="19812" y="24384"/>
                </a:lnTo>
                <a:close/>
              </a:path>
              <a:path w="79375" h="264160">
                <a:moveTo>
                  <a:pt x="56007" y="226695"/>
                </a:moveTo>
                <a:lnTo>
                  <a:pt x="54864" y="220980"/>
                </a:lnTo>
                <a:lnTo>
                  <a:pt x="54864" y="213360"/>
                </a:lnTo>
                <a:lnTo>
                  <a:pt x="53340" y="205740"/>
                </a:lnTo>
                <a:lnTo>
                  <a:pt x="53340" y="198120"/>
                </a:lnTo>
                <a:lnTo>
                  <a:pt x="51816" y="188975"/>
                </a:lnTo>
                <a:lnTo>
                  <a:pt x="51816" y="179832"/>
                </a:lnTo>
                <a:lnTo>
                  <a:pt x="50292" y="170688"/>
                </a:lnTo>
                <a:lnTo>
                  <a:pt x="50292" y="160020"/>
                </a:lnTo>
                <a:lnTo>
                  <a:pt x="48768" y="150876"/>
                </a:lnTo>
                <a:lnTo>
                  <a:pt x="47244" y="140208"/>
                </a:lnTo>
                <a:lnTo>
                  <a:pt x="47244" y="129540"/>
                </a:lnTo>
                <a:lnTo>
                  <a:pt x="42672" y="97536"/>
                </a:lnTo>
                <a:lnTo>
                  <a:pt x="41148" y="88392"/>
                </a:lnTo>
                <a:lnTo>
                  <a:pt x="38100" y="79248"/>
                </a:lnTo>
                <a:lnTo>
                  <a:pt x="35052" y="68580"/>
                </a:lnTo>
                <a:lnTo>
                  <a:pt x="33528" y="59436"/>
                </a:lnTo>
                <a:lnTo>
                  <a:pt x="30480" y="51816"/>
                </a:lnTo>
                <a:lnTo>
                  <a:pt x="28956" y="44196"/>
                </a:lnTo>
                <a:lnTo>
                  <a:pt x="25908" y="38100"/>
                </a:lnTo>
                <a:lnTo>
                  <a:pt x="24384" y="32004"/>
                </a:lnTo>
                <a:lnTo>
                  <a:pt x="47625" y="32004"/>
                </a:lnTo>
                <a:lnTo>
                  <a:pt x="48768" y="36576"/>
                </a:lnTo>
                <a:lnTo>
                  <a:pt x="51816" y="44196"/>
                </a:lnTo>
                <a:lnTo>
                  <a:pt x="57912" y="62484"/>
                </a:lnTo>
                <a:lnTo>
                  <a:pt x="59436" y="73152"/>
                </a:lnTo>
                <a:lnTo>
                  <a:pt x="62484" y="83820"/>
                </a:lnTo>
                <a:lnTo>
                  <a:pt x="65532" y="105156"/>
                </a:lnTo>
                <a:lnTo>
                  <a:pt x="68580" y="114300"/>
                </a:lnTo>
                <a:lnTo>
                  <a:pt x="68580" y="115824"/>
                </a:lnTo>
                <a:lnTo>
                  <a:pt x="70104" y="126492"/>
                </a:lnTo>
                <a:lnTo>
                  <a:pt x="70104" y="137160"/>
                </a:lnTo>
                <a:lnTo>
                  <a:pt x="71628" y="147828"/>
                </a:lnTo>
                <a:lnTo>
                  <a:pt x="71628" y="149352"/>
                </a:lnTo>
                <a:lnTo>
                  <a:pt x="73152" y="158496"/>
                </a:lnTo>
                <a:lnTo>
                  <a:pt x="73152" y="169164"/>
                </a:lnTo>
                <a:lnTo>
                  <a:pt x="74676" y="178308"/>
                </a:lnTo>
                <a:lnTo>
                  <a:pt x="74676" y="187452"/>
                </a:lnTo>
                <a:lnTo>
                  <a:pt x="77724" y="202692"/>
                </a:lnTo>
                <a:lnTo>
                  <a:pt x="77724" y="210311"/>
                </a:lnTo>
                <a:lnTo>
                  <a:pt x="79248" y="217932"/>
                </a:lnTo>
                <a:lnTo>
                  <a:pt x="79248" y="225552"/>
                </a:lnTo>
                <a:lnTo>
                  <a:pt x="56388" y="225552"/>
                </a:lnTo>
                <a:lnTo>
                  <a:pt x="56007" y="226695"/>
                </a:lnTo>
                <a:close/>
              </a:path>
              <a:path w="79375" h="264160">
                <a:moveTo>
                  <a:pt x="79248" y="248411"/>
                </a:moveTo>
                <a:lnTo>
                  <a:pt x="56388" y="248411"/>
                </a:lnTo>
                <a:lnTo>
                  <a:pt x="56388" y="227075"/>
                </a:lnTo>
                <a:lnTo>
                  <a:pt x="56083" y="227075"/>
                </a:lnTo>
                <a:lnTo>
                  <a:pt x="56007" y="226695"/>
                </a:lnTo>
                <a:lnTo>
                  <a:pt x="56388" y="225552"/>
                </a:lnTo>
                <a:lnTo>
                  <a:pt x="64008" y="225552"/>
                </a:lnTo>
                <a:lnTo>
                  <a:pt x="68580" y="227075"/>
                </a:lnTo>
                <a:lnTo>
                  <a:pt x="56388" y="227075"/>
                </a:lnTo>
                <a:lnTo>
                  <a:pt x="56388" y="228599"/>
                </a:lnTo>
                <a:lnTo>
                  <a:pt x="68580" y="228599"/>
                </a:lnTo>
                <a:lnTo>
                  <a:pt x="68580" y="231648"/>
                </a:lnTo>
                <a:lnTo>
                  <a:pt x="71018" y="237744"/>
                </a:lnTo>
                <a:lnTo>
                  <a:pt x="70104" y="237744"/>
                </a:lnTo>
                <a:lnTo>
                  <a:pt x="70866" y="239268"/>
                </a:lnTo>
                <a:lnTo>
                  <a:pt x="68580" y="239268"/>
                </a:lnTo>
                <a:lnTo>
                  <a:pt x="73152" y="243840"/>
                </a:lnTo>
                <a:lnTo>
                  <a:pt x="76962" y="243840"/>
                </a:lnTo>
                <a:lnTo>
                  <a:pt x="79248" y="248411"/>
                </a:lnTo>
                <a:close/>
              </a:path>
              <a:path w="79375" h="264160">
                <a:moveTo>
                  <a:pt x="79248" y="239268"/>
                </a:moveTo>
                <a:lnTo>
                  <a:pt x="71628" y="239268"/>
                </a:lnTo>
                <a:lnTo>
                  <a:pt x="68580" y="231648"/>
                </a:lnTo>
                <a:lnTo>
                  <a:pt x="68580" y="227075"/>
                </a:lnTo>
                <a:lnTo>
                  <a:pt x="64008" y="225552"/>
                </a:lnTo>
                <a:lnTo>
                  <a:pt x="79248" y="225552"/>
                </a:lnTo>
                <a:lnTo>
                  <a:pt x="79248" y="239268"/>
                </a:lnTo>
                <a:close/>
              </a:path>
              <a:path w="79375" h="264160">
                <a:moveTo>
                  <a:pt x="55626" y="245364"/>
                </a:moveTo>
                <a:lnTo>
                  <a:pt x="54864" y="242316"/>
                </a:lnTo>
                <a:lnTo>
                  <a:pt x="54864" y="230123"/>
                </a:lnTo>
                <a:lnTo>
                  <a:pt x="56007" y="226695"/>
                </a:lnTo>
                <a:lnTo>
                  <a:pt x="56388" y="228599"/>
                </a:lnTo>
                <a:lnTo>
                  <a:pt x="56388" y="243840"/>
                </a:lnTo>
                <a:lnTo>
                  <a:pt x="55626" y="245364"/>
                </a:lnTo>
                <a:close/>
              </a:path>
              <a:path w="79375" h="264160">
                <a:moveTo>
                  <a:pt x="79248" y="248411"/>
                </a:moveTo>
                <a:lnTo>
                  <a:pt x="76200" y="242316"/>
                </a:lnTo>
                <a:lnTo>
                  <a:pt x="71628" y="240792"/>
                </a:lnTo>
                <a:lnTo>
                  <a:pt x="70104" y="237744"/>
                </a:lnTo>
                <a:lnTo>
                  <a:pt x="71628" y="239268"/>
                </a:lnTo>
                <a:lnTo>
                  <a:pt x="79248" y="239268"/>
                </a:lnTo>
                <a:lnTo>
                  <a:pt x="79248" y="248411"/>
                </a:lnTo>
                <a:close/>
              </a:path>
              <a:path w="79375" h="264160">
                <a:moveTo>
                  <a:pt x="71628" y="239268"/>
                </a:moveTo>
                <a:lnTo>
                  <a:pt x="70104" y="237744"/>
                </a:lnTo>
                <a:lnTo>
                  <a:pt x="71018" y="237744"/>
                </a:lnTo>
                <a:lnTo>
                  <a:pt x="71628" y="239268"/>
                </a:lnTo>
                <a:close/>
              </a:path>
              <a:path w="79375" h="264160">
                <a:moveTo>
                  <a:pt x="73152" y="243840"/>
                </a:moveTo>
                <a:lnTo>
                  <a:pt x="68580" y="239268"/>
                </a:lnTo>
                <a:lnTo>
                  <a:pt x="71628" y="240792"/>
                </a:lnTo>
                <a:lnTo>
                  <a:pt x="73152" y="243840"/>
                </a:lnTo>
                <a:close/>
              </a:path>
              <a:path w="79375" h="264160">
                <a:moveTo>
                  <a:pt x="71628" y="240792"/>
                </a:moveTo>
                <a:lnTo>
                  <a:pt x="68580" y="239268"/>
                </a:lnTo>
                <a:lnTo>
                  <a:pt x="70866" y="239268"/>
                </a:lnTo>
                <a:lnTo>
                  <a:pt x="71628" y="240792"/>
                </a:lnTo>
                <a:close/>
              </a:path>
              <a:path w="79375" h="264160">
                <a:moveTo>
                  <a:pt x="76962" y="243840"/>
                </a:moveTo>
                <a:lnTo>
                  <a:pt x="73152" y="243840"/>
                </a:lnTo>
                <a:lnTo>
                  <a:pt x="71628" y="240792"/>
                </a:lnTo>
                <a:lnTo>
                  <a:pt x="76200" y="242316"/>
                </a:lnTo>
                <a:lnTo>
                  <a:pt x="76962" y="243840"/>
                </a:lnTo>
                <a:close/>
              </a:path>
              <a:path w="79375" h="264160">
                <a:moveTo>
                  <a:pt x="55778" y="245973"/>
                </a:moveTo>
                <a:lnTo>
                  <a:pt x="55626" y="245363"/>
                </a:lnTo>
                <a:lnTo>
                  <a:pt x="56388" y="243840"/>
                </a:lnTo>
                <a:lnTo>
                  <a:pt x="56387" y="245364"/>
                </a:lnTo>
                <a:lnTo>
                  <a:pt x="55778" y="245973"/>
                </a:lnTo>
                <a:close/>
              </a:path>
              <a:path w="79375" h="264160">
                <a:moveTo>
                  <a:pt x="56388" y="248411"/>
                </a:moveTo>
                <a:lnTo>
                  <a:pt x="55778" y="245973"/>
                </a:lnTo>
                <a:lnTo>
                  <a:pt x="56388" y="245363"/>
                </a:lnTo>
                <a:lnTo>
                  <a:pt x="56388" y="248411"/>
                </a:lnTo>
                <a:close/>
              </a:path>
              <a:path w="79375" h="264160">
                <a:moveTo>
                  <a:pt x="54864" y="246887"/>
                </a:moveTo>
                <a:lnTo>
                  <a:pt x="55626" y="245364"/>
                </a:lnTo>
                <a:lnTo>
                  <a:pt x="55778" y="245973"/>
                </a:lnTo>
                <a:lnTo>
                  <a:pt x="54864" y="246887"/>
                </a:lnTo>
                <a:close/>
              </a:path>
              <a:path w="79375" h="264160">
                <a:moveTo>
                  <a:pt x="68580" y="263652"/>
                </a:moveTo>
                <a:lnTo>
                  <a:pt x="62484" y="260604"/>
                </a:lnTo>
                <a:lnTo>
                  <a:pt x="56388" y="259080"/>
                </a:lnTo>
                <a:lnTo>
                  <a:pt x="53340" y="252984"/>
                </a:lnTo>
                <a:lnTo>
                  <a:pt x="54864" y="246887"/>
                </a:lnTo>
                <a:lnTo>
                  <a:pt x="55778" y="245973"/>
                </a:lnTo>
                <a:lnTo>
                  <a:pt x="56388" y="248411"/>
                </a:lnTo>
                <a:lnTo>
                  <a:pt x="79248" y="248411"/>
                </a:lnTo>
                <a:lnTo>
                  <a:pt x="76200" y="254508"/>
                </a:lnTo>
                <a:lnTo>
                  <a:pt x="74676" y="260604"/>
                </a:lnTo>
                <a:lnTo>
                  <a:pt x="68580" y="2636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78723" y="4959096"/>
            <a:ext cx="134620" cy="320040"/>
          </a:xfrm>
          <a:custGeom>
            <a:avLst/>
            <a:gdLst/>
            <a:ahLst/>
            <a:cxnLst/>
            <a:rect l="l" t="t" r="r" b="b"/>
            <a:pathLst>
              <a:path w="134620" h="320039">
                <a:moveTo>
                  <a:pt x="117348" y="3048"/>
                </a:moveTo>
                <a:lnTo>
                  <a:pt x="123444" y="0"/>
                </a:lnTo>
                <a:lnTo>
                  <a:pt x="124663" y="609"/>
                </a:lnTo>
                <a:lnTo>
                  <a:pt x="117348" y="3048"/>
                </a:lnTo>
                <a:close/>
              </a:path>
              <a:path w="134620" h="320039">
                <a:moveTo>
                  <a:pt x="132588" y="7620"/>
                </a:moveTo>
                <a:lnTo>
                  <a:pt x="131064" y="4572"/>
                </a:lnTo>
                <a:lnTo>
                  <a:pt x="129540" y="3048"/>
                </a:lnTo>
                <a:lnTo>
                  <a:pt x="124663" y="609"/>
                </a:lnTo>
                <a:lnTo>
                  <a:pt x="126492" y="0"/>
                </a:lnTo>
                <a:lnTo>
                  <a:pt x="131064" y="3048"/>
                </a:lnTo>
                <a:lnTo>
                  <a:pt x="132588" y="7620"/>
                </a:lnTo>
                <a:close/>
              </a:path>
              <a:path w="134620" h="320039">
                <a:moveTo>
                  <a:pt x="114300" y="13716"/>
                </a:moveTo>
                <a:lnTo>
                  <a:pt x="114300" y="12192"/>
                </a:lnTo>
                <a:lnTo>
                  <a:pt x="112776" y="7620"/>
                </a:lnTo>
                <a:lnTo>
                  <a:pt x="117348" y="3048"/>
                </a:lnTo>
                <a:lnTo>
                  <a:pt x="124663" y="609"/>
                </a:lnTo>
                <a:lnTo>
                  <a:pt x="129540" y="3048"/>
                </a:lnTo>
                <a:lnTo>
                  <a:pt x="131064" y="4572"/>
                </a:lnTo>
                <a:lnTo>
                  <a:pt x="132588" y="7620"/>
                </a:lnTo>
                <a:lnTo>
                  <a:pt x="132588" y="10668"/>
                </a:lnTo>
                <a:lnTo>
                  <a:pt x="115824" y="10668"/>
                </a:lnTo>
                <a:lnTo>
                  <a:pt x="114300" y="13716"/>
                </a:lnTo>
                <a:close/>
              </a:path>
              <a:path w="134620" h="320039">
                <a:moveTo>
                  <a:pt x="112776" y="16764"/>
                </a:moveTo>
                <a:lnTo>
                  <a:pt x="99060" y="16764"/>
                </a:lnTo>
                <a:lnTo>
                  <a:pt x="103632" y="12192"/>
                </a:lnTo>
                <a:lnTo>
                  <a:pt x="103632" y="10668"/>
                </a:lnTo>
                <a:lnTo>
                  <a:pt x="112776" y="4572"/>
                </a:lnTo>
                <a:lnTo>
                  <a:pt x="114300" y="4572"/>
                </a:lnTo>
                <a:lnTo>
                  <a:pt x="117348" y="3048"/>
                </a:lnTo>
                <a:lnTo>
                  <a:pt x="112776" y="7620"/>
                </a:lnTo>
                <a:lnTo>
                  <a:pt x="114300" y="12192"/>
                </a:lnTo>
                <a:lnTo>
                  <a:pt x="114300" y="13716"/>
                </a:lnTo>
                <a:lnTo>
                  <a:pt x="112776" y="16764"/>
                </a:lnTo>
                <a:close/>
              </a:path>
              <a:path w="134620" h="320039">
                <a:moveTo>
                  <a:pt x="132588" y="15240"/>
                </a:moveTo>
                <a:lnTo>
                  <a:pt x="132588" y="7620"/>
                </a:lnTo>
                <a:lnTo>
                  <a:pt x="134112" y="12192"/>
                </a:lnTo>
                <a:lnTo>
                  <a:pt x="132588" y="15240"/>
                </a:lnTo>
                <a:close/>
              </a:path>
              <a:path w="134620" h="320039">
                <a:moveTo>
                  <a:pt x="114300" y="15240"/>
                </a:moveTo>
                <a:lnTo>
                  <a:pt x="114300" y="13716"/>
                </a:lnTo>
                <a:lnTo>
                  <a:pt x="115824" y="10668"/>
                </a:lnTo>
                <a:lnTo>
                  <a:pt x="114300" y="15240"/>
                </a:lnTo>
                <a:close/>
              </a:path>
              <a:path w="134620" h="320039">
                <a:moveTo>
                  <a:pt x="132588" y="15240"/>
                </a:moveTo>
                <a:lnTo>
                  <a:pt x="114300" y="15240"/>
                </a:lnTo>
                <a:lnTo>
                  <a:pt x="115824" y="10668"/>
                </a:lnTo>
                <a:lnTo>
                  <a:pt x="132588" y="10668"/>
                </a:lnTo>
                <a:lnTo>
                  <a:pt x="132588" y="15240"/>
                </a:lnTo>
                <a:close/>
              </a:path>
              <a:path w="134620" h="320039">
                <a:moveTo>
                  <a:pt x="106680" y="33528"/>
                </a:moveTo>
                <a:lnTo>
                  <a:pt x="108204" y="30480"/>
                </a:lnTo>
                <a:lnTo>
                  <a:pt x="109728" y="25908"/>
                </a:lnTo>
                <a:lnTo>
                  <a:pt x="109728" y="22860"/>
                </a:lnTo>
                <a:lnTo>
                  <a:pt x="111252" y="22860"/>
                </a:lnTo>
                <a:lnTo>
                  <a:pt x="111252" y="19812"/>
                </a:lnTo>
                <a:lnTo>
                  <a:pt x="114300" y="13716"/>
                </a:lnTo>
                <a:lnTo>
                  <a:pt x="114300" y="15240"/>
                </a:lnTo>
                <a:lnTo>
                  <a:pt x="132588" y="15240"/>
                </a:lnTo>
                <a:lnTo>
                  <a:pt x="131064" y="18288"/>
                </a:lnTo>
                <a:lnTo>
                  <a:pt x="126492" y="19812"/>
                </a:lnTo>
                <a:lnTo>
                  <a:pt x="123444" y="19812"/>
                </a:lnTo>
                <a:lnTo>
                  <a:pt x="120396" y="21336"/>
                </a:lnTo>
                <a:lnTo>
                  <a:pt x="121920" y="21336"/>
                </a:lnTo>
                <a:lnTo>
                  <a:pt x="118872" y="22860"/>
                </a:lnTo>
                <a:lnTo>
                  <a:pt x="112776" y="28956"/>
                </a:lnTo>
                <a:lnTo>
                  <a:pt x="112776" y="30480"/>
                </a:lnTo>
                <a:lnTo>
                  <a:pt x="106680" y="33528"/>
                </a:lnTo>
                <a:close/>
              </a:path>
              <a:path w="134620" h="320039">
                <a:moveTo>
                  <a:pt x="108204" y="318516"/>
                </a:moveTo>
                <a:lnTo>
                  <a:pt x="65532" y="318516"/>
                </a:lnTo>
                <a:lnTo>
                  <a:pt x="56388" y="315468"/>
                </a:lnTo>
                <a:lnTo>
                  <a:pt x="48768" y="312420"/>
                </a:lnTo>
                <a:lnTo>
                  <a:pt x="45720" y="312420"/>
                </a:lnTo>
                <a:lnTo>
                  <a:pt x="38100" y="306324"/>
                </a:lnTo>
                <a:lnTo>
                  <a:pt x="30480" y="301752"/>
                </a:lnTo>
                <a:lnTo>
                  <a:pt x="30480" y="300228"/>
                </a:lnTo>
                <a:lnTo>
                  <a:pt x="22860" y="292608"/>
                </a:lnTo>
                <a:lnTo>
                  <a:pt x="18288" y="286512"/>
                </a:lnTo>
                <a:lnTo>
                  <a:pt x="16764" y="284988"/>
                </a:lnTo>
                <a:lnTo>
                  <a:pt x="12192" y="277368"/>
                </a:lnTo>
                <a:lnTo>
                  <a:pt x="12192" y="275844"/>
                </a:lnTo>
                <a:lnTo>
                  <a:pt x="7620" y="268224"/>
                </a:lnTo>
                <a:lnTo>
                  <a:pt x="7620" y="266700"/>
                </a:lnTo>
                <a:lnTo>
                  <a:pt x="4572" y="257556"/>
                </a:lnTo>
                <a:lnTo>
                  <a:pt x="4572" y="256032"/>
                </a:lnTo>
                <a:lnTo>
                  <a:pt x="1524" y="246888"/>
                </a:lnTo>
                <a:lnTo>
                  <a:pt x="0" y="234695"/>
                </a:lnTo>
                <a:lnTo>
                  <a:pt x="0" y="210312"/>
                </a:lnTo>
                <a:lnTo>
                  <a:pt x="1524" y="199644"/>
                </a:lnTo>
                <a:lnTo>
                  <a:pt x="3048" y="187452"/>
                </a:lnTo>
                <a:lnTo>
                  <a:pt x="9144" y="163068"/>
                </a:lnTo>
                <a:lnTo>
                  <a:pt x="18288" y="138684"/>
                </a:lnTo>
                <a:lnTo>
                  <a:pt x="18288" y="137160"/>
                </a:lnTo>
                <a:lnTo>
                  <a:pt x="22860" y="126492"/>
                </a:lnTo>
                <a:lnTo>
                  <a:pt x="28956" y="114300"/>
                </a:lnTo>
                <a:lnTo>
                  <a:pt x="41148" y="92964"/>
                </a:lnTo>
                <a:lnTo>
                  <a:pt x="41148" y="91440"/>
                </a:lnTo>
                <a:lnTo>
                  <a:pt x="48768" y="82296"/>
                </a:lnTo>
                <a:lnTo>
                  <a:pt x="54864" y="70104"/>
                </a:lnTo>
                <a:lnTo>
                  <a:pt x="62484" y="59436"/>
                </a:lnTo>
                <a:lnTo>
                  <a:pt x="70104" y="50292"/>
                </a:lnTo>
                <a:lnTo>
                  <a:pt x="70104" y="48768"/>
                </a:lnTo>
                <a:lnTo>
                  <a:pt x="77724" y="41148"/>
                </a:lnTo>
                <a:lnTo>
                  <a:pt x="76200" y="41148"/>
                </a:lnTo>
                <a:lnTo>
                  <a:pt x="88392" y="25908"/>
                </a:lnTo>
                <a:lnTo>
                  <a:pt x="99060" y="15240"/>
                </a:lnTo>
                <a:lnTo>
                  <a:pt x="99060" y="16764"/>
                </a:lnTo>
                <a:lnTo>
                  <a:pt x="112776" y="16764"/>
                </a:lnTo>
                <a:lnTo>
                  <a:pt x="111252" y="19812"/>
                </a:lnTo>
                <a:lnTo>
                  <a:pt x="111252" y="22860"/>
                </a:lnTo>
                <a:lnTo>
                  <a:pt x="109728" y="22860"/>
                </a:lnTo>
                <a:lnTo>
                  <a:pt x="109728" y="25908"/>
                </a:lnTo>
                <a:lnTo>
                  <a:pt x="108204" y="30480"/>
                </a:lnTo>
                <a:lnTo>
                  <a:pt x="106680" y="33528"/>
                </a:lnTo>
                <a:lnTo>
                  <a:pt x="107397" y="34603"/>
                </a:lnTo>
                <a:lnTo>
                  <a:pt x="104775" y="38100"/>
                </a:lnTo>
                <a:lnTo>
                  <a:pt x="103632" y="38100"/>
                </a:lnTo>
                <a:lnTo>
                  <a:pt x="97536" y="45720"/>
                </a:lnTo>
                <a:lnTo>
                  <a:pt x="99060" y="45720"/>
                </a:lnTo>
                <a:lnTo>
                  <a:pt x="92964" y="53340"/>
                </a:lnTo>
                <a:lnTo>
                  <a:pt x="85344" y="60960"/>
                </a:lnTo>
                <a:lnTo>
                  <a:pt x="86868" y="60960"/>
                </a:lnTo>
                <a:lnTo>
                  <a:pt x="71628" y="82296"/>
                </a:lnTo>
                <a:lnTo>
                  <a:pt x="72199" y="82296"/>
                </a:lnTo>
                <a:lnTo>
                  <a:pt x="65532" y="92964"/>
                </a:lnTo>
                <a:lnTo>
                  <a:pt x="60306" y="102108"/>
                </a:lnTo>
                <a:lnTo>
                  <a:pt x="59436" y="102108"/>
                </a:lnTo>
                <a:lnTo>
                  <a:pt x="54102" y="112776"/>
                </a:lnTo>
                <a:lnTo>
                  <a:pt x="53340" y="112776"/>
                </a:lnTo>
                <a:lnTo>
                  <a:pt x="48768" y="123444"/>
                </a:lnTo>
                <a:lnTo>
                  <a:pt x="42672" y="135636"/>
                </a:lnTo>
                <a:lnTo>
                  <a:pt x="38100" y="146304"/>
                </a:lnTo>
                <a:lnTo>
                  <a:pt x="35052" y="156972"/>
                </a:lnTo>
                <a:lnTo>
                  <a:pt x="30480" y="169164"/>
                </a:lnTo>
                <a:lnTo>
                  <a:pt x="27813" y="179832"/>
                </a:lnTo>
                <a:lnTo>
                  <a:pt x="27432" y="179832"/>
                </a:lnTo>
                <a:lnTo>
                  <a:pt x="26098" y="190500"/>
                </a:lnTo>
                <a:lnTo>
                  <a:pt x="25908" y="190500"/>
                </a:lnTo>
                <a:lnTo>
                  <a:pt x="24384" y="202692"/>
                </a:lnTo>
                <a:lnTo>
                  <a:pt x="21553" y="222504"/>
                </a:lnTo>
                <a:lnTo>
                  <a:pt x="21336" y="222504"/>
                </a:lnTo>
                <a:lnTo>
                  <a:pt x="21336" y="224028"/>
                </a:lnTo>
                <a:lnTo>
                  <a:pt x="21553" y="224028"/>
                </a:lnTo>
                <a:lnTo>
                  <a:pt x="22860" y="233171"/>
                </a:lnTo>
                <a:lnTo>
                  <a:pt x="23077" y="233171"/>
                </a:lnTo>
                <a:lnTo>
                  <a:pt x="24384" y="242316"/>
                </a:lnTo>
                <a:lnTo>
                  <a:pt x="25908" y="251459"/>
                </a:lnTo>
                <a:lnTo>
                  <a:pt x="26416" y="251459"/>
                </a:lnTo>
                <a:lnTo>
                  <a:pt x="28956" y="259080"/>
                </a:lnTo>
                <a:lnTo>
                  <a:pt x="32004" y="266700"/>
                </a:lnTo>
                <a:lnTo>
                  <a:pt x="32766" y="266700"/>
                </a:lnTo>
                <a:lnTo>
                  <a:pt x="36576" y="274320"/>
                </a:lnTo>
                <a:lnTo>
                  <a:pt x="37719" y="274320"/>
                </a:lnTo>
                <a:lnTo>
                  <a:pt x="40005" y="277368"/>
                </a:lnTo>
                <a:lnTo>
                  <a:pt x="39624" y="277368"/>
                </a:lnTo>
                <a:lnTo>
                  <a:pt x="45720" y="283464"/>
                </a:lnTo>
                <a:lnTo>
                  <a:pt x="51816" y="288035"/>
                </a:lnTo>
                <a:lnTo>
                  <a:pt x="50292" y="288035"/>
                </a:lnTo>
                <a:lnTo>
                  <a:pt x="57912" y="292608"/>
                </a:lnTo>
                <a:lnTo>
                  <a:pt x="60198" y="292608"/>
                </a:lnTo>
                <a:lnTo>
                  <a:pt x="71628" y="297180"/>
                </a:lnTo>
                <a:lnTo>
                  <a:pt x="80772" y="298704"/>
                </a:lnTo>
                <a:lnTo>
                  <a:pt x="79248" y="298704"/>
                </a:lnTo>
                <a:lnTo>
                  <a:pt x="88392" y="300228"/>
                </a:lnTo>
                <a:lnTo>
                  <a:pt x="121920" y="300228"/>
                </a:lnTo>
                <a:lnTo>
                  <a:pt x="124968" y="309371"/>
                </a:lnTo>
                <a:lnTo>
                  <a:pt x="121920" y="313944"/>
                </a:lnTo>
                <a:lnTo>
                  <a:pt x="108204" y="318516"/>
                </a:lnTo>
                <a:close/>
              </a:path>
              <a:path w="134620" h="320039">
                <a:moveTo>
                  <a:pt x="129540" y="22860"/>
                </a:moveTo>
                <a:lnTo>
                  <a:pt x="129540" y="21336"/>
                </a:lnTo>
                <a:lnTo>
                  <a:pt x="123444" y="21336"/>
                </a:lnTo>
                <a:lnTo>
                  <a:pt x="126492" y="19812"/>
                </a:lnTo>
                <a:lnTo>
                  <a:pt x="131064" y="18288"/>
                </a:lnTo>
                <a:lnTo>
                  <a:pt x="132588" y="15240"/>
                </a:lnTo>
                <a:lnTo>
                  <a:pt x="132588" y="18288"/>
                </a:lnTo>
                <a:lnTo>
                  <a:pt x="131064" y="19812"/>
                </a:lnTo>
                <a:lnTo>
                  <a:pt x="129540" y="22860"/>
                </a:lnTo>
                <a:close/>
              </a:path>
              <a:path w="134620" h="320039">
                <a:moveTo>
                  <a:pt x="123444" y="21336"/>
                </a:moveTo>
                <a:lnTo>
                  <a:pt x="120396" y="21336"/>
                </a:lnTo>
                <a:lnTo>
                  <a:pt x="123444" y="19812"/>
                </a:lnTo>
                <a:lnTo>
                  <a:pt x="123444" y="21336"/>
                </a:lnTo>
                <a:close/>
              </a:path>
              <a:path w="134620" h="320039">
                <a:moveTo>
                  <a:pt x="123444" y="21336"/>
                </a:moveTo>
                <a:lnTo>
                  <a:pt x="123444" y="19812"/>
                </a:lnTo>
                <a:lnTo>
                  <a:pt x="126492" y="19812"/>
                </a:lnTo>
                <a:lnTo>
                  <a:pt x="123444" y="21336"/>
                </a:lnTo>
                <a:close/>
              </a:path>
              <a:path w="134620" h="320039">
                <a:moveTo>
                  <a:pt x="117348" y="41148"/>
                </a:moveTo>
                <a:lnTo>
                  <a:pt x="114300" y="39624"/>
                </a:lnTo>
                <a:lnTo>
                  <a:pt x="109728" y="38100"/>
                </a:lnTo>
                <a:lnTo>
                  <a:pt x="107397" y="34603"/>
                </a:lnTo>
                <a:lnTo>
                  <a:pt x="108204" y="33528"/>
                </a:lnTo>
                <a:lnTo>
                  <a:pt x="106680" y="33528"/>
                </a:lnTo>
                <a:lnTo>
                  <a:pt x="112776" y="30480"/>
                </a:lnTo>
                <a:lnTo>
                  <a:pt x="112776" y="28956"/>
                </a:lnTo>
                <a:lnTo>
                  <a:pt x="118872" y="22860"/>
                </a:lnTo>
                <a:lnTo>
                  <a:pt x="121920" y="21336"/>
                </a:lnTo>
                <a:lnTo>
                  <a:pt x="129540" y="21336"/>
                </a:lnTo>
                <a:lnTo>
                  <a:pt x="129540" y="24384"/>
                </a:lnTo>
                <a:lnTo>
                  <a:pt x="128016" y="27432"/>
                </a:lnTo>
                <a:lnTo>
                  <a:pt x="124968" y="30480"/>
                </a:lnTo>
                <a:lnTo>
                  <a:pt x="124968" y="32004"/>
                </a:lnTo>
                <a:lnTo>
                  <a:pt x="124206" y="33528"/>
                </a:lnTo>
                <a:lnTo>
                  <a:pt x="108204" y="33528"/>
                </a:lnTo>
                <a:lnTo>
                  <a:pt x="107397" y="34603"/>
                </a:lnTo>
                <a:lnTo>
                  <a:pt x="123668" y="34603"/>
                </a:lnTo>
                <a:lnTo>
                  <a:pt x="123444" y="35052"/>
                </a:lnTo>
                <a:lnTo>
                  <a:pt x="121920" y="39624"/>
                </a:lnTo>
                <a:lnTo>
                  <a:pt x="117348" y="41148"/>
                </a:lnTo>
                <a:close/>
              </a:path>
              <a:path w="134620" h="320039">
                <a:moveTo>
                  <a:pt x="103632" y="39624"/>
                </a:moveTo>
                <a:lnTo>
                  <a:pt x="103632" y="38100"/>
                </a:lnTo>
                <a:lnTo>
                  <a:pt x="104775" y="38100"/>
                </a:lnTo>
                <a:lnTo>
                  <a:pt x="103632" y="39624"/>
                </a:lnTo>
                <a:close/>
              </a:path>
              <a:path w="134620" h="320039">
                <a:moveTo>
                  <a:pt x="72199" y="82296"/>
                </a:moveTo>
                <a:lnTo>
                  <a:pt x="71628" y="82296"/>
                </a:lnTo>
                <a:lnTo>
                  <a:pt x="73152" y="80772"/>
                </a:lnTo>
                <a:lnTo>
                  <a:pt x="72199" y="82296"/>
                </a:lnTo>
                <a:close/>
              </a:path>
              <a:path w="134620" h="320039">
                <a:moveTo>
                  <a:pt x="59436" y="103632"/>
                </a:moveTo>
                <a:lnTo>
                  <a:pt x="59436" y="102108"/>
                </a:lnTo>
                <a:lnTo>
                  <a:pt x="60306" y="102108"/>
                </a:lnTo>
                <a:lnTo>
                  <a:pt x="59436" y="103632"/>
                </a:lnTo>
                <a:close/>
              </a:path>
              <a:path w="134620" h="320039">
                <a:moveTo>
                  <a:pt x="53340" y="114300"/>
                </a:moveTo>
                <a:lnTo>
                  <a:pt x="53340" y="112776"/>
                </a:lnTo>
                <a:lnTo>
                  <a:pt x="54102" y="112776"/>
                </a:lnTo>
                <a:lnTo>
                  <a:pt x="53340" y="114300"/>
                </a:lnTo>
                <a:close/>
              </a:path>
              <a:path w="134620" h="320039">
                <a:moveTo>
                  <a:pt x="27432" y="181356"/>
                </a:moveTo>
                <a:lnTo>
                  <a:pt x="27432" y="179832"/>
                </a:lnTo>
                <a:lnTo>
                  <a:pt x="27813" y="179832"/>
                </a:lnTo>
                <a:lnTo>
                  <a:pt x="27432" y="181356"/>
                </a:lnTo>
                <a:close/>
              </a:path>
              <a:path w="134620" h="320039">
                <a:moveTo>
                  <a:pt x="25908" y="192024"/>
                </a:moveTo>
                <a:lnTo>
                  <a:pt x="25908" y="190500"/>
                </a:lnTo>
                <a:lnTo>
                  <a:pt x="26098" y="190500"/>
                </a:lnTo>
                <a:lnTo>
                  <a:pt x="25908" y="192024"/>
                </a:lnTo>
                <a:close/>
              </a:path>
              <a:path w="134620" h="320039">
                <a:moveTo>
                  <a:pt x="21444" y="223266"/>
                </a:moveTo>
                <a:lnTo>
                  <a:pt x="21336" y="222504"/>
                </a:lnTo>
                <a:lnTo>
                  <a:pt x="21553" y="222504"/>
                </a:lnTo>
                <a:lnTo>
                  <a:pt x="21444" y="223266"/>
                </a:lnTo>
                <a:close/>
              </a:path>
              <a:path w="134620" h="320039">
                <a:moveTo>
                  <a:pt x="21553" y="224028"/>
                </a:moveTo>
                <a:lnTo>
                  <a:pt x="21336" y="224028"/>
                </a:lnTo>
                <a:lnTo>
                  <a:pt x="21444" y="223266"/>
                </a:lnTo>
                <a:lnTo>
                  <a:pt x="21553" y="224028"/>
                </a:lnTo>
                <a:close/>
              </a:path>
              <a:path w="134620" h="320039">
                <a:moveTo>
                  <a:pt x="23077" y="233171"/>
                </a:moveTo>
                <a:lnTo>
                  <a:pt x="22860" y="233171"/>
                </a:lnTo>
                <a:lnTo>
                  <a:pt x="22860" y="231647"/>
                </a:lnTo>
                <a:lnTo>
                  <a:pt x="23077" y="233171"/>
                </a:lnTo>
                <a:close/>
              </a:path>
              <a:path w="134620" h="320039">
                <a:moveTo>
                  <a:pt x="26416" y="251459"/>
                </a:moveTo>
                <a:lnTo>
                  <a:pt x="25908" y="251459"/>
                </a:lnTo>
                <a:lnTo>
                  <a:pt x="25908" y="249935"/>
                </a:lnTo>
                <a:lnTo>
                  <a:pt x="26416" y="251459"/>
                </a:lnTo>
                <a:close/>
              </a:path>
              <a:path w="134620" h="320039">
                <a:moveTo>
                  <a:pt x="32766" y="266700"/>
                </a:moveTo>
                <a:lnTo>
                  <a:pt x="32004" y="266700"/>
                </a:lnTo>
                <a:lnTo>
                  <a:pt x="32004" y="265176"/>
                </a:lnTo>
                <a:lnTo>
                  <a:pt x="32766" y="266700"/>
                </a:lnTo>
                <a:close/>
              </a:path>
              <a:path w="134620" h="320039">
                <a:moveTo>
                  <a:pt x="37719" y="274320"/>
                </a:moveTo>
                <a:lnTo>
                  <a:pt x="36576" y="274320"/>
                </a:lnTo>
                <a:lnTo>
                  <a:pt x="36576" y="272795"/>
                </a:lnTo>
                <a:lnTo>
                  <a:pt x="37719" y="274320"/>
                </a:lnTo>
                <a:close/>
              </a:path>
              <a:path w="134620" h="320039">
                <a:moveTo>
                  <a:pt x="41148" y="278892"/>
                </a:moveTo>
                <a:lnTo>
                  <a:pt x="39624" y="277368"/>
                </a:lnTo>
                <a:lnTo>
                  <a:pt x="40005" y="277368"/>
                </a:lnTo>
                <a:lnTo>
                  <a:pt x="41148" y="278892"/>
                </a:lnTo>
                <a:close/>
              </a:path>
              <a:path w="134620" h="320039">
                <a:moveTo>
                  <a:pt x="60198" y="292608"/>
                </a:moveTo>
                <a:lnTo>
                  <a:pt x="57912" y="292608"/>
                </a:lnTo>
                <a:lnTo>
                  <a:pt x="56388" y="291083"/>
                </a:lnTo>
                <a:lnTo>
                  <a:pt x="60198" y="292608"/>
                </a:lnTo>
                <a:close/>
              </a:path>
              <a:path w="134620" h="320039">
                <a:moveTo>
                  <a:pt x="121920" y="300228"/>
                </a:moveTo>
                <a:lnTo>
                  <a:pt x="103632" y="300228"/>
                </a:lnTo>
                <a:lnTo>
                  <a:pt x="112776" y="298704"/>
                </a:lnTo>
                <a:lnTo>
                  <a:pt x="117348" y="297180"/>
                </a:lnTo>
                <a:lnTo>
                  <a:pt x="121920" y="300228"/>
                </a:lnTo>
                <a:close/>
              </a:path>
              <a:path w="134620" h="320039">
                <a:moveTo>
                  <a:pt x="97536" y="320040"/>
                </a:moveTo>
                <a:lnTo>
                  <a:pt x="76200" y="320040"/>
                </a:lnTo>
                <a:lnTo>
                  <a:pt x="67056" y="318516"/>
                </a:lnTo>
                <a:lnTo>
                  <a:pt x="106680" y="318516"/>
                </a:lnTo>
                <a:lnTo>
                  <a:pt x="97536" y="3200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object 5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289035" y="5070348"/>
            <a:ext cx="166116" cy="153670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8531352" y="5157216"/>
            <a:ext cx="27940" cy="43180"/>
          </a:xfrm>
          <a:custGeom>
            <a:avLst/>
            <a:gdLst/>
            <a:ahLst/>
            <a:cxnLst/>
            <a:rect l="l" t="t" r="r" b="b"/>
            <a:pathLst>
              <a:path w="27940" h="43179">
                <a:moveTo>
                  <a:pt x="27432" y="24384"/>
                </a:moveTo>
                <a:lnTo>
                  <a:pt x="3048" y="24384"/>
                </a:lnTo>
                <a:lnTo>
                  <a:pt x="15240" y="18288"/>
                </a:lnTo>
                <a:lnTo>
                  <a:pt x="4572" y="18288"/>
                </a:lnTo>
                <a:lnTo>
                  <a:pt x="6096" y="15240"/>
                </a:lnTo>
                <a:lnTo>
                  <a:pt x="7620" y="13716"/>
                </a:lnTo>
                <a:lnTo>
                  <a:pt x="9144" y="10668"/>
                </a:lnTo>
                <a:lnTo>
                  <a:pt x="7620" y="10668"/>
                </a:lnTo>
                <a:lnTo>
                  <a:pt x="9144" y="9144"/>
                </a:lnTo>
                <a:lnTo>
                  <a:pt x="9144" y="6096"/>
                </a:lnTo>
                <a:lnTo>
                  <a:pt x="10668" y="3048"/>
                </a:lnTo>
                <a:lnTo>
                  <a:pt x="13716" y="0"/>
                </a:lnTo>
                <a:lnTo>
                  <a:pt x="22860" y="0"/>
                </a:lnTo>
                <a:lnTo>
                  <a:pt x="25908" y="3048"/>
                </a:lnTo>
                <a:lnTo>
                  <a:pt x="27432" y="6096"/>
                </a:lnTo>
                <a:lnTo>
                  <a:pt x="27432" y="24384"/>
                </a:lnTo>
                <a:close/>
              </a:path>
              <a:path w="27940" h="43179">
                <a:moveTo>
                  <a:pt x="4953" y="20574"/>
                </a:moveTo>
                <a:lnTo>
                  <a:pt x="6096" y="18288"/>
                </a:lnTo>
                <a:lnTo>
                  <a:pt x="9144" y="18288"/>
                </a:lnTo>
                <a:lnTo>
                  <a:pt x="7620" y="19812"/>
                </a:lnTo>
                <a:lnTo>
                  <a:pt x="6096" y="19812"/>
                </a:lnTo>
                <a:lnTo>
                  <a:pt x="4953" y="20574"/>
                </a:lnTo>
                <a:close/>
              </a:path>
              <a:path w="27940" h="43179">
                <a:moveTo>
                  <a:pt x="3048" y="24384"/>
                </a:moveTo>
                <a:lnTo>
                  <a:pt x="4953" y="20574"/>
                </a:lnTo>
                <a:lnTo>
                  <a:pt x="6096" y="19812"/>
                </a:lnTo>
                <a:lnTo>
                  <a:pt x="7620" y="19812"/>
                </a:lnTo>
                <a:lnTo>
                  <a:pt x="9144" y="18288"/>
                </a:lnTo>
                <a:lnTo>
                  <a:pt x="15240" y="18288"/>
                </a:lnTo>
                <a:lnTo>
                  <a:pt x="3048" y="24384"/>
                </a:lnTo>
                <a:close/>
              </a:path>
              <a:path w="27940" h="43179">
                <a:moveTo>
                  <a:pt x="3810" y="21336"/>
                </a:moveTo>
                <a:lnTo>
                  <a:pt x="4572" y="19812"/>
                </a:lnTo>
                <a:lnTo>
                  <a:pt x="4572" y="20828"/>
                </a:lnTo>
                <a:lnTo>
                  <a:pt x="3810" y="21336"/>
                </a:lnTo>
                <a:close/>
              </a:path>
              <a:path w="27940" h="43179">
                <a:moveTo>
                  <a:pt x="4572" y="21336"/>
                </a:moveTo>
                <a:lnTo>
                  <a:pt x="4572" y="20828"/>
                </a:lnTo>
                <a:lnTo>
                  <a:pt x="4953" y="20574"/>
                </a:lnTo>
                <a:lnTo>
                  <a:pt x="4572" y="21336"/>
                </a:lnTo>
                <a:close/>
              </a:path>
              <a:path w="27940" h="43179">
                <a:moveTo>
                  <a:pt x="3048" y="22860"/>
                </a:moveTo>
                <a:lnTo>
                  <a:pt x="3810" y="21336"/>
                </a:lnTo>
                <a:lnTo>
                  <a:pt x="4572" y="20828"/>
                </a:lnTo>
                <a:lnTo>
                  <a:pt x="4572" y="21336"/>
                </a:lnTo>
                <a:lnTo>
                  <a:pt x="3048" y="22860"/>
                </a:lnTo>
                <a:close/>
              </a:path>
              <a:path w="27940" h="43179">
                <a:moveTo>
                  <a:pt x="16764" y="42672"/>
                </a:moveTo>
                <a:lnTo>
                  <a:pt x="6096" y="42672"/>
                </a:lnTo>
                <a:lnTo>
                  <a:pt x="3048" y="38100"/>
                </a:lnTo>
                <a:lnTo>
                  <a:pt x="0" y="28956"/>
                </a:lnTo>
                <a:lnTo>
                  <a:pt x="1524" y="22860"/>
                </a:lnTo>
                <a:lnTo>
                  <a:pt x="3810" y="21336"/>
                </a:lnTo>
                <a:lnTo>
                  <a:pt x="3048" y="22860"/>
                </a:lnTo>
                <a:lnTo>
                  <a:pt x="3810" y="22860"/>
                </a:lnTo>
                <a:lnTo>
                  <a:pt x="3048" y="24384"/>
                </a:lnTo>
                <a:lnTo>
                  <a:pt x="27432" y="24384"/>
                </a:lnTo>
                <a:lnTo>
                  <a:pt x="27432" y="27432"/>
                </a:lnTo>
                <a:lnTo>
                  <a:pt x="25908" y="27432"/>
                </a:lnTo>
                <a:lnTo>
                  <a:pt x="25908" y="30480"/>
                </a:lnTo>
                <a:lnTo>
                  <a:pt x="24384" y="32004"/>
                </a:lnTo>
                <a:lnTo>
                  <a:pt x="24384" y="35052"/>
                </a:lnTo>
                <a:lnTo>
                  <a:pt x="21336" y="39624"/>
                </a:lnTo>
                <a:lnTo>
                  <a:pt x="16764" y="42672"/>
                </a:lnTo>
                <a:close/>
              </a:path>
              <a:path w="27940" h="43179">
                <a:moveTo>
                  <a:pt x="3810" y="22860"/>
                </a:moveTo>
                <a:lnTo>
                  <a:pt x="3048" y="22860"/>
                </a:lnTo>
                <a:lnTo>
                  <a:pt x="4572" y="21336"/>
                </a:lnTo>
                <a:lnTo>
                  <a:pt x="3810" y="22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677656" y="4951476"/>
            <a:ext cx="348995" cy="28041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975603" y="5743955"/>
            <a:ext cx="507492" cy="49225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565391" y="5961887"/>
            <a:ext cx="274320" cy="231647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6964679" y="5939028"/>
            <a:ext cx="170815" cy="32384"/>
          </a:xfrm>
          <a:custGeom>
            <a:avLst/>
            <a:gdLst/>
            <a:ahLst/>
            <a:cxnLst/>
            <a:rect l="l" t="t" r="r" b="b"/>
            <a:pathLst>
              <a:path w="170815" h="32385">
                <a:moveTo>
                  <a:pt x="91440" y="28956"/>
                </a:moveTo>
                <a:lnTo>
                  <a:pt x="15240" y="28956"/>
                </a:lnTo>
                <a:lnTo>
                  <a:pt x="12192" y="27432"/>
                </a:lnTo>
                <a:lnTo>
                  <a:pt x="10668" y="27432"/>
                </a:lnTo>
                <a:lnTo>
                  <a:pt x="9144" y="25908"/>
                </a:lnTo>
                <a:lnTo>
                  <a:pt x="6096" y="25908"/>
                </a:lnTo>
                <a:lnTo>
                  <a:pt x="0" y="19812"/>
                </a:lnTo>
                <a:lnTo>
                  <a:pt x="0" y="18288"/>
                </a:lnTo>
                <a:lnTo>
                  <a:pt x="1524" y="16764"/>
                </a:lnTo>
                <a:lnTo>
                  <a:pt x="1524" y="15240"/>
                </a:lnTo>
                <a:lnTo>
                  <a:pt x="3048" y="15240"/>
                </a:lnTo>
                <a:lnTo>
                  <a:pt x="4572" y="13716"/>
                </a:lnTo>
                <a:lnTo>
                  <a:pt x="6096" y="13716"/>
                </a:lnTo>
                <a:lnTo>
                  <a:pt x="10668" y="12192"/>
                </a:lnTo>
                <a:lnTo>
                  <a:pt x="39624" y="12192"/>
                </a:lnTo>
                <a:lnTo>
                  <a:pt x="47244" y="10668"/>
                </a:lnTo>
                <a:lnTo>
                  <a:pt x="54864" y="10668"/>
                </a:lnTo>
                <a:lnTo>
                  <a:pt x="62484" y="9144"/>
                </a:lnTo>
                <a:lnTo>
                  <a:pt x="71628" y="9144"/>
                </a:lnTo>
                <a:lnTo>
                  <a:pt x="79248" y="7620"/>
                </a:lnTo>
                <a:lnTo>
                  <a:pt x="80772" y="7620"/>
                </a:lnTo>
                <a:lnTo>
                  <a:pt x="89916" y="6096"/>
                </a:lnTo>
                <a:lnTo>
                  <a:pt x="88392" y="6096"/>
                </a:lnTo>
                <a:lnTo>
                  <a:pt x="97536" y="4572"/>
                </a:lnTo>
                <a:lnTo>
                  <a:pt x="105156" y="4572"/>
                </a:lnTo>
                <a:lnTo>
                  <a:pt x="123444" y="1524"/>
                </a:lnTo>
                <a:lnTo>
                  <a:pt x="131064" y="1524"/>
                </a:lnTo>
                <a:lnTo>
                  <a:pt x="138684" y="0"/>
                </a:lnTo>
                <a:lnTo>
                  <a:pt x="166116" y="0"/>
                </a:lnTo>
                <a:lnTo>
                  <a:pt x="170688" y="3048"/>
                </a:lnTo>
                <a:lnTo>
                  <a:pt x="170688" y="12192"/>
                </a:lnTo>
                <a:lnTo>
                  <a:pt x="169164" y="15240"/>
                </a:lnTo>
                <a:lnTo>
                  <a:pt x="164592" y="16764"/>
                </a:lnTo>
                <a:lnTo>
                  <a:pt x="161543" y="18288"/>
                </a:lnTo>
                <a:lnTo>
                  <a:pt x="156972" y="19812"/>
                </a:lnTo>
                <a:lnTo>
                  <a:pt x="153924" y="21336"/>
                </a:lnTo>
                <a:lnTo>
                  <a:pt x="147828" y="21336"/>
                </a:lnTo>
                <a:lnTo>
                  <a:pt x="141732" y="22860"/>
                </a:lnTo>
                <a:lnTo>
                  <a:pt x="134112" y="22860"/>
                </a:lnTo>
                <a:lnTo>
                  <a:pt x="124968" y="24384"/>
                </a:lnTo>
                <a:lnTo>
                  <a:pt x="117348" y="24384"/>
                </a:lnTo>
                <a:lnTo>
                  <a:pt x="109728" y="25908"/>
                </a:lnTo>
                <a:lnTo>
                  <a:pt x="91440" y="28956"/>
                </a:lnTo>
                <a:close/>
              </a:path>
              <a:path w="170815" h="32385">
                <a:moveTo>
                  <a:pt x="74676" y="30480"/>
                </a:moveTo>
                <a:lnTo>
                  <a:pt x="22860" y="30480"/>
                </a:lnTo>
                <a:lnTo>
                  <a:pt x="18288" y="28956"/>
                </a:lnTo>
                <a:lnTo>
                  <a:pt x="82296" y="28956"/>
                </a:lnTo>
                <a:lnTo>
                  <a:pt x="74676" y="30480"/>
                </a:lnTo>
                <a:close/>
              </a:path>
              <a:path w="170815" h="32385">
                <a:moveTo>
                  <a:pt x="41148" y="32004"/>
                </a:moveTo>
                <a:lnTo>
                  <a:pt x="33528" y="32004"/>
                </a:lnTo>
                <a:lnTo>
                  <a:pt x="28956" y="30480"/>
                </a:lnTo>
                <a:lnTo>
                  <a:pt x="48768" y="30480"/>
                </a:lnTo>
                <a:lnTo>
                  <a:pt x="41148" y="32004"/>
                </a:lnTo>
                <a:close/>
              </a:path>
              <a:path w="170815" h="32385">
                <a:moveTo>
                  <a:pt x="57912" y="32004"/>
                </a:moveTo>
                <a:lnTo>
                  <a:pt x="47244" y="32004"/>
                </a:lnTo>
                <a:lnTo>
                  <a:pt x="48768" y="30480"/>
                </a:lnTo>
                <a:lnTo>
                  <a:pt x="65532" y="30480"/>
                </a:lnTo>
                <a:lnTo>
                  <a:pt x="57912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87540" y="6016752"/>
            <a:ext cx="144780" cy="33655"/>
          </a:xfrm>
          <a:custGeom>
            <a:avLst/>
            <a:gdLst/>
            <a:ahLst/>
            <a:cxnLst/>
            <a:rect l="l" t="t" r="r" b="b"/>
            <a:pathLst>
              <a:path w="144779" h="33654">
                <a:moveTo>
                  <a:pt x="138684" y="15240"/>
                </a:moveTo>
                <a:lnTo>
                  <a:pt x="10668" y="15240"/>
                </a:lnTo>
                <a:lnTo>
                  <a:pt x="9144" y="13716"/>
                </a:lnTo>
                <a:lnTo>
                  <a:pt x="35052" y="13716"/>
                </a:lnTo>
                <a:lnTo>
                  <a:pt x="56388" y="10668"/>
                </a:lnTo>
                <a:lnTo>
                  <a:pt x="68580" y="9144"/>
                </a:lnTo>
                <a:lnTo>
                  <a:pt x="82296" y="7620"/>
                </a:lnTo>
                <a:lnTo>
                  <a:pt x="94488" y="4572"/>
                </a:lnTo>
                <a:lnTo>
                  <a:pt x="109728" y="3048"/>
                </a:lnTo>
                <a:lnTo>
                  <a:pt x="123444" y="0"/>
                </a:lnTo>
                <a:lnTo>
                  <a:pt x="141732" y="0"/>
                </a:lnTo>
                <a:lnTo>
                  <a:pt x="144780" y="6096"/>
                </a:lnTo>
                <a:lnTo>
                  <a:pt x="144780" y="12192"/>
                </a:lnTo>
                <a:lnTo>
                  <a:pt x="138684" y="15240"/>
                </a:lnTo>
                <a:close/>
              </a:path>
              <a:path w="144779" h="33654">
                <a:moveTo>
                  <a:pt x="48768" y="33528"/>
                </a:moveTo>
                <a:lnTo>
                  <a:pt x="33528" y="33528"/>
                </a:lnTo>
                <a:lnTo>
                  <a:pt x="24384" y="32004"/>
                </a:lnTo>
                <a:lnTo>
                  <a:pt x="22860" y="32004"/>
                </a:lnTo>
                <a:lnTo>
                  <a:pt x="15240" y="28956"/>
                </a:lnTo>
                <a:lnTo>
                  <a:pt x="15240" y="27432"/>
                </a:lnTo>
                <a:lnTo>
                  <a:pt x="10668" y="25908"/>
                </a:lnTo>
                <a:lnTo>
                  <a:pt x="6096" y="21336"/>
                </a:lnTo>
                <a:lnTo>
                  <a:pt x="1524" y="19812"/>
                </a:lnTo>
                <a:lnTo>
                  <a:pt x="0" y="16764"/>
                </a:lnTo>
                <a:lnTo>
                  <a:pt x="0" y="10668"/>
                </a:lnTo>
                <a:lnTo>
                  <a:pt x="1524" y="7620"/>
                </a:lnTo>
                <a:lnTo>
                  <a:pt x="6096" y="7620"/>
                </a:lnTo>
                <a:lnTo>
                  <a:pt x="7620" y="9144"/>
                </a:lnTo>
                <a:lnTo>
                  <a:pt x="9144" y="12192"/>
                </a:lnTo>
                <a:lnTo>
                  <a:pt x="7620" y="12192"/>
                </a:lnTo>
                <a:lnTo>
                  <a:pt x="9144" y="15240"/>
                </a:lnTo>
                <a:lnTo>
                  <a:pt x="138684" y="15240"/>
                </a:lnTo>
                <a:lnTo>
                  <a:pt x="129540" y="19812"/>
                </a:lnTo>
                <a:lnTo>
                  <a:pt x="126492" y="19812"/>
                </a:lnTo>
                <a:lnTo>
                  <a:pt x="85344" y="28956"/>
                </a:lnTo>
                <a:lnTo>
                  <a:pt x="71628" y="30480"/>
                </a:lnTo>
                <a:lnTo>
                  <a:pt x="59436" y="32004"/>
                </a:lnTo>
                <a:lnTo>
                  <a:pt x="48768" y="33528"/>
                </a:lnTo>
                <a:close/>
              </a:path>
              <a:path w="144779" h="33654">
                <a:moveTo>
                  <a:pt x="9144" y="15240"/>
                </a:moveTo>
                <a:lnTo>
                  <a:pt x="7620" y="12192"/>
                </a:lnTo>
                <a:lnTo>
                  <a:pt x="9144" y="13716"/>
                </a:lnTo>
                <a:lnTo>
                  <a:pt x="9144" y="15240"/>
                </a:lnTo>
                <a:close/>
              </a:path>
              <a:path w="144779" h="33654">
                <a:moveTo>
                  <a:pt x="9144" y="13716"/>
                </a:moveTo>
                <a:lnTo>
                  <a:pt x="7620" y="12192"/>
                </a:lnTo>
                <a:lnTo>
                  <a:pt x="9144" y="12192"/>
                </a:lnTo>
                <a:lnTo>
                  <a:pt x="9144" y="13716"/>
                </a:lnTo>
                <a:close/>
              </a:path>
              <a:path w="144779" h="33654">
                <a:moveTo>
                  <a:pt x="10668" y="15240"/>
                </a:moveTo>
                <a:lnTo>
                  <a:pt x="9144" y="15240"/>
                </a:lnTo>
                <a:lnTo>
                  <a:pt x="9144" y="13716"/>
                </a:lnTo>
                <a:lnTo>
                  <a:pt x="10668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321295" y="5964936"/>
            <a:ext cx="161925" cy="40005"/>
          </a:xfrm>
          <a:custGeom>
            <a:avLst/>
            <a:gdLst/>
            <a:ahLst/>
            <a:cxnLst/>
            <a:rect l="l" t="t" r="r" b="b"/>
            <a:pathLst>
              <a:path w="161925" h="40004">
                <a:moveTo>
                  <a:pt x="146304" y="1524"/>
                </a:moveTo>
                <a:lnTo>
                  <a:pt x="134112" y="1524"/>
                </a:lnTo>
                <a:lnTo>
                  <a:pt x="138684" y="0"/>
                </a:lnTo>
                <a:lnTo>
                  <a:pt x="143256" y="0"/>
                </a:lnTo>
                <a:lnTo>
                  <a:pt x="146304" y="1524"/>
                </a:lnTo>
                <a:close/>
              </a:path>
              <a:path w="161925" h="40004">
                <a:moveTo>
                  <a:pt x="160401" y="6096"/>
                </a:moveTo>
                <a:lnTo>
                  <a:pt x="106680" y="6096"/>
                </a:lnTo>
                <a:lnTo>
                  <a:pt x="112776" y="3048"/>
                </a:lnTo>
                <a:lnTo>
                  <a:pt x="118872" y="1524"/>
                </a:lnTo>
                <a:lnTo>
                  <a:pt x="156972" y="1524"/>
                </a:lnTo>
                <a:lnTo>
                  <a:pt x="160401" y="6096"/>
                </a:lnTo>
                <a:close/>
              </a:path>
              <a:path w="161925" h="40004">
                <a:moveTo>
                  <a:pt x="160934" y="16764"/>
                </a:moveTo>
                <a:lnTo>
                  <a:pt x="45720" y="16764"/>
                </a:lnTo>
                <a:lnTo>
                  <a:pt x="50292" y="15240"/>
                </a:lnTo>
                <a:lnTo>
                  <a:pt x="56388" y="15240"/>
                </a:lnTo>
                <a:lnTo>
                  <a:pt x="68580" y="12192"/>
                </a:lnTo>
                <a:lnTo>
                  <a:pt x="76200" y="12192"/>
                </a:lnTo>
                <a:lnTo>
                  <a:pt x="94488" y="7620"/>
                </a:lnTo>
                <a:lnTo>
                  <a:pt x="102108" y="6096"/>
                </a:lnTo>
                <a:lnTo>
                  <a:pt x="108204" y="4572"/>
                </a:lnTo>
                <a:lnTo>
                  <a:pt x="106680" y="6096"/>
                </a:lnTo>
                <a:lnTo>
                  <a:pt x="160401" y="6096"/>
                </a:lnTo>
                <a:lnTo>
                  <a:pt x="161544" y="7620"/>
                </a:lnTo>
                <a:lnTo>
                  <a:pt x="161544" y="13716"/>
                </a:lnTo>
                <a:lnTo>
                  <a:pt x="160934" y="16764"/>
                </a:lnTo>
                <a:close/>
              </a:path>
              <a:path w="161925" h="40004">
                <a:moveTo>
                  <a:pt x="60960" y="38100"/>
                </a:moveTo>
                <a:lnTo>
                  <a:pt x="12192" y="38100"/>
                </a:lnTo>
                <a:lnTo>
                  <a:pt x="3048" y="33528"/>
                </a:lnTo>
                <a:lnTo>
                  <a:pt x="0" y="27432"/>
                </a:lnTo>
                <a:lnTo>
                  <a:pt x="3048" y="21336"/>
                </a:lnTo>
                <a:lnTo>
                  <a:pt x="4572" y="16764"/>
                </a:lnTo>
                <a:lnTo>
                  <a:pt x="10668" y="13716"/>
                </a:lnTo>
                <a:lnTo>
                  <a:pt x="16764" y="15240"/>
                </a:lnTo>
                <a:lnTo>
                  <a:pt x="19812" y="16764"/>
                </a:lnTo>
                <a:lnTo>
                  <a:pt x="160934" y="16764"/>
                </a:lnTo>
                <a:lnTo>
                  <a:pt x="160020" y="21336"/>
                </a:lnTo>
                <a:lnTo>
                  <a:pt x="156972" y="24384"/>
                </a:lnTo>
                <a:lnTo>
                  <a:pt x="140208" y="24384"/>
                </a:lnTo>
                <a:lnTo>
                  <a:pt x="137160" y="25908"/>
                </a:lnTo>
                <a:lnTo>
                  <a:pt x="118872" y="25908"/>
                </a:lnTo>
                <a:lnTo>
                  <a:pt x="112776" y="28956"/>
                </a:lnTo>
                <a:lnTo>
                  <a:pt x="105156" y="30480"/>
                </a:lnTo>
                <a:lnTo>
                  <a:pt x="99060" y="30480"/>
                </a:lnTo>
                <a:lnTo>
                  <a:pt x="86868" y="33528"/>
                </a:lnTo>
                <a:lnTo>
                  <a:pt x="79248" y="35052"/>
                </a:lnTo>
                <a:lnTo>
                  <a:pt x="73152" y="36576"/>
                </a:lnTo>
                <a:lnTo>
                  <a:pt x="67056" y="36576"/>
                </a:lnTo>
                <a:lnTo>
                  <a:pt x="60960" y="38100"/>
                </a:lnTo>
                <a:close/>
              </a:path>
              <a:path w="161925" h="40004">
                <a:moveTo>
                  <a:pt x="22860" y="16764"/>
                </a:moveTo>
                <a:lnTo>
                  <a:pt x="19812" y="16764"/>
                </a:lnTo>
                <a:lnTo>
                  <a:pt x="19812" y="15240"/>
                </a:lnTo>
                <a:lnTo>
                  <a:pt x="22860" y="16764"/>
                </a:lnTo>
                <a:close/>
              </a:path>
              <a:path w="161925" h="40004">
                <a:moveTo>
                  <a:pt x="155448" y="25908"/>
                </a:moveTo>
                <a:lnTo>
                  <a:pt x="144780" y="25908"/>
                </a:lnTo>
                <a:lnTo>
                  <a:pt x="141732" y="24384"/>
                </a:lnTo>
                <a:lnTo>
                  <a:pt x="156972" y="24384"/>
                </a:lnTo>
                <a:lnTo>
                  <a:pt x="155448" y="25908"/>
                </a:lnTo>
                <a:close/>
              </a:path>
              <a:path w="161925" h="40004">
                <a:moveTo>
                  <a:pt x="118872" y="27432"/>
                </a:moveTo>
                <a:lnTo>
                  <a:pt x="118872" y="25908"/>
                </a:lnTo>
                <a:lnTo>
                  <a:pt x="123444" y="25908"/>
                </a:lnTo>
                <a:lnTo>
                  <a:pt x="118872" y="27432"/>
                </a:lnTo>
                <a:close/>
              </a:path>
              <a:path w="161925" h="40004">
                <a:moveTo>
                  <a:pt x="48768" y="39624"/>
                </a:moveTo>
                <a:lnTo>
                  <a:pt x="16764" y="39624"/>
                </a:lnTo>
                <a:lnTo>
                  <a:pt x="13716" y="38100"/>
                </a:lnTo>
                <a:lnTo>
                  <a:pt x="54864" y="38100"/>
                </a:lnTo>
                <a:lnTo>
                  <a:pt x="48768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606283" y="5791200"/>
            <a:ext cx="43180" cy="262255"/>
          </a:xfrm>
          <a:custGeom>
            <a:avLst/>
            <a:gdLst/>
            <a:ahLst/>
            <a:cxnLst/>
            <a:rect l="l" t="t" r="r" b="b"/>
            <a:pathLst>
              <a:path w="43179" h="262254">
                <a:moveTo>
                  <a:pt x="33528" y="7620"/>
                </a:moveTo>
                <a:lnTo>
                  <a:pt x="10668" y="7620"/>
                </a:lnTo>
                <a:lnTo>
                  <a:pt x="12192" y="6096"/>
                </a:lnTo>
                <a:lnTo>
                  <a:pt x="13716" y="3048"/>
                </a:lnTo>
                <a:lnTo>
                  <a:pt x="16764" y="3048"/>
                </a:lnTo>
                <a:lnTo>
                  <a:pt x="18288" y="1524"/>
                </a:lnTo>
                <a:lnTo>
                  <a:pt x="21336" y="1524"/>
                </a:lnTo>
                <a:lnTo>
                  <a:pt x="25908" y="0"/>
                </a:lnTo>
                <a:lnTo>
                  <a:pt x="30480" y="3048"/>
                </a:lnTo>
                <a:lnTo>
                  <a:pt x="33528" y="7620"/>
                </a:lnTo>
                <a:close/>
              </a:path>
              <a:path w="43179" h="262254">
                <a:moveTo>
                  <a:pt x="7620" y="32004"/>
                </a:moveTo>
                <a:lnTo>
                  <a:pt x="1524" y="28956"/>
                </a:lnTo>
                <a:lnTo>
                  <a:pt x="0" y="25908"/>
                </a:lnTo>
                <a:lnTo>
                  <a:pt x="1524" y="21336"/>
                </a:lnTo>
                <a:lnTo>
                  <a:pt x="4572" y="15240"/>
                </a:lnTo>
                <a:lnTo>
                  <a:pt x="4572" y="13716"/>
                </a:lnTo>
                <a:lnTo>
                  <a:pt x="6096" y="12192"/>
                </a:lnTo>
                <a:lnTo>
                  <a:pt x="7620" y="9144"/>
                </a:lnTo>
                <a:lnTo>
                  <a:pt x="9144" y="7620"/>
                </a:lnTo>
                <a:lnTo>
                  <a:pt x="12192" y="6096"/>
                </a:lnTo>
                <a:lnTo>
                  <a:pt x="10668" y="7620"/>
                </a:lnTo>
                <a:lnTo>
                  <a:pt x="33528" y="7620"/>
                </a:lnTo>
                <a:lnTo>
                  <a:pt x="35052" y="10668"/>
                </a:lnTo>
                <a:lnTo>
                  <a:pt x="35814" y="10668"/>
                </a:lnTo>
                <a:lnTo>
                  <a:pt x="36576" y="12192"/>
                </a:lnTo>
                <a:lnTo>
                  <a:pt x="38100" y="13716"/>
                </a:lnTo>
                <a:lnTo>
                  <a:pt x="38100" y="18288"/>
                </a:lnTo>
                <a:lnTo>
                  <a:pt x="13716" y="18288"/>
                </a:lnTo>
                <a:lnTo>
                  <a:pt x="15240" y="21336"/>
                </a:lnTo>
                <a:lnTo>
                  <a:pt x="16764" y="21336"/>
                </a:lnTo>
                <a:lnTo>
                  <a:pt x="16764" y="22860"/>
                </a:lnTo>
                <a:lnTo>
                  <a:pt x="13716" y="25908"/>
                </a:lnTo>
                <a:lnTo>
                  <a:pt x="14478" y="25908"/>
                </a:lnTo>
                <a:lnTo>
                  <a:pt x="12192" y="30480"/>
                </a:lnTo>
                <a:lnTo>
                  <a:pt x="7620" y="32004"/>
                </a:lnTo>
                <a:close/>
              </a:path>
              <a:path w="43179" h="262254">
                <a:moveTo>
                  <a:pt x="35814" y="10668"/>
                </a:moveTo>
                <a:lnTo>
                  <a:pt x="35052" y="10668"/>
                </a:lnTo>
                <a:lnTo>
                  <a:pt x="35052" y="9144"/>
                </a:lnTo>
                <a:lnTo>
                  <a:pt x="35814" y="10668"/>
                </a:lnTo>
                <a:close/>
              </a:path>
              <a:path w="43179" h="262254">
                <a:moveTo>
                  <a:pt x="16764" y="21336"/>
                </a:moveTo>
                <a:lnTo>
                  <a:pt x="15240" y="21336"/>
                </a:lnTo>
                <a:lnTo>
                  <a:pt x="13716" y="18288"/>
                </a:lnTo>
                <a:lnTo>
                  <a:pt x="16764" y="20116"/>
                </a:lnTo>
                <a:lnTo>
                  <a:pt x="16764" y="21336"/>
                </a:lnTo>
                <a:close/>
              </a:path>
              <a:path w="43179" h="262254">
                <a:moveTo>
                  <a:pt x="16764" y="20116"/>
                </a:moveTo>
                <a:lnTo>
                  <a:pt x="13716" y="18288"/>
                </a:lnTo>
                <a:lnTo>
                  <a:pt x="38100" y="18288"/>
                </a:lnTo>
                <a:lnTo>
                  <a:pt x="38100" y="19812"/>
                </a:lnTo>
                <a:lnTo>
                  <a:pt x="16764" y="19812"/>
                </a:lnTo>
                <a:lnTo>
                  <a:pt x="16764" y="20116"/>
                </a:lnTo>
                <a:close/>
              </a:path>
              <a:path w="43179" h="262254">
                <a:moveTo>
                  <a:pt x="16891" y="20193"/>
                </a:moveTo>
                <a:lnTo>
                  <a:pt x="16764" y="20116"/>
                </a:lnTo>
                <a:lnTo>
                  <a:pt x="16764" y="19812"/>
                </a:lnTo>
                <a:lnTo>
                  <a:pt x="16891" y="20193"/>
                </a:lnTo>
                <a:close/>
              </a:path>
              <a:path w="43179" h="262254">
                <a:moveTo>
                  <a:pt x="39624" y="24384"/>
                </a:moveTo>
                <a:lnTo>
                  <a:pt x="18288" y="24384"/>
                </a:lnTo>
                <a:lnTo>
                  <a:pt x="17907" y="23241"/>
                </a:lnTo>
                <a:lnTo>
                  <a:pt x="18288" y="22860"/>
                </a:lnTo>
                <a:lnTo>
                  <a:pt x="21336" y="22860"/>
                </a:lnTo>
                <a:lnTo>
                  <a:pt x="16891" y="20193"/>
                </a:lnTo>
                <a:lnTo>
                  <a:pt x="16764" y="19812"/>
                </a:lnTo>
                <a:lnTo>
                  <a:pt x="38100" y="19812"/>
                </a:lnTo>
                <a:lnTo>
                  <a:pt x="39624" y="21336"/>
                </a:lnTo>
                <a:lnTo>
                  <a:pt x="39624" y="24384"/>
                </a:lnTo>
                <a:close/>
              </a:path>
              <a:path w="43179" h="262254">
                <a:moveTo>
                  <a:pt x="17780" y="23368"/>
                </a:moveTo>
                <a:lnTo>
                  <a:pt x="16764" y="21336"/>
                </a:lnTo>
                <a:lnTo>
                  <a:pt x="16764" y="20116"/>
                </a:lnTo>
                <a:lnTo>
                  <a:pt x="16891" y="20193"/>
                </a:lnTo>
                <a:lnTo>
                  <a:pt x="17907" y="23241"/>
                </a:lnTo>
                <a:lnTo>
                  <a:pt x="17780" y="23368"/>
                </a:lnTo>
                <a:close/>
              </a:path>
              <a:path w="43179" h="262254">
                <a:moveTo>
                  <a:pt x="17907" y="23241"/>
                </a:moveTo>
                <a:lnTo>
                  <a:pt x="16891" y="20193"/>
                </a:lnTo>
                <a:lnTo>
                  <a:pt x="21336" y="22860"/>
                </a:lnTo>
                <a:lnTo>
                  <a:pt x="18288" y="22860"/>
                </a:lnTo>
                <a:lnTo>
                  <a:pt x="17907" y="23241"/>
                </a:lnTo>
                <a:close/>
              </a:path>
              <a:path w="43179" h="262254">
                <a:moveTo>
                  <a:pt x="16764" y="24384"/>
                </a:moveTo>
                <a:lnTo>
                  <a:pt x="16764" y="21336"/>
                </a:lnTo>
                <a:lnTo>
                  <a:pt x="17780" y="23368"/>
                </a:lnTo>
                <a:lnTo>
                  <a:pt x="16764" y="24384"/>
                </a:lnTo>
                <a:close/>
              </a:path>
              <a:path w="43179" h="262254">
                <a:moveTo>
                  <a:pt x="18288" y="24384"/>
                </a:moveTo>
                <a:lnTo>
                  <a:pt x="17780" y="23368"/>
                </a:lnTo>
                <a:lnTo>
                  <a:pt x="17907" y="23241"/>
                </a:lnTo>
                <a:lnTo>
                  <a:pt x="18288" y="24384"/>
                </a:lnTo>
                <a:close/>
              </a:path>
              <a:path w="43179" h="262254">
                <a:moveTo>
                  <a:pt x="18288" y="32004"/>
                </a:moveTo>
                <a:lnTo>
                  <a:pt x="16764" y="27432"/>
                </a:lnTo>
                <a:lnTo>
                  <a:pt x="16764" y="24384"/>
                </a:lnTo>
                <a:lnTo>
                  <a:pt x="17780" y="23368"/>
                </a:lnTo>
                <a:lnTo>
                  <a:pt x="18288" y="24384"/>
                </a:lnTo>
                <a:lnTo>
                  <a:pt x="39624" y="24384"/>
                </a:lnTo>
                <a:lnTo>
                  <a:pt x="39624" y="28956"/>
                </a:lnTo>
                <a:lnTo>
                  <a:pt x="18288" y="28956"/>
                </a:lnTo>
                <a:lnTo>
                  <a:pt x="18288" y="32004"/>
                </a:lnTo>
                <a:close/>
              </a:path>
              <a:path w="43179" h="262254">
                <a:moveTo>
                  <a:pt x="14478" y="25908"/>
                </a:moveTo>
                <a:lnTo>
                  <a:pt x="13716" y="25908"/>
                </a:lnTo>
                <a:lnTo>
                  <a:pt x="15240" y="24384"/>
                </a:lnTo>
                <a:lnTo>
                  <a:pt x="14478" y="25908"/>
                </a:lnTo>
                <a:close/>
              </a:path>
              <a:path w="43179" h="262254">
                <a:moveTo>
                  <a:pt x="39624" y="38100"/>
                </a:moveTo>
                <a:lnTo>
                  <a:pt x="18288" y="38100"/>
                </a:lnTo>
                <a:lnTo>
                  <a:pt x="18288" y="28956"/>
                </a:lnTo>
                <a:lnTo>
                  <a:pt x="39624" y="28956"/>
                </a:lnTo>
                <a:lnTo>
                  <a:pt x="39624" y="38100"/>
                </a:lnTo>
                <a:close/>
              </a:path>
              <a:path w="43179" h="262254">
                <a:moveTo>
                  <a:pt x="38100" y="62484"/>
                </a:moveTo>
                <a:lnTo>
                  <a:pt x="16764" y="62484"/>
                </a:lnTo>
                <a:lnTo>
                  <a:pt x="16764" y="41148"/>
                </a:lnTo>
                <a:lnTo>
                  <a:pt x="18288" y="36576"/>
                </a:lnTo>
                <a:lnTo>
                  <a:pt x="18288" y="38100"/>
                </a:lnTo>
                <a:lnTo>
                  <a:pt x="39624" y="38100"/>
                </a:lnTo>
                <a:lnTo>
                  <a:pt x="39624" y="41148"/>
                </a:lnTo>
                <a:lnTo>
                  <a:pt x="38100" y="45720"/>
                </a:lnTo>
                <a:lnTo>
                  <a:pt x="39243" y="45720"/>
                </a:lnTo>
                <a:lnTo>
                  <a:pt x="38481" y="48768"/>
                </a:lnTo>
                <a:lnTo>
                  <a:pt x="38100" y="48768"/>
                </a:lnTo>
                <a:lnTo>
                  <a:pt x="38100" y="62484"/>
                </a:lnTo>
                <a:close/>
              </a:path>
              <a:path w="43179" h="262254">
                <a:moveTo>
                  <a:pt x="39243" y="45720"/>
                </a:moveTo>
                <a:lnTo>
                  <a:pt x="38100" y="45720"/>
                </a:lnTo>
                <a:lnTo>
                  <a:pt x="39624" y="44196"/>
                </a:lnTo>
                <a:lnTo>
                  <a:pt x="39243" y="45720"/>
                </a:lnTo>
                <a:close/>
              </a:path>
              <a:path w="43179" h="262254">
                <a:moveTo>
                  <a:pt x="38100" y="50292"/>
                </a:moveTo>
                <a:lnTo>
                  <a:pt x="38100" y="48768"/>
                </a:lnTo>
                <a:lnTo>
                  <a:pt x="38481" y="48768"/>
                </a:lnTo>
                <a:lnTo>
                  <a:pt x="38100" y="50292"/>
                </a:lnTo>
                <a:close/>
              </a:path>
              <a:path w="43179" h="262254">
                <a:moveTo>
                  <a:pt x="42672" y="228600"/>
                </a:moveTo>
                <a:lnTo>
                  <a:pt x="19812" y="228600"/>
                </a:lnTo>
                <a:lnTo>
                  <a:pt x="19812" y="192024"/>
                </a:lnTo>
                <a:lnTo>
                  <a:pt x="18288" y="184404"/>
                </a:lnTo>
                <a:lnTo>
                  <a:pt x="18288" y="176784"/>
                </a:lnTo>
                <a:lnTo>
                  <a:pt x="16764" y="170688"/>
                </a:lnTo>
                <a:lnTo>
                  <a:pt x="16764" y="153924"/>
                </a:lnTo>
                <a:lnTo>
                  <a:pt x="15240" y="146304"/>
                </a:lnTo>
                <a:lnTo>
                  <a:pt x="15240" y="135636"/>
                </a:lnTo>
                <a:lnTo>
                  <a:pt x="13716" y="126492"/>
                </a:lnTo>
                <a:lnTo>
                  <a:pt x="13716" y="94488"/>
                </a:lnTo>
                <a:lnTo>
                  <a:pt x="15240" y="85344"/>
                </a:lnTo>
                <a:lnTo>
                  <a:pt x="15240" y="68580"/>
                </a:lnTo>
                <a:lnTo>
                  <a:pt x="16764" y="60960"/>
                </a:lnTo>
                <a:lnTo>
                  <a:pt x="16764" y="62484"/>
                </a:lnTo>
                <a:lnTo>
                  <a:pt x="38100" y="62484"/>
                </a:lnTo>
                <a:lnTo>
                  <a:pt x="38100" y="77724"/>
                </a:lnTo>
                <a:lnTo>
                  <a:pt x="36576" y="86868"/>
                </a:lnTo>
                <a:lnTo>
                  <a:pt x="36576" y="134112"/>
                </a:lnTo>
                <a:lnTo>
                  <a:pt x="38100" y="143256"/>
                </a:lnTo>
                <a:lnTo>
                  <a:pt x="38100" y="152400"/>
                </a:lnTo>
                <a:lnTo>
                  <a:pt x="39624" y="161544"/>
                </a:lnTo>
                <a:lnTo>
                  <a:pt x="39624" y="176784"/>
                </a:lnTo>
                <a:lnTo>
                  <a:pt x="39928" y="176784"/>
                </a:lnTo>
                <a:lnTo>
                  <a:pt x="41148" y="182880"/>
                </a:lnTo>
                <a:lnTo>
                  <a:pt x="41148" y="190500"/>
                </a:lnTo>
                <a:lnTo>
                  <a:pt x="41529" y="190500"/>
                </a:lnTo>
                <a:lnTo>
                  <a:pt x="42672" y="195072"/>
                </a:lnTo>
                <a:lnTo>
                  <a:pt x="42672" y="228600"/>
                </a:lnTo>
                <a:close/>
              </a:path>
              <a:path w="43179" h="262254">
                <a:moveTo>
                  <a:pt x="39928" y="176784"/>
                </a:moveTo>
                <a:lnTo>
                  <a:pt x="39624" y="176784"/>
                </a:lnTo>
                <a:lnTo>
                  <a:pt x="39624" y="175260"/>
                </a:lnTo>
                <a:lnTo>
                  <a:pt x="39928" y="176784"/>
                </a:lnTo>
                <a:close/>
              </a:path>
              <a:path w="43179" h="262254">
                <a:moveTo>
                  <a:pt x="41529" y="190500"/>
                </a:moveTo>
                <a:lnTo>
                  <a:pt x="41148" y="190500"/>
                </a:lnTo>
                <a:lnTo>
                  <a:pt x="41148" y="188975"/>
                </a:lnTo>
                <a:lnTo>
                  <a:pt x="41529" y="190500"/>
                </a:lnTo>
                <a:close/>
              </a:path>
              <a:path w="43179" h="262254">
                <a:moveTo>
                  <a:pt x="16764" y="238506"/>
                </a:moveTo>
                <a:lnTo>
                  <a:pt x="16764" y="236220"/>
                </a:lnTo>
                <a:lnTo>
                  <a:pt x="18288" y="233172"/>
                </a:lnTo>
                <a:lnTo>
                  <a:pt x="18288" y="230124"/>
                </a:lnTo>
                <a:lnTo>
                  <a:pt x="19812" y="225551"/>
                </a:lnTo>
                <a:lnTo>
                  <a:pt x="19812" y="228600"/>
                </a:lnTo>
                <a:lnTo>
                  <a:pt x="42672" y="228600"/>
                </a:lnTo>
                <a:lnTo>
                  <a:pt x="42672" y="231648"/>
                </a:lnTo>
                <a:lnTo>
                  <a:pt x="41148" y="234696"/>
                </a:lnTo>
                <a:lnTo>
                  <a:pt x="41148" y="237744"/>
                </a:lnTo>
                <a:lnTo>
                  <a:pt x="18288" y="237744"/>
                </a:lnTo>
                <a:lnTo>
                  <a:pt x="16764" y="238506"/>
                </a:lnTo>
                <a:close/>
              </a:path>
              <a:path w="43179" h="262254">
                <a:moveTo>
                  <a:pt x="16764" y="239268"/>
                </a:moveTo>
                <a:lnTo>
                  <a:pt x="16764" y="238506"/>
                </a:lnTo>
                <a:lnTo>
                  <a:pt x="18288" y="237744"/>
                </a:lnTo>
                <a:lnTo>
                  <a:pt x="16764" y="239268"/>
                </a:lnTo>
                <a:close/>
              </a:path>
              <a:path w="43179" h="262254">
                <a:moveTo>
                  <a:pt x="39624" y="242315"/>
                </a:moveTo>
                <a:lnTo>
                  <a:pt x="15240" y="242315"/>
                </a:lnTo>
                <a:lnTo>
                  <a:pt x="16764" y="239268"/>
                </a:lnTo>
                <a:lnTo>
                  <a:pt x="18288" y="237744"/>
                </a:lnTo>
                <a:lnTo>
                  <a:pt x="41148" y="237744"/>
                </a:lnTo>
                <a:lnTo>
                  <a:pt x="41148" y="239268"/>
                </a:lnTo>
                <a:lnTo>
                  <a:pt x="39624" y="239268"/>
                </a:lnTo>
                <a:lnTo>
                  <a:pt x="39624" y="242315"/>
                </a:lnTo>
                <a:close/>
              </a:path>
              <a:path w="43179" h="262254">
                <a:moveTo>
                  <a:pt x="13716" y="262127"/>
                </a:moveTo>
                <a:lnTo>
                  <a:pt x="9144" y="257556"/>
                </a:lnTo>
                <a:lnTo>
                  <a:pt x="7620" y="252984"/>
                </a:lnTo>
                <a:lnTo>
                  <a:pt x="6096" y="246888"/>
                </a:lnTo>
                <a:lnTo>
                  <a:pt x="9144" y="240792"/>
                </a:lnTo>
                <a:lnTo>
                  <a:pt x="15240" y="239268"/>
                </a:lnTo>
                <a:lnTo>
                  <a:pt x="16764" y="238506"/>
                </a:lnTo>
                <a:lnTo>
                  <a:pt x="16764" y="239268"/>
                </a:lnTo>
                <a:lnTo>
                  <a:pt x="15240" y="240792"/>
                </a:lnTo>
                <a:lnTo>
                  <a:pt x="16001" y="240792"/>
                </a:lnTo>
                <a:lnTo>
                  <a:pt x="15240" y="242315"/>
                </a:lnTo>
                <a:lnTo>
                  <a:pt x="39624" y="242315"/>
                </a:lnTo>
                <a:lnTo>
                  <a:pt x="39624" y="243839"/>
                </a:lnTo>
                <a:lnTo>
                  <a:pt x="38100" y="246888"/>
                </a:lnTo>
                <a:lnTo>
                  <a:pt x="38100" y="248412"/>
                </a:lnTo>
                <a:lnTo>
                  <a:pt x="36576" y="251460"/>
                </a:lnTo>
                <a:lnTo>
                  <a:pt x="32004" y="256032"/>
                </a:lnTo>
                <a:lnTo>
                  <a:pt x="22860" y="260604"/>
                </a:lnTo>
                <a:lnTo>
                  <a:pt x="19812" y="260604"/>
                </a:lnTo>
                <a:lnTo>
                  <a:pt x="13716" y="262127"/>
                </a:lnTo>
                <a:close/>
              </a:path>
              <a:path w="43179" h="262254">
                <a:moveTo>
                  <a:pt x="16001" y="240792"/>
                </a:moveTo>
                <a:lnTo>
                  <a:pt x="15240" y="240792"/>
                </a:lnTo>
                <a:lnTo>
                  <a:pt x="16764" y="239268"/>
                </a:lnTo>
                <a:lnTo>
                  <a:pt x="16001" y="2407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14716" y="5727192"/>
            <a:ext cx="93345" cy="309880"/>
          </a:xfrm>
          <a:custGeom>
            <a:avLst/>
            <a:gdLst/>
            <a:ahLst/>
            <a:cxnLst/>
            <a:rect l="l" t="t" r="r" b="b"/>
            <a:pathLst>
              <a:path w="93345" h="309879">
                <a:moveTo>
                  <a:pt x="83819" y="1523"/>
                </a:moveTo>
                <a:lnTo>
                  <a:pt x="70103" y="1523"/>
                </a:lnTo>
                <a:lnTo>
                  <a:pt x="73151" y="0"/>
                </a:lnTo>
                <a:lnTo>
                  <a:pt x="80771" y="0"/>
                </a:lnTo>
                <a:lnTo>
                  <a:pt x="83819" y="1523"/>
                </a:lnTo>
                <a:close/>
              </a:path>
              <a:path w="93345" h="309879">
                <a:moveTo>
                  <a:pt x="73913" y="18287"/>
                </a:moveTo>
                <a:lnTo>
                  <a:pt x="50291" y="18287"/>
                </a:lnTo>
                <a:lnTo>
                  <a:pt x="51816" y="15239"/>
                </a:lnTo>
                <a:lnTo>
                  <a:pt x="53339" y="13715"/>
                </a:lnTo>
                <a:lnTo>
                  <a:pt x="54864" y="10667"/>
                </a:lnTo>
                <a:lnTo>
                  <a:pt x="56387" y="10667"/>
                </a:lnTo>
                <a:lnTo>
                  <a:pt x="59435" y="9143"/>
                </a:lnTo>
                <a:lnTo>
                  <a:pt x="59435" y="7619"/>
                </a:lnTo>
                <a:lnTo>
                  <a:pt x="62483" y="6095"/>
                </a:lnTo>
                <a:lnTo>
                  <a:pt x="65532" y="3047"/>
                </a:lnTo>
                <a:lnTo>
                  <a:pt x="68580" y="1523"/>
                </a:lnTo>
                <a:lnTo>
                  <a:pt x="85344" y="1523"/>
                </a:lnTo>
                <a:lnTo>
                  <a:pt x="86867" y="3047"/>
                </a:lnTo>
                <a:lnTo>
                  <a:pt x="88391" y="3047"/>
                </a:lnTo>
                <a:lnTo>
                  <a:pt x="89916" y="6095"/>
                </a:lnTo>
                <a:lnTo>
                  <a:pt x="91439" y="7619"/>
                </a:lnTo>
                <a:lnTo>
                  <a:pt x="91947" y="9143"/>
                </a:lnTo>
                <a:lnTo>
                  <a:pt x="77723" y="9143"/>
                </a:lnTo>
                <a:lnTo>
                  <a:pt x="76200" y="10667"/>
                </a:lnTo>
                <a:lnTo>
                  <a:pt x="74676" y="13715"/>
                </a:lnTo>
                <a:lnTo>
                  <a:pt x="74676" y="16763"/>
                </a:lnTo>
                <a:lnTo>
                  <a:pt x="73913" y="18287"/>
                </a:lnTo>
                <a:close/>
              </a:path>
              <a:path w="93345" h="309879">
                <a:moveTo>
                  <a:pt x="82296" y="24383"/>
                </a:moveTo>
                <a:lnTo>
                  <a:pt x="79248" y="24383"/>
                </a:lnTo>
                <a:lnTo>
                  <a:pt x="77723" y="22859"/>
                </a:lnTo>
                <a:lnTo>
                  <a:pt x="74676" y="21335"/>
                </a:lnTo>
                <a:lnTo>
                  <a:pt x="73151" y="19811"/>
                </a:lnTo>
                <a:lnTo>
                  <a:pt x="74676" y="16763"/>
                </a:lnTo>
                <a:lnTo>
                  <a:pt x="74676" y="13715"/>
                </a:lnTo>
                <a:lnTo>
                  <a:pt x="76200" y="10667"/>
                </a:lnTo>
                <a:lnTo>
                  <a:pt x="77723" y="9143"/>
                </a:lnTo>
                <a:lnTo>
                  <a:pt x="76809" y="13715"/>
                </a:lnTo>
                <a:lnTo>
                  <a:pt x="76200" y="13715"/>
                </a:lnTo>
                <a:lnTo>
                  <a:pt x="76200" y="16763"/>
                </a:lnTo>
                <a:lnTo>
                  <a:pt x="79247" y="16763"/>
                </a:lnTo>
                <a:lnTo>
                  <a:pt x="80771" y="18287"/>
                </a:lnTo>
                <a:lnTo>
                  <a:pt x="77723" y="18287"/>
                </a:lnTo>
                <a:lnTo>
                  <a:pt x="76200" y="19811"/>
                </a:lnTo>
                <a:lnTo>
                  <a:pt x="76962" y="19811"/>
                </a:lnTo>
                <a:lnTo>
                  <a:pt x="76200" y="21335"/>
                </a:lnTo>
                <a:lnTo>
                  <a:pt x="85344" y="21335"/>
                </a:lnTo>
                <a:lnTo>
                  <a:pt x="82296" y="24383"/>
                </a:lnTo>
                <a:close/>
              </a:path>
              <a:path w="93345" h="309879">
                <a:moveTo>
                  <a:pt x="86868" y="19811"/>
                </a:moveTo>
                <a:lnTo>
                  <a:pt x="79248" y="19811"/>
                </a:lnTo>
                <a:lnTo>
                  <a:pt x="80771" y="18287"/>
                </a:lnTo>
                <a:lnTo>
                  <a:pt x="76707" y="14223"/>
                </a:lnTo>
                <a:lnTo>
                  <a:pt x="77723" y="9143"/>
                </a:lnTo>
                <a:lnTo>
                  <a:pt x="91947" y="9143"/>
                </a:lnTo>
                <a:lnTo>
                  <a:pt x="92964" y="12191"/>
                </a:lnTo>
                <a:lnTo>
                  <a:pt x="88391" y="16763"/>
                </a:lnTo>
                <a:lnTo>
                  <a:pt x="88391" y="18287"/>
                </a:lnTo>
                <a:lnTo>
                  <a:pt x="86868" y="19811"/>
                </a:lnTo>
                <a:close/>
              </a:path>
              <a:path w="93345" h="309879">
                <a:moveTo>
                  <a:pt x="76200" y="16763"/>
                </a:moveTo>
                <a:lnTo>
                  <a:pt x="76200" y="13715"/>
                </a:lnTo>
                <a:lnTo>
                  <a:pt x="76707" y="14223"/>
                </a:lnTo>
                <a:lnTo>
                  <a:pt x="76200" y="16763"/>
                </a:lnTo>
                <a:close/>
              </a:path>
              <a:path w="93345" h="309879">
                <a:moveTo>
                  <a:pt x="76707" y="14223"/>
                </a:moveTo>
                <a:lnTo>
                  <a:pt x="76200" y="13715"/>
                </a:lnTo>
                <a:lnTo>
                  <a:pt x="76809" y="13715"/>
                </a:lnTo>
                <a:lnTo>
                  <a:pt x="76707" y="14223"/>
                </a:lnTo>
                <a:close/>
              </a:path>
              <a:path w="93345" h="309879">
                <a:moveTo>
                  <a:pt x="79247" y="16763"/>
                </a:moveTo>
                <a:lnTo>
                  <a:pt x="76200" y="16763"/>
                </a:lnTo>
                <a:lnTo>
                  <a:pt x="76707" y="14223"/>
                </a:lnTo>
                <a:lnTo>
                  <a:pt x="79247" y="16763"/>
                </a:lnTo>
                <a:close/>
              </a:path>
              <a:path w="93345" h="309879">
                <a:moveTo>
                  <a:pt x="67055" y="27431"/>
                </a:moveTo>
                <a:lnTo>
                  <a:pt x="42671" y="27431"/>
                </a:lnTo>
                <a:lnTo>
                  <a:pt x="44196" y="24383"/>
                </a:lnTo>
                <a:lnTo>
                  <a:pt x="48767" y="19811"/>
                </a:lnTo>
                <a:lnTo>
                  <a:pt x="50291" y="16763"/>
                </a:lnTo>
                <a:lnTo>
                  <a:pt x="50291" y="18287"/>
                </a:lnTo>
                <a:lnTo>
                  <a:pt x="73913" y="18287"/>
                </a:lnTo>
                <a:lnTo>
                  <a:pt x="73151" y="19811"/>
                </a:lnTo>
                <a:lnTo>
                  <a:pt x="74676" y="21335"/>
                </a:lnTo>
                <a:lnTo>
                  <a:pt x="70103" y="25907"/>
                </a:lnTo>
                <a:lnTo>
                  <a:pt x="67055" y="27431"/>
                </a:lnTo>
                <a:close/>
              </a:path>
              <a:path w="93345" h="309879">
                <a:moveTo>
                  <a:pt x="76962" y="19811"/>
                </a:moveTo>
                <a:lnTo>
                  <a:pt x="76200" y="19811"/>
                </a:lnTo>
                <a:lnTo>
                  <a:pt x="77723" y="18287"/>
                </a:lnTo>
                <a:lnTo>
                  <a:pt x="76962" y="19811"/>
                </a:lnTo>
                <a:close/>
              </a:path>
              <a:path w="93345" h="309879">
                <a:moveTo>
                  <a:pt x="85344" y="21335"/>
                </a:moveTo>
                <a:lnTo>
                  <a:pt x="76200" y="21335"/>
                </a:lnTo>
                <a:lnTo>
                  <a:pt x="77723" y="18287"/>
                </a:lnTo>
                <a:lnTo>
                  <a:pt x="80771" y="18287"/>
                </a:lnTo>
                <a:lnTo>
                  <a:pt x="77723" y="19811"/>
                </a:lnTo>
                <a:lnTo>
                  <a:pt x="86868" y="19811"/>
                </a:lnTo>
                <a:lnTo>
                  <a:pt x="85344" y="21335"/>
                </a:lnTo>
                <a:close/>
              </a:path>
              <a:path w="93345" h="309879">
                <a:moveTo>
                  <a:pt x="79248" y="19811"/>
                </a:moveTo>
                <a:lnTo>
                  <a:pt x="77723" y="19811"/>
                </a:lnTo>
                <a:lnTo>
                  <a:pt x="80771" y="18287"/>
                </a:lnTo>
                <a:lnTo>
                  <a:pt x="79248" y="19811"/>
                </a:lnTo>
                <a:close/>
              </a:path>
              <a:path w="93345" h="309879">
                <a:moveTo>
                  <a:pt x="42671" y="64007"/>
                </a:moveTo>
                <a:lnTo>
                  <a:pt x="19812" y="64007"/>
                </a:lnTo>
                <a:lnTo>
                  <a:pt x="21335" y="59435"/>
                </a:lnTo>
                <a:lnTo>
                  <a:pt x="21335" y="57911"/>
                </a:lnTo>
                <a:lnTo>
                  <a:pt x="30480" y="44195"/>
                </a:lnTo>
                <a:lnTo>
                  <a:pt x="32003" y="41147"/>
                </a:lnTo>
                <a:lnTo>
                  <a:pt x="35051" y="36575"/>
                </a:lnTo>
                <a:lnTo>
                  <a:pt x="36576" y="33527"/>
                </a:lnTo>
                <a:lnTo>
                  <a:pt x="41148" y="28955"/>
                </a:lnTo>
                <a:lnTo>
                  <a:pt x="42671" y="25907"/>
                </a:lnTo>
                <a:lnTo>
                  <a:pt x="42671" y="27431"/>
                </a:lnTo>
                <a:lnTo>
                  <a:pt x="68580" y="27431"/>
                </a:lnTo>
                <a:lnTo>
                  <a:pt x="67055" y="30479"/>
                </a:lnTo>
                <a:lnTo>
                  <a:pt x="65532" y="32003"/>
                </a:lnTo>
                <a:lnTo>
                  <a:pt x="62483" y="33527"/>
                </a:lnTo>
                <a:lnTo>
                  <a:pt x="64007" y="33527"/>
                </a:lnTo>
                <a:lnTo>
                  <a:pt x="60960" y="36575"/>
                </a:lnTo>
                <a:lnTo>
                  <a:pt x="59435" y="39623"/>
                </a:lnTo>
                <a:lnTo>
                  <a:pt x="53339" y="45719"/>
                </a:lnTo>
                <a:lnTo>
                  <a:pt x="53847" y="45719"/>
                </a:lnTo>
                <a:lnTo>
                  <a:pt x="52832" y="47243"/>
                </a:lnTo>
                <a:lnTo>
                  <a:pt x="51816" y="47243"/>
                </a:lnTo>
                <a:lnTo>
                  <a:pt x="50291" y="51815"/>
                </a:lnTo>
                <a:lnTo>
                  <a:pt x="47244" y="56387"/>
                </a:lnTo>
                <a:lnTo>
                  <a:pt x="45719" y="59435"/>
                </a:lnTo>
                <a:lnTo>
                  <a:pt x="45719" y="60959"/>
                </a:lnTo>
                <a:lnTo>
                  <a:pt x="42671" y="64007"/>
                </a:lnTo>
                <a:close/>
              </a:path>
              <a:path w="93345" h="309879">
                <a:moveTo>
                  <a:pt x="53847" y="45719"/>
                </a:moveTo>
                <a:lnTo>
                  <a:pt x="53339" y="45719"/>
                </a:lnTo>
                <a:lnTo>
                  <a:pt x="54864" y="44195"/>
                </a:lnTo>
                <a:lnTo>
                  <a:pt x="53847" y="45719"/>
                </a:lnTo>
                <a:close/>
              </a:path>
              <a:path w="93345" h="309879">
                <a:moveTo>
                  <a:pt x="51816" y="48767"/>
                </a:moveTo>
                <a:lnTo>
                  <a:pt x="51816" y="47243"/>
                </a:lnTo>
                <a:lnTo>
                  <a:pt x="52832" y="47243"/>
                </a:lnTo>
                <a:lnTo>
                  <a:pt x="51816" y="48767"/>
                </a:lnTo>
                <a:close/>
              </a:path>
              <a:path w="93345" h="309879">
                <a:moveTo>
                  <a:pt x="38608" y="74675"/>
                </a:moveTo>
                <a:lnTo>
                  <a:pt x="15239" y="74675"/>
                </a:lnTo>
                <a:lnTo>
                  <a:pt x="16764" y="68579"/>
                </a:lnTo>
                <a:lnTo>
                  <a:pt x="18287" y="68579"/>
                </a:lnTo>
                <a:lnTo>
                  <a:pt x="19812" y="62483"/>
                </a:lnTo>
                <a:lnTo>
                  <a:pt x="19812" y="64007"/>
                </a:lnTo>
                <a:lnTo>
                  <a:pt x="42671" y="64007"/>
                </a:lnTo>
                <a:lnTo>
                  <a:pt x="41655" y="67055"/>
                </a:lnTo>
                <a:lnTo>
                  <a:pt x="41148" y="67055"/>
                </a:lnTo>
                <a:lnTo>
                  <a:pt x="38608" y="74675"/>
                </a:lnTo>
                <a:close/>
              </a:path>
              <a:path w="93345" h="309879">
                <a:moveTo>
                  <a:pt x="41148" y="68579"/>
                </a:moveTo>
                <a:lnTo>
                  <a:pt x="41148" y="67055"/>
                </a:lnTo>
                <a:lnTo>
                  <a:pt x="41655" y="67055"/>
                </a:lnTo>
                <a:lnTo>
                  <a:pt x="41148" y="68579"/>
                </a:lnTo>
                <a:close/>
              </a:path>
              <a:path w="93345" h="309879">
                <a:moveTo>
                  <a:pt x="31495" y="97535"/>
                </a:moveTo>
                <a:lnTo>
                  <a:pt x="9144" y="97535"/>
                </a:lnTo>
                <a:lnTo>
                  <a:pt x="10667" y="91439"/>
                </a:lnTo>
                <a:lnTo>
                  <a:pt x="10667" y="86867"/>
                </a:lnTo>
                <a:lnTo>
                  <a:pt x="12191" y="85343"/>
                </a:lnTo>
                <a:lnTo>
                  <a:pt x="13716" y="80771"/>
                </a:lnTo>
                <a:lnTo>
                  <a:pt x="13716" y="79247"/>
                </a:lnTo>
                <a:lnTo>
                  <a:pt x="15239" y="73151"/>
                </a:lnTo>
                <a:lnTo>
                  <a:pt x="15239" y="74675"/>
                </a:lnTo>
                <a:lnTo>
                  <a:pt x="38608" y="74675"/>
                </a:lnTo>
                <a:lnTo>
                  <a:pt x="36576" y="80771"/>
                </a:lnTo>
                <a:lnTo>
                  <a:pt x="33528" y="86867"/>
                </a:lnTo>
                <a:lnTo>
                  <a:pt x="32003" y="91439"/>
                </a:lnTo>
                <a:lnTo>
                  <a:pt x="33147" y="91439"/>
                </a:lnTo>
                <a:lnTo>
                  <a:pt x="32003" y="96011"/>
                </a:lnTo>
                <a:lnTo>
                  <a:pt x="31495" y="97535"/>
                </a:lnTo>
                <a:close/>
              </a:path>
              <a:path w="93345" h="309879">
                <a:moveTo>
                  <a:pt x="33147" y="91439"/>
                </a:moveTo>
                <a:lnTo>
                  <a:pt x="32003" y="91439"/>
                </a:lnTo>
                <a:lnTo>
                  <a:pt x="33528" y="89915"/>
                </a:lnTo>
                <a:lnTo>
                  <a:pt x="33147" y="91439"/>
                </a:lnTo>
                <a:close/>
              </a:path>
              <a:path w="93345" h="309879">
                <a:moveTo>
                  <a:pt x="26288" y="123443"/>
                </a:moveTo>
                <a:lnTo>
                  <a:pt x="4571" y="123443"/>
                </a:lnTo>
                <a:lnTo>
                  <a:pt x="4571" y="115823"/>
                </a:lnTo>
                <a:lnTo>
                  <a:pt x="6096" y="109727"/>
                </a:lnTo>
                <a:lnTo>
                  <a:pt x="7619" y="102107"/>
                </a:lnTo>
                <a:lnTo>
                  <a:pt x="9144" y="96011"/>
                </a:lnTo>
                <a:lnTo>
                  <a:pt x="9144" y="97535"/>
                </a:lnTo>
                <a:lnTo>
                  <a:pt x="31495" y="97535"/>
                </a:lnTo>
                <a:lnTo>
                  <a:pt x="30480" y="100583"/>
                </a:lnTo>
                <a:lnTo>
                  <a:pt x="30480" y="102107"/>
                </a:lnTo>
                <a:lnTo>
                  <a:pt x="29336" y="106679"/>
                </a:lnTo>
                <a:lnTo>
                  <a:pt x="28955" y="106679"/>
                </a:lnTo>
                <a:lnTo>
                  <a:pt x="27736" y="112775"/>
                </a:lnTo>
                <a:lnTo>
                  <a:pt x="27432" y="112775"/>
                </a:lnTo>
                <a:lnTo>
                  <a:pt x="27432" y="118871"/>
                </a:lnTo>
                <a:lnTo>
                  <a:pt x="26288" y="123443"/>
                </a:lnTo>
                <a:close/>
              </a:path>
              <a:path w="93345" h="309879">
                <a:moveTo>
                  <a:pt x="28955" y="108203"/>
                </a:moveTo>
                <a:lnTo>
                  <a:pt x="28955" y="106679"/>
                </a:lnTo>
                <a:lnTo>
                  <a:pt x="29336" y="106679"/>
                </a:lnTo>
                <a:lnTo>
                  <a:pt x="28955" y="108203"/>
                </a:lnTo>
                <a:close/>
              </a:path>
              <a:path w="93345" h="309879">
                <a:moveTo>
                  <a:pt x="27432" y="114300"/>
                </a:moveTo>
                <a:lnTo>
                  <a:pt x="27432" y="112775"/>
                </a:lnTo>
                <a:lnTo>
                  <a:pt x="27736" y="112775"/>
                </a:lnTo>
                <a:lnTo>
                  <a:pt x="27432" y="114300"/>
                </a:lnTo>
                <a:close/>
              </a:path>
              <a:path w="93345" h="309879">
                <a:moveTo>
                  <a:pt x="22860" y="152400"/>
                </a:moveTo>
                <a:lnTo>
                  <a:pt x="1523" y="152400"/>
                </a:lnTo>
                <a:lnTo>
                  <a:pt x="1523" y="137159"/>
                </a:lnTo>
                <a:lnTo>
                  <a:pt x="4571" y="121919"/>
                </a:lnTo>
                <a:lnTo>
                  <a:pt x="4571" y="123443"/>
                </a:lnTo>
                <a:lnTo>
                  <a:pt x="26288" y="123443"/>
                </a:lnTo>
                <a:lnTo>
                  <a:pt x="25907" y="124967"/>
                </a:lnTo>
                <a:lnTo>
                  <a:pt x="25907" y="126491"/>
                </a:lnTo>
                <a:lnTo>
                  <a:pt x="24383" y="132587"/>
                </a:lnTo>
                <a:lnTo>
                  <a:pt x="24383" y="140207"/>
                </a:lnTo>
                <a:lnTo>
                  <a:pt x="23241" y="144779"/>
                </a:lnTo>
                <a:lnTo>
                  <a:pt x="22860" y="144779"/>
                </a:lnTo>
                <a:lnTo>
                  <a:pt x="22860" y="152400"/>
                </a:lnTo>
                <a:close/>
              </a:path>
              <a:path w="93345" h="309879">
                <a:moveTo>
                  <a:pt x="22860" y="146303"/>
                </a:moveTo>
                <a:lnTo>
                  <a:pt x="22860" y="144779"/>
                </a:lnTo>
                <a:lnTo>
                  <a:pt x="23241" y="144779"/>
                </a:lnTo>
                <a:lnTo>
                  <a:pt x="22860" y="146303"/>
                </a:lnTo>
                <a:close/>
              </a:path>
              <a:path w="93345" h="309879">
                <a:moveTo>
                  <a:pt x="53339" y="309371"/>
                </a:moveTo>
                <a:lnTo>
                  <a:pt x="48767" y="307847"/>
                </a:lnTo>
                <a:lnTo>
                  <a:pt x="45719" y="306323"/>
                </a:lnTo>
                <a:lnTo>
                  <a:pt x="42671" y="303275"/>
                </a:lnTo>
                <a:lnTo>
                  <a:pt x="41148" y="300227"/>
                </a:lnTo>
                <a:lnTo>
                  <a:pt x="39623" y="300227"/>
                </a:lnTo>
                <a:lnTo>
                  <a:pt x="38100" y="295655"/>
                </a:lnTo>
                <a:lnTo>
                  <a:pt x="36576" y="294131"/>
                </a:lnTo>
                <a:lnTo>
                  <a:pt x="35051" y="289559"/>
                </a:lnTo>
                <a:lnTo>
                  <a:pt x="28955" y="280415"/>
                </a:lnTo>
                <a:lnTo>
                  <a:pt x="27432" y="274319"/>
                </a:lnTo>
                <a:lnTo>
                  <a:pt x="21335" y="265175"/>
                </a:lnTo>
                <a:lnTo>
                  <a:pt x="21335" y="263651"/>
                </a:lnTo>
                <a:lnTo>
                  <a:pt x="15239" y="251459"/>
                </a:lnTo>
                <a:lnTo>
                  <a:pt x="16764" y="251459"/>
                </a:lnTo>
                <a:lnTo>
                  <a:pt x="13716" y="245363"/>
                </a:lnTo>
                <a:lnTo>
                  <a:pt x="10667" y="240791"/>
                </a:lnTo>
                <a:lnTo>
                  <a:pt x="10667" y="239267"/>
                </a:lnTo>
                <a:lnTo>
                  <a:pt x="9144" y="233171"/>
                </a:lnTo>
                <a:lnTo>
                  <a:pt x="6096" y="225551"/>
                </a:lnTo>
                <a:lnTo>
                  <a:pt x="3048" y="213359"/>
                </a:lnTo>
                <a:lnTo>
                  <a:pt x="1523" y="205739"/>
                </a:lnTo>
                <a:lnTo>
                  <a:pt x="1523" y="204215"/>
                </a:lnTo>
                <a:lnTo>
                  <a:pt x="0" y="196595"/>
                </a:lnTo>
                <a:lnTo>
                  <a:pt x="0" y="158495"/>
                </a:lnTo>
                <a:lnTo>
                  <a:pt x="1523" y="150875"/>
                </a:lnTo>
                <a:lnTo>
                  <a:pt x="1523" y="152400"/>
                </a:lnTo>
                <a:lnTo>
                  <a:pt x="22860" y="152400"/>
                </a:lnTo>
                <a:lnTo>
                  <a:pt x="22860" y="160019"/>
                </a:lnTo>
                <a:lnTo>
                  <a:pt x="21640" y="166115"/>
                </a:lnTo>
                <a:lnTo>
                  <a:pt x="21335" y="166115"/>
                </a:lnTo>
                <a:lnTo>
                  <a:pt x="21335" y="188975"/>
                </a:lnTo>
                <a:lnTo>
                  <a:pt x="21640" y="188975"/>
                </a:lnTo>
                <a:lnTo>
                  <a:pt x="22860" y="195071"/>
                </a:lnTo>
                <a:lnTo>
                  <a:pt x="22860" y="202691"/>
                </a:lnTo>
                <a:lnTo>
                  <a:pt x="23241" y="202691"/>
                </a:lnTo>
                <a:lnTo>
                  <a:pt x="24383" y="207263"/>
                </a:lnTo>
                <a:lnTo>
                  <a:pt x="27432" y="213359"/>
                </a:lnTo>
                <a:lnTo>
                  <a:pt x="25907" y="213359"/>
                </a:lnTo>
                <a:lnTo>
                  <a:pt x="28955" y="219455"/>
                </a:lnTo>
                <a:lnTo>
                  <a:pt x="32003" y="231647"/>
                </a:lnTo>
                <a:lnTo>
                  <a:pt x="32765" y="231647"/>
                </a:lnTo>
                <a:lnTo>
                  <a:pt x="38100" y="242315"/>
                </a:lnTo>
                <a:lnTo>
                  <a:pt x="39623" y="248411"/>
                </a:lnTo>
                <a:lnTo>
                  <a:pt x="42671" y="254507"/>
                </a:lnTo>
                <a:lnTo>
                  <a:pt x="44196" y="259079"/>
                </a:lnTo>
                <a:lnTo>
                  <a:pt x="45719" y="259079"/>
                </a:lnTo>
                <a:lnTo>
                  <a:pt x="47244" y="265175"/>
                </a:lnTo>
                <a:lnTo>
                  <a:pt x="53339" y="274319"/>
                </a:lnTo>
                <a:lnTo>
                  <a:pt x="54864" y="280415"/>
                </a:lnTo>
                <a:lnTo>
                  <a:pt x="57912" y="283463"/>
                </a:lnTo>
                <a:lnTo>
                  <a:pt x="56387" y="283463"/>
                </a:lnTo>
                <a:lnTo>
                  <a:pt x="59435" y="288035"/>
                </a:lnTo>
                <a:lnTo>
                  <a:pt x="60197" y="289559"/>
                </a:lnTo>
                <a:lnTo>
                  <a:pt x="59435" y="289559"/>
                </a:lnTo>
                <a:lnTo>
                  <a:pt x="60960" y="292607"/>
                </a:lnTo>
                <a:lnTo>
                  <a:pt x="64007" y="295655"/>
                </a:lnTo>
                <a:lnTo>
                  <a:pt x="64007" y="301751"/>
                </a:lnTo>
                <a:lnTo>
                  <a:pt x="57912" y="307847"/>
                </a:lnTo>
                <a:lnTo>
                  <a:pt x="53339" y="309371"/>
                </a:lnTo>
                <a:close/>
              </a:path>
              <a:path w="93345" h="309879">
                <a:moveTo>
                  <a:pt x="21335" y="167639"/>
                </a:moveTo>
                <a:lnTo>
                  <a:pt x="21335" y="166115"/>
                </a:lnTo>
                <a:lnTo>
                  <a:pt x="21640" y="166115"/>
                </a:lnTo>
                <a:lnTo>
                  <a:pt x="21335" y="167639"/>
                </a:lnTo>
                <a:close/>
              </a:path>
              <a:path w="93345" h="309879">
                <a:moveTo>
                  <a:pt x="21640" y="188975"/>
                </a:moveTo>
                <a:lnTo>
                  <a:pt x="21335" y="188975"/>
                </a:lnTo>
                <a:lnTo>
                  <a:pt x="21335" y="187451"/>
                </a:lnTo>
                <a:lnTo>
                  <a:pt x="21640" y="188975"/>
                </a:lnTo>
                <a:close/>
              </a:path>
              <a:path w="93345" h="309879">
                <a:moveTo>
                  <a:pt x="23241" y="202691"/>
                </a:moveTo>
                <a:lnTo>
                  <a:pt x="22860" y="202691"/>
                </a:lnTo>
                <a:lnTo>
                  <a:pt x="22860" y="201167"/>
                </a:lnTo>
                <a:lnTo>
                  <a:pt x="23241" y="202691"/>
                </a:lnTo>
                <a:close/>
              </a:path>
              <a:path w="93345" h="309879">
                <a:moveTo>
                  <a:pt x="32765" y="231647"/>
                </a:moveTo>
                <a:lnTo>
                  <a:pt x="32003" y="231647"/>
                </a:lnTo>
                <a:lnTo>
                  <a:pt x="32003" y="230123"/>
                </a:lnTo>
                <a:lnTo>
                  <a:pt x="32765" y="231647"/>
                </a:lnTo>
                <a:close/>
              </a:path>
              <a:path w="93345" h="309879">
                <a:moveTo>
                  <a:pt x="60960" y="291083"/>
                </a:moveTo>
                <a:lnTo>
                  <a:pt x="59435" y="289559"/>
                </a:lnTo>
                <a:lnTo>
                  <a:pt x="60197" y="289559"/>
                </a:lnTo>
                <a:lnTo>
                  <a:pt x="60960" y="2910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0" name="object 6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199120" y="5795771"/>
            <a:ext cx="91440" cy="186690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8366759" y="594817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8287" y="24384"/>
                </a:moveTo>
                <a:lnTo>
                  <a:pt x="4571" y="24384"/>
                </a:lnTo>
                <a:lnTo>
                  <a:pt x="0" y="18288"/>
                </a:lnTo>
                <a:lnTo>
                  <a:pt x="0" y="4572"/>
                </a:lnTo>
                <a:lnTo>
                  <a:pt x="4571" y="0"/>
                </a:lnTo>
                <a:lnTo>
                  <a:pt x="18287" y="0"/>
                </a:lnTo>
                <a:lnTo>
                  <a:pt x="24383" y="4572"/>
                </a:lnTo>
                <a:lnTo>
                  <a:pt x="24383" y="12192"/>
                </a:lnTo>
                <a:lnTo>
                  <a:pt x="24383" y="18288"/>
                </a:lnTo>
                <a:lnTo>
                  <a:pt x="18287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2" name="object 6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465820" y="5704331"/>
            <a:ext cx="362712" cy="284988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1542288" y="2318004"/>
            <a:ext cx="437515" cy="228600"/>
          </a:xfrm>
          <a:custGeom>
            <a:avLst/>
            <a:gdLst/>
            <a:ahLst/>
            <a:cxnLst/>
            <a:rect l="l" t="t" r="r" b="b"/>
            <a:pathLst>
              <a:path w="437514" h="228600">
                <a:moveTo>
                  <a:pt x="247323" y="138684"/>
                </a:moveTo>
                <a:lnTo>
                  <a:pt x="214884" y="138684"/>
                </a:lnTo>
                <a:lnTo>
                  <a:pt x="228600" y="126492"/>
                </a:lnTo>
                <a:lnTo>
                  <a:pt x="262128" y="105156"/>
                </a:lnTo>
                <a:lnTo>
                  <a:pt x="280416" y="94488"/>
                </a:lnTo>
                <a:lnTo>
                  <a:pt x="278891" y="94488"/>
                </a:lnTo>
                <a:lnTo>
                  <a:pt x="298704" y="82296"/>
                </a:lnTo>
                <a:lnTo>
                  <a:pt x="318515" y="68580"/>
                </a:lnTo>
                <a:lnTo>
                  <a:pt x="320040" y="68580"/>
                </a:lnTo>
                <a:lnTo>
                  <a:pt x="384048" y="27432"/>
                </a:lnTo>
                <a:lnTo>
                  <a:pt x="406908" y="15240"/>
                </a:lnTo>
                <a:lnTo>
                  <a:pt x="429768" y="1524"/>
                </a:lnTo>
                <a:lnTo>
                  <a:pt x="431292" y="0"/>
                </a:lnTo>
                <a:lnTo>
                  <a:pt x="434340" y="1524"/>
                </a:lnTo>
                <a:lnTo>
                  <a:pt x="435864" y="3047"/>
                </a:lnTo>
                <a:lnTo>
                  <a:pt x="437387" y="6095"/>
                </a:lnTo>
                <a:lnTo>
                  <a:pt x="437387" y="9144"/>
                </a:lnTo>
                <a:lnTo>
                  <a:pt x="394716" y="44196"/>
                </a:lnTo>
                <a:lnTo>
                  <a:pt x="352044" y="71628"/>
                </a:lnTo>
                <a:lnTo>
                  <a:pt x="329184" y="85344"/>
                </a:lnTo>
                <a:lnTo>
                  <a:pt x="309372" y="99060"/>
                </a:lnTo>
                <a:lnTo>
                  <a:pt x="289560" y="111252"/>
                </a:lnTo>
                <a:lnTo>
                  <a:pt x="256031" y="132588"/>
                </a:lnTo>
                <a:lnTo>
                  <a:pt x="247323" y="138684"/>
                </a:lnTo>
                <a:close/>
              </a:path>
              <a:path w="437514" h="228600">
                <a:moveTo>
                  <a:pt x="234260" y="147828"/>
                </a:moveTo>
                <a:lnTo>
                  <a:pt x="201167" y="147828"/>
                </a:lnTo>
                <a:lnTo>
                  <a:pt x="214884" y="137160"/>
                </a:lnTo>
                <a:lnTo>
                  <a:pt x="214884" y="138684"/>
                </a:lnTo>
                <a:lnTo>
                  <a:pt x="247323" y="138684"/>
                </a:lnTo>
                <a:lnTo>
                  <a:pt x="234260" y="147828"/>
                </a:lnTo>
                <a:close/>
              </a:path>
              <a:path w="437514" h="228600">
                <a:moveTo>
                  <a:pt x="194310" y="172212"/>
                </a:moveTo>
                <a:lnTo>
                  <a:pt x="160020" y="172212"/>
                </a:lnTo>
                <a:lnTo>
                  <a:pt x="172212" y="164592"/>
                </a:lnTo>
                <a:lnTo>
                  <a:pt x="185928" y="155448"/>
                </a:lnTo>
                <a:lnTo>
                  <a:pt x="201167" y="146304"/>
                </a:lnTo>
                <a:lnTo>
                  <a:pt x="201167" y="147828"/>
                </a:lnTo>
                <a:lnTo>
                  <a:pt x="234260" y="147828"/>
                </a:lnTo>
                <a:lnTo>
                  <a:pt x="225552" y="153924"/>
                </a:lnTo>
                <a:lnTo>
                  <a:pt x="210312" y="163068"/>
                </a:lnTo>
                <a:lnTo>
                  <a:pt x="198882" y="170688"/>
                </a:lnTo>
                <a:lnTo>
                  <a:pt x="196596" y="170688"/>
                </a:lnTo>
                <a:lnTo>
                  <a:pt x="194310" y="172212"/>
                </a:lnTo>
                <a:close/>
              </a:path>
              <a:path w="437514" h="228600">
                <a:moveTo>
                  <a:pt x="91440" y="211836"/>
                </a:moveTo>
                <a:lnTo>
                  <a:pt x="94488" y="208788"/>
                </a:lnTo>
                <a:lnTo>
                  <a:pt x="96012" y="208788"/>
                </a:lnTo>
                <a:lnTo>
                  <a:pt x="100584" y="207264"/>
                </a:lnTo>
                <a:lnTo>
                  <a:pt x="105156" y="204216"/>
                </a:lnTo>
                <a:lnTo>
                  <a:pt x="109728" y="202692"/>
                </a:lnTo>
                <a:lnTo>
                  <a:pt x="115824" y="199644"/>
                </a:lnTo>
                <a:lnTo>
                  <a:pt x="114300" y="199644"/>
                </a:lnTo>
                <a:lnTo>
                  <a:pt x="121920" y="195072"/>
                </a:lnTo>
                <a:lnTo>
                  <a:pt x="129540" y="188976"/>
                </a:lnTo>
                <a:lnTo>
                  <a:pt x="138684" y="182880"/>
                </a:lnTo>
                <a:lnTo>
                  <a:pt x="149352" y="178308"/>
                </a:lnTo>
                <a:lnTo>
                  <a:pt x="160020" y="170688"/>
                </a:lnTo>
                <a:lnTo>
                  <a:pt x="160020" y="172212"/>
                </a:lnTo>
                <a:lnTo>
                  <a:pt x="194310" y="172212"/>
                </a:lnTo>
                <a:lnTo>
                  <a:pt x="182879" y="179832"/>
                </a:lnTo>
                <a:lnTo>
                  <a:pt x="169164" y="187452"/>
                </a:lnTo>
                <a:lnTo>
                  <a:pt x="147828" y="199644"/>
                </a:lnTo>
                <a:lnTo>
                  <a:pt x="138684" y="204216"/>
                </a:lnTo>
                <a:lnTo>
                  <a:pt x="131064" y="210312"/>
                </a:lnTo>
                <a:lnTo>
                  <a:pt x="94488" y="210312"/>
                </a:lnTo>
                <a:lnTo>
                  <a:pt x="91440" y="211836"/>
                </a:lnTo>
                <a:close/>
              </a:path>
              <a:path w="437514" h="228600">
                <a:moveTo>
                  <a:pt x="196596" y="172212"/>
                </a:moveTo>
                <a:lnTo>
                  <a:pt x="196596" y="170688"/>
                </a:lnTo>
                <a:lnTo>
                  <a:pt x="198882" y="170688"/>
                </a:lnTo>
                <a:lnTo>
                  <a:pt x="196596" y="172212"/>
                </a:lnTo>
                <a:close/>
              </a:path>
              <a:path w="437514" h="228600">
                <a:moveTo>
                  <a:pt x="35052" y="187452"/>
                </a:moveTo>
                <a:lnTo>
                  <a:pt x="1524" y="187452"/>
                </a:lnTo>
                <a:lnTo>
                  <a:pt x="1524" y="185928"/>
                </a:lnTo>
                <a:lnTo>
                  <a:pt x="0" y="184404"/>
                </a:lnTo>
                <a:lnTo>
                  <a:pt x="1524" y="182880"/>
                </a:lnTo>
                <a:lnTo>
                  <a:pt x="1524" y="181356"/>
                </a:lnTo>
                <a:lnTo>
                  <a:pt x="4572" y="179832"/>
                </a:lnTo>
                <a:lnTo>
                  <a:pt x="6096" y="178308"/>
                </a:lnTo>
                <a:lnTo>
                  <a:pt x="10668" y="176784"/>
                </a:lnTo>
                <a:lnTo>
                  <a:pt x="19812" y="176784"/>
                </a:lnTo>
                <a:lnTo>
                  <a:pt x="22860" y="178308"/>
                </a:lnTo>
                <a:lnTo>
                  <a:pt x="25908" y="181356"/>
                </a:lnTo>
                <a:lnTo>
                  <a:pt x="27432" y="181356"/>
                </a:lnTo>
                <a:lnTo>
                  <a:pt x="28956" y="182880"/>
                </a:lnTo>
                <a:lnTo>
                  <a:pt x="32004" y="184404"/>
                </a:lnTo>
                <a:lnTo>
                  <a:pt x="32004" y="185928"/>
                </a:lnTo>
                <a:lnTo>
                  <a:pt x="35052" y="187452"/>
                </a:lnTo>
                <a:close/>
              </a:path>
              <a:path w="437514" h="228600">
                <a:moveTo>
                  <a:pt x="27432" y="181356"/>
                </a:moveTo>
                <a:lnTo>
                  <a:pt x="25908" y="181356"/>
                </a:lnTo>
                <a:lnTo>
                  <a:pt x="24384" y="179832"/>
                </a:lnTo>
                <a:lnTo>
                  <a:pt x="27432" y="181356"/>
                </a:lnTo>
                <a:close/>
              </a:path>
              <a:path w="437514" h="228600">
                <a:moveTo>
                  <a:pt x="38100" y="190500"/>
                </a:moveTo>
                <a:lnTo>
                  <a:pt x="15240" y="190500"/>
                </a:lnTo>
                <a:lnTo>
                  <a:pt x="14224" y="189992"/>
                </a:lnTo>
                <a:lnTo>
                  <a:pt x="13716" y="188976"/>
                </a:lnTo>
                <a:lnTo>
                  <a:pt x="6096" y="188976"/>
                </a:lnTo>
                <a:lnTo>
                  <a:pt x="3048" y="187452"/>
                </a:lnTo>
                <a:lnTo>
                  <a:pt x="33528" y="187452"/>
                </a:lnTo>
                <a:lnTo>
                  <a:pt x="38100" y="190500"/>
                </a:lnTo>
                <a:close/>
              </a:path>
              <a:path w="437514" h="228600">
                <a:moveTo>
                  <a:pt x="12954" y="189738"/>
                </a:moveTo>
                <a:lnTo>
                  <a:pt x="10668" y="188976"/>
                </a:lnTo>
                <a:lnTo>
                  <a:pt x="12192" y="188976"/>
                </a:lnTo>
                <a:lnTo>
                  <a:pt x="12954" y="189738"/>
                </a:lnTo>
                <a:close/>
              </a:path>
              <a:path w="437514" h="228600">
                <a:moveTo>
                  <a:pt x="13716" y="189992"/>
                </a:moveTo>
                <a:lnTo>
                  <a:pt x="12954" y="189738"/>
                </a:lnTo>
                <a:lnTo>
                  <a:pt x="12192" y="188976"/>
                </a:lnTo>
                <a:lnTo>
                  <a:pt x="13716" y="189738"/>
                </a:lnTo>
                <a:lnTo>
                  <a:pt x="13716" y="189992"/>
                </a:lnTo>
                <a:close/>
              </a:path>
              <a:path w="437514" h="228600">
                <a:moveTo>
                  <a:pt x="13716" y="189738"/>
                </a:moveTo>
                <a:lnTo>
                  <a:pt x="12192" y="188976"/>
                </a:lnTo>
                <a:lnTo>
                  <a:pt x="13716" y="188976"/>
                </a:lnTo>
                <a:lnTo>
                  <a:pt x="13716" y="189738"/>
                </a:lnTo>
                <a:close/>
              </a:path>
              <a:path w="437514" h="228600">
                <a:moveTo>
                  <a:pt x="39624" y="190500"/>
                </a:moveTo>
                <a:lnTo>
                  <a:pt x="38100" y="190500"/>
                </a:lnTo>
                <a:lnTo>
                  <a:pt x="36576" y="188976"/>
                </a:lnTo>
                <a:lnTo>
                  <a:pt x="39624" y="190500"/>
                </a:lnTo>
                <a:close/>
              </a:path>
              <a:path w="437514" h="228600">
                <a:moveTo>
                  <a:pt x="13716" y="190500"/>
                </a:moveTo>
                <a:lnTo>
                  <a:pt x="12954" y="189738"/>
                </a:lnTo>
                <a:lnTo>
                  <a:pt x="13716" y="189992"/>
                </a:lnTo>
                <a:lnTo>
                  <a:pt x="13716" y="190500"/>
                </a:lnTo>
                <a:close/>
              </a:path>
              <a:path w="437514" h="228600">
                <a:moveTo>
                  <a:pt x="14325" y="190195"/>
                </a:moveTo>
                <a:lnTo>
                  <a:pt x="13716" y="189992"/>
                </a:lnTo>
                <a:lnTo>
                  <a:pt x="13716" y="189738"/>
                </a:lnTo>
                <a:lnTo>
                  <a:pt x="14224" y="189992"/>
                </a:lnTo>
                <a:lnTo>
                  <a:pt x="14325" y="190195"/>
                </a:lnTo>
                <a:close/>
              </a:path>
              <a:path w="437514" h="228600">
                <a:moveTo>
                  <a:pt x="15240" y="190500"/>
                </a:moveTo>
                <a:lnTo>
                  <a:pt x="14325" y="190195"/>
                </a:lnTo>
                <a:lnTo>
                  <a:pt x="14224" y="189992"/>
                </a:lnTo>
                <a:lnTo>
                  <a:pt x="15240" y="190500"/>
                </a:lnTo>
                <a:close/>
              </a:path>
              <a:path w="437514" h="228600">
                <a:moveTo>
                  <a:pt x="57912" y="202692"/>
                </a:moveTo>
                <a:lnTo>
                  <a:pt x="28956" y="202692"/>
                </a:lnTo>
                <a:lnTo>
                  <a:pt x="25908" y="199644"/>
                </a:lnTo>
                <a:lnTo>
                  <a:pt x="24384" y="199644"/>
                </a:lnTo>
                <a:lnTo>
                  <a:pt x="21336" y="196596"/>
                </a:lnTo>
                <a:lnTo>
                  <a:pt x="22860" y="196596"/>
                </a:lnTo>
                <a:lnTo>
                  <a:pt x="16764" y="193548"/>
                </a:lnTo>
                <a:lnTo>
                  <a:pt x="15240" y="192024"/>
                </a:lnTo>
                <a:lnTo>
                  <a:pt x="14325" y="190195"/>
                </a:lnTo>
                <a:lnTo>
                  <a:pt x="15240" y="190500"/>
                </a:lnTo>
                <a:lnTo>
                  <a:pt x="39624" y="190500"/>
                </a:lnTo>
                <a:lnTo>
                  <a:pt x="44196" y="193548"/>
                </a:lnTo>
                <a:lnTo>
                  <a:pt x="47244" y="195072"/>
                </a:lnTo>
                <a:lnTo>
                  <a:pt x="48768" y="196596"/>
                </a:lnTo>
                <a:lnTo>
                  <a:pt x="51816" y="198120"/>
                </a:lnTo>
                <a:lnTo>
                  <a:pt x="50292" y="198120"/>
                </a:lnTo>
                <a:lnTo>
                  <a:pt x="53340" y="199644"/>
                </a:lnTo>
                <a:lnTo>
                  <a:pt x="57912" y="202692"/>
                </a:lnTo>
                <a:close/>
              </a:path>
              <a:path w="437514" h="228600">
                <a:moveTo>
                  <a:pt x="59436" y="202692"/>
                </a:moveTo>
                <a:lnTo>
                  <a:pt x="57912" y="202692"/>
                </a:lnTo>
                <a:lnTo>
                  <a:pt x="56388" y="201168"/>
                </a:lnTo>
                <a:lnTo>
                  <a:pt x="59436" y="202692"/>
                </a:lnTo>
                <a:close/>
              </a:path>
              <a:path w="437514" h="228600">
                <a:moveTo>
                  <a:pt x="38100" y="208788"/>
                </a:moveTo>
                <a:lnTo>
                  <a:pt x="35052" y="205740"/>
                </a:lnTo>
                <a:lnTo>
                  <a:pt x="36576" y="205740"/>
                </a:lnTo>
                <a:lnTo>
                  <a:pt x="32004" y="204216"/>
                </a:lnTo>
                <a:lnTo>
                  <a:pt x="33528" y="204216"/>
                </a:lnTo>
                <a:lnTo>
                  <a:pt x="30480" y="202692"/>
                </a:lnTo>
                <a:lnTo>
                  <a:pt x="60960" y="202692"/>
                </a:lnTo>
                <a:lnTo>
                  <a:pt x="64008" y="204216"/>
                </a:lnTo>
                <a:lnTo>
                  <a:pt x="65532" y="205740"/>
                </a:lnTo>
                <a:lnTo>
                  <a:pt x="68580" y="207264"/>
                </a:lnTo>
                <a:lnTo>
                  <a:pt x="38100" y="207264"/>
                </a:lnTo>
                <a:lnTo>
                  <a:pt x="38100" y="208788"/>
                </a:lnTo>
                <a:close/>
              </a:path>
              <a:path w="437514" h="228600">
                <a:moveTo>
                  <a:pt x="118872" y="217932"/>
                </a:moveTo>
                <a:lnTo>
                  <a:pt x="57912" y="217932"/>
                </a:lnTo>
                <a:lnTo>
                  <a:pt x="54864" y="216408"/>
                </a:lnTo>
                <a:lnTo>
                  <a:pt x="50292" y="216408"/>
                </a:lnTo>
                <a:lnTo>
                  <a:pt x="45720" y="213360"/>
                </a:lnTo>
                <a:lnTo>
                  <a:pt x="42672" y="211836"/>
                </a:lnTo>
                <a:lnTo>
                  <a:pt x="38100" y="207264"/>
                </a:lnTo>
                <a:lnTo>
                  <a:pt x="67056" y="207264"/>
                </a:lnTo>
                <a:lnTo>
                  <a:pt x="70104" y="208788"/>
                </a:lnTo>
                <a:lnTo>
                  <a:pt x="73152" y="208788"/>
                </a:lnTo>
                <a:lnTo>
                  <a:pt x="74676" y="210312"/>
                </a:lnTo>
                <a:lnTo>
                  <a:pt x="77724" y="211836"/>
                </a:lnTo>
                <a:lnTo>
                  <a:pt x="82296" y="211836"/>
                </a:lnTo>
                <a:lnTo>
                  <a:pt x="85344" y="213360"/>
                </a:lnTo>
                <a:lnTo>
                  <a:pt x="124968" y="213360"/>
                </a:lnTo>
                <a:lnTo>
                  <a:pt x="124968" y="214884"/>
                </a:lnTo>
                <a:lnTo>
                  <a:pt x="118872" y="217932"/>
                </a:lnTo>
                <a:close/>
              </a:path>
              <a:path w="437514" h="228600">
                <a:moveTo>
                  <a:pt x="73152" y="208788"/>
                </a:moveTo>
                <a:lnTo>
                  <a:pt x="70104" y="208788"/>
                </a:lnTo>
                <a:lnTo>
                  <a:pt x="70104" y="207264"/>
                </a:lnTo>
                <a:lnTo>
                  <a:pt x="73152" y="208788"/>
                </a:lnTo>
                <a:close/>
              </a:path>
              <a:path w="437514" h="228600">
                <a:moveTo>
                  <a:pt x="91440" y="211836"/>
                </a:moveTo>
                <a:lnTo>
                  <a:pt x="88392" y="211836"/>
                </a:lnTo>
                <a:lnTo>
                  <a:pt x="91440" y="210312"/>
                </a:lnTo>
                <a:lnTo>
                  <a:pt x="92964" y="210312"/>
                </a:lnTo>
                <a:lnTo>
                  <a:pt x="91440" y="211836"/>
                </a:lnTo>
                <a:close/>
              </a:path>
              <a:path w="437514" h="228600">
                <a:moveTo>
                  <a:pt x="124968" y="213360"/>
                </a:moveTo>
                <a:lnTo>
                  <a:pt x="85344" y="213360"/>
                </a:lnTo>
                <a:lnTo>
                  <a:pt x="82296" y="211836"/>
                </a:lnTo>
                <a:lnTo>
                  <a:pt x="91440" y="211836"/>
                </a:lnTo>
                <a:lnTo>
                  <a:pt x="94488" y="210312"/>
                </a:lnTo>
                <a:lnTo>
                  <a:pt x="131064" y="210312"/>
                </a:lnTo>
                <a:lnTo>
                  <a:pt x="124968" y="213360"/>
                </a:lnTo>
                <a:close/>
              </a:path>
              <a:path w="437514" h="228600">
                <a:moveTo>
                  <a:pt x="54864" y="217932"/>
                </a:moveTo>
                <a:lnTo>
                  <a:pt x="51816" y="216408"/>
                </a:lnTo>
                <a:lnTo>
                  <a:pt x="54864" y="216408"/>
                </a:lnTo>
                <a:lnTo>
                  <a:pt x="54864" y="217932"/>
                </a:lnTo>
                <a:close/>
              </a:path>
              <a:path w="437514" h="228600">
                <a:moveTo>
                  <a:pt x="112776" y="220980"/>
                </a:moveTo>
                <a:lnTo>
                  <a:pt x="59436" y="220980"/>
                </a:lnTo>
                <a:lnTo>
                  <a:pt x="56388" y="217932"/>
                </a:lnTo>
                <a:lnTo>
                  <a:pt x="117348" y="217932"/>
                </a:lnTo>
                <a:lnTo>
                  <a:pt x="112776" y="220980"/>
                </a:lnTo>
                <a:close/>
              </a:path>
              <a:path w="437514" h="228600">
                <a:moveTo>
                  <a:pt x="102108" y="224028"/>
                </a:moveTo>
                <a:lnTo>
                  <a:pt x="67056" y="224028"/>
                </a:lnTo>
                <a:lnTo>
                  <a:pt x="60960" y="220980"/>
                </a:lnTo>
                <a:lnTo>
                  <a:pt x="111252" y="220980"/>
                </a:lnTo>
                <a:lnTo>
                  <a:pt x="102108" y="224028"/>
                </a:lnTo>
                <a:close/>
              </a:path>
              <a:path w="437514" h="228600">
                <a:moveTo>
                  <a:pt x="97536" y="227076"/>
                </a:moveTo>
                <a:lnTo>
                  <a:pt x="71628" y="227076"/>
                </a:lnTo>
                <a:lnTo>
                  <a:pt x="70104" y="225552"/>
                </a:lnTo>
                <a:lnTo>
                  <a:pt x="65532" y="224028"/>
                </a:lnTo>
                <a:lnTo>
                  <a:pt x="103632" y="224028"/>
                </a:lnTo>
                <a:lnTo>
                  <a:pt x="97536" y="227076"/>
                </a:lnTo>
                <a:close/>
              </a:path>
              <a:path w="437514" h="228600">
                <a:moveTo>
                  <a:pt x="88392" y="228600"/>
                </a:moveTo>
                <a:lnTo>
                  <a:pt x="82296" y="228600"/>
                </a:lnTo>
                <a:lnTo>
                  <a:pt x="77724" y="227076"/>
                </a:lnTo>
                <a:lnTo>
                  <a:pt x="91440" y="227076"/>
                </a:lnTo>
                <a:lnTo>
                  <a:pt x="88392" y="228600"/>
                </a:lnTo>
                <a:close/>
              </a:path>
              <a:path w="437514" h="228600">
                <a:moveTo>
                  <a:pt x="89916" y="228600"/>
                </a:moveTo>
                <a:lnTo>
                  <a:pt x="91440" y="227076"/>
                </a:lnTo>
                <a:lnTo>
                  <a:pt x="92964" y="227076"/>
                </a:lnTo>
                <a:lnTo>
                  <a:pt x="89916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9424" y="2205227"/>
            <a:ext cx="52069" cy="220979"/>
          </a:xfrm>
          <a:custGeom>
            <a:avLst/>
            <a:gdLst/>
            <a:ahLst/>
            <a:cxnLst/>
            <a:rect l="l" t="t" r="r" b="b"/>
            <a:pathLst>
              <a:path w="52069" h="220980">
                <a:moveTo>
                  <a:pt x="25603" y="57912"/>
                </a:moveTo>
                <a:lnTo>
                  <a:pt x="12192" y="57912"/>
                </a:lnTo>
                <a:lnTo>
                  <a:pt x="6096" y="39624"/>
                </a:lnTo>
                <a:lnTo>
                  <a:pt x="4572" y="30480"/>
                </a:lnTo>
                <a:lnTo>
                  <a:pt x="3048" y="22860"/>
                </a:lnTo>
                <a:lnTo>
                  <a:pt x="1524" y="16764"/>
                </a:lnTo>
                <a:lnTo>
                  <a:pt x="1524" y="15240"/>
                </a:lnTo>
                <a:lnTo>
                  <a:pt x="0" y="7620"/>
                </a:lnTo>
                <a:lnTo>
                  <a:pt x="0" y="3048"/>
                </a:lnTo>
                <a:lnTo>
                  <a:pt x="3048" y="0"/>
                </a:lnTo>
                <a:lnTo>
                  <a:pt x="9144" y="0"/>
                </a:lnTo>
                <a:lnTo>
                  <a:pt x="12192" y="1524"/>
                </a:lnTo>
                <a:lnTo>
                  <a:pt x="13716" y="4572"/>
                </a:lnTo>
                <a:lnTo>
                  <a:pt x="15240" y="13716"/>
                </a:lnTo>
                <a:lnTo>
                  <a:pt x="16764" y="19812"/>
                </a:lnTo>
                <a:lnTo>
                  <a:pt x="18288" y="27432"/>
                </a:lnTo>
                <a:lnTo>
                  <a:pt x="19812" y="36576"/>
                </a:lnTo>
                <a:lnTo>
                  <a:pt x="22860" y="44196"/>
                </a:lnTo>
                <a:lnTo>
                  <a:pt x="24384" y="53340"/>
                </a:lnTo>
                <a:lnTo>
                  <a:pt x="24384" y="54864"/>
                </a:lnTo>
                <a:lnTo>
                  <a:pt x="25603" y="57912"/>
                </a:lnTo>
                <a:close/>
              </a:path>
              <a:path w="52069" h="220980">
                <a:moveTo>
                  <a:pt x="44196" y="220980"/>
                </a:moveTo>
                <a:lnTo>
                  <a:pt x="35052" y="220980"/>
                </a:lnTo>
                <a:lnTo>
                  <a:pt x="32004" y="216408"/>
                </a:lnTo>
                <a:lnTo>
                  <a:pt x="32004" y="211836"/>
                </a:lnTo>
                <a:lnTo>
                  <a:pt x="33528" y="201168"/>
                </a:lnTo>
                <a:lnTo>
                  <a:pt x="33528" y="176784"/>
                </a:lnTo>
                <a:lnTo>
                  <a:pt x="32004" y="166115"/>
                </a:lnTo>
                <a:lnTo>
                  <a:pt x="32004" y="155448"/>
                </a:lnTo>
                <a:lnTo>
                  <a:pt x="30480" y="144780"/>
                </a:lnTo>
                <a:lnTo>
                  <a:pt x="28956" y="135636"/>
                </a:lnTo>
                <a:lnTo>
                  <a:pt x="25908" y="124968"/>
                </a:lnTo>
                <a:lnTo>
                  <a:pt x="24384" y="114300"/>
                </a:lnTo>
                <a:lnTo>
                  <a:pt x="21336" y="105156"/>
                </a:lnTo>
                <a:lnTo>
                  <a:pt x="19812" y="94488"/>
                </a:lnTo>
                <a:lnTo>
                  <a:pt x="16764" y="85344"/>
                </a:lnTo>
                <a:lnTo>
                  <a:pt x="16764" y="83820"/>
                </a:lnTo>
                <a:lnTo>
                  <a:pt x="15240" y="74676"/>
                </a:lnTo>
                <a:lnTo>
                  <a:pt x="12192" y="65532"/>
                </a:lnTo>
                <a:lnTo>
                  <a:pt x="10668" y="56388"/>
                </a:lnTo>
                <a:lnTo>
                  <a:pt x="12192" y="57912"/>
                </a:lnTo>
                <a:lnTo>
                  <a:pt x="25603" y="57912"/>
                </a:lnTo>
                <a:lnTo>
                  <a:pt x="27432" y="62484"/>
                </a:lnTo>
                <a:lnTo>
                  <a:pt x="30480" y="71628"/>
                </a:lnTo>
                <a:lnTo>
                  <a:pt x="32004" y="80772"/>
                </a:lnTo>
                <a:lnTo>
                  <a:pt x="35052" y="89916"/>
                </a:lnTo>
                <a:lnTo>
                  <a:pt x="38100" y="100584"/>
                </a:lnTo>
                <a:lnTo>
                  <a:pt x="41148" y="109728"/>
                </a:lnTo>
                <a:lnTo>
                  <a:pt x="47244" y="131064"/>
                </a:lnTo>
                <a:lnTo>
                  <a:pt x="50292" y="152400"/>
                </a:lnTo>
                <a:lnTo>
                  <a:pt x="50292" y="153924"/>
                </a:lnTo>
                <a:lnTo>
                  <a:pt x="51816" y="164592"/>
                </a:lnTo>
                <a:lnTo>
                  <a:pt x="51816" y="176784"/>
                </a:lnTo>
                <a:lnTo>
                  <a:pt x="50292" y="188976"/>
                </a:lnTo>
                <a:lnTo>
                  <a:pt x="50292" y="202692"/>
                </a:lnTo>
                <a:lnTo>
                  <a:pt x="48768" y="213360"/>
                </a:lnTo>
                <a:lnTo>
                  <a:pt x="47244" y="217932"/>
                </a:lnTo>
                <a:lnTo>
                  <a:pt x="44196" y="2209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57044" y="2592323"/>
            <a:ext cx="53340" cy="273050"/>
          </a:xfrm>
          <a:custGeom>
            <a:avLst/>
            <a:gdLst/>
            <a:ahLst/>
            <a:cxnLst/>
            <a:rect l="l" t="t" r="r" b="b"/>
            <a:pathLst>
              <a:path w="53339" h="273050">
                <a:moveTo>
                  <a:pt x="48768" y="272796"/>
                </a:moveTo>
                <a:lnTo>
                  <a:pt x="45720" y="272796"/>
                </a:lnTo>
                <a:lnTo>
                  <a:pt x="44196" y="271272"/>
                </a:lnTo>
                <a:lnTo>
                  <a:pt x="42672" y="268224"/>
                </a:lnTo>
                <a:lnTo>
                  <a:pt x="30480" y="237744"/>
                </a:lnTo>
                <a:lnTo>
                  <a:pt x="30480" y="236220"/>
                </a:lnTo>
                <a:lnTo>
                  <a:pt x="27432" y="220980"/>
                </a:lnTo>
                <a:lnTo>
                  <a:pt x="25908" y="220980"/>
                </a:lnTo>
                <a:lnTo>
                  <a:pt x="22860" y="204215"/>
                </a:lnTo>
                <a:lnTo>
                  <a:pt x="18288" y="188976"/>
                </a:lnTo>
                <a:lnTo>
                  <a:pt x="10668" y="158496"/>
                </a:lnTo>
                <a:lnTo>
                  <a:pt x="7620" y="128016"/>
                </a:lnTo>
                <a:lnTo>
                  <a:pt x="6096" y="128016"/>
                </a:lnTo>
                <a:lnTo>
                  <a:pt x="6096" y="112776"/>
                </a:lnTo>
                <a:lnTo>
                  <a:pt x="4572" y="99060"/>
                </a:lnTo>
                <a:lnTo>
                  <a:pt x="1524" y="68580"/>
                </a:lnTo>
                <a:lnTo>
                  <a:pt x="1524" y="54864"/>
                </a:lnTo>
                <a:lnTo>
                  <a:pt x="0" y="44196"/>
                </a:lnTo>
                <a:lnTo>
                  <a:pt x="0" y="16764"/>
                </a:lnTo>
                <a:lnTo>
                  <a:pt x="1524" y="7620"/>
                </a:lnTo>
                <a:lnTo>
                  <a:pt x="1524" y="3048"/>
                </a:lnTo>
                <a:lnTo>
                  <a:pt x="4572" y="0"/>
                </a:lnTo>
                <a:lnTo>
                  <a:pt x="12192" y="0"/>
                </a:lnTo>
                <a:lnTo>
                  <a:pt x="15240" y="3048"/>
                </a:lnTo>
                <a:lnTo>
                  <a:pt x="15240" y="42672"/>
                </a:lnTo>
                <a:lnTo>
                  <a:pt x="16764" y="54864"/>
                </a:lnTo>
                <a:lnTo>
                  <a:pt x="16764" y="68580"/>
                </a:lnTo>
                <a:lnTo>
                  <a:pt x="18288" y="82296"/>
                </a:lnTo>
                <a:lnTo>
                  <a:pt x="21336" y="97536"/>
                </a:lnTo>
                <a:lnTo>
                  <a:pt x="21505" y="97536"/>
                </a:lnTo>
                <a:lnTo>
                  <a:pt x="22860" y="109728"/>
                </a:lnTo>
                <a:lnTo>
                  <a:pt x="25908" y="124968"/>
                </a:lnTo>
                <a:lnTo>
                  <a:pt x="27432" y="140208"/>
                </a:lnTo>
                <a:lnTo>
                  <a:pt x="30480" y="153924"/>
                </a:lnTo>
                <a:lnTo>
                  <a:pt x="38100" y="184403"/>
                </a:lnTo>
                <a:lnTo>
                  <a:pt x="42672" y="199644"/>
                </a:lnTo>
                <a:lnTo>
                  <a:pt x="45720" y="216408"/>
                </a:lnTo>
                <a:lnTo>
                  <a:pt x="46135" y="216408"/>
                </a:lnTo>
                <a:lnTo>
                  <a:pt x="50292" y="231648"/>
                </a:lnTo>
                <a:lnTo>
                  <a:pt x="50292" y="233172"/>
                </a:lnTo>
                <a:lnTo>
                  <a:pt x="53340" y="266700"/>
                </a:lnTo>
                <a:lnTo>
                  <a:pt x="53340" y="269748"/>
                </a:lnTo>
                <a:lnTo>
                  <a:pt x="51816" y="271272"/>
                </a:lnTo>
                <a:lnTo>
                  <a:pt x="48768" y="272796"/>
                </a:lnTo>
                <a:close/>
              </a:path>
              <a:path w="53339" h="273050">
                <a:moveTo>
                  <a:pt x="21505" y="97536"/>
                </a:moveTo>
                <a:lnTo>
                  <a:pt x="21336" y="97536"/>
                </a:lnTo>
                <a:lnTo>
                  <a:pt x="21336" y="96012"/>
                </a:lnTo>
                <a:lnTo>
                  <a:pt x="21505" y="97536"/>
                </a:lnTo>
                <a:close/>
              </a:path>
              <a:path w="53339" h="273050">
                <a:moveTo>
                  <a:pt x="46135" y="216408"/>
                </a:moveTo>
                <a:lnTo>
                  <a:pt x="45720" y="216408"/>
                </a:lnTo>
                <a:lnTo>
                  <a:pt x="45720" y="214884"/>
                </a:lnTo>
                <a:lnTo>
                  <a:pt x="46135" y="2164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57627" y="3116580"/>
            <a:ext cx="102235" cy="323215"/>
          </a:xfrm>
          <a:custGeom>
            <a:avLst/>
            <a:gdLst/>
            <a:ahLst/>
            <a:cxnLst/>
            <a:rect l="l" t="t" r="r" b="b"/>
            <a:pathLst>
              <a:path w="102235" h="323214">
                <a:moveTo>
                  <a:pt x="12192" y="41148"/>
                </a:moveTo>
                <a:lnTo>
                  <a:pt x="7620" y="30480"/>
                </a:lnTo>
                <a:lnTo>
                  <a:pt x="4572" y="22860"/>
                </a:lnTo>
                <a:lnTo>
                  <a:pt x="1524" y="12192"/>
                </a:lnTo>
                <a:lnTo>
                  <a:pt x="0" y="7620"/>
                </a:lnTo>
                <a:lnTo>
                  <a:pt x="3048" y="3048"/>
                </a:lnTo>
                <a:lnTo>
                  <a:pt x="12192" y="0"/>
                </a:lnTo>
                <a:lnTo>
                  <a:pt x="16764" y="1524"/>
                </a:lnTo>
                <a:lnTo>
                  <a:pt x="19812" y="6096"/>
                </a:lnTo>
                <a:lnTo>
                  <a:pt x="22860" y="16764"/>
                </a:lnTo>
                <a:lnTo>
                  <a:pt x="23368" y="16764"/>
                </a:lnTo>
                <a:lnTo>
                  <a:pt x="25908" y="24384"/>
                </a:lnTo>
                <a:lnTo>
                  <a:pt x="30480" y="33528"/>
                </a:lnTo>
                <a:lnTo>
                  <a:pt x="32221" y="39624"/>
                </a:lnTo>
                <a:lnTo>
                  <a:pt x="12192" y="39624"/>
                </a:lnTo>
                <a:lnTo>
                  <a:pt x="12192" y="41148"/>
                </a:lnTo>
                <a:close/>
              </a:path>
              <a:path w="102235" h="323214">
                <a:moveTo>
                  <a:pt x="23368" y="16764"/>
                </a:moveTo>
                <a:lnTo>
                  <a:pt x="22860" y="16764"/>
                </a:lnTo>
                <a:lnTo>
                  <a:pt x="22860" y="15240"/>
                </a:lnTo>
                <a:lnTo>
                  <a:pt x="23368" y="16764"/>
                </a:lnTo>
                <a:close/>
              </a:path>
              <a:path w="102235" h="323214">
                <a:moveTo>
                  <a:pt x="15240" y="51816"/>
                </a:moveTo>
                <a:lnTo>
                  <a:pt x="12192" y="39624"/>
                </a:lnTo>
                <a:lnTo>
                  <a:pt x="32221" y="39624"/>
                </a:lnTo>
                <a:lnTo>
                  <a:pt x="33528" y="44196"/>
                </a:lnTo>
                <a:lnTo>
                  <a:pt x="33528" y="45720"/>
                </a:lnTo>
                <a:lnTo>
                  <a:pt x="35242" y="50292"/>
                </a:lnTo>
                <a:lnTo>
                  <a:pt x="15240" y="50292"/>
                </a:lnTo>
                <a:lnTo>
                  <a:pt x="15240" y="51816"/>
                </a:lnTo>
                <a:close/>
              </a:path>
              <a:path w="102235" h="323214">
                <a:moveTo>
                  <a:pt x="96012" y="323088"/>
                </a:moveTo>
                <a:lnTo>
                  <a:pt x="92964" y="323088"/>
                </a:lnTo>
                <a:lnTo>
                  <a:pt x="89916" y="321564"/>
                </a:lnTo>
                <a:lnTo>
                  <a:pt x="89916" y="318516"/>
                </a:lnTo>
                <a:lnTo>
                  <a:pt x="83820" y="301752"/>
                </a:lnTo>
                <a:lnTo>
                  <a:pt x="83820" y="300228"/>
                </a:lnTo>
                <a:lnTo>
                  <a:pt x="79248" y="283464"/>
                </a:lnTo>
                <a:lnTo>
                  <a:pt x="76200" y="266699"/>
                </a:lnTo>
                <a:lnTo>
                  <a:pt x="71628" y="251460"/>
                </a:lnTo>
                <a:lnTo>
                  <a:pt x="68580" y="234696"/>
                </a:lnTo>
                <a:lnTo>
                  <a:pt x="54864" y="188975"/>
                </a:lnTo>
                <a:lnTo>
                  <a:pt x="51816" y="173735"/>
                </a:lnTo>
                <a:lnTo>
                  <a:pt x="47244" y="160020"/>
                </a:lnTo>
                <a:lnTo>
                  <a:pt x="42672" y="144780"/>
                </a:lnTo>
                <a:lnTo>
                  <a:pt x="38100" y="131064"/>
                </a:lnTo>
                <a:lnTo>
                  <a:pt x="33528" y="115824"/>
                </a:lnTo>
                <a:lnTo>
                  <a:pt x="30480" y="102108"/>
                </a:lnTo>
                <a:lnTo>
                  <a:pt x="25908" y="88392"/>
                </a:lnTo>
                <a:lnTo>
                  <a:pt x="27432" y="88392"/>
                </a:lnTo>
                <a:lnTo>
                  <a:pt x="22860" y="76200"/>
                </a:lnTo>
                <a:lnTo>
                  <a:pt x="18288" y="62484"/>
                </a:lnTo>
                <a:lnTo>
                  <a:pt x="15240" y="50292"/>
                </a:lnTo>
                <a:lnTo>
                  <a:pt x="35242" y="50292"/>
                </a:lnTo>
                <a:lnTo>
                  <a:pt x="38100" y="57912"/>
                </a:lnTo>
                <a:lnTo>
                  <a:pt x="41148" y="70104"/>
                </a:lnTo>
                <a:lnTo>
                  <a:pt x="45720" y="82296"/>
                </a:lnTo>
                <a:lnTo>
                  <a:pt x="50292" y="96012"/>
                </a:lnTo>
                <a:lnTo>
                  <a:pt x="53340" y="109728"/>
                </a:lnTo>
                <a:lnTo>
                  <a:pt x="57912" y="124968"/>
                </a:lnTo>
                <a:lnTo>
                  <a:pt x="58369" y="124968"/>
                </a:lnTo>
                <a:lnTo>
                  <a:pt x="62484" y="138684"/>
                </a:lnTo>
                <a:lnTo>
                  <a:pt x="64008" y="138684"/>
                </a:lnTo>
                <a:lnTo>
                  <a:pt x="67056" y="152400"/>
                </a:lnTo>
                <a:lnTo>
                  <a:pt x="71628" y="167640"/>
                </a:lnTo>
                <a:lnTo>
                  <a:pt x="73152" y="167640"/>
                </a:lnTo>
                <a:lnTo>
                  <a:pt x="76200" y="182880"/>
                </a:lnTo>
                <a:lnTo>
                  <a:pt x="89916" y="230123"/>
                </a:lnTo>
                <a:lnTo>
                  <a:pt x="99060" y="280416"/>
                </a:lnTo>
                <a:lnTo>
                  <a:pt x="102108" y="297180"/>
                </a:lnTo>
                <a:lnTo>
                  <a:pt x="102108" y="320040"/>
                </a:lnTo>
                <a:lnTo>
                  <a:pt x="100584" y="321564"/>
                </a:lnTo>
                <a:lnTo>
                  <a:pt x="96012" y="323088"/>
                </a:lnTo>
                <a:close/>
              </a:path>
              <a:path w="102235" h="323214">
                <a:moveTo>
                  <a:pt x="58369" y="124968"/>
                </a:moveTo>
                <a:lnTo>
                  <a:pt x="57912" y="124968"/>
                </a:lnTo>
                <a:lnTo>
                  <a:pt x="57912" y="123444"/>
                </a:lnTo>
                <a:lnTo>
                  <a:pt x="58369" y="124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8983" y="3817620"/>
            <a:ext cx="90170" cy="365760"/>
          </a:xfrm>
          <a:custGeom>
            <a:avLst/>
            <a:gdLst/>
            <a:ahLst/>
            <a:cxnLst/>
            <a:rect l="l" t="t" r="r" b="b"/>
            <a:pathLst>
              <a:path w="90169" h="365760">
                <a:moveTo>
                  <a:pt x="9144" y="51816"/>
                </a:moveTo>
                <a:lnTo>
                  <a:pt x="6096" y="38100"/>
                </a:lnTo>
                <a:lnTo>
                  <a:pt x="4572" y="27432"/>
                </a:lnTo>
                <a:lnTo>
                  <a:pt x="0" y="13716"/>
                </a:lnTo>
                <a:lnTo>
                  <a:pt x="0" y="9144"/>
                </a:lnTo>
                <a:lnTo>
                  <a:pt x="3048" y="3048"/>
                </a:lnTo>
                <a:lnTo>
                  <a:pt x="12192" y="0"/>
                </a:lnTo>
                <a:lnTo>
                  <a:pt x="18288" y="3048"/>
                </a:lnTo>
                <a:lnTo>
                  <a:pt x="19812" y="9144"/>
                </a:lnTo>
                <a:lnTo>
                  <a:pt x="22860" y="22860"/>
                </a:lnTo>
                <a:lnTo>
                  <a:pt x="25908" y="33528"/>
                </a:lnTo>
                <a:lnTo>
                  <a:pt x="27432" y="33528"/>
                </a:lnTo>
                <a:lnTo>
                  <a:pt x="30480" y="45720"/>
                </a:lnTo>
                <a:lnTo>
                  <a:pt x="30480" y="47244"/>
                </a:lnTo>
                <a:lnTo>
                  <a:pt x="31089" y="50292"/>
                </a:lnTo>
                <a:lnTo>
                  <a:pt x="9144" y="50292"/>
                </a:lnTo>
                <a:lnTo>
                  <a:pt x="9144" y="51816"/>
                </a:lnTo>
                <a:close/>
              </a:path>
              <a:path w="90169" h="365760">
                <a:moveTo>
                  <a:pt x="38100" y="216408"/>
                </a:moveTo>
                <a:lnTo>
                  <a:pt x="35052" y="196596"/>
                </a:lnTo>
                <a:lnTo>
                  <a:pt x="32004" y="179832"/>
                </a:lnTo>
                <a:lnTo>
                  <a:pt x="28956" y="161544"/>
                </a:lnTo>
                <a:lnTo>
                  <a:pt x="25908" y="141732"/>
                </a:lnTo>
                <a:lnTo>
                  <a:pt x="22860" y="123444"/>
                </a:lnTo>
                <a:lnTo>
                  <a:pt x="18288" y="103632"/>
                </a:lnTo>
                <a:lnTo>
                  <a:pt x="15240" y="85344"/>
                </a:lnTo>
                <a:lnTo>
                  <a:pt x="15240" y="83820"/>
                </a:lnTo>
                <a:lnTo>
                  <a:pt x="9144" y="50292"/>
                </a:lnTo>
                <a:lnTo>
                  <a:pt x="31089" y="50292"/>
                </a:lnTo>
                <a:lnTo>
                  <a:pt x="33528" y="62484"/>
                </a:lnTo>
                <a:lnTo>
                  <a:pt x="36576" y="80772"/>
                </a:lnTo>
                <a:lnTo>
                  <a:pt x="39624" y="100584"/>
                </a:lnTo>
                <a:lnTo>
                  <a:pt x="42672" y="118872"/>
                </a:lnTo>
                <a:lnTo>
                  <a:pt x="47244" y="138684"/>
                </a:lnTo>
                <a:lnTo>
                  <a:pt x="50292" y="158496"/>
                </a:lnTo>
                <a:lnTo>
                  <a:pt x="50546" y="158496"/>
                </a:lnTo>
                <a:lnTo>
                  <a:pt x="59944" y="214884"/>
                </a:lnTo>
                <a:lnTo>
                  <a:pt x="38100" y="214884"/>
                </a:lnTo>
                <a:lnTo>
                  <a:pt x="38100" y="216408"/>
                </a:lnTo>
                <a:close/>
              </a:path>
              <a:path w="90169" h="365760">
                <a:moveTo>
                  <a:pt x="50546" y="158496"/>
                </a:moveTo>
                <a:lnTo>
                  <a:pt x="50292" y="158496"/>
                </a:lnTo>
                <a:lnTo>
                  <a:pt x="50292" y="156972"/>
                </a:lnTo>
                <a:lnTo>
                  <a:pt x="50546" y="158496"/>
                </a:lnTo>
                <a:close/>
              </a:path>
              <a:path w="90169" h="365760">
                <a:moveTo>
                  <a:pt x="77724" y="365760"/>
                </a:moveTo>
                <a:lnTo>
                  <a:pt x="73152" y="362712"/>
                </a:lnTo>
                <a:lnTo>
                  <a:pt x="73152" y="358140"/>
                </a:lnTo>
                <a:lnTo>
                  <a:pt x="68580" y="342900"/>
                </a:lnTo>
                <a:lnTo>
                  <a:pt x="65532" y="329184"/>
                </a:lnTo>
                <a:lnTo>
                  <a:pt x="60960" y="315468"/>
                </a:lnTo>
                <a:lnTo>
                  <a:pt x="56388" y="300228"/>
                </a:lnTo>
                <a:lnTo>
                  <a:pt x="53340" y="284988"/>
                </a:lnTo>
                <a:lnTo>
                  <a:pt x="48768" y="269747"/>
                </a:lnTo>
                <a:lnTo>
                  <a:pt x="44196" y="252984"/>
                </a:lnTo>
                <a:lnTo>
                  <a:pt x="41148" y="234696"/>
                </a:lnTo>
                <a:lnTo>
                  <a:pt x="38100" y="214884"/>
                </a:lnTo>
                <a:lnTo>
                  <a:pt x="59944" y="214884"/>
                </a:lnTo>
                <a:lnTo>
                  <a:pt x="65532" y="248411"/>
                </a:lnTo>
                <a:lnTo>
                  <a:pt x="70104" y="263652"/>
                </a:lnTo>
                <a:lnTo>
                  <a:pt x="73152" y="280416"/>
                </a:lnTo>
                <a:lnTo>
                  <a:pt x="77724" y="294132"/>
                </a:lnTo>
                <a:lnTo>
                  <a:pt x="83820" y="324612"/>
                </a:lnTo>
                <a:lnTo>
                  <a:pt x="86868" y="338328"/>
                </a:lnTo>
                <a:lnTo>
                  <a:pt x="86868" y="339852"/>
                </a:lnTo>
                <a:lnTo>
                  <a:pt x="89916" y="355092"/>
                </a:lnTo>
                <a:lnTo>
                  <a:pt x="89916" y="359664"/>
                </a:lnTo>
                <a:lnTo>
                  <a:pt x="86868" y="364236"/>
                </a:lnTo>
                <a:lnTo>
                  <a:pt x="82296" y="364236"/>
                </a:lnTo>
                <a:lnTo>
                  <a:pt x="77724" y="3657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60903" y="4483608"/>
            <a:ext cx="104139" cy="375285"/>
          </a:xfrm>
          <a:custGeom>
            <a:avLst/>
            <a:gdLst/>
            <a:ahLst/>
            <a:cxnLst/>
            <a:rect l="l" t="t" r="r" b="b"/>
            <a:pathLst>
              <a:path w="104139" h="375285">
                <a:moveTo>
                  <a:pt x="36576" y="175260"/>
                </a:moveTo>
                <a:lnTo>
                  <a:pt x="22860" y="129540"/>
                </a:lnTo>
                <a:lnTo>
                  <a:pt x="13716" y="83820"/>
                </a:lnTo>
                <a:lnTo>
                  <a:pt x="13716" y="82296"/>
                </a:lnTo>
                <a:lnTo>
                  <a:pt x="12192" y="67056"/>
                </a:lnTo>
                <a:lnTo>
                  <a:pt x="9144" y="51816"/>
                </a:lnTo>
                <a:lnTo>
                  <a:pt x="6096" y="38100"/>
                </a:lnTo>
                <a:lnTo>
                  <a:pt x="3048" y="25908"/>
                </a:lnTo>
                <a:lnTo>
                  <a:pt x="1524" y="9144"/>
                </a:lnTo>
                <a:lnTo>
                  <a:pt x="0" y="4572"/>
                </a:lnTo>
                <a:lnTo>
                  <a:pt x="3048" y="1524"/>
                </a:lnTo>
                <a:lnTo>
                  <a:pt x="7620" y="1524"/>
                </a:lnTo>
                <a:lnTo>
                  <a:pt x="10668" y="0"/>
                </a:lnTo>
                <a:lnTo>
                  <a:pt x="15240" y="3048"/>
                </a:lnTo>
                <a:lnTo>
                  <a:pt x="15240" y="7620"/>
                </a:lnTo>
                <a:lnTo>
                  <a:pt x="18288" y="22860"/>
                </a:lnTo>
                <a:lnTo>
                  <a:pt x="21336" y="35052"/>
                </a:lnTo>
                <a:lnTo>
                  <a:pt x="24384" y="48768"/>
                </a:lnTo>
                <a:lnTo>
                  <a:pt x="30480" y="79248"/>
                </a:lnTo>
                <a:lnTo>
                  <a:pt x="44196" y="124968"/>
                </a:lnTo>
                <a:lnTo>
                  <a:pt x="48768" y="138684"/>
                </a:lnTo>
                <a:lnTo>
                  <a:pt x="53340" y="153924"/>
                </a:lnTo>
                <a:lnTo>
                  <a:pt x="57912" y="167639"/>
                </a:lnTo>
                <a:lnTo>
                  <a:pt x="59740" y="173736"/>
                </a:lnTo>
                <a:lnTo>
                  <a:pt x="36576" y="173736"/>
                </a:lnTo>
                <a:lnTo>
                  <a:pt x="36576" y="175260"/>
                </a:lnTo>
                <a:close/>
              </a:path>
              <a:path w="104139" h="375285">
                <a:moveTo>
                  <a:pt x="97536" y="374904"/>
                </a:moveTo>
                <a:lnTo>
                  <a:pt x="94488" y="373380"/>
                </a:lnTo>
                <a:lnTo>
                  <a:pt x="94488" y="370331"/>
                </a:lnTo>
                <a:lnTo>
                  <a:pt x="88392" y="356616"/>
                </a:lnTo>
                <a:lnTo>
                  <a:pt x="83820" y="342900"/>
                </a:lnTo>
                <a:lnTo>
                  <a:pt x="82296" y="342900"/>
                </a:lnTo>
                <a:lnTo>
                  <a:pt x="76200" y="315468"/>
                </a:lnTo>
                <a:lnTo>
                  <a:pt x="73152" y="300227"/>
                </a:lnTo>
                <a:lnTo>
                  <a:pt x="68580" y="286512"/>
                </a:lnTo>
                <a:lnTo>
                  <a:pt x="65532" y="272796"/>
                </a:lnTo>
                <a:lnTo>
                  <a:pt x="60960" y="259080"/>
                </a:lnTo>
                <a:lnTo>
                  <a:pt x="56388" y="243839"/>
                </a:lnTo>
                <a:lnTo>
                  <a:pt x="53340" y="230124"/>
                </a:lnTo>
                <a:lnTo>
                  <a:pt x="39624" y="188975"/>
                </a:lnTo>
                <a:lnTo>
                  <a:pt x="36576" y="173736"/>
                </a:lnTo>
                <a:lnTo>
                  <a:pt x="59740" y="173736"/>
                </a:lnTo>
                <a:lnTo>
                  <a:pt x="62484" y="182880"/>
                </a:lnTo>
                <a:lnTo>
                  <a:pt x="62941" y="182880"/>
                </a:lnTo>
                <a:lnTo>
                  <a:pt x="67056" y="196596"/>
                </a:lnTo>
                <a:lnTo>
                  <a:pt x="71628" y="210312"/>
                </a:lnTo>
                <a:lnTo>
                  <a:pt x="74676" y="224027"/>
                </a:lnTo>
                <a:lnTo>
                  <a:pt x="79248" y="237744"/>
                </a:lnTo>
                <a:lnTo>
                  <a:pt x="83820" y="252984"/>
                </a:lnTo>
                <a:lnTo>
                  <a:pt x="86868" y="266700"/>
                </a:lnTo>
                <a:lnTo>
                  <a:pt x="91440" y="281939"/>
                </a:lnTo>
                <a:lnTo>
                  <a:pt x="94488" y="295656"/>
                </a:lnTo>
                <a:lnTo>
                  <a:pt x="97536" y="310896"/>
                </a:lnTo>
                <a:lnTo>
                  <a:pt x="99060" y="324612"/>
                </a:lnTo>
                <a:lnTo>
                  <a:pt x="102108" y="338328"/>
                </a:lnTo>
                <a:lnTo>
                  <a:pt x="102108" y="339852"/>
                </a:lnTo>
                <a:lnTo>
                  <a:pt x="103632" y="353568"/>
                </a:lnTo>
                <a:lnTo>
                  <a:pt x="103632" y="370331"/>
                </a:lnTo>
                <a:lnTo>
                  <a:pt x="102108" y="373380"/>
                </a:lnTo>
                <a:lnTo>
                  <a:pt x="100584" y="373380"/>
                </a:lnTo>
                <a:lnTo>
                  <a:pt x="97536" y="374904"/>
                </a:lnTo>
                <a:close/>
              </a:path>
              <a:path w="104139" h="375285">
                <a:moveTo>
                  <a:pt x="62941" y="182880"/>
                </a:moveTo>
                <a:lnTo>
                  <a:pt x="62484" y="182880"/>
                </a:lnTo>
                <a:lnTo>
                  <a:pt x="62484" y="181356"/>
                </a:lnTo>
                <a:lnTo>
                  <a:pt x="62941" y="1828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3679" y="5221223"/>
            <a:ext cx="33655" cy="338455"/>
          </a:xfrm>
          <a:custGeom>
            <a:avLst/>
            <a:gdLst/>
            <a:ahLst/>
            <a:cxnLst/>
            <a:rect l="l" t="t" r="r" b="b"/>
            <a:pathLst>
              <a:path w="33655" h="338454">
                <a:moveTo>
                  <a:pt x="9144" y="294132"/>
                </a:moveTo>
                <a:lnTo>
                  <a:pt x="7620" y="283463"/>
                </a:lnTo>
                <a:lnTo>
                  <a:pt x="6096" y="271272"/>
                </a:lnTo>
                <a:lnTo>
                  <a:pt x="4572" y="260604"/>
                </a:lnTo>
                <a:lnTo>
                  <a:pt x="3048" y="246887"/>
                </a:lnTo>
                <a:lnTo>
                  <a:pt x="3048" y="234696"/>
                </a:lnTo>
                <a:lnTo>
                  <a:pt x="1524" y="220980"/>
                </a:lnTo>
                <a:lnTo>
                  <a:pt x="0" y="205739"/>
                </a:lnTo>
                <a:lnTo>
                  <a:pt x="0" y="144780"/>
                </a:lnTo>
                <a:lnTo>
                  <a:pt x="1524" y="129540"/>
                </a:lnTo>
                <a:lnTo>
                  <a:pt x="1524" y="82296"/>
                </a:lnTo>
                <a:lnTo>
                  <a:pt x="3048" y="67056"/>
                </a:lnTo>
                <a:lnTo>
                  <a:pt x="2921" y="25908"/>
                </a:lnTo>
                <a:lnTo>
                  <a:pt x="1524" y="9144"/>
                </a:lnTo>
                <a:lnTo>
                  <a:pt x="1524" y="4572"/>
                </a:lnTo>
                <a:lnTo>
                  <a:pt x="6096" y="0"/>
                </a:lnTo>
                <a:lnTo>
                  <a:pt x="16764" y="0"/>
                </a:lnTo>
                <a:lnTo>
                  <a:pt x="21336" y="4572"/>
                </a:lnTo>
                <a:lnTo>
                  <a:pt x="21336" y="25908"/>
                </a:lnTo>
                <a:lnTo>
                  <a:pt x="22860" y="38100"/>
                </a:lnTo>
                <a:lnTo>
                  <a:pt x="22860" y="205739"/>
                </a:lnTo>
                <a:lnTo>
                  <a:pt x="23012" y="205739"/>
                </a:lnTo>
                <a:lnTo>
                  <a:pt x="24384" y="219456"/>
                </a:lnTo>
                <a:lnTo>
                  <a:pt x="25908" y="233172"/>
                </a:lnTo>
                <a:lnTo>
                  <a:pt x="25908" y="245363"/>
                </a:lnTo>
                <a:lnTo>
                  <a:pt x="27432" y="257556"/>
                </a:lnTo>
                <a:lnTo>
                  <a:pt x="28956" y="268224"/>
                </a:lnTo>
                <a:lnTo>
                  <a:pt x="28956" y="269748"/>
                </a:lnTo>
                <a:lnTo>
                  <a:pt x="30480" y="280416"/>
                </a:lnTo>
                <a:lnTo>
                  <a:pt x="30480" y="291084"/>
                </a:lnTo>
                <a:lnTo>
                  <a:pt x="30784" y="292608"/>
                </a:lnTo>
                <a:lnTo>
                  <a:pt x="9144" y="292608"/>
                </a:lnTo>
                <a:lnTo>
                  <a:pt x="9144" y="294132"/>
                </a:lnTo>
                <a:close/>
              </a:path>
              <a:path w="33655" h="338454">
                <a:moveTo>
                  <a:pt x="23012" y="205739"/>
                </a:moveTo>
                <a:lnTo>
                  <a:pt x="22860" y="205739"/>
                </a:lnTo>
                <a:lnTo>
                  <a:pt x="22860" y="204216"/>
                </a:lnTo>
                <a:lnTo>
                  <a:pt x="23012" y="205739"/>
                </a:lnTo>
                <a:close/>
              </a:path>
              <a:path w="33655" h="338454">
                <a:moveTo>
                  <a:pt x="25908" y="338328"/>
                </a:moveTo>
                <a:lnTo>
                  <a:pt x="21336" y="338328"/>
                </a:lnTo>
                <a:lnTo>
                  <a:pt x="15240" y="332231"/>
                </a:lnTo>
                <a:lnTo>
                  <a:pt x="13716" y="327660"/>
                </a:lnTo>
                <a:lnTo>
                  <a:pt x="13716" y="321564"/>
                </a:lnTo>
                <a:lnTo>
                  <a:pt x="12192" y="316992"/>
                </a:lnTo>
                <a:lnTo>
                  <a:pt x="10668" y="310896"/>
                </a:lnTo>
                <a:lnTo>
                  <a:pt x="10668" y="301751"/>
                </a:lnTo>
                <a:lnTo>
                  <a:pt x="9144" y="292608"/>
                </a:lnTo>
                <a:lnTo>
                  <a:pt x="30784" y="292608"/>
                </a:lnTo>
                <a:lnTo>
                  <a:pt x="32004" y="298704"/>
                </a:lnTo>
                <a:lnTo>
                  <a:pt x="32004" y="300227"/>
                </a:lnTo>
                <a:lnTo>
                  <a:pt x="33528" y="307848"/>
                </a:lnTo>
                <a:lnTo>
                  <a:pt x="33528" y="330707"/>
                </a:lnTo>
                <a:lnTo>
                  <a:pt x="25908" y="3383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40151" y="5882640"/>
            <a:ext cx="29209" cy="318770"/>
          </a:xfrm>
          <a:custGeom>
            <a:avLst/>
            <a:gdLst/>
            <a:ahLst/>
            <a:cxnLst/>
            <a:rect l="l" t="t" r="r" b="b"/>
            <a:pathLst>
              <a:path w="29210" h="318770">
                <a:moveTo>
                  <a:pt x="27432" y="124968"/>
                </a:moveTo>
                <a:lnTo>
                  <a:pt x="10668" y="124968"/>
                </a:lnTo>
                <a:lnTo>
                  <a:pt x="10668" y="85344"/>
                </a:lnTo>
                <a:lnTo>
                  <a:pt x="12192" y="65532"/>
                </a:lnTo>
                <a:lnTo>
                  <a:pt x="12192" y="3048"/>
                </a:lnTo>
                <a:lnTo>
                  <a:pt x="16764" y="0"/>
                </a:lnTo>
                <a:lnTo>
                  <a:pt x="25908" y="0"/>
                </a:lnTo>
                <a:lnTo>
                  <a:pt x="28956" y="3048"/>
                </a:lnTo>
                <a:lnTo>
                  <a:pt x="28956" y="85344"/>
                </a:lnTo>
                <a:lnTo>
                  <a:pt x="27432" y="105156"/>
                </a:lnTo>
                <a:lnTo>
                  <a:pt x="27432" y="124968"/>
                </a:lnTo>
                <a:close/>
              </a:path>
              <a:path w="29210" h="318770">
                <a:moveTo>
                  <a:pt x="18288" y="318515"/>
                </a:moveTo>
                <a:lnTo>
                  <a:pt x="15240" y="316992"/>
                </a:lnTo>
                <a:lnTo>
                  <a:pt x="13716" y="313944"/>
                </a:lnTo>
                <a:lnTo>
                  <a:pt x="9144" y="307848"/>
                </a:lnTo>
                <a:lnTo>
                  <a:pt x="9144" y="306324"/>
                </a:lnTo>
                <a:lnTo>
                  <a:pt x="4572" y="298703"/>
                </a:lnTo>
                <a:lnTo>
                  <a:pt x="3048" y="292608"/>
                </a:lnTo>
                <a:lnTo>
                  <a:pt x="1524" y="291084"/>
                </a:lnTo>
                <a:lnTo>
                  <a:pt x="1524" y="284988"/>
                </a:lnTo>
                <a:lnTo>
                  <a:pt x="0" y="283463"/>
                </a:lnTo>
                <a:lnTo>
                  <a:pt x="0" y="257556"/>
                </a:lnTo>
                <a:lnTo>
                  <a:pt x="1524" y="246888"/>
                </a:lnTo>
                <a:lnTo>
                  <a:pt x="4572" y="222503"/>
                </a:lnTo>
                <a:lnTo>
                  <a:pt x="6096" y="208788"/>
                </a:lnTo>
                <a:lnTo>
                  <a:pt x="6096" y="193548"/>
                </a:lnTo>
                <a:lnTo>
                  <a:pt x="7620" y="178308"/>
                </a:lnTo>
                <a:lnTo>
                  <a:pt x="9144" y="161544"/>
                </a:lnTo>
                <a:lnTo>
                  <a:pt x="9144" y="143256"/>
                </a:lnTo>
                <a:lnTo>
                  <a:pt x="10668" y="123444"/>
                </a:lnTo>
                <a:lnTo>
                  <a:pt x="10668" y="124968"/>
                </a:lnTo>
                <a:lnTo>
                  <a:pt x="27432" y="124968"/>
                </a:lnTo>
                <a:lnTo>
                  <a:pt x="27432" y="161544"/>
                </a:lnTo>
                <a:lnTo>
                  <a:pt x="25908" y="178308"/>
                </a:lnTo>
                <a:lnTo>
                  <a:pt x="25908" y="195072"/>
                </a:lnTo>
                <a:lnTo>
                  <a:pt x="24384" y="210312"/>
                </a:lnTo>
                <a:lnTo>
                  <a:pt x="21336" y="237744"/>
                </a:lnTo>
                <a:lnTo>
                  <a:pt x="19812" y="248412"/>
                </a:lnTo>
                <a:lnTo>
                  <a:pt x="19812" y="257556"/>
                </a:lnTo>
                <a:lnTo>
                  <a:pt x="18288" y="268224"/>
                </a:lnTo>
                <a:lnTo>
                  <a:pt x="18288" y="289560"/>
                </a:lnTo>
                <a:lnTo>
                  <a:pt x="18668" y="289560"/>
                </a:lnTo>
                <a:lnTo>
                  <a:pt x="19812" y="294132"/>
                </a:lnTo>
                <a:lnTo>
                  <a:pt x="21336" y="301751"/>
                </a:lnTo>
                <a:lnTo>
                  <a:pt x="24384" y="309372"/>
                </a:lnTo>
                <a:lnTo>
                  <a:pt x="24384" y="315468"/>
                </a:lnTo>
                <a:lnTo>
                  <a:pt x="18288" y="318515"/>
                </a:lnTo>
                <a:close/>
              </a:path>
              <a:path w="29210" h="318770">
                <a:moveTo>
                  <a:pt x="18668" y="289560"/>
                </a:moveTo>
                <a:lnTo>
                  <a:pt x="18288" y="289560"/>
                </a:lnTo>
                <a:lnTo>
                  <a:pt x="18288" y="288036"/>
                </a:lnTo>
                <a:lnTo>
                  <a:pt x="18668" y="2895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30067" y="6300215"/>
            <a:ext cx="43180" cy="99060"/>
          </a:xfrm>
          <a:custGeom>
            <a:avLst/>
            <a:gdLst/>
            <a:ahLst/>
            <a:cxnLst/>
            <a:rect l="l" t="t" r="r" b="b"/>
            <a:pathLst>
              <a:path w="43180" h="99060">
                <a:moveTo>
                  <a:pt x="24384" y="60960"/>
                </a:moveTo>
                <a:lnTo>
                  <a:pt x="18288" y="48768"/>
                </a:lnTo>
                <a:lnTo>
                  <a:pt x="9144" y="24384"/>
                </a:lnTo>
                <a:lnTo>
                  <a:pt x="0" y="7620"/>
                </a:lnTo>
                <a:lnTo>
                  <a:pt x="0" y="1524"/>
                </a:lnTo>
                <a:lnTo>
                  <a:pt x="3048" y="1524"/>
                </a:lnTo>
                <a:lnTo>
                  <a:pt x="4572" y="0"/>
                </a:lnTo>
                <a:lnTo>
                  <a:pt x="7620" y="0"/>
                </a:lnTo>
                <a:lnTo>
                  <a:pt x="9144" y="3048"/>
                </a:lnTo>
                <a:lnTo>
                  <a:pt x="16764" y="19812"/>
                </a:lnTo>
                <a:lnTo>
                  <a:pt x="28956" y="44196"/>
                </a:lnTo>
                <a:lnTo>
                  <a:pt x="33528" y="56388"/>
                </a:lnTo>
                <a:lnTo>
                  <a:pt x="34398" y="59436"/>
                </a:lnTo>
                <a:lnTo>
                  <a:pt x="24384" y="59436"/>
                </a:lnTo>
                <a:lnTo>
                  <a:pt x="24384" y="60960"/>
                </a:lnTo>
                <a:close/>
              </a:path>
              <a:path w="43180" h="99060">
                <a:moveTo>
                  <a:pt x="30480" y="79248"/>
                </a:moveTo>
                <a:lnTo>
                  <a:pt x="27432" y="70104"/>
                </a:lnTo>
                <a:lnTo>
                  <a:pt x="24384" y="59436"/>
                </a:lnTo>
                <a:lnTo>
                  <a:pt x="34398" y="59436"/>
                </a:lnTo>
                <a:lnTo>
                  <a:pt x="36576" y="67056"/>
                </a:lnTo>
                <a:lnTo>
                  <a:pt x="41148" y="74676"/>
                </a:lnTo>
                <a:lnTo>
                  <a:pt x="41910" y="77724"/>
                </a:lnTo>
                <a:lnTo>
                  <a:pt x="30480" y="77724"/>
                </a:lnTo>
                <a:lnTo>
                  <a:pt x="30480" y="79248"/>
                </a:lnTo>
                <a:close/>
              </a:path>
              <a:path w="43180" h="99060">
                <a:moveTo>
                  <a:pt x="32004" y="83820"/>
                </a:moveTo>
                <a:lnTo>
                  <a:pt x="30480" y="77724"/>
                </a:lnTo>
                <a:lnTo>
                  <a:pt x="41910" y="77724"/>
                </a:lnTo>
                <a:lnTo>
                  <a:pt x="42672" y="80772"/>
                </a:lnTo>
                <a:lnTo>
                  <a:pt x="42672" y="82296"/>
                </a:lnTo>
                <a:lnTo>
                  <a:pt x="32004" y="82296"/>
                </a:lnTo>
                <a:lnTo>
                  <a:pt x="32004" y="83820"/>
                </a:lnTo>
                <a:close/>
              </a:path>
              <a:path w="43180" h="99060">
                <a:moveTo>
                  <a:pt x="33528" y="86868"/>
                </a:moveTo>
                <a:lnTo>
                  <a:pt x="32004" y="86868"/>
                </a:lnTo>
                <a:lnTo>
                  <a:pt x="32004" y="82296"/>
                </a:lnTo>
                <a:lnTo>
                  <a:pt x="42672" y="82296"/>
                </a:lnTo>
                <a:lnTo>
                  <a:pt x="42672" y="85344"/>
                </a:lnTo>
                <a:lnTo>
                  <a:pt x="36576" y="85344"/>
                </a:lnTo>
                <a:lnTo>
                  <a:pt x="33528" y="86868"/>
                </a:lnTo>
                <a:close/>
              </a:path>
              <a:path w="43180" h="99060">
                <a:moveTo>
                  <a:pt x="30480" y="99060"/>
                </a:moveTo>
                <a:lnTo>
                  <a:pt x="27432" y="97536"/>
                </a:lnTo>
                <a:lnTo>
                  <a:pt x="25908" y="94488"/>
                </a:lnTo>
                <a:lnTo>
                  <a:pt x="24384" y="92964"/>
                </a:lnTo>
                <a:lnTo>
                  <a:pt x="24384" y="89916"/>
                </a:lnTo>
                <a:lnTo>
                  <a:pt x="25908" y="88392"/>
                </a:lnTo>
                <a:lnTo>
                  <a:pt x="27432" y="85344"/>
                </a:lnTo>
                <a:lnTo>
                  <a:pt x="30480" y="83820"/>
                </a:lnTo>
                <a:lnTo>
                  <a:pt x="32004" y="85344"/>
                </a:lnTo>
                <a:lnTo>
                  <a:pt x="30480" y="88392"/>
                </a:lnTo>
                <a:lnTo>
                  <a:pt x="42672" y="88392"/>
                </a:lnTo>
                <a:lnTo>
                  <a:pt x="42672" y="89916"/>
                </a:lnTo>
                <a:lnTo>
                  <a:pt x="41148" y="92964"/>
                </a:lnTo>
                <a:lnTo>
                  <a:pt x="41148" y="96012"/>
                </a:lnTo>
                <a:lnTo>
                  <a:pt x="39624" y="97536"/>
                </a:lnTo>
                <a:lnTo>
                  <a:pt x="32004" y="97536"/>
                </a:lnTo>
                <a:lnTo>
                  <a:pt x="30480" y="99060"/>
                </a:lnTo>
                <a:close/>
              </a:path>
              <a:path w="43180" h="99060">
                <a:moveTo>
                  <a:pt x="30480" y="88392"/>
                </a:moveTo>
                <a:lnTo>
                  <a:pt x="32004" y="85344"/>
                </a:lnTo>
                <a:lnTo>
                  <a:pt x="32004" y="86868"/>
                </a:lnTo>
                <a:lnTo>
                  <a:pt x="33528" y="86868"/>
                </a:lnTo>
                <a:lnTo>
                  <a:pt x="30480" y="88392"/>
                </a:lnTo>
                <a:close/>
              </a:path>
              <a:path w="43180" h="99060">
                <a:moveTo>
                  <a:pt x="42672" y="88392"/>
                </a:moveTo>
                <a:lnTo>
                  <a:pt x="30480" y="88392"/>
                </a:lnTo>
                <a:lnTo>
                  <a:pt x="36576" y="85344"/>
                </a:lnTo>
                <a:lnTo>
                  <a:pt x="42672" y="85344"/>
                </a:lnTo>
                <a:lnTo>
                  <a:pt x="42672" y="883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2835" y="1060704"/>
            <a:ext cx="920496" cy="2082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9532" y="1086612"/>
            <a:ext cx="466343" cy="1600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6360" y="1313688"/>
            <a:ext cx="734567" cy="2578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043" y="1120140"/>
            <a:ext cx="713231" cy="3683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29184" y="1534667"/>
            <a:ext cx="723900" cy="386080"/>
            <a:chOff x="329184" y="1534667"/>
            <a:chExt cx="723900" cy="38608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184" y="1557528"/>
              <a:ext cx="260603" cy="2423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744" y="1534667"/>
              <a:ext cx="434340" cy="38608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5247131" y="5047487"/>
            <a:ext cx="48895" cy="146685"/>
          </a:xfrm>
          <a:custGeom>
            <a:avLst/>
            <a:gdLst/>
            <a:ahLst/>
            <a:cxnLst/>
            <a:rect l="l" t="t" r="r" b="b"/>
            <a:pathLst>
              <a:path w="48895" h="146685">
                <a:moveTo>
                  <a:pt x="39624" y="146304"/>
                </a:moveTo>
                <a:lnTo>
                  <a:pt x="35052" y="144780"/>
                </a:lnTo>
                <a:lnTo>
                  <a:pt x="33528" y="141732"/>
                </a:lnTo>
                <a:lnTo>
                  <a:pt x="24384" y="128016"/>
                </a:lnTo>
                <a:lnTo>
                  <a:pt x="24384" y="126492"/>
                </a:lnTo>
                <a:lnTo>
                  <a:pt x="21336" y="121920"/>
                </a:lnTo>
                <a:lnTo>
                  <a:pt x="21336" y="120396"/>
                </a:lnTo>
                <a:lnTo>
                  <a:pt x="18288" y="108204"/>
                </a:lnTo>
                <a:lnTo>
                  <a:pt x="16764" y="106680"/>
                </a:lnTo>
                <a:lnTo>
                  <a:pt x="15240" y="100584"/>
                </a:lnTo>
                <a:lnTo>
                  <a:pt x="15240" y="99060"/>
                </a:lnTo>
                <a:lnTo>
                  <a:pt x="13716" y="91440"/>
                </a:lnTo>
                <a:lnTo>
                  <a:pt x="13716" y="82296"/>
                </a:lnTo>
                <a:lnTo>
                  <a:pt x="12192" y="74676"/>
                </a:lnTo>
                <a:lnTo>
                  <a:pt x="12192" y="64008"/>
                </a:lnTo>
                <a:lnTo>
                  <a:pt x="10668" y="54864"/>
                </a:lnTo>
                <a:lnTo>
                  <a:pt x="7620" y="33528"/>
                </a:lnTo>
                <a:lnTo>
                  <a:pt x="4572" y="22860"/>
                </a:lnTo>
                <a:lnTo>
                  <a:pt x="1524" y="7620"/>
                </a:lnTo>
                <a:lnTo>
                  <a:pt x="0" y="4572"/>
                </a:lnTo>
                <a:lnTo>
                  <a:pt x="1524" y="1524"/>
                </a:lnTo>
                <a:lnTo>
                  <a:pt x="4572" y="1524"/>
                </a:lnTo>
                <a:lnTo>
                  <a:pt x="7620" y="0"/>
                </a:lnTo>
                <a:lnTo>
                  <a:pt x="10668" y="1524"/>
                </a:lnTo>
                <a:lnTo>
                  <a:pt x="12192" y="4572"/>
                </a:lnTo>
                <a:lnTo>
                  <a:pt x="15240" y="19812"/>
                </a:lnTo>
                <a:lnTo>
                  <a:pt x="21336" y="41148"/>
                </a:lnTo>
                <a:lnTo>
                  <a:pt x="21336" y="42672"/>
                </a:lnTo>
                <a:lnTo>
                  <a:pt x="22860" y="53340"/>
                </a:lnTo>
                <a:lnTo>
                  <a:pt x="24384" y="62484"/>
                </a:lnTo>
                <a:lnTo>
                  <a:pt x="27432" y="71628"/>
                </a:lnTo>
                <a:lnTo>
                  <a:pt x="25908" y="71628"/>
                </a:lnTo>
                <a:lnTo>
                  <a:pt x="28956" y="80772"/>
                </a:lnTo>
                <a:lnTo>
                  <a:pt x="30480" y="88392"/>
                </a:lnTo>
                <a:lnTo>
                  <a:pt x="32004" y="88392"/>
                </a:lnTo>
                <a:lnTo>
                  <a:pt x="33528" y="96012"/>
                </a:lnTo>
                <a:lnTo>
                  <a:pt x="36576" y="108204"/>
                </a:lnTo>
                <a:lnTo>
                  <a:pt x="39624" y="114300"/>
                </a:lnTo>
                <a:lnTo>
                  <a:pt x="38100" y="114300"/>
                </a:lnTo>
                <a:lnTo>
                  <a:pt x="41148" y="118872"/>
                </a:lnTo>
                <a:lnTo>
                  <a:pt x="42672" y="124968"/>
                </a:lnTo>
                <a:lnTo>
                  <a:pt x="43180" y="124968"/>
                </a:lnTo>
                <a:lnTo>
                  <a:pt x="44196" y="128016"/>
                </a:lnTo>
                <a:lnTo>
                  <a:pt x="45720" y="128016"/>
                </a:lnTo>
                <a:lnTo>
                  <a:pt x="48768" y="137160"/>
                </a:lnTo>
                <a:lnTo>
                  <a:pt x="47244" y="141732"/>
                </a:lnTo>
                <a:lnTo>
                  <a:pt x="44196" y="143256"/>
                </a:lnTo>
                <a:lnTo>
                  <a:pt x="39624" y="146304"/>
                </a:lnTo>
                <a:close/>
              </a:path>
              <a:path w="48895" h="146685">
                <a:moveTo>
                  <a:pt x="43180" y="124968"/>
                </a:moveTo>
                <a:lnTo>
                  <a:pt x="42672" y="124968"/>
                </a:lnTo>
                <a:lnTo>
                  <a:pt x="42672" y="123444"/>
                </a:lnTo>
                <a:lnTo>
                  <a:pt x="43180" y="124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41620" y="5442204"/>
            <a:ext cx="29209" cy="146685"/>
          </a:xfrm>
          <a:custGeom>
            <a:avLst/>
            <a:gdLst/>
            <a:ahLst/>
            <a:cxnLst/>
            <a:rect l="l" t="t" r="r" b="b"/>
            <a:pathLst>
              <a:path w="29210" h="146685">
                <a:moveTo>
                  <a:pt x="15240" y="146304"/>
                </a:moveTo>
                <a:lnTo>
                  <a:pt x="10668" y="143256"/>
                </a:lnTo>
                <a:lnTo>
                  <a:pt x="9144" y="138684"/>
                </a:lnTo>
                <a:lnTo>
                  <a:pt x="6096" y="132588"/>
                </a:lnTo>
                <a:lnTo>
                  <a:pt x="6096" y="126492"/>
                </a:lnTo>
                <a:lnTo>
                  <a:pt x="4572" y="120396"/>
                </a:lnTo>
                <a:lnTo>
                  <a:pt x="4572" y="48768"/>
                </a:lnTo>
                <a:lnTo>
                  <a:pt x="3048" y="36576"/>
                </a:lnTo>
                <a:lnTo>
                  <a:pt x="3048" y="25908"/>
                </a:lnTo>
                <a:lnTo>
                  <a:pt x="1524" y="9144"/>
                </a:lnTo>
                <a:lnTo>
                  <a:pt x="0" y="4572"/>
                </a:lnTo>
                <a:lnTo>
                  <a:pt x="3048" y="1524"/>
                </a:lnTo>
                <a:lnTo>
                  <a:pt x="9144" y="0"/>
                </a:lnTo>
                <a:lnTo>
                  <a:pt x="13716" y="0"/>
                </a:lnTo>
                <a:lnTo>
                  <a:pt x="18288" y="3048"/>
                </a:lnTo>
                <a:lnTo>
                  <a:pt x="18288" y="7620"/>
                </a:lnTo>
                <a:lnTo>
                  <a:pt x="21336" y="24384"/>
                </a:lnTo>
                <a:lnTo>
                  <a:pt x="22860" y="35052"/>
                </a:lnTo>
                <a:lnTo>
                  <a:pt x="22860" y="80772"/>
                </a:lnTo>
                <a:lnTo>
                  <a:pt x="24384" y="89916"/>
                </a:lnTo>
                <a:lnTo>
                  <a:pt x="24384" y="114300"/>
                </a:lnTo>
                <a:lnTo>
                  <a:pt x="24765" y="114300"/>
                </a:lnTo>
                <a:lnTo>
                  <a:pt x="25908" y="118872"/>
                </a:lnTo>
                <a:lnTo>
                  <a:pt x="25908" y="124968"/>
                </a:lnTo>
                <a:lnTo>
                  <a:pt x="26670" y="124968"/>
                </a:lnTo>
                <a:lnTo>
                  <a:pt x="27432" y="126492"/>
                </a:lnTo>
                <a:lnTo>
                  <a:pt x="25908" y="126492"/>
                </a:lnTo>
                <a:lnTo>
                  <a:pt x="27432" y="129540"/>
                </a:lnTo>
                <a:lnTo>
                  <a:pt x="27432" y="134112"/>
                </a:lnTo>
                <a:lnTo>
                  <a:pt x="28956" y="138684"/>
                </a:lnTo>
                <a:lnTo>
                  <a:pt x="25908" y="143256"/>
                </a:lnTo>
                <a:lnTo>
                  <a:pt x="19812" y="144780"/>
                </a:lnTo>
                <a:lnTo>
                  <a:pt x="15240" y="146304"/>
                </a:lnTo>
                <a:close/>
              </a:path>
              <a:path w="29210" h="146685">
                <a:moveTo>
                  <a:pt x="24765" y="114300"/>
                </a:moveTo>
                <a:lnTo>
                  <a:pt x="24384" y="114300"/>
                </a:lnTo>
                <a:lnTo>
                  <a:pt x="24384" y="112776"/>
                </a:lnTo>
                <a:lnTo>
                  <a:pt x="24765" y="114300"/>
                </a:lnTo>
                <a:close/>
              </a:path>
              <a:path w="29210" h="146685">
                <a:moveTo>
                  <a:pt x="26670" y="124968"/>
                </a:moveTo>
                <a:lnTo>
                  <a:pt x="25908" y="124968"/>
                </a:lnTo>
                <a:lnTo>
                  <a:pt x="25908" y="123444"/>
                </a:lnTo>
                <a:lnTo>
                  <a:pt x="26670" y="124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7235" y="5791200"/>
            <a:ext cx="27940" cy="327660"/>
          </a:xfrm>
          <a:custGeom>
            <a:avLst/>
            <a:gdLst/>
            <a:ahLst/>
            <a:cxnLst/>
            <a:rect l="l" t="t" r="r" b="b"/>
            <a:pathLst>
              <a:path w="27939" h="327660">
                <a:moveTo>
                  <a:pt x="10668" y="327659"/>
                </a:moveTo>
                <a:lnTo>
                  <a:pt x="3048" y="327659"/>
                </a:lnTo>
                <a:lnTo>
                  <a:pt x="0" y="324612"/>
                </a:lnTo>
                <a:lnTo>
                  <a:pt x="0" y="286512"/>
                </a:lnTo>
                <a:lnTo>
                  <a:pt x="1524" y="275844"/>
                </a:lnTo>
                <a:lnTo>
                  <a:pt x="1524" y="265176"/>
                </a:lnTo>
                <a:lnTo>
                  <a:pt x="3048" y="252984"/>
                </a:lnTo>
                <a:lnTo>
                  <a:pt x="3048" y="240792"/>
                </a:lnTo>
                <a:lnTo>
                  <a:pt x="4572" y="225551"/>
                </a:lnTo>
                <a:lnTo>
                  <a:pt x="4572" y="208788"/>
                </a:lnTo>
                <a:lnTo>
                  <a:pt x="6096" y="188976"/>
                </a:lnTo>
                <a:lnTo>
                  <a:pt x="6096" y="167639"/>
                </a:lnTo>
                <a:lnTo>
                  <a:pt x="9144" y="124968"/>
                </a:lnTo>
                <a:lnTo>
                  <a:pt x="10668" y="102108"/>
                </a:lnTo>
                <a:lnTo>
                  <a:pt x="10668" y="3048"/>
                </a:lnTo>
                <a:lnTo>
                  <a:pt x="13716" y="0"/>
                </a:lnTo>
                <a:lnTo>
                  <a:pt x="21336" y="0"/>
                </a:lnTo>
                <a:lnTo>
                  <a:pt x="25908" y="3048"/>
                </a:lnTo>
                <a:lnTo>
                  <a:pt x="25908" y="7620"/>
                </a:lnTo>
                <a:lnTo>
                  <a:pt x="27432" y="36576"/>
                </a:lnTo>
                <a:lnTo>
                  <a:pt x="27432" y="79248"/>
                </a:lnTo>
                <a:lnTo>
                  <a:pt x="25908" y="102108"/>
                </a:lnTo>
                <a:lnTo>
                  <a:pt x="25908" y="208788"/>
                </a:lnTo>
                <a:lnTo>
                  <a:pt x="24384" y="225551"/>
                </a:lnTo>
                <a:lnTo>
                  <a:pt x="24384" y="254508"/>
                </a:lnTo>
                <a:lnTo>
                  <a:pt x="22860" y="266700"/>
                </a:lnTo>
                <a:lnTo>
                  <a:pt x="21336" y="277368"/>
                </a:lnTo>
                <a:lnTo>
                  <a:pt x="21336" y="288036"/>
                </a:lnTo>
                <a:lnTo>
                  <a:pt x="18288" y="303276"/>
                </a:lnTo>
                <a:lnTo>
                  <a:pt x="18288" y="310896"/>
                </a:lnTo>
                <a:lnTo>
                  <a:pt x="16764" y="315468"/>
                </a:lnTo>
                <a:lnTo>
                  <a:pt x="15240" y="321564"/>
                </a:lnTo>
                <a:lnTo>
                  <a:pt x="15240" y="326136"/>
                </a:lnTo>
                <a:lnTo>
                  <a:pt x="10668" y="3276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54595" y="1905000"/>
            <a:ext cx="55244" cy="192405"/>
          </a:xfrm>
          <a:custGeom>
            <a:avLst/>
            <a:gdLst/>
            <a:ahLst/>
            <a:cxnLst/>
            <a:rect l="l" t="t" r="r" b="b"/>
            <a:pathLst>
              <a:path w="55245" h="192405">
                <a:moveTo>
                  <a:pt x="13716" y="19812"/>
                </a:moveTo>
                <a:lnTo>
                  <a:pt x="7620" y="19812"/>
                </a:lnTo>
                <a:lnTo>
                  <a:pt x="7620" y="12192"/>
                </a:lnTo>
                <a:lnTo>
                  <a:pt x="9144" y="3048"/>
                </a:lnTo>
                <a:lnTo>
                  <a:pt x="9144" y="1524"/>
                </a:lnTo>
                <a:lnTo>
                  <a:pt x="10668" y="0"/>
                </a:lnTo>
                <a:lnTo>
                  <a:pt x="13716" y="0"/>
                </a:lnTo>
                <a:lnTo>
                  <a:pt x="15240" y="1524"/>
                </a:lnTo>
                <a:lnTo>
                  <a:pt x="15240" y="12192"/>
                </a:lnTo>
                <a:lnTo>
                  <a:pt x="13716" y="19812"/>
                </a:lnTo>
                <a:close/>
              </a:path>
              <a:path w="55245" h="192405">
                <a:moveTo>
                  <a:pt x="44196" y="192024"/>
                </a:moveTo>
                <a:lnTo>
                  <a:pt x="39624" y="190500"/>
                </a:lnTo>
                <a:lnTo>
                  <a:pt x="38100" y="185928"/>
                </a:lnTo>
                <a:lnTo>
                  <a:pt x="36576" y="179831"/>
                </a:lnTo>
                <a:lnTo>
                  <a:pt x="30480" y="167640"/>
                </a:lnTo>
                <a:lnTo>
                  <a:pt x="25908" y="160020"/>
                </a:lnTo>
                <a:lnTo>
                  <a:pt x="27432" y="160020"/>
                </a:lnTo>
                <a:lnTo>
                  <a:pt x="22860" y="153924"/>
                </a:lnTo>
                <a:lnTo>
                  <a:pt x="19812" y="147828"/>
                </a:lnTo>
                <a:lnTo>
                  <a:pt x="16764" y="140208"/>
                </a:lnTo>
                <a:lnTo>
                  <a:pt x="15240" y="138684"/>
                </a:lnTo>
                <a:lnTo>
                  <a:pt x="12192" y="131064"/>
                </a:lnTo>
                <a:lnTo>
                  <a:pt x="10668" y="123444"/>
                </a:lnTo>
                <a:lnTo>
                  <a:pt x="4572" y="108204"/>
                </a:lnTo>
                <a:lnTo>
                  <a:pt x="4572" y="106680"/>
                </a:lnTo>
                <a:lnTo>
                  <a:pt x="3048" y="97536"/>
                </a:lnTo>
                <a:lnTo>
                  <a:pt x="1524" y="89916"/>
                </a:lnTo>
                <a:lnTo>
                  <a:pt x="1524" y="79248"/>
                </a:lnTo>
                <a:lnTo>
                  <a:pt x="0" y="70104"/>
                </a:lnTo>
                <a:lnTo>
                  <a:pt x="0" y="68580"/>
                </a:lnTo>
                <a:lnTo>
                  <a:pt x="4572" y="41148"/>
                </a:lnTo>
                <a:lnTo>
                  <a:pt x="6096" y="33528"/>
                </a:lnTo>
                <a:lnTo>
                  <a:pt x="6096" y="25908"/>
                </a:lnTo>
                <a:lnTo>
                  <a:pt x="7620" y="18288"/>
                </a:lnTo>
                <a:lnTo>
                  <a:pt x="7620" y="19812"/>
                </a:lnTo>
                <a:lnTo>
                  <a:pt x="13716" y="19812"/>
                </a:lnTo>
                <a:lnTo>
                  <a:pt x="13716" y="25908"/>
                </a:lnTo>
                <a:lnTo>
                  <a:pt x="12192" y="35052"/>
                </a:lnTo>
                <a:lnTo>
                  <a:pt x="12192" y="42672"/>
                </a:lnTo>
                <a:lnTo>
                  <a:pt x="13716" y="50292"/>
                </a:lnTo>
                <a:lnTo>
                  <a:pt x="19812" y="86868"/>
                </a:lnTo>
                <a:lnTo>
                  <a:pt x="22860" y="102108"/>
                </a:lnTo>
                <a:lnTo>
                  <a:pt x="23469" y="102108"/>
                </a:lnTo>
                <a:lnTo>
                  <a:pt x="25908" y="108204"/>
                </a:lnTo>
                <a:lnTo>
                  <a:pt x="25908" y="109728"/>
                </a:lnTo>
                <a:lnTo>
                  <a:pt x="34442" y="131064"/>
                </a:lnTo>
                <a:lnTo>
                  <a:pt x="33528" y="131064"/>
                </a:lnTo>
                <a:lnTo>
                  <a:pt x="38100" y="138684"/>
                </a:lnTo>
                <a:lnTo>
                  <a:pt x="41148" y="144780"/>
                </a:lnTo>
                <a:lnTo>
                  <a:pt x="50292" y="167640"/>
                </a:lnTo>
                <a:lnTo>
                  <a:pt x="51816" y="173736"/>
                </a:lnTo>
                <a:lnTo>
                  <a:pt x="53340" y="173736"/>
                </a:lnTo>
                <a:lnTo>
                  <a:pt x="54864" y="181355"/>
                </a:lnTo>
                <a:lnTo>
                  <a:pt x="54864" y="184404"/>
                </a:lnTo>
                <a:lnTo>
                  <a:pt x="53340" y="188976"/>
                </a:lnTo>
                <a:lnTo>
                  <a:pt x="44196" y="192024"/>
                </a:lnTo>
                <a:close/>
              </a:path>
              <a:path w="55245" h="192405">
                <a:moveTo>
                  <a:pt x="23469" y="102108"/>
                </a:moveTo>
                <a:lnTo>
                  <a:pt x="22860" y="102108"/>
                </a:lnTo>
                <a:lnTo>
                  <a:pt x="22860" y="100584"/>
                </a:lnTo>
                <a:lnTo>
                  <a:pt x="23469" y="102108"/>
                </a:lnTo>
                <a:close/>
              </a:path>
              <a:path w="55245" h="192405">
                <a:moveTo>
                  <a:pt x="35052" y="132588"/>
                </a:moveTo>
                <a:lnTo>
                  <a:pt x="33528" y="131064"/>
                </a:lnTo>
                <a:lnTo>
                  <a:pt x="34442" y="131064"/>
                </a:lnTo>
                <a:lnTo>
                  <a:pt x="35052" y="132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74407" y="2226564"/>
            <a:ext cx="60960" cy="251460"/>
          </a:xfrm>
          <a:custGeom>
            <a:avLst/>
            <a:gdLst/>
            <a:ahLst/>
            <a:cxnLst/>
            <a:rect l="l" t="t" r="r" b="b"/>
            <a:pathLst>
              <a:path w="60959" h="251460">
                <a:moveTo>
                  <a:pt x="18288" y="201167"/>
                </a:moveTo>
                <a:lnTo>
                  <a:pt x="15240" y="195072"/>
                </a:lnTo>
                <a:lnTo>
                  <a:pt x="15240" y="193548"/>
                </a:lnTo>
                <a:lnTo>
                  <a:pt x="12192" y="185928"/>
                </a:lnTo>
                <a:lnTo>
                  <a:pt x="10668" y="179832"/>
                </a:lnTo>
                <a:lnTo>
                  <a:pt x="7620" y="170688"/>
                </a:lnTo>
                <a:lnTo>
                  <a:pt x="6096" y="163067"/>
                </a:lnTo>
                <a:lnTo>
                  <a:pt x="4572" y="153924"/>
                </a:lnTo>
                <a:lnTo>
                  <a:pt x="3048" y="146304"/>
                </a:lnTo>
                <a:lnTo>
                  <a:pt x="1524" y="144780"/>
                </a:lnTo>
                <a:lnTo>
                  <a:pt x="1524" y="135636"/>
                </a:lnTo>
                <a:lnTo>
                  <a:pt x="0" y="124968"/>
                </a:lnTo>
                <a:lnTo>
                  <a:pt x="0" y="89916"/>
                </a:lnTo>
                <a:lnTo>
                  <a:pt x="1524" y="79248"/>
                </a:lnTo>
                <a:lnTo>
                  <a:pt x="1524" y="77724"/>
                </a:lnTo>
                <a:lnTo>
                  <a:pt x="3048" y="67056"/>
                </a:lnTo>
                <a:lnTo>
                  <a:pt x="4572" y="54864"/>
                </a:lnTo>
                <a:lnTo>
                  <a:pt x="7620" y="44196"/>
                </a:lnTo>
                <a:lnTo>
                  <a:pt x="9144" y="33528"/>
                </a:lnTo>
                <a:lnTo>
                  <a:pt x="10668" y="24384"/>
                </a:lnTo>
                <a:lnTo>
                  <a:pt x="12192" y="16764"/>
                </a:lnTo>
                <a:lnTo>
                  <a:pt x="12192" y="15240"/>
                </a:lnTo>
                <a:lnTo>
                  <a:pt x="13716" y="4572"/>
                </a:lnTo>
                <a:lnTo>
                  <a:pt x="13716" y="1524"/>
                </a:lnTo>
                <a:lnTo>
                  <a:pt x="16764" y="0"/>
                </a:lnTo>
                <a:lnTo>
                  <a:pt x="19812" y="0"/>
                </a:lnTo>
                <a:lnTo>
                  <a:pt x="22860" y="1524"/>
                </a:lnTo>
                <a:lnTo>
                  <a:pt x="25908" y="4572"/>
                </a:lnTo>
                <a:lnTo>
                  <a:pt x="25908" y="7620"/>
                </a:lnTo>
                <a:lnTo>
                  <a:pt x="24384" y="18288"/>
                </a:lnTo>
                <a:lnTo>
                  <a:pt x="22860" y="25908"/>
                </a:lnTo>
                <a:lnTo>
                  <a:pt x="21336" y="35052"/>
                </a:lnTo>
                <a:lnTo>
                  <a:pt x="18288" y="56388"/>
                </a:lnTo>
                <a:lnTo>
                  <a:pt x="18288" y="68580"/>
                </a:lnTo>
                <a:lnTo>
                  <a:pt x="16764" y="79248"/>
                </a:lnTo>
                <a:lnTo>
                  <a:pt x="16764" y="102108"/>
                </a:lnTo>
                <a:lnTo>
                  <a:pt x="18288" y="112776"/>
                </a:lnTo>
                <a:lnTo>
                  <a:pt x="18288" y="123444"/>
                </a:lnTo>
                <a:lnTo>
                  <a:pt x="19812" y="132588"/>
                </a:lnTo>
                <a:lnTo>
                  <a:pt x="21336" y="143256"/>
                </a:lnTo>
                <a:lnTo>
                  <a:pt x="21640" y="143256"/>
                </a:lnTo>
                <a:lnTo>
                  <a:pt x="22860" y="149352"/>
                </a:lnTo>
                <a:lnTo>
                  <a:pt x="24384" y="158496"/>
                </a:lnTo>
                <a:lnTo>
                  <a:pt x="24993" y="158496"/>
                </a:lnTo>
                <a:lnTo>
                  <a:pt x="27432" y="164591"/>
                </a:lnTo>
                <a:lnTo>
                  <a:pt x="27432" y="166115"/>
                </a:lnTo>
                <a:lnTo>
                  <a:pt x="30480" y="173736"/>
                </a:lnTo>
                <a:lnTo>
                  <a:pt x="28956" y="173736"/>
                </a:lnTo>
                <a:lnTo>
                  <a:pt x="32004" y="179832"/>
                </a:lnTo>
                <a:lnTo>
                  <a:pt x="33528" y="187452"/>
                </a:lnTo>
                <a:lnTo>
                  <a:pt x="34290" y="187452"/>
                </a:lnTo>
                <a:lnTo>
                  <a:pt x="36576" y="192024"/>
                </a:lnTo>
                <a:lnTo>
                  <a:pt x="36576" y="193548"/>
                </a:lnTo>
                <a:lnTo>
                  <a:pt x="38862" y="198120"/>
                </a:lnTo>
                <a:lnTo>
                  <a:pt x="38100" y="198120"/>
                </a:lnTo>
                <a:lnTo>
                  <a:pt x="38862" y="199644"/>
                </a:lnTo>
                <a:lnTo>
                  <a:pt x="18288" y="199644"/>
                </a:lnTo>
                <a:lnTo>
                  <a:pt x="18288" y="201167"/>
                </a:lnTo>
                <a:close/>
              </a:path>
              <a:path w="60959" h="251460">
                <a:moveTo>
                  <a:pt x="21640" y="143256"/>
                </a:moveTo>
                <a:lnTo>
                  <a:pt x="21336" y="143256"/>
                </a:lnTo>
                <a:lnTo>
                  <a:pt x="21336" y="141732"/>
                </a:lnTo>
                <a:lnTo>
                  <a:pt x="21640" y="143256"/>
                </a:lnTo>
                <a:close/>
              </a:path>
              <a:path w="60959" h="251460">
                <a:moveTo>
                  <a:pt x="24993" y="158496"/>
                </a:moveTo>
                <a:lnTo>
                  <a:pt x="24384" y="158496"/>
                </a:lnTo>
                <a:lnTo>
                  <a:pt x="24384" y="156972"/>
                </a:lnTo>
                <a:lnTo>
                  <a:pt x="24993" y="158496"/>
                </a:lnTo>
                <a:close/>
              </a:path>
              <a:path w="60959" h="251460">
                <a:moveTo>
                  <a:pt x="34290" y="187452"/>
                </a:moveTo>
                <a:lnTo>
                  <a:pt x="33528" y="187452"/>
                </a:lnTo>
                <a:lnTo>
                  <a:pt x="33528" y="185928"/>
                </a:lnTo>
                <a:lnTo>
                  <a:pt x="34290" y="187452"/>
                </a:lnTo>
                <a:close/>
              </a:path>
              <a:path w="60959" h="251460">
                <a:moveTo>
                  <a:pt x="39624" y="199644"/>
                </a:moveTo>
                <a:lnTo>
                  <a:pt x="38100" y="198120"/>
                </a:lnTo>
                <a:lnTo>
                  <a:pt x="38862" y="198120"/>
                </a:lnTo>
                <a:lnTo>
                  <a:pt x="39624" y="199644"/>
                </a:lnTo>
                <a:close/>
              </a:path>
              <a:path w="60959" h="251460">
                <a:moveTo>
                  <a:pt x="27432" y="217932"/>
                </a:moveTo>
                <a:lnTo>
                  <a:pt x="24384" y="213360"/>
                </a:lnTo>
                <a:lnTo>
                  <a:pt x="24384" y="211836"/>
                </a:lnTo>
                <a:lnTo>
                  <a:pt x="21336" y="207264"/>
                </a:lnTo>
                <a:lnTo>
                  <a:pt x="21336" y="205740"/>
                </a:lnTo>
                <a:lnTo>
                  <a:pt x="18288" y="199644"/>
                </a:lnTo>
                <a:lnTo>
                  <a:pt x="38862" y="199644"/>
                </a:lnTo>
                <a:lnTo>
                  <a:pt x="41148" y="204215"/>
                </a:lnTo>
                <a:lnTo>
                  <a:pt x="44196" y="208788"/>
                </a:lnTo>
                <a:lnTo>
                  <a:pt x="44196" y="210312"/>
                </a:lnTo>
                <a:lnTo>
                  <a:pt x="45720" y="216408"/>
                </a:lnTo>
                <a:lnTo>
                  <a:pt x="27432" y="216408"/>
                </a:lnTo>
                <a:lnTo>
                  <a:pt x="27432" y="217932"/>
                </a:lnTo>
                <a:close/>
              </a:path>
              <a:path w="60959" h="251460">
                <a:moveTo>
                  <a:pt x="54864" y="251460"/>
                </a:moveTo>
                <a:lnTo>
                  <a:pt x="51816" y="251460"/>
                </a:lnTo>
                <a:lnTo>
                  <a:pt x="48768" y="248412"/>
                </a:lnTo>
                <a:lnTo>
                  <a:pt x="39624" y="236220"/>
                </a:lnTo>
                <a:lnTo>
                  <a:pt x="35052" y="231648"/>
                </a:lnTo>
                <a:lnTo>
                  <a:pt x="35052" y="230124"/>
                </a:lnTo>
                <a:lnTo>
                  <a:pt x="30480" y="224028"/>
                </a:lnTo>
                <a:lnTo>
                  <a:pt x="27432" y="216408"/>
                </a:lnTo>
                <a:lnTo>
                  <a:pt x="45720" y="216408"/>
                </a:lnTo>
                <a:lnTo>
                  <a:pt x="51816" y="228600"/>
                </a:lnTo>
                <a:lnTo>
                  <a:pt x="53340" y="228600"/>
                </a:lnTo>
                <a:lnTo>
                  <a:pt x="60960" y="243840"/>
                </a:lnTo>
                <a:lnTo>
                  <a:pt x="60960" y="248412"/>
                </a:lnTo>
                <a:lnTo>
                  <a:pt x="54864" y="2514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65847" y="2546604"/>
            <a:ext cx="33655" cy="189230"/>
          </a:xfrm>
          <a:custGeom>
            <a:avLst/>
            <a:gdLst/>
            <a:ahLst/>
            <a:cxnLst/>
            <a:rect l="l" t="t" r="r" b="b"/>
            <a:pathLst>
              <a:path w="33654" h="189230">
                <a:moveTo>
                  <a:pt x="13716" y="161544"/>
                </a:moveTo>
                <a:lnTo>
                  <a:pt x="12192" y="153924"/>
                </a:lnTo>
                <a:lnTo>
                  <a:pt x="9144" y="141732"/>
                </a:lnTo>
                <a:lnTo>
                  <a:pt x="6096" y="135636"/>
                </a:lnTo>
                <a:lnTo>
                  <a:pt x="4572" y="128016"/>
                </a:lnTo>
                <a:lnTo>
                  <a:pt x="4572" y="126492"/>
                </a:lnTo>
                <a:lnTo>
                  <a:pt x="0" y="99060"/>
                </a:lnTo>
                <a:lnTo>
                  <a:pt x="0" y="24384"/>
                </a:lnTo>
                <a:lnTo>
                  <a:pt x="1524" y="16764"/>
                </a:lnTo>
                <a:lnTo>
                  <a:pt x="0" y="7620"/>
                </a:lnTo>
                <a:lnTo>
                  <a:pt x="0" y="4572"/>
                </a:lnTo>
                <a:lnTo>
                  <a:pt x="3048" y="1524"/>
                </a:lnTo>
                <a:lnTo>
                  <a:pt x="6096" y="1524"/>
                </a:lnTo>
                <a:lnTo>
                  <a:pt x="9144" y="0"/>
                </a:lnTo>
                <a:lnTo>
                  <a:pt x="12192" y="3048"/>
                </a:lnTo>
                <a:lnTo>
                  <a:pt x="13716" y="6096"/>
                </a:lnTo>
                <a:lnTo>
                  <a:pt x="13716" y="16764"/>
                </a:lnTo>
                <a:lnTo>
                  <a:pt x="15240" y="24384"/>
                </a:lnTo>
                <a:lnTo>
                  <a:pt x="15240" y="71628"/>
                </a:lnTo>
                <a:lnTo>
                  <a:pt x="16764" y="79248"/>
                </a:lnTo>
                <a:lnTo>
                  <a:pt x="19812" y="97536"/>
                </a:lnTo>
                <a:lnTo>
                  <a:pt x="19812" y="106680"/>
                </a:lnTo>
                <a:lnTo>
                  <a:pt x="21336" y="114300"/>
                </a:lnTo>
                <a:lnTo>
                  <a:pt x="22860" y="123444"/>
                </a:lnTo>
                <a:lnTo>
                  <a:pt x="23469" y="123444"/>
                </a:lnTo>
                <a:lnTo>
                  <a:pt x="25908" y="129540"/>
                </a:lnTo>
                <a:lnTo>
                  <a:pt x="27432" y="135636"/>
                </a:lnTo>
                <a:lnTo>
                  <a:pt x="30480" y="141732"/>
                </a:lnTo>
                <a:lnTo>
                  <a:pt x="30480" y="143256"/>
                </a:lnTo>
                <a:lnTo>
                  <a:pt x="32004" y="149352"/>
                </a:lnTo>
                <a:lnTo>
                  <a:pt x="32004" y="158496"/>
                </a:lnTo>
                <a:lnTo>
                  <a:pt x="32308" y="160020"/>
                </a:lnTo>
                <a:lnTo>
                  <a:pt x="13716" y="160020"/>
                </a:lnTo>
                <a:lnTo>
                  <a:pt x="13716" y="161544"/>
                </a:lnTo>
                <a:close/>
              </a:path>
              <a:path w="33654" h="189230">
                <a:moveTo>
                  <a:pt x="23469" y="123444"/>
                </a:moveTo>
                <a:lnTo>
                  <a:pt x="22860" y="123444"/>
                </a:lnTo>
                <a:lnTo>
                  <a:pt x="22860" y="121920"/>
                </a:lnTo>
                <a:lnTo>
                  <a:pt x="23469" y="123444"/>
                </a:lnTo>
                <a:close/>
              </a:path>
              <a:path w="33654" h="189230">
                <a:moveTo>
                  <a:pt x="25908" y="188976"/>
                </a:moveTo>
                <a:lnTo>
                  <a:pt x="22860" y="188976"/>
                </a:lnTo>
                <a:lnTo>
                  <a:pt x="19812" y="187451"/>
                </a:lnTo>
                <a:lnTo>
                  <a:pt x="19812" y="185927"/>
                </a:lnTo>
                <a:lnTo>
                  <a:pt x="18288" y="181356"/>
                </a:lnTo>
                <a:lnTo>
                  <a:pt x="16764" y="175260"/>
                </a:lnTo>
                <a:lnTo>
                  <a:pt x="15240" y="173736"/>
                </a:lnTo>
                <a:lnTo>
                  <a:pt x="15240" y="167639"/>
                </a:lnTo>
                <a:lnTo>
                  <a:pt x="13716" y="160020"/>
                </a:lnTo>
                <a:lnTo>
                  <a:pt x="32308" y="160020"/>
                </a:lnTo>
                <a:lnTo>
                  <a:pt x="33528" y="166115"/>
                </a:lnTo>
                <a:lnTo>
                  <a:pt x="33528" y="175260"/>
                </a:lnTo>
                <a:lnTo>
                  <a:pt x="32004" y="181356"/>
                </a:lnTo>
                <a:lnTo>
                  <a:pt x="30480" y="181356"/>
                </a:lnTo>
                <a:lnTo>
                  <a:pt x="28956" y="185927"/>
                </a:lnTo>
                <a:lnTo>
                  <a:pt x="25908" y="1889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99604" y="4335779"/>
            <a:ext cx="48895" cy="184785"/>
          </a:xfrm>
          <a:custGeom>
            <a:avLst/>
            <a:gdLst/>
            <a:ahLst/>
            <a:cxnLst/>
            <a:rect l="l" t="t" r="r" b="b"/>
            <a:pathLst>
              <a:path w="48895" h="184785">
                <a:moveTo>
                  <a:pt x="27432" y="164591"/>
                </a:moveTo>
                <a:lnTo>
                  <a:pt x="24384" y="158496"/>
                </a:lnTo>
                <a:lnTo>
                  <a:pt x="21336" y="146304"/>
                </a:lnTo>
                <a:lnTo>
                  <a:pt x="18288" y="141732"/>
                </a:lnTo>
                <a:lnTo>
                  <a:pt x="16764" y="135636"/>
                </a:lnTo>
                <a:lnTo>
                  <a:pt x="15240" y="135636"/>
                </a:lnTo>
                <a:lnTo>
                  <a:pt x="13716" y="128016"/>
                </a:lnTo>
                <a:lnTo>
                  <a:pt x="12192" y="128016"/>
                </a:lnTo>
                <a:lnTo>
                  <a:pt x="10668" y="120396"/>
                </a:lnTo>
                <a:lnTo>
                  <a:pt x="7620" y="112776"/>
                </a:lnTo>
                <a:lnTo>
                  <a:pt x="7620" y="111252"/>
                </a:lnTo>
                <a:lnTo>
                  <a:pt x="6096" y="102108"/>
                </a:lnTo>
                <a:lnTo>
                  <a:pt x="3048" y="92964"/>
                </a:lnTo>
                <a:lnTo>
                  <a:pt x="0" y="74676"/>
                </a:lnTo>
                <a:lnTo>
                  <a:pt x="0" y="36576"/>
                </a:lnTo>
                <a:lnTo>
                  <a:pt x="1524" y="28956"/>
                </a:lnTo>
                <a:lnTo>
                  <a:pt x="1524" y="21336"/>
                </a:lnTo>
                <a:lnTo>
                  <a:pt x="3048" y="13716"/>
                </a:lnTo>
                <a:lnTo>
                  <a:pt x="3048" y="1524"/>
                </a:lnTo>
                <a:lnTo>
                  <a:pt x="6096" y="0"/>
                </a:lnTo>
                <a:lnTo>
                  <a:pt x="12192" y="0"/>
                </a:lnTo>
                <a:lnTo>
                  <a:pt x="13716" y="3048"/>
                </a:lnTo>
                <a:lnTo>
                  <a:pt x="13716" y="21336"/>
                </a:lnTo>
                <a:lnTo>
                  <a:pt x="12192" y="28956"/>
                </a:lnTo>
                <a:lnTo>
                  <a:pt x="12192" y="38100"/>
                </a:lnTo>
                <a:lnTo>
                  <a:pt x="12446" y="38100"/>
                </a:lnTo>
                <a:lnTo>
                  <a:pt x="15240" y="54864"/>
                </a:lnTo>
                <a:lnTo>
                  <a:pt x="15240" y="64008"/>
                </a:lnTo>
                <a:lnTo>
                  <a:pt x="15748" y="64008"/>
                </a:lnTo>
                <a:lnTo>
                  <a:pt x="18288" y="71628"/>
                </a:lnTo>
                <a:lnTo>
                  <a:pt x="19812" y="79248"/>
                </a:lnTo>
                <a:lnTo>
                  <a:pt x="19812" y="80772"/>
                </a:lnTo>
                <a:lnTo>
                  <a:pt x="21336" y="89916"/>
                </a:lnTo>
                <a:lnTo>
                  <a:pt x="21844" y="89916"/>
                </a:lnTo>
                <a:lnTo>
                  <a:pt x="24384" y="97536"/>
                </a:lnTo>
                <a:lnTo>
                  <a:pt x="25908" y="106680"/>
                </a:lnTo>
                <a:lnTo>
                  <a:pt x="26416" y="106680"/>
                </a:lnTo>
                <a:lnTo>
                  <a:pt x="28956" y="114300"/>
                </a:lnTo>
                <a:lnTo>
                  <a:pt x="32004" y="121920"/>
                </a:lnTo>
                <a:lnTo>
                  <a:pt x="32308" y="121920"/>
                </a:lnTo>
                <a:lnTo>
                  <a:pt x="33528" y="128016"/>
                </a:lnTo>
                <a:lnTo>
                  <a:pt x="36576" y="132588"/>
                </a:lnTo>
                <a:lnTo>
                  <a:pt x="36576" y="134112"/>
                </a:lnTo>
                <a:lnTo>
                  <a:pt x="39624" y="140208"/>
                </a:lnTo>
                <a:lnTo>
                  <a:pt x="42672" y="152400"/>
                </a:lnTo>
                <a:lnTo>
                  <a:pt x="44196" y="156972"/>
                </a:lnTo>
                <a:lnTo>
                  <a:pt x="45720" y="158496"/>
                </a:lnTo>
                <a:lnTo>
                  <a:pt x="45720" y="163067"/>
                </a:lnTo>
                <a:lnTo>
                  <a:pt x="27432" y="163067"/>
                </a:lnTo>
                <a:lnTo>
                  <a:pt x="27432" y="164591"/>
                </a:lnTo>
                <a:close/>
              </a:path>
              <a:path w="48895" h="184785">
                <a:moveTo>
                  <a:pt x="12446" y="38100"/>
                </a:moveTo>
                <a:lnTo>
                  <a:pt x="12192" y="38100"/>
                </a:lnTo>
                <a:lnTo>
                  <a:pt x="12192" y="36576"/>
                </a:lnTo>
                <a:lnTo>
                  <a:pt x="12446" y="38100"/>
                </a:lnTo>
                <a:close/>
              </a:path>
              <a:path w="48895" h="184785">
                <a:moveTo>
                  <a:pt x="15748" y="64008"/>
                </a:moveTo>
                <a:lnTo>
                  <a:pt x="15240" y="64008"/>
                </a:lnTo>
                <a:lnTo>
                  <a:pt x="15240" y="62484"/>
                </a:lnTo>
                <a:lnTo>
                  <a:pt x="15748" y="64008"/>
                </a:lnTo>
                <a:close/>
              </a:path>
              <a:path w="48895" h="184785">
                <a:moveTo>
                  <a:pt x="21844" y="89916"/>
                </a:moveTo>
                <a:lnTo>
                  <a:pt x="21336" y="89916"/>
                </a:lnTo>
                <a:lnTo>
                  <a:pt x="21336" y="88392"/>
                </a:lnTo>
                <a:lnTo>
                  <a:pt x="21844" y="89916"/>
                </a:lnTo>
                <a:close/>
              </a:path>
              <a:path w="48895" h="184785">
                <a:moveTo>
                  <a:pt x="26416" y="106680"/>
                </a:moveTo>
                <a:lnTo>
                  <a:pt x="25908" y="106680"/>
                </a:lnTo>
                <a:lnTo>
                  <a:pt x="25908" y="105156"/>
                </a:lnTo>
                <a:lnTo>
                  <a:pt x="26416" y="106680"/>
                </a:lnTo>
                <a:close/>
              </a:path>
              <a:path w="48895" h="184785">
                <a:moveTo>
                  <a:pt x="32308" y="121920"/>
                </a:moveTo>
                <a:lnTo>
                  <a:pt x="32004" y="121920"/>
                </a:lnTo>
                <a:lnTo>
                  <a:pt x="32004" y="120396"/>
                </a:lnTo>
                <a:lnTo>
                  <a:pt x="32308" y="121920"/>
                </a:lnTo>
                <a:close/>
              </a:path>
              <a:path w="48895" h="184785">
                <a:moveTo>
                  <a:pt x="41148" y="184403"/>
                </a:moveTo>
                <a:lnTo>
                  <a:pt x="38100" y="184403"/>
                </a:lnTo>
                <a:lnTo>
                  <a:pt x="33528" y="182879"/>
                </a:lnTo>
                <a:lnTo>
                  <a:pt x="28956" y="169164"/>
                </a:lnTo>
                <a:lnTo>
                  <a:pt x="27432" y="163067"/>
                </a:lnTo>
                <a:lnTo>
                  <a:pt x="45720" y="163067"/>
                </a:lnTo>
                <a:lnTo>
                  <a:pt x="47244" y="169164"/>
                </a:lnTo>
                <a:lnTo>
                  <a:pt x="47244" y="175260"/>
                </a:lnTo>
                <a:lnTo>
                  <a:pt x="48768" y="178308"/>
                </a:lnTo>
                <a:lnTo>
                  <a:pt x="45720" y="182879"/>
                </a:lnTo>
                <a:lnTo>
                  <a:pt x="41148" y="1844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97140" y="5006340"/>
            <a:ext cx="83820" cy="314325"/>
          </a:xfrm>
          <a:custGeom>
            <a:avLst/>
            <a:gdLst/>
            <a:ahLst/>
            <a:cxnLst/>
            <a:rect l="l" t="t" r="r" b="b"/>
            <a:pathLst>
              <a:path w="83820" h="314325">
                <a:moveTo>
                  <a:pt x="15240" y="184403"/>
                </a:moveTo>
                <a:lnTo>
                  <a:pt x="13716" y="173736"/>
                </a:lnTo>
                <a:lnTo>
                  <a:pt x="12192" y="164592"/>
                </a:lnTo>
                <a:lnTo>
                  <a:pt x="9144" y="155448"/>
                </a:lnTo>
                <a:lnTo>
                  <a:pt x="9144" y="153924"/>
                </a:lnTo>
                <a:lnTo>
                  <a:pt x="6096" y="135636"/>
                </a:lnTo>
                <a:lnTo>
                  <a:pt x="3048" y="114300"/>
                </a:lnTo>
                <a:lnTo>
                  <a:pt x="3048" y="103632"/>
                </a:lnTo>
                <a:lnTo>
                  <a:pt x="1524" y="92964"/>
                </a:lnTo>
                <a:lnTo>
                  <a:pt x="1524" y="80772"/>
                </a:lnTo>
                <a:lnTo>
                  <a:pt x="0" y="70104"/>
                </a:lnTo>
                <a:lnTo>
                  <a:pt x="0" y="3048"/>
                </a:lnTo>
                <a:lnTo>
                  <a:pt x="3048" y="0"/>
                </a:lnTo>
                <a:lnTo>
                  <a:pt x="10668" y="0"/>
                </a:lnTo>
                <a:lnTo>
                  <a:pt x="13716" y="3048"/>
                </a:lnTo>
                <a:lnTo>
                  <a:pt x="13716" y="36576"/>
                </a:lnTo>
                <a:lnTo>
                  <a:pt x="13933" y="36576"/>
                </a:lnTo>
                <a:lnTo>
                  <a:pt x="15240" y="45720"/>
                </a:lnTo>
                <a:lnTo>
                  <a:pt x="15240" y="68580"/>
                </a:lnTo>
                <a:lnTo>
                  <a:pt x="16764" y="79248"/>
                </a:lnTo>
                <a:lnTo>
                  <a:pt x="18288" y="91440"/>
                </a:lnTo>
                <a:lnTo>
                  <a:pt x="19812" y="100584"/>
                </a:lnTo>
                <a:lnTo>
                  <a:pt x="24384" y="132588"/>
                </a:lnTo>
                <a:lnTo>
                  <a:pt x="27432" y="141732"/>
                </a:lnTo>
                <a:lnTo>
                  <a:pt x="30480" y="160020"/>
                </a:lnTo>
                <a:lnTo>
                  <a:pt x="32004" y="170688"/>
                </a:lnTo>
                <a:lnTo>
                  <a:pt x="32439" y="170688"/>
                </a:lnTo>
                <a:lnTo>
                  <a:pt x="35052" y="179832"/>
                </a:lnTo>
                <a:lnTo>
                  <a:pt x="35560" y="182880"/>
                </a:lnTo>
                <a:lnTo>
                  <a:pt x="15240" y="182880"/>
                </a:lnTo>
                <a:lnTo>
                  <a:pt x="15240" y="184403"/>
                </a:lnTo>
                <a:close/>
              </a:path>
              <a:path w="83820" h="314325">
                <a:moveTo>
                  <a:pt x="13933" y="36576"/>
                </a:moveTo>
                <a:lnTo>
                  <a:pt x="13716" y="36576"/>
                </a:lnTo>
                <a:lnTo>
                  <a:pt x="13716" y="35052"/>
                </a:lnTo>
                <a:lnTo>
                  <a:pt x="13933" y="36576"/>
                </a:lnTo>
                <a:close/>
              </a:path>
              <a:path w="83820" h="314325">
                <a:moveTo>
                  <a:pt x="32439" y="170688"/>
                </a:moveTo>
                <a:lnTo>
                  <a:pt x="32004" y="170688"/>
                </a:lnTo>
                <a:lnTo>
                  <a:pt x="32004" y="169163"/>
                </a:lnTo>
                <a:lnTo>
                  <a:pt x="32439" y="170688"/>
                </a:lnTo>
                <a:close/>
              </a:path>
              <a:path w="83820" h="314325">
                <a:moveTo>
                  <a:pt x="19812" y="202692"/>
                </a:moveTo>
                <a:lnTo>
                  <a:pt x="16764" y="192024"/>
                </a:lnTo>
                <a:lnTo>
                  <a:pt x="15240" y="182880"/>
                </a:lnTo>
                <a:lnTo>
                  <a:pt x="35560" y="182880"/>
                </a:lnTo>
                <a:lnTo>
                  <a:pt x="38100" y="198120"/>
                </a:lnTo>
                <a:lnTo>
                  <a:pt x="39116" y="201168"/>
                </a:lnTo>
                <a:lnTo>
                  <a:pt x="19812" y="201168"/>
                </a:lnTo>
                <a:lnTo>
                  <a:pt x="19812" y="202692"/>
                </a:lnTo>
                <a:close/>
              </a:path>
              <a:path w="83820" h="314325">
                <a:moveTo>
                  <a:pt x="36576" y="265176"/>
                </a:moveTo>
                <a:lnTo>
                  <a:pt x="33528" y="257556"/>
                </a:lnTo>
                <a:lnTo>
                  <a:pt x="33528" y="256032"/>
                </a:lnTo>
                <a:lnTo>
                  <a:pt x="30480" y="246888"/>
                </a:lnTo>
                <a:lnTo>
                  <a:pt x="27432" y="239268"/>
                </a:lnTo>
                <a:lnTo>
                  <a:pt x="27432" y="237744"/>
                </a:lnTo>
                <a:lnTo>
                  <a:pt x="24384" y="228600"/>
                </a:lnTo>
                <a:lnTo>
                  <a:pt x="22860" y="219456"/>
                </a:lnTo>
                <a:lnTo>
                  <a:pt x="21336" y="211836"/>
                </a:lnTo>
                <a:lnTo>
                  <a:pt x="21336" y="210312"/>
                </a:lnTo>
                <a:lnTo>
                  <a:pt x="19812" y="201168"/>
                </a:lnTo>
                <a:lnTo>
                  <a:pt x="39116" y="201168"/>
                </a:lnTo>
                <a:lnTo>
                  <a:pt x="41148" y="207263"/>
                </a:lnTo>
                <a:lnTo>
                  <a:pt x="39624" y="207263"/>
                </a:lnTo>
                <a:lnTo>
                  <a:pt x="42672" y="214884"/>
                </a:lnTo>
                <a:lnTo>
                  <a:pt x="44196" y="225551"/>
                </a:lnTo>
                <a:lnTo>
                  <a:pt x="44413" y="225551"/>
                </a:lnTo>
                <a:lnTo>
                  <a:pt x="45720" y="234696"/>
                </a:lnTo>
                <a:lnTo>
                  <a:pt x="46228" y="234696"/>
                </a:lnTo>
                <a:lnTo>
                  <a:pt x="48768" y="242315"/>
                </a:lnTo>
                <a:lnTo>
                  <a:pt x="51816" y="249936"/>
                </a:lnTo>
                <a:lnTo>
                  <a:pt x="50292" y="249936"/>
                </a:lnTo>
                <a:lnTo>
                  <a:pt x="54864" y="256032"/>
                </a:lnTo>
                <a:lnTo>
                  <a:pt x="54864" y="257556"/>
                </a:lnTo>
                <a:lnTo>
                  <a:pt x="56388" y="263651"/>
                </a:lnTo>
                <a:lnTo>
                  <a:pt x="36576" y="263651"/>
                </a:lnTo>
                <a:lnTo>
                  <a:pt x="36576" y="265176"/>
                </a:lnTo>
                <a:close/>
              </a:path>
              <a:path w="83820" h="314325">
                <a:moveTo>
                  <a:pt x="44413" y="225551"/>
                </a:moveTo>
                <a:lnTo>
                  <a:pt x="44196" y="225551"/>
                </a:lnTo>
                <a:lnTo>
                  <a:pt x="44196" y="224027"/>
                </a:lnTo>
                <a:lnTo>
                  <a:pt x="44413" y="225551"/>
                </a:lnTo>
                <a:close/>
              </a:path>
              <a:path w="83820" h="314325">
                <a:moveTo>
                  <a:pt x="46228" y="234696"/>
                </a:moveTo>
                <a:lnTo>
                  <a:pt x="45720" y="234696"/>
                </a:lnTo>
                <a:lnTo>
                  <a:pt x="45720" y="233172"/>
                </a:lnTo>
                <a:lnTo>
                  <a:pt x="46228" y="234696"/>
                </a:lnTo>
                <a:close/>
              </a:path>
              <a:path w="83820" h="314325">
                <a:moveTo>
                  <a:pt x="76200" y="313944"/>
                </a:moveTo>
                <a:lnTo>
                  <a:pt x="70104" y="310896"/>
                </a:lnTo>
                <a:lnTo>
                  <a:pt x="67056" y="307848"/>
                </a:lnTo>
                <a:lnTo>
                  <a:pt x="67056" y="306324"/>
                </a:lnTo>
                <a:lnTo>
                  <a:pt x="51816" y="291084"/>
                </a:lnTo>
                <a:lnTo>
                  <a:pt x="53340" y="291084"/>
                </a:lnTo>
                <a:lnTo>
                  <a:pt x="48768" y="288036"/>
                </a:lnTo>
                <a:lnTo>
                  <a:pt x="48768" y="286512"/>
                </a:lnTo>
                <a:lnTo>
                  <a:pt x="45720" y="283463"/>
                </a:lnTo>
                <a:lnTo>
                  <a:pt x="45720" y="281939"/>
                </a:lnTo>
                <a:lnTo>
                  <a:pt x="42672" y="277368"/>
                </a:lnTo>
                <a:lnTo>
                  <a:pt x="39624" y="271272"/>
                </a:lnTo>
                <a:lnTo>
                  <a:pt x="36576" y="263651"/>
                </a:lnTo>
                <a:lnTo>
                  <a:pt x="56388" y="263651"/>
                </a:lnTo>
                <a:lnTo>
                  <a:pt x="61468" y="271272"/>
                </a:lnTo>
                <a:lnTo>
                  <a:pt x="60960" y="271272"/>
                </a:lnTo>
                <a:lnTo>
                  <a:pt x="64008" y="275844"/>
                </a:lnTo>
                <a:lnTo>
                  <a:pt x="67056" y="278892"/>
                </a:lnTo>
                <a:lnTo>
                  <a:pt x="70104" y="283463"/>
                </a:lnTo>
                <a:lnTo>
                  <a:pt x="73152" y="286512"/>
                </a:lnTo>
                <a:lnTo>
                  <a:pt x="74676" y="289560"/>
                </a:lnTo>
                <a:lnTo>
                  <a:pt x="76200" y="291084"/>
                </a:lnTo>
                <a:lnTo>
                  <a:pt x="77724" y="294132"/>
                </a:lnTo>
                <a:lnTo>
                  <a:pt x="79248" y="295656"/>
                </a:lnTo>
                <a:lnTo>
                  <a:pt x="80772" y="298703"/>
                </a:lnTo>
                <a:lnTo>
                  <a:pt x="79248" y="298703"/>
                </a:lnTo>
                <a:lnTo>
                  <a:pt x="82296" y="301751"/>
                </a:lnTo>
                <a:lnTo>
                  <a:pt x="83820" y="306324"/>
                </a:lnTo>
                <a:lnTo>
                  <a:pt x="82296" y="309372"/>
                </a:lnTo>
                <a:lnTo>
                  <a:pt x="79248" y="310896"/>
                </a:lnTo>
                <a:lnTo>
                  <a:pt x="76200" y="313944"/>
                </a:lnTo>
                <a:close/>
              </a:path>
              <a:path w="83820" h="314325">
                <a:moveTo>
                  <a:pt x="62484" y="272796"/>
                </a:moveTo>
                <a:lnTo>
                  <a:pt x="60960" y="271272"/>
                </a:lnTo>
                <a:lnTo>
                  <a:pt x="61468" y="271272"/>
                </a:lnTo>
                <a:lnTo>
                  <a:pt x="62484" y="2727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58100" y="5394959"/>
            <a:ext cx="52069" cy="314325"/>
          </a:xfrm>
          <a:custGeom>
            <a:avLst/>
            <a:gdLst/>
            <a:ahLst/>
            <a:cxnLst/>
            <a:rect l="l" t="t" r="r" b="b"/>
            <a:pathLst>
              <a:path w="52070" h="314325">
                <a:moveTo>
                  <a:pt x="24384" y="286512"/>
                </a:moveTo>
                <a:lnTo>
                  <a:pt x="21336" y="278891"/>
                </a:lnTo>
                <a:lnTo>
                  <a:pt x="21336" y="277368"/>
                </a:lnTo>
                <a:lnTo>
                  <a:pt x="18288" y="268224"/>
                </a:lnTo>
                <a:lnTo>
                  <a:pt x="18288" y="266700"/>
                </a:lnTo>
                <a:lnTo>
                  <a:pt x="15240" y="257556"/>
                </a:lnTo>
                <a:lnTo>
                  <a:pt x="12192" y="246888"/>
                </a:lnTo>
                <a:lnTo>
                  <a:pt x="9144" y="234696"/>
                </a:lnTo>
                <a:lnTo>
                  <a:pt x="7620" y="224027"/>
                </a:lnTo>
                <a:lnTo>
                  <a:pt x="7620" y="222503"/>
                </a:lnTo>
                <a:lnTo>
                  <a:pt x="6096" y="211836"/>
                </a:lnTo>
                <a:lnTo>
                  <a:pt x="4572" y="211836"/>
                </a:lnTo>
                <a:lnTo>
                  <a:pt x="4572" y="199644"/>
                </a:lnTo>
                <a:lnTo>
                  <a:pt x="0" y="163068"/>
                </a:lnTo>
                <a:lnTo>
                  <a:pt x="0" y="147828"/>
                </a:lnTo>
                <a:lnTo>
                  <a:pt x="1524" y="135636"/>
                </a:lnTo>
                <a:lnTo>
                  <a:pt x="1524" y="123444"/>
                </a:lnTo>
                <a:lnTo>
                  <a:pt x="3048" y="112776"/>
                </a:lnTo>
                <a:lnTo>
                  <a:pt x="4572" y="100584"/>
                </a:lnTo>
                <a:lnTo>
                  <a:pt x="6096" y="89916"/>
                </a:lnTo>
                <a:lnTo>
                  <a:pt x="7620" y="77724"/>
                </a:lnTo>
                <a:lnTo>
                  <a:pt x="10668" y="56388"/>
                </a:lnTo>
                <a:lnTo>
                  <a:pt x="13716" y="38100"/>
                </a:lnTo>
                <a:lnTo>
                  <a:pt x="13716" y="28956"/>
                </a:lnTo>
                <a:lnTo>
                  <a:pt x="15240" y="19812"/>
                </a:lnTo>
                <a:lnTo>
                  <a:pt x="16764" y="6096"/>
                </a:lnTo>
                <a:lnTo>
                  <a:pt x="16764" y="3048"/>
                </a:lnTo>
                <a:lnTo>
                  <a:pt x="19812" y="0"/>
                </a:lnTo>
                <a:lnTo>
                  <a:pt x="25908" y="0"/>
                </a:lnTo>
                <a:lnTo>
                  <a:pt x="28956" y="3048"/>
                </a:lnTo>
                <a:lnTo>
                  <a:pt x="27432" y="6096"/>
                </a:lnTo>
                <a:lnTo>
                  <a:pt x="27432" y="30480"/>
                </a:lnTo>
                <a:lnTo>
                  <a:pt x="22860" y="57912"/>
                </a:lnTo>
                <a:lnTo>
                  <a:pt x="21336" y="68580"/>
                </a:lnTo>
                <a:lnTo>
                  <a:pt x="21336" y="79248"/>
                </a:lnTo>
                <a:lnTo>
                  <a:pt x="19812" y="91440"/>
                </a:lnTo>
                <a:lnTo>
                  <a:pt x="19812" y="102108"/>
                </a:lnTo>
                <a:lnTo>
                  <a:pt x="18288" y="114300"/>
                </a:lnTo>
                <a:lnTo>
                  <a:pt x="18288" y="173736"/>
                </a:lnTo>
                <a:lnTo>
                  <a:pt x="21336" y="198120"/>
                </a:lnTo>
                <a:lnTo>
                  <a:pt x="22860" y="208788"/>
                </a:lnTo>
                <a:lnTo>
                  <a:pt x="25908" y="219456"/>
                </a:lnTo>
                <a:lnTo>
                  <a:pt x="27432" y="231648"/>
                </a:lnTo>
                <a:lnTo>
                  <a:pt x="33528" y="252984"/>
                </a:lnTo>
                <a:lnTo>
                  <a:pt x="36576" y="262127"/>
                </a:lnTo>
                <a:lnTo>
                  <a:pt x="38100" y="271272"/>
                </a:lnTo>
                <a:lnTo>
                  <a:pt x="38709" y="271272"/>
                </a:lnTo>
                <a:lnTo>
                  <a:pt x="41148" y="277368"/>
                </a:lnTo>
                <a:lnTo>
                  <a:pt x="42672" y="278891"/>
                </a:lnTo>
                <a:lnTo>
                  <a:pt x="45720" y="284988"/>
                </a:lnTo>
                <a:lnTo>
                  <a:pt x="24384" y="284988"/>
                </a:lnTo>
                <a:lnTo>
                  <a:pt x="24384" y="286512"/>
                </a:lnTo>
                <a:close/>
              </a:path>
              <a:path w="52070" h="314325">
                <a:moveTo>
                  <a:pt x="38709" y="271272"/>
                </a:moveTo>
                <a:lnTo>
                  <a:pt x="38100" y="271272"/>
                </a:lnTo>
                <a:lnTo>
                  <a:pt x="38100" y="269748"/>
                </a:lnTo>
                <a:lnTo>
                  <a:pt x="38709" y="271272"/>
                </a:lnTo>
                <a:close/>
              </a:path>
              <a:path w="52070" h="314325">
                <a:moveTo>
                  <a:pt x="33528" y="304800"/>
                </a:moveTo>
                <a:lnTo>
                  <a:pt x="32004" y="298703"/>
                </a:lnTo>
                <a:lnTo>
                  <a:pt x="28956" y="294132"/>
                </a:lnTo>
                <a:lnTo>
                  <a:pt x="27432" y="292608"/>
                </a:lnTo>
                <a:lnTo>
                  <a:pt x="24384" y="284988"/>
                </a:lnTo>
                <a:lnTo>
                  <a:pt x="45720" y="284988"/>
                </a:lnTo>
                <a:lnTo>
                  <a:pt x="45720" y="286512"/>
                </a:lnTo>
                <a:lnTo>
                  <a:pt x="47244" y="292608"/>
                </a:lnTo>
                <a:lnTo>
                  <a:pt x="50292" y="297179"/>
                </a:lnTo>
                <a:lnTo>
                  <a:pt x="50292" y="298703"/>
                </a:lnTo>
                <a:lnTo>
                  <a:pt x="51816" y="303276"/>
                </a:lnTo>
                <a:lnTo>
                  <a:pt x="33528" y="303276"/>
                </a:lnTo>
                <a:lnTo>
                  <a:pt x="33528" y="304800"/>
                </a:lnTo>
                <a:close/>
              </a:path>
              <a:path w="52070" h="314325">
                <a:moveTo>
                  <a:pt x="41148" y="313944"/>
                </a:moveTo>
                <a:lnTo>
                  <a:pt x="36576" y="312420"/>
                </a:lnTo>
                <a:lnTo>
                  <a:pt x="33528" y="303276"/>
                </a:lnTo>
                <a:lnTo>
                  <a:pt x="51816" y="303276"/>
                </a:lnTo>
                <a:lnTo>
                  <a:pt x="51816" y="307848"/>
                </a:lnTo>
                <a:lnTo>
                  <a:pt x="50292" y="312420"/>
                </a:lnTo>
                <a:lnTo>
                  <a:pt x="45720" y="312420"/>
                </a:lnTo>
                <a:lnTo>
                  <a:pt x="41148" y="313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43443" y="6047232"/>
            <a:ext cx="15240" cy="96520"/>
          </a:xfrm>
          <a:custGeom>
            <a:avLst/>
            <a:gdLst/>
            <a:ahLst/>
            <a:cxnLst/>
            <a:rect l="l" t="t" r="r" b="b"/>
            <a:pathLst>
              <a:path w="15240" h="96520">
                <a:moveTo>
                  <a:pt x="4572" y="96012"/>
                </a:moveTo>
                <a:lnTo>
                  <a:pt x="3048" y="94488"/>
                </a:lnTo>
                <a:lnTo>
                  <a:pt x="1524" y="94488"/>
                </a:lnTo>
                <a:lnTo>
                  <a:pt x="0" y="92964"/>
                </a:lnTo>
                <a:lnTo>
                  <a:pt x="0" y="91440"/>
                </a:lnTo>
                <a:lnTo>
                  <a:pt x="1524" y="79248"/>
                </a:lnTo>
                <a:lnTo>
                  <a:pt x="3048" y="65532"/>
                </a:lnTo>
                <a:lnTo>
                  <a:pt x="4572" y="50292"/>
                </a:lnTo>
                <a:lnTo>
                  <a:pt x="4572" y="24384"/>
                </a:lnTo>
                <a:lnTo>
                  <a:pt x="6096" y="4572"/>
                </a:lnTo>
                <a:lnTo>
                  <a:pt x="6096" y="1524"/>
                </a:lnTo>
                <a:lnTo>
                  <a:pt x="7620" y="0"/>
                </a:lnTo>
                <a:lnTo>
                  <a:pt x="13716" y="0"/>
                </a:lnTo>
                <a:lnTo>
                  <a:pt x="15240" y="1524"/>
                </a:lnTo>
                <a:lnTo>
                  <a:pt x="15240" y="51816"/>
                </a:lnTo>
                <a:lnTo>
                  <a:pt x="13716" y="65532"/>
                </a:lnTo>
                <a:lnTo>
                  <a:pt x="13716" y="67056"/>
                </a:lnTo>
                <a:lnTo>
                  <a:pt x="12192" y="79248"/>
                </a:lnTo>
                <a:lnTo>
                  <a:pt x="10668" y="80772"/>
                </a:lnTo>
                <a:lnTo>
                  <a:pt x="7620" y="92964"/>
                </a:lnTo>
                <a:lnTo>
                  <a:pt x="7620" y="94488"/>
                </a:lnTo>
                <a:lnTo>
                  <a:pt x="4572" y="96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79891" y="2438412"/>
            <a:ext cx="44450" cy="26034"/>
          </a:xfrm>
          <a:custGeom>
            <a:avLst/>
            <a:gdLst/>
            <a:ahLst/>
            <a:cxnLst/>
            <a:rect l="l" t="t" r="r" b="b"/>
            <a:pathLst>
              <a:path w="44450" h="26035">
                <a:moveTo>
                  <a:pt x="44196" y="15240"/>
                </a:moveTo>
                <a:lnTo>
                  <a:pt x="42672" y="13716"/>
                </a:lnTo>
                <a:lnTo>
                  <a:pt x="42672" y="12192"/>
                </a:lnTo>
                <a:lnTo>
                  <a:pt x="41148" y="10668"/>
                </a:lnTo>
                <a:lnTo>
                  <a:pt x="38100" y="10668"/>
                </a:lnTo>
                <a:lnTo>
                  <a:pt x="35052" y="9144"/>
                </a:lnTo>
                <a:lnTo>
                  <a:pt x="30480" y="9144"/>
                </a:lnTo>
                <a:lnTo>
                  <a:pt x="27432" y="7620"/>
                </a:lnTo>
                <a:lnTo>
                  <a:pt x="27432" y="9144"/>
                </a:lnTo>
                <a:lnTo>
                  <a:pt x="24384" y="7620"/>
                </a:lnTo>
                <a:lnTo>
                  <a:pt x="22860" y="7620"/>
                </a:lnTo>
                <a:lnTo>
                  <a:pt x="22860" y="4559"/>
                </a:lnTo>
                <a:lnTo>
                  <a:pt x="21336" y="3035"/>
                </a:lnTo>
                <a:lnTo>
                  <a:pt x="18288" y="3035"/>
                </a:lnTo>
                <a:lnTo>
                  <a:pt x="16764" y="4559"/>
                </a:lnTo>
                <a:lnTo>
                  <a:pt x="16764" y="5334"/>
                </a:lnTo>
                <a:lnTo>
                  <a:pt x="12192" y="3048"/>
                </a:lnTo>
                <a:lnTo>
                  <a:pt x="9144" y="0"/>
                </a:lnTo>
                <a:lnTo>
                  <a:pt x="6096" y="1524"/>
                </a:lnTo>
                <a:lnTo>
                  <a:pt x="3048" y="4572"/>
                </a:lnTo>
                <a:lnTo>
                  <a:pt x="0" y="6096"/>
                </a:lnTo>
                <a:lnTo>
                  <a:pt x="0" y="10668"/>
                </a:lnTo>
                <a:lnTo>
                  <a:pt x="9144" y="19812"/>
                </a:lnTo>
                <a:lnTo>
                  <a:pt x="12192" y="21336"/>
                </a:lnTo>
                <a:lnTo>
                  <a:pt x="13716" y="22860"/>
                </a:lnTo>
                <a:lnTo>
                  <a:pt x="18288" y="24384"/>
                </a:lnTo>
                <a:lnTo>
                  <a:pt x="21336" y="24384"/>
                </a:lnTo>
                <a:lnTo>
                  <a:pt x="22860" y="25908"/>
                </a:lnTo>
                <a:lnTo>
                  <a:pt x="32004" y="25908"/>
                </a:lnTo>
                <a:lnTo>
                  <a:pt x="33528" y="24384"/>
                </a:lnTo>
                <a:lnTo>
                  <a:pt x="35052" y="24384"/>
                </a:lnTo>
                <a:lnTo>
                  <a:pt x="38100" y="22860"/>
                </a:lnTo>
                <a:lnTo>
                  <a:pt x="39624" y="21336"/>
                </a:lnTo>
                <a:lnTo>
                  <a:pt x="42672" y="19812"/>
                </a:lnTo>
                <a:lnTo>
                  <a:pt x="44196" y="18288"/>
                </a:lnTo>
                <a:lnTo>
                  <a:pt x="44196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33827" y="2435351"/>
            <a:ext cx="104139" cy="40005"/>
          </a:xfrm>
          <a:custGeom>
            <a:avLst/>
            <a:gdLst/>
            <a:ahLst/>
            <a:cxnLst/>
            <a:rect l="l" t="t" r="r" b="b"/>
            <a:pathLst>
              <a:path w="104139" h="40005">
                <a:moveTo>
                  <a:pt x="86868" y="38100"/>
                </a:moveTo>
                <a:lnTo>
                  <a:pt x="51816" y="38100"/>
                </a:lnTo>
                <a:lnTo>
                  <a:pt x="45720" y="36576"/>
                </a:lnTo>
                <a:lnTo>
                  <a:pt x="44196" y="36576"/>
                </a:lnTo>
                <a:lnTo>
                  <a:pt x="38100" y="33528"/>
                </a:lnTo>
                <a:lnTo>
                  <a:pt x="33528" y="30480"/>
                </a:lnTo>
                <a:lnTo>
                  <a:pt x="27432" y="28956"/>
                </a:lnTo>
                <a:lnTo>
                  <a:pt x="22860" y="25908"/>
                </a:lnTo>
                <a:lnTo>
                  <a:pt x="21336" y="25908"/>
                </a:lnTo>
                <a:lnTo>
                  <a:pt x="18288" y="22860"/>
                </a:lnTo>
                <a:lnTo>
                  <a:pt x="15240" y="21336"/>
                </a:lnTo>
                <a:lnTo>
                  <a:pt x="10668" y="19812"/>
                </a:lnTo>
                <a:lnTo>
                  <a:pt x="7620" y="18288"/>
                </a:lnTo>
                <a:lnTo>
                  <a:pt x="7620" y="16764"/>
                </a:lnTo>
                <a:lnTo>
                  <a:pt x="1524" y="13716"/>
                </a:lnTo>
                <a:lnTo>
                  <a:pt x="0" y="9144"/>
                </a:lnTo>
                <a:lnTo>
                  <a:pt x="1524" y="6096"/>
                </a:lnTo>
                <a:lnTo>
                  <a:pt x="3048" y="1524"/>
                </a:lnTo>
                <a:lnTo>
                  <a:pt x="7620" y="0"/>
                </a:lnTo>
                <a:lnTo>
                  <a:pt x="12192" y="1524"/>
                </a:lnTo>
                <a:lnTo>
                  <a:pt x="18288" y="4572"/>
                </a:lnTo>
                <a:lnTo>
                  <a:pt x="22860" y="6096"/>
                </a:lnTo>
                <a:lnTo>
                  <a:pt x="25908" y="9144"/>
                </a:lnTo>
                <a:lnTo>
                  <a:pt x="27432" y="9144"/>
                </a:lnTo>
                <a:lnTo>
                  <a:pt x="30480" y="12192"/>
                </a:lnTo>
                <a:lnTo>
                  <a:pt x="35052" y="12192"/>
                </a:lnTo>
                <a:lnTo>
                  <a:pt x="39624" y="15240"/>
                </a:lnTo>
                <a:lnTo>
                  <a:pt x="45720" y="16764"/>
                </a:lnTo>
                <a:lnTo>
                  <a:pt x="50292" y="18288"/>
                </a:lnTo>
                <a:lnTo>
                  <a:pt x="48768" y="18288"/>
                </a:lnTo>
                <a:lnTo>
                  <a:pt x="60960" y="21336"/>
                </a:lnTo>
                <a:lnTo>
                  <a:pt x="102108" y="21336"/>
                </a:lnTo>
                <a:lnTo>
                  <a:pt x="103632" y="22860"/>
                </a:lnTo>
                <a:lnTo>
                  <a:pt x="103632" y="28956"/>
                </a:lnTo>
                <a:lnTo>
                  <a:pt x="100584" y="30480"/>
                </a:lnTo>
                <a:lnTo>
                  <a:pt x="94488" y="35052"/>
                </a:lnTo>
                <a:lnTo>
                  <a:pt x="92964" y="35052"/>
                </a:lnTo>
                <a:lnTo>
                  <a:pt x="86868" y="38100"/>
                </a:lnTo>
                <a:close/>
              </a:path>
              <a:path w="104139" h="40005">
                <a:moveTo>
                  <a:pt x="35052" y="12192"/>
                </a:moveTo>
                <a:lnTo>
                  <a:pt x="30480" y="12192"/>
                </a:lnTo>
                <a:lnTo>
                  <a:pt x="28956" y="10668"/>
                </a:lnTo>
                <a:lnTo>
                  <a:pt x="35052" y="12192"/>
                </a:lnTo>
                <a:close/>
              </a:path>
              <a:path w="104139" h="40005">
                <a:moveTo>
                  <a:pt x="65532" y="21336"/>
                </a:moveTo>
                <a:lnTo>
                  <a:pt x="60960" y="21336"/>
                </a:lnTo>
                <a:lnTo>
                  <a:pt x="59436" y="19812"/>
                </a:lnTo>
                <a:lnTo>
                  <a:pt x="65532" y="21336"/>
                </a:lnTo>
                <a:close/>
              </a:path>
              <a:path w="104139" h="40005">
                <a:moveTo>
                  <a:pt x="102108" y="21336"/>
                </a:moveTo>
                <a:lnTo>
                  <a:pt x="82296" y="21336"/>
                </a:lnTo>
                <a:lnTo>
                  <a:pt x="88392" y="19812"/>
                </a:lnTo>
                <a:lnTo>
                  <a:pt x="100584" y="19812"/>
                </a:lnTo>
                <a:lnTo>
                  <a:pt x="102108" y="21336"/>
                </a:lnTo>
                <a:close/>
              </a:path>
              <a:path w="104139" h="40005">
                <a:moveTo>
                  <a:pt x="77724" y="39624"/>
                </a:moveTo>
                <a:lnTo>
                  <a:pt x="56388" y="39624"/>
                </a:lnTo>
                <a:lnTo>
                  <a:pt x="56388" y="38100"/>
                </a:lnTo>
                <a:lnTo>
                  <a:pt x="85344" y="38100"/>
                </a:lnTo>
                <a:lnTo>
                  <a:pt x="77724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86756" y="2414016"/>
            <a:ext cx="166370" cy="29209"/>
          </a:xfrm>
          <a:custGeom>
            <a:avLst/>
            <a:gdLst/>
            <a:ahLst/>
            <a:cxnLst/>
            <a:rect l="l" t="t" r="r" b="b"/>
            <a:pathLst>
              <a:path w="166370" h="29210">
                <a:moveTo>
                  <a:pt x="21336" y="1524"/>
                </a:moveTo>
                <a:lnTo>
                  <a:pt x="7620" y="1524"/>
                </a:lnTo>
                <a:lnTo>
                  <a:pt x="15240" y="0"/>
                </a:lnTo>
                <a:lnTo>
                  <a:pt x="21336" y="1524"/>
                </a:lnTo>
                <a:close/>
              </a:path>
              <a:path w="166370" h="29210">
                <a:moveTo>
                  <a:pt x="147828" y="25908"/>
                </a:moveTo>
                <a:lnTo>
                  <a:pt x="68580" y="25908"/>
                </a:lnTo>
                <a:lnTo>
                  <a:pt x="50292" y="22860"/>
                </a:lnTo>
                <a:lnTo>
                  <a:pt x="42672" y="21336"/>
                </a:lnTo>
                <a:lnTo>
                  <a:pt x="33528" y="19812"/>
                </a:lnTo>
                <a:lnTo>
                  <a:pt x="25908" y="18288"/>
                </a:lnTo>
                <a:lnTo>
                  <a:pt x="19812" y="18288"/>
                </a:lnTo>
                <a:lnTo>
                  <a:pt x="13716" y="16764"/>
                </a:lnTo>
                <a:lnTo>
                  <a:pt x="3048" y="16764"/>
                </a:lnTo>
                <a:lnTo>
                  <a:pt x="0" y="13716"/>
                </a:lnTo>
                <a:lnTo>
                  <a:pt x="0" y="4572"/>
                </a:lnTo>
                <a:lnTo>
                  <a:pt x="3048" y="1524"/>
                </a:lnTo>
                <a:lnTo>
                  <a:pt x="28956" y="1524"/>
                </a:lnTo>
                <a:lnTo>
                  <a:pt x="44196" y="4572"/>
                </a:lnTo>
                <a:lnTo>
                  <a:pt x="53340" y="4572"/>
                </a:lnTo>
                <a:lnTo>
                  <a:pt x="71628" y="7620"/>
                </a:lnTo>
                <a:lnTo>
                  <a:pt x="80772" y="7620"/>
                </a:lnTo>
                <a:lnTo>
                  <a:pt x="89916" y="9144"/>
                </a:lnTo>
                <a:lnTo>
                  <a:pt x="164592" y="9144"/>
                </a:lnTo>
                <a:lnTo>
                  <a:pt x="164592" y="13716"/>
                </a:lnTo>
                <a:lnTo>
                  <a:pt x="166115" y="18288"/>
                </a:lnTo>
                <a:lnTo>
                  <a:pt x="163068" y="22860"/>
                </a:lnTo>
                <a:lnTo>
                  <a:pt x="158496" y="22860"/>
                </a:lnTo>
                <a:lnTo>
                  <a:pt x="147828" y="25908"/>
                </a:lnTo>
                <a:close/>
              </a:path>
              <a:path w="166370" h="29210">
                <a:moveTo>
                  <a:pt x="164592" y="9144"/>
                </a:moveTo>
                <a:lnTo>
                  <a:pt x="143256" y="9144"/>
                </a:lnTo>
                <a:lnTo>
                  <a:pt x="155448" y="6096"/>
                </a:lnTo>
                <a:lnTo>
                  <a:pt x="160020" y="6096"/>
                </a:lnTo>
                <a:lnTo>
                  <a:pt x="164592" y="9144"/>
                </a:lnTo>
                <a:close/>
              </a:path>
              <a:path w="166370" h="29210">
                <a:moveTo>
                  <a:pt x="121920" y="28956"/>
                </a:moveTo>
                <a:lnTo>
                  <a:pt x="99060" y="28956"/>
                </a:lnTo>
                <a:lnTo>
                  <a:pt x="88392" y="27432"/>
                </a:lnTo>
                <a:lnTo>
                  <a:pt x="79248" y="27432"/>
                </a:lnTo>
                <a:lnTo>
                  <a:pt x="70104" y="25908"/>
                </a:lnTo>
                <a:lnTo>
                  <a:pt x="146304" y="25908"/>
                </a:lnTo>
                <a:lnTo>
                  <a:pt x="121920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61660" y="2404872"/>
            <a:ext cx="160020" cy="30480"/>
          </a:xfrm>
          <a:custGeom>
            <a:avLst/>
            <a:gdLst/>
            <a:ahLst/>
            <a:cxnLst/>
            <a:rect l="l" t="t" r="r" b="b"/>
            <a:pathLst>
              <a:path w="160020" h="30480">
                <a:moveTo>
                  <a:pt x="71628" y="12192"/>
                </a:moveTo>
                <a:lnTo>
                  <a:pt x="1524" y="12192"/>
                </a:lnTo>
                <a:lnTo>
                  <a:pt x="0" y="9144"/>
                </a:lnTo>
                <a:lnTo>
                  <a:pt x="0" y="3048"/>
                </a:lnTo>
                <a:lnTo>
                  <a:pt x="3048" y="0"/>
                </a:lnTo>
                <a:lnTo>
                  <a:pt x="6096" y="1524"/>
                </a:lnTo>
                <a:lnTo>
                  <a:pt x="12192" y="1524"/>
                </a:lnTo>
                <a:lnTo>
                  <a:pt x="18288" y="3048"/>
                </a:lnTo>
                <a:lnTo>
                  <a:pt x="33528" y="6096"/>
                </a:lnTo>
                <a:lnTo>
                  <a:pt x="42672" y="9144"/>
                </a:lnTo>
                <a:lnTo>
                  <a:pt x="51816" y="9144"/>
                </a:lnTo>
                <a:lnTo>
                  <a:pt x="60960" y="10668"/>
                </a:lnTo>
                <a:lnTo>
                  <a:pt x="71628" y="12192"/>
                </a:lnTo>
                <a:close/>
              </a:path>
              <a:path w="160020" h="30480">
                <a:moveTo>
                  <a:pt x="51816" y="9144"/>
                </a:moveTo>
                <a:lnTo>
                  <a:pt x="42672" y="9144"/>
                </a:lnTo>
                <a:lnTo>
                  <a:pt x="42672" y="7620"/>
                </a:lnTo>
                <a:lnTo>
                  <a:pt x="51816" y="9144"/>
                </a:lnTo>
                <a:close/>
              </a:path>
              <a:path w="160020" h="30480">
                <a:moveTo>
                  <a:pt x="124968" y="30480"/>
                </a:moveTo>
                <a:lnTo>
                  <a:pt x="80772" y="30480"/>
                </a:lnTo>
                <a:lnTo>
                  <a:pt x="70104" y="27432"/>
                </a:lnTo>
                <a:lnTo>
                  <a:pt x="59436" y="25908"/>
                </a:lnTo>
                <a:lnTo>
                  <a:pt x="50292" y="24384"/>
                </a:lnTo>
                <a:lnTo>
                  <a:pt x="48768" y="24384"/>
                </a:lnTo>
                <a:lnTo>
                  <a:pt x="30480" y="18288"/>
                </a:lnTo>
                <a:lnTo>
                  <a:pt x="32004" y="18288"/>
                </a:lnTo>
                <a:lnTo>
                  <a:pt x="22860" y="16764"/>
                </a:lnTo>
                <a:lnTo>
                  <a:pt x="15240" y="13716"/>
                </a:lnTo>
                <a:lnTo>
                  <a:pt x="9144" y="12192"/>
                </a:lnTo>
                <a:lnTo>
                  <a:pt x="73152" y="12192"/>
                </a:lnTo>
                <a:lnTo>
                  <a:pt x="83820" y="13716"/>
                </a:lnTo>
                <a:lnTo>
                  <a:pt x="158496" y="13716"/>
                </a:lnTo>
                <a:lnTo>
                  <a:pt x="160020" y="16764"/>
                </a:lnTo>
                <a:lnTo>
                  <a:pt x="160020" y="19812"/>
                </a:lnTo>
                <a:lnTo>
                  <a:pt x="158496" y="22860"/>
                </a:lnTo>
                <a:lnTo>
                  <a:pt x="156972" y="22860"/>
                </a:lnTo>
                <a:lnTo>
                  <a:pt x="147828" y="27432"/>
                </a:lnTo>
                <a:lnTo>
                  <a:pt x="144780" y="27432"/>
                </a:lnTo>
                <a:lnTo>
                  <a:pt x="135636" y="28956"/>
                </a:lnTo>
                <a:lnTo>
                  <a:pt x="124968" y="30480"/>
                </a:lnTo>
                <a:close/>
              </a:path>
              <a:path w="160020" h="30480">
                <a:moveTo>
                  <a:pt x="158496" y="13716"/>
                </a:moveTo>
                <a:lnTo>
                  <a:pt x="123444" y="13716"/>
                </a:lnTo>
                <a:lnTo>
                  <a:pt x="134112" y="12192"/>
                </a:lnTo>
                <a:lnTo>
                  <a:pt x="156972" y="12192"/>
                </a:lnTo>
                <a:lnTo>
                  <a:pt x="158496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89904" y="2401823"/>
            <a:ext cx="195580" cy="36830"/>
          </a:xfrm>
          <a:custGeom>
            <a:avLst/>
            <a:gdLst/>
            <a:ahLst/>
            <a:cxnLst/>
            <a:rect l="l" t="t" r="r" b="b"/>
            <a:pathLst>
              <a:path w="195579" h="36830">
                <a:moveTo>
                  <a:pt x="22860" y="1524"/>
                </a:moveTo>
                <a:lnTo>
                  <a:pt x="7620" y="1524"/>
                </a:lnTo>
                <a:lnTo>
                  <a:pt x="15240" y="0"/>
                </a:lnTo>
                <a:lnTo>
                  <a:pt x="16764" y="0"/>
                </a:lnTo>
                <a:lnTo>
                  <a:pt x="22860" y="1524"/>
                </a:lnTo>
                <a:close/>
              </a:path>
              <a:path w="195579" h="36830">
                <a:moveTo>
                  <a:pt x="9144" y="18288"/>
                </a:moveTo>
                <a:lnTo>
                  <a:pt x="4572" y="18288"/>
                </a:lnTo>
                <a:lnTo>
                  <a:pt x="1524" y="15240"/>
                </a:lnTo>
                <a:lnTo>
                  <a:pt x="0" y="10668"/>
                </a:lnTo>
                <a:lnTo>
                  <a:pt x="0" y="6096"/>
                </a:lnTo>
                <a:lnTo>
                  <a:pt x="3048" y="1524"/>
                </a:lnTo>
                <a:lnTo>
                  <a:pt x="30480" y="1524"/>
                </a:lnTo>
                <a:lnTo>
                  <a:pt x="38100" y="3048"/>
                </a:lnTo>
                <a:lnTo>
                  <a:pt x="47244" y="4572"/>
                </a:lnTo>
                <a:lnTo>
                  <a:pt x="48768" y="4572"/>
                </a:lnTo>
                <a:lnTo>
                  <a:pt x="57912" y="7620"/>
                </a:lnTo>
                <a:lnTo>
                  <a:pt x="56388" y="7620"/>
                </a:lnTo>
                <a:lnTo>
                  <a:pt x="77724" y="10668"/>
                </a:lnTo>
                <a:lnTo>
                  <a:pt x="86868" y="12192"/>
                </a:lnTo>
                <a:lnTo>
                  <a:pt x="99060" y="13716"/>
                </a:lnTo>
                <a:lnTo>
                  <a:pt x="109728" y="15240"/>
                </a:lnTo>
                <a:lnTo>
                  <a:pt x="121920" y="16764"/>
                </a:lnTo>
                <a:lnTo>
                  <a:pt x="15240" y="16764"/>
                </a:lnTo>
                <a:lnTo>
                  <a:pt x="15811" y="16954"/>
                </a:lnTo>
                <a:lnTo>
                  <a:pt x="9144" y="18288"/>
                </a:lnTo>
                <a:close/>
              </a:path>
              <a:path w="195579" h="36830">
                <a:moveTo>
                  <a:pt x="134112" y="36576"/>
                </a:moveTo>
                <a:lnTo>
                  <a:pt x="132588" y="36576"/>
                </a:lnTo>
                <a:lnTo>
                  <a:pt x="83820" y="30480"/>
                </a:lnTo>
                <a:lnTo>
                  <a:pt x="74676" y="28956"/>
                </a:lnTo>
                <a:lnTo>
                  <a:pt x="64008" y="25908"/>
                </a:lnTo>
                <a:lnTo>
                  <a:pt x="53340" y="24384"/>
                </a:lnTo>
                <a:lnTo>
                  <a:pt x="44196" y="22860"/>
                </a:lnTo>
                <a:lnTo>
                  <a:pt x="35052" y="19812"/>
                </a:lnTo>
                <a:lnTo>
                  <a:pt x="27432" y="18288"/>
                </a:lnTo>
                <a:lnTo>
                  <a:pt x="19812" y="18288"/>
                </a:lnTo>
                <a:lnTo>
                  <a:pt x="15811" y="16954"/>
                </a:lnTo>
                <a:lnTo>
                  <a:pt x="16764" y="16764"/>
                </a:lnTo>
                <a:lnTo>
                  <a:pt x="143256" y="16764"/>
                </a:lnTo>
                <a:lnTo>
                  <a:pt x="155448" y="15240"/>
                </a:lnTo>
                <a:lnTo>
                  <a:pt x="153924" y="15240"/>
                </a:lnTo>
                <a:lnTo>
                  <a:pt x="166116" y="13716"/>
                </a:lnTo>
                <a:lnTo>
                  <a:pt x="176784" y="12192"/>
                </a:lnTo>
                <a:lnTo>
                  <a:pt x="188975" y="10668"/>
                </a:lnTo>
                <a:lnTo>
                  <a:pt x="190500" y="10668"/>
                </a:lnTo>
                <a:lnTo>
                  <a:pt x="193548" y="13716"/>
                </a:lnTo>
                <a:lnTo>
                  <a:pt x="193548" y="15240"/>
                </a:lnTo>
                <a:lnTo>
                  <a:pt x="195072" y="18288"/>
                </a:lnTo>
                <a:lnTo>
                  <a:pt x="193548" y="21336"/>
                </a:lnTo>
                <a:lnTo>
                  <a:pt x="192024" y="21336"/>
                </a:lnTo>
                <a:lnTo>
                  <a:pt x="181356" y="27432"/>
                </a:lnTo>
                <a:lnTo>
                  <a:pt x="179832" y="27432"/>
                </a:lnTo>
                <a:lnTo>
                  <a:pt x="158496" y="33528"/>
                </a:lnTo>
                <a:lnTo>
                  <a:pt x="156972" y="33528"/>
                </a:lnTo>
                <a:lnTo>
                  <a:pt x="146304" y="35052"/>
                </a:lnTo>
                <a:lnTo>
                  <a:pt x="144780" y="35052"/>
                </a:lnTo>
                <a:lnTo>
                  <a:pt x="134112" y="36576"/>
                </a:lnTo>
                <a:close/>
              </a:path>
              <a:path w="195579" h="36830">
                <a:moveTo>
                  <a:pt x="15811" y="16954"/>
                </a:moveTo>
                <a:lnTo>
                  <a:pt x="15240" y="16764"/>
                </a:lnTo>
                <a:lnTo>
                  <a:pt x="16764" y="16764"/>
                </a:lnTo>
                <a:lnTo>
                  <a:pt x="15811" y="169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73951" y="2385060"/>
            <a:ext cx="180340" cy="44450"/>
          </a:xfrm>
          <a:custGeom>
            <a:avLst/>
            <a:gdLst/>
            <a:ahLst/>
            <a:cxnLst/>
            <a:rect l="l" t="t" r="r" b="b"/>
            <a:pathLst>
              <a:path w="180340" h="44450">
                <a:moveTo>
                  <a:pt x="70104" y="16764"/>
                </a:moveTo>
                <a:lnTo>
                  <a:pt x="4572" y="16764"/>
                </a:lnTo>
                <a:lnTo>
                  <a:pt x="0" y="12192"/>
                </a:lnTo>
                <a:lnTo>
                  <a:pt x="0" y="4572"/>
                </a:lnTo>
                <a:lnTo>
                  <a:pt x="4572" y="1524"/>
                </a:lnTo>
                <a:lnTo>
                  <a:pt x="7620" y="0"/>
                </a:lnTo>
                <a:lnTo>
                  <a:pt x="16764" y="0"/>
                </a:lnTo>
                <a:lnTo>
                  <a:pt x="22860" y="1524"/>
                </a:lnTo>
                <a:lnTo>
                  <a:pt x="24384" y="1524"/>
                </a:lnTo>
                <a:lnTo>
                  <a:pt x="30480" y="3048"/>
                </a:lnTo>
                <a:lnTo>
                  <a:pt x="45720" y="9144"/>
                </a:lnTo>
                <a:lnTo>
                  <a:pt x="44196" y="9144"/>
                </a:lnTo>
                <a:lnTo>
                  <a:pt x="53340" y="10668"/>
                </a:lnTo>
                <a:lnTo>
                  <a:pt x="60960" y="13716"/>
                </a:lnTo>
                <a:lnTo>
                  <a:pt x="70104" y="16764"/>
                </a:lnTo>
                <a:close/>
              </a:path>
              <a:path w="180340" h="44450">
                <a:moveTo>
                  <a:pt x="158496" y="42672"/>
                </a:moveTo>
                <a:lnTo>
                  <a:pt x="103632" y="42672"/>
                </a:lnTo>
                <a:lnTo>
                  <a:pt x="94488" y="39624"/>
                </a:lnTo>
                <a:lnTo>
                  <a:pt x="85344" y="38100"/>
                </a:lnTo>
                <a:lnTo>
                  <a:pt x="76200" y="35052"/>
                </a:lnTo>
                <a:lnTo>
                  <a:pt x="65532" y="33528"/>
                </a:lnTo>
                <a:lnTo>
                  <a:pt x="56388" y="30480"/>
                </a:lnTo>
                <a:lnTo>
                  <a:pt x="54864" y="30480"/>
                </a:lnTo>
                <a:lnTo>
                  <a:pt x="47244" y="27432"/>
                </a:lnTo>
                <a:lnTo>
                  <a:pt x="48768" y="27432"/>
                </a:lnTo>
                <a:lnTo>
                  <a:pt x="39624" y="24384"/>
                </a:lnTo>
                <a:lnTo>
                  <a:pt x="32004" y="21336"/>
                </a:lnTo>
                <a:lnTo>
                  <a:pt x="24384" y="19812"/>
                </a:lnTo>
                <a:lnTo>
                  <a:pt x="25908" y="19812"/>
                </a:lnTo>
                <a:lnTo>
                  <a:pt x="13716" y="16764"/>
                </a:lnTo>
                <a:lnTo>
                  <a:pt x="70104" y="16764"/>
                </a:lnTo>
                <a:lnTo>
                  <a:pt x="68580" y="15240"/>
                </a:lnTo>
                <a:lnTo>
                  <a:pt x="79248" y="16764"/>
                </a:lnTo>
                <a:lnTo>
                  <a:pt x="89916" y="19812"/>
                </a:lnTo>
                <a:lnTo>
                  <a:pt x="97536" y="21336"/>
                </a:lnTo>
                <a:lnTo>
                  <a:pt x="99060" y="21336"/>
                </a:lnTo>
                <a:lnTo>
                  <a:pt x="108204" y="22860"/>
                </a:lnTo>
                <a:lnTo>
                  <a:pt x="106680" y="22860"/>
                </a:lnTo>
                <a:lnTo>
                  <a:pt x="115824" y="24384"/>
                </a:lnTo>
                <a:lnTo>
                  <a:pt x="176784" y="24384"/>
                </a:lnTo>
                <a:lnTo>
                  <a:pt x="179832" y="25908"/>
                </a:lnTo>
                <a:lnTo>
                  <a:pt x="179832" y="32004"/>
                </a:lnTo>
                <a:lnTo>
                  <a:pt x="158496" y="42672"/>
                </a:lnTo>
                <a:close/>
              </a:path>
              <a:path w="180340" h="44450">
                <a:moveTo>
                  <a:pt x="175260" y="24384"/>
                </a:moveTo>
                <a:lnTo>
                  <a:pt x="134112" y="24384"/>
                </a:lnTo>
                <a:lnTo>
                  <a:pt x="144780" y="22860"/>
                </a:lnTo>
                <a:lnTo>
                  <a:pt x="164592" y="22860"/>
                </a:lnTo>
                <a:lnTo>
                  <a:pt x="175260" y="24384"/>
                </a:lnTo>
                <a:close/>
              </a:path>
              <a:path w="180340" h="44450">
                <a:moveTo>
                  <a:pt x="135636" y="44196"/>
                </a:moveTo>
                <a:lnTo>
                  <a:pt x="114300" y="44196"/>
                </a:lnTo>
                <a:lnTo>
                  <a:pt x="105156" y="42672"/>
                </a:lnTo>
                <a:lnTo>
                  <a:pt x="144780" y="42672"/>
                </a:lnTo>
                <a:lnTo>
                  <a:pt x="135636" y="441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97623" y="2377439"/>
            <a:ext cx="173990" cy="40005"/>
          </a:xfrm>
          <a:custGeom>
            <a:avLst/>
            <a:gdLst/>
            <a:ahLst/>
            <a:cxnLst/>
            <a:rect l="l" t="t" r="r" b="b"/>
            <a:pathLst>
              <a:path w="173990" h="40005">
                <a:moveTo>
                  <a:pt x="22860" y="1524"/>
                </a:moveTo>
                <a:lnTo>
                  <a:pt x="15240" y="1524"/>
                </a:lnTo>
                <a:lnTo>
                  <a:pt x="18288" y="0"/>
                </a:lnTo>
                <a:lnTo>
                  <a:pt x="22860" y="1524"/>
                </a:lnTo>
                <a:close/>
              </a:path>
              <a:path w="173990" h="40005">
                <a:moveTo>
                  <a:pt x="132588" y="19812"/>
                </a:moveTo>
                <a:lnTo>
                  <a:pt x="6096" y="19812"/>
                </a:lnTo>
                <a:lnTo>
                  <a:pt x="1524" y="16764"/>
                </a:lnTo>
                <a:lnTo>
                  <a:pt x="1524" y="12192"/>
                </a:lnTo>
                <a:lnTo>
                  <a:pt x="0" y="7620"/>
                </a:lnTo>
                <a:lnTo>
                  <a:pt x="3048" y="3048"/>
                </a:lnTo>
                <a:lnTo>
                  <a:pt x="9144" y="1524"/>
                </a:lnTo>
                <a:lnTo>
                  <a:pt x="32004" y="1524"/>
                </a:lnTo>
                <a:lnTo>
                  <a:pt x="39624" y="3048"/>
                </a:lnTo>
                <a:lnTo>
                  <a:pt x="48768" y="4572"/>
                </a:lnTo>
                <a:lnTo>
                  <a:pt x="60960" y="7620"/>
                </a:lnTo>
                <a:lnTo>
                  <a:pt x="59436" y="7620"/>
                </a:lnTo>
                <a:lnTo>
                  <a:pt x="71628" y="10668"/>
                </a:lnTo>
                <a:lnTo>
                  <a:pt x="85344" y="12192"/>
                </a:lnTo>
                <a:lnTo>
                  <a:pt x="100584" y="15240"/>
                </a:lnTo>
                <a:lnTo>
                  <a:pt x="115824" y="16764"/>
                </a:lnTo>
                <a:lnTo>
                  <a:pt x="132588" y="19812"/>
                </a:lnTo>
                <a:close/>
              </a:path>
              <a:path w="173990" h="40005">
                <a:moveTo>
                  <a:pt x="149352" y="39624"/>
                </a:moveTo>
                <a:lnTo>
                  <a:pt x="129540" y="39624"/>
                </a:lnTo>
                <a:lnTo>
                  <a:pt x="97536" y="36576"/>
                </a:lnTo>
                <a:lnTo>
                  <a:pt x="96012" y="35052"/>
                </a:lnTo>
                <a:lnTo>
                  <a:pt x="82296" y="33528"/>
                </a:lnTo>
                <a:lnTo>
                  <a:pt x="68580" y="30480"/>
                </a:lnTo>
                <a:lnTo>
                  <a:pt x="67056" y="30480"/>
                </a:lnTo>
                <a:lnTo>
                  <a:pt x="54864" y="27432"/>
                </a:lnTo>
                <a:lnTo>
                  <a:pt x="44196" y="24384"/>
                </a:lnTo>
                <a:lnTo>
                  <a:pt x="35052" y="22860"/>
                </a:lnTo>
                <a:lnTo>
                  <a:pt x="36576" y="22860"/>
                </a:lnTo>
                <a:lnTo>
                  <a:pt x="27432" y="21336"/>
                </a:lnTo>
                <a:lnTo>
                  <a:pt x="28956" y="21336"/>
                </a:lnTo>
                <a:lnTo>
                  <a:pt x="21336" y="19812"/>
                </a:lnTo>
                <a:lnTo>
                  <a:pt x="132588" y="19812"/>
                </a:lnTo>
                <a:lnTo>
                  <a:pt x="131064" y="18288"/>
                </a:lnTo>
                <a:lnTo>
                  <a:pt x="146304" y="18288"/>
                </a:lnTo>
                <a:lnTo>
                  <a:pt x="163068" y="16764"/>
                </a:lnTo>
                <a:lnTo>
                  <a:pt x="167640" y="16764"/>
                </a:lnTo>
                <a:lnTo>
                  <a:pt x="173736" y="19812"/>
                </a:lnTo>
                <a:lnTo>
                  <a:pt x="173736" y="30480"/>
                </a:lnTo>
                <a:lnTo>
                  <a:pt x="170687" y="36576"/>
                </a:lnTo>
                <a:lnTo>
                  <a:pt x="164592" y="36576"/>
                </a:lnTo>
                <a:lnTo>
                  <a:pt x="149352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72855" y="3147072"/>
            <a:ext cx="99060" cy="45720"/>
          </a:xfrm>
          <a:custGeom>
            <a:avLst/>
            <a:gdLst/>
            <a:ahLst/>
            <a:cxnLst/>
            <a:rect l="l" t="t" r="r" b="b"/>
            <a:pathLst>
              <a:path w="99060" h="45719">
                <a:moveTo>
                  <a:pt x="41148" y="39611"/>
                </a:moveTo>
                <a:lnTo>
                  <a:pt x="39624" y="39611"/>
                </a:lnTo>
                <a:lnTo>
                  <a:pt x="36576" y="38087"/>
                </a:lnTo>
                <a:lnTo>
                  <a:pt x="38100" y="38087"/>
                </a:lnTo>
                <a:lnTo>
                  <a:pt x="30480" y="30467"/>
                </a:lnTo>
                <a:lnTo>
                  <a:pt x="27432" y="30467"/>
                </a:lnTo>
                <a:lnTo>
                  <a:pt x="25908" y="31991"/>
                </a:lnTo>
                <a:lnTo>
                  <a:pt x="25908" y="36563"/>
                </a:lnTo>
                <a:lnTo>
                  <a:pt x="27432" y="36563"/>
                </a:lnTo>
                <a:lnTo>
                  <a:pt x="33528" y="42659"/>
                </a:lnTo>
                <a:lnTo>
                  <a:pt x="33528" y="44183"/>
                </a:lnTo>
                <a:lnTo>
                  <a:pt x="36576" y="44183"/>
                </a:lnTo>
                <a:lnTo>
                  <a:pt x="38100" y="45707"/>
                </a:lnTo>
                <a:lnTo>
                  <a:pt x="39624" y="45707"/>
                </a:lnTo>
                <a:lnTo>
                  <a:pt x="41148" y="44183"/>
                </a:lnTo>
                <a:lnTo>
                  <a:pt x="41148" y="39611"/>
                </a:lnTo>
                <a:close/>
              </a:path>
              <a:path w="99060" h="45719">
                <a:moveTo>
                  <a:pt x="99060" y="4572"/>
                </a:moveTo>
                <a:lnTo>
                  <a:pt x="97536" y="1524"/>
                </a:lnTo>
                <a:lnTo>
                  <a:pt x="96012" y="0"/>
                </a:lnTo>
                <a:lnTo>
                  <a:pt x="76200" y="0"/>
                </a:lnTo>
                <a:lnTo>
                  <a:pt x="70104" y="1524"/>
                </a:lnTo>
                <a:lnTo>
                  <a:pt x="68580" y="1524"/>
                </a:lnTo>
                <a:lnTo>
                  <a:pt x="56388" y="4572"/>
                </a:lnTo>
                <a:lnTo>
                  <a:pt x="56388" y="6096"/>
                </a:lnTo>
                <a:lnTo>
                  <a:pt x="50292" y="7620"/>
                </a:lnTo>
                <a:lnTo>
                  <a:pt x="36576" y="7620"/>
                </a:lnTo>
                <a:lnTo>
                  <a:pt x="30480" y="9144"/>
                </a:lnTo>
                <a:lnTo>
                  <a:pt x="28956" y="9144"/>
                </a:lnTo>
                <a:lnTo>
                  <a:pt x="24384" y="10668"/>
                </a:lnTo>
                <a:lnTo>
                  <a:pt x="19812" y="10668"/>
                </a:lnTo>
                <a:lnTo>
                  <a:pt x="16764" y="9144"/>
                </a:lnTo>
                <a:lnTo>
                  <a:pt x="15240" y="7620"/>
                </a:lnTo>
                <a:lnTo>
                  <a:pt x="13716" y="6096"/>
                </a:lnTo>
                <a:lnTo>
                  <a:pt x="13716" y="4572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3048"/>
                </a:lnTo>
                <a:lnTo>
                  <a:pt x="3048" y="4572"/>
                </a:lnTo>
                <a:lnTo>
                  <a:pt x="0" y="6096"/>
                </a:lnTo>
                <a:lnTo>
                  <a:pt x="0" y="10668"/>
                </a:lnTo>
                <a:lnTo>
                  <a:pt x="3048" y="16764"/>
                </a:lnTo>
                <a:lnTo>
                  <a:pt x="3048" y="18288"/>
                </a:lnTo>
                <a:lnTo>
                  <a:pt x="10668" y="25908"/>
                </a:lnTo>
                <a:lnTo>
                  <a:pt x="13716" y="27432"/>
                </a:lnTo>
                <a:lnTo>
                  <a:pt x="21336" y="27432"/>
                </a:lnTo>
                <a:lnTo>
                  <a:pt x="22860" y="28956"/>
                </a:lnTo>
                <a:lnTo>
                  <a:pt x="27432" y="27432"/>
                </a:lnTo>
                <a:lnTo>
                  <a:pt x="42672" y="27432"/>
                </a:lnTo>
                <a:lnTo>
                  <a:pt x="48768" y="25908"/>
                </a:lnTo>
                <a:lnTo>
                  <a:pt x="53340" y="25908"/>
                </a:lnTo>
                <a:lnTo>
                  <a:pt x="56388" y="24384"/>
                </a:lnTo>
                <a:lnTo>
                  <a:pt x="68580" y="21336"/>
                </a:lnTo>
                <a:lnTo>
                  <a:pt x="80772" y="15240"/>
                </a:lnTo>
                <a:lnTo>
                  <a:pt x="82296" y="15240"/>
                </a:lnTo>
                <a:lnTo>
                  <a:pt x="89916" y="12192"/>
                </a:lnTo>
                <a:lnTo>
                  <a:pt x="88392" y="12192"/>
                </a:lnTo>
                <a:lnTo>
                  <a:pt x="92202" y="10668"/>
                </a:lnTo>
                <a:lnTo>
                  <a:pt x="96012" y="9144"/>
                </a:lnTo>
                <a:lnTo>
                  <a:pt x="99060" y="6096"/>
                </a:lnTo>
                <a:lnTo>
                  <a:pt x="99060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81655" y="3131820"/>
            <a:ext cx="170815" cy="27940"/>
          </a:xfrm>
          <a:custGeom>
            <a:avLst/>
            <a:gdLst/>
            <a:ahLst/>
            <a:cxnLst/>
            <a:rect l="l" t="t" r="r" b="b"/>
            <a:pathLst>
              <a:path w="170814" h="27939">
                <a:moveTo>
                  <a:pt x="96012" y="27432"/>
                </a:moveTo>
                <a:lnTo>
                  <a:pt x="85344" y="27432"/>
                </a:lnTo>
                <a:lnTo>
                  <a:pt x="76200" y="25908"/>
                </a:lnTo>
                <a:lnTo>
                  <a:pt x="68580" y="22860"/>
                </a:lnTo>
                <a:lnTo>
                  <a:pt x="45720" y="18288"/>
                </a:lnTo>
                <a:lnTo>
                  <a:pt x="47244" y="18288"/>
                </a:lnTo>
                <a:lnTo>
                  <a:pt x="39624" y="16764"/>
                </a:lnTo>
                <a:lnTo>
                  <a:pt x="38100" y="16764"/>
                </a:lnTo>
                <a:lnTo>
                  <a:pt x="32004" y="13716"/>
                </a:lnTo>
                <a:lnTo>
                  <a:pt x="33528" y="13716"/>
                </a:lnTo>
                <a:lnTo>
                  <a:pt x="21336" y="10668"/>
                </a:lnTo>
                <a:lnTo>
                  <a:pt x="10668" y="10668"/>
                </a:lnTo>
                <a:lnTo>
                  <a:pt x="3048" y="9144"/>
                </a:lnTo>
                <a:lnTo>
                  <a:pt x="0" y="6096"/>
                </a:lnTo>
                <a:lnTo>
                  <a:pt x="0" y="1524"/>
                </a:lnTo>
                <a:lnTo>
                  <a:pt x="3048" y="0"/>
                </a:lnTo>
                <a:lnTo>
                  <a:pt x="12192" y="0"/>
                </a:lnTo>
                <a:lnTo>
                  <a:pt x="12192" y="1524"/>
                </a:lnTo>
                <a:lnTo>
                  <a:pt x="22860" y="1524"/>
                </a:lnTo>
                <a:lnTo>
                  <a:pt x="28956" y="3048"/>
                </a:lnTo>
                <a:lnTo>
                  <a:pt x="35052" y="3048"/>
                </a:lnTo>
                <a:lnTo>
                  <a:pt x="41148" y="4572"/>
                </a:lnTo>
                <a:lnTo>
                  <a:pt x="56388" y="4572"/>
                </a:lnTo>
                <a:lnTo>
                  <a:pt x="64008" y="6096"/>
                </a:lnTo>
                <a:lnTo>
                  <a:pt x="71628" y="6096"/>
                </a:lnTo>
                <a:lnTo>
                  <a:pt x="79248" y="7620"/>
                </a:lnTo>
                <a:lnTo>
                  <a:pt x="170688" y="7620"/>
                </a:lnTo>
                <a:lnTo>
                  <a:pt x="170688" y="10668"/>
                </a:lnTo>
                <a:lnTo>
                  <a:pt x="167640" y="12192"/>
                </a:lnTo>
                <a:lnTo>
                  <a:pt x="160020" y="16764"/>
                </a:lnTo>
                <a:lnTo>
                  <a:pt x="158496" y="18288"/>
                </a:lnTo>
                <a:lnTo>
                  <a:pt x="147828" y="21336"/>
                </a:lnTo>
                <a:lnTo>
                  <a:pt x="138684" y="24384"/>
                </a:lnTo>
                <a:lnTo>
                  <a:pt x="137160" y="24384"/>
                </a:lnTo>
                <a:lnTo>
                  <a:pt x="128016" y="25908"/>
                </a:lnTo>
                <a:lnTo>
                  <a:pt x="106680" y="25908"/>
                </a:lnTo>
                <a:lnTo>
                  <a:pt x="96012" y="27432"/>
                </a:lnTo>
                <a:close/>
              </a:path>
              <a:path w="170814" h="27939">
                <a:moveTo>
                  <a:pt x="170688" y="7620"/>
                </a:moveTo>
                <a:lnTo>
                  <a:pt x="105156" y="7620"/>
                </a:lnTo>
                <a:lnTo>
                  <a:pt x="115824" y="6096"/>
                </a:lnTo>
                <a:lnTo>
                  <a:pt x="124968" y="6096"/>
                </a:lnTo>
                <a:lnTo>
                  <a:pt x="135636" y="4572"/>
                </a:lnTo>
                <a:lnTo>
                  <a:pt x="134112" y="4572"/>
                </a:lnTo>
                <a:lnTo>
                  <a:pt x="144780" y="3048"/>
                </a:lnTo>
                <a:lnTo>
                  <a:pt x="143256" y="3048"/>
                </a:lnTo>
                <a:lnTo>
                  <a:pt x="152400" y="1524"/>
                </a:lnTo>
                <a:lnTo>
                  <a:pt x="155448" y="1524"/>
                </a:lnTo>
                <a:lnTo>
                  <a:pt x="164591" y="0"/>
                </a:lnTo>
                <a:lnTo>
                  <a:pt x="167640" y="0"/>
                </a:lnTo>
                <a:lnTo>
                  <a:pt x="169164" y="1524"/>
                </a:lnTo>
                <a:lnTo>
                  <a:pt x="170688" y="4572"/>
                </a:lnTo>
                <a:lnTo>
                  <a:pt x="170688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18460" y="3115055"/>
            <a:ext cx="189230" cy="32384"/>
          </a:xfrm>
          <a:custGeom>
            <a:avLst/>
            <a:gdLst/>
            <a:ahLst/>
            <a:cxnLst/>
            <a:rect l="l" t="t" r="r" b="b"/>
            <a:pathLst>
              <a:path w="189230" h="32385">
                <a:moveTo>
                  <a:pt x="188976" y="12192"/>
                </a:moveTo>
                <a:lnTo>
                  <a:pt x="118872" y="12192"/>
                </a:lnTo>
                <a:lnTo>
                  <a:pt x="129540" y="10668"/>
                </a:lnTo>
                <a:lnTo>
                  <a:pt x="141732" y="9144"/>
                </a:lnTo>
                <a:lnTo>
                  <a:pt x="140208" y="9144"/>
                </a:lnTo>
                <a:lnTo>
                  <a:pt x="152400" y="7620"/>
                </a:lnTo>
                <a:lnTo>
                  <a:pt x="176784" y="1524"/>
                </a:lnTo>
                <a:lnTo>
                  <a:pt x="181355" y="0"/>
                </a:lnTo>
                <a:lnTo>
                  <a:pt x="185928" y="3048"/>
                </a:lnTo>
                <a:lnTo>
                  <a:pt x="188976" y="12192"/>
                </a:lnTo>
                <a:close/>
              </a:path>
              <a:path w="189230" h="32385">
                <a:moveTo>
                  <a:pt x="144780" y="28956"/>
                </a:moveTo>
                <a:lnTo>
                  <a:pt x="70104" y="28956"/>
                </a:lnTo>
                <a:lnTo>
                  <a:pt x="60960" y="27432"/>
                </a:lnTo>
                <a:lnTo>
                  <a:pt x="59436" y="25908"/>
                </a:lnTo>
                <a:lnTo>
                  <a:pt x="50292" y="24384"/>
                </a:lnTo>
                <a:lnTo>
                  <a:pt x="35052" y="18288"/>
                </a:lnTo>
                <a:lnTo>
                  <a:pt x="28956" y="16764"/>
                </a:lnTo>
                <a:lnTo>
                  <a:pt x="21336" y="15240"/>
                </a:lnTo>
                <a:lnTo>
                  <a:pt x="16764" y="15240"/>
                </a:lnTo>
                <a:lnTo>
                  <a:pt x="10668" y="13716"/>
                </a:lnTo>
                <a:lnTo>
                  <a:pt x="3048" y="12192"/>
                </a:lnTo>
                <a:lnTo>
                  <a:pt x="0" y="9144"/>
                </a:lnTo>
                <a:lnTo>
                  <a:pt x="0" y="6096"/>
                </a:lnTo>
                <a:lnTo>
                  <a:pt x="3048" y="3048"/>
                </a:lnTo>
                <a:lnTo>
                  <a:pt x="4572" y="3048"/>
                </a:lnTo>
                <a:lnTo>
                  <a:pt x="12192" y="4572"/>
                </a:lnTo>
                <a:lnTo>
                  <a:pt x="24384" y="7620"/>
                </a:lnTo>
                <a:lnTo>
                  <a:pt x="30480" y="7620"/>
                </a:lnTo>
                <a:lnTo>
                  <a:pt x="36576" y="9144"/>
                </a:lnTo>
                <a:lnTo>
                  <a:pt x="62484" y="9144"/>
                </a:lnTo>
                <a:lnTo>
                  <a:pt x="83820" y="12192"/>
                </a:lnTo>
                <a:lnTo>
                  <a:pt x="188976" y="12192"/>
                </a:lnTo>
                <a:lnTo>
                  <a:pt x="185928" y="16764"/>
                </a:lnTo>
                <a:lnTo>
                  <a:pt x="181355" y="18288"/>
                </a:lnTo>
                <a:lnTo>
                  <a:pt x="169164" y="22860"/>
                </a:lnTo>
                <a:lnTo>
                  <a:pt x="144780" y="28956"/>
                </a:lnTo>
                <a:close/>
              </a:path>
              <a:path w="189230" h="32385">
                <a:moveTo>
                  <a:pt x="120396" y="32004"/>
                </a:moveTo>
                <a:lnTo>
                  <a:pt x="94488" y="32004"/>
                </a:lnTo>
                <a:lnTo>
                  <a:pt x="82296" y="30480"/>
                </a:lnTo>
                <a:lnTo>
                  <a:pt x="71628" y="28956"/>
                </a:lnTo>
                <a:lnTo>
                  <a:pt x="143256" y="28956"/>
                </a:lnTo>
                <a:lnTo>
                  <a:pt x="132588" y="30480"/>
                </a:lnTo>
                <a:lnTo>
                  <a:pt x="120396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35096" y="3110483"/>
            <a:ext cx="170815" cy="27940"/>
          </a:xfrm>
          <a:custGeom>
            <a:avLst/>
            <a:gdLst/>
            <a:ahLst/>
            <a:cxnLst/>
            <a:rect l="l" t="t" r="r" b="b"/>
            <a:pathLst>
              <a:path w="170814" h="27939">
                <a:moveTo>
                  <a:pt x="120396" y="27432"/>
                </a:moveTo>
                <a:lnTo>
                  <a:pt x="106680" y="27432"/>
                </a:lnTo>
                <a:lnTo>
                  <a:pt x="96012" y="25908"/>
                </a:lnTo>
                <a:lnTo>
                  <a:pt x="35052" y="18288"/>
                </a:lnTo>
                <a:lnTo>
                  <a:pt x="25908" y="16764"/>
                </a:lnTo>
                <a:lnTo>
                  <a:pt x="18288" y="15240"/>
                </a:lnTo>
                <a:lnTo>
                  <a:pt x="16764" y="15240"/>
                </a:lnTo>
                <a:lnTo>
                  <a:pt x="12192" y="13716"/>
                </a:lnTo>
                <a:lnTo>
                  <a:pt x="6096" y="13716"/>
                </a:lnTo>
                <a:lnTo>
                  <a:pt x="3048" y="12192"/>
                </a:lnTo>
                <a:lnTo>
                  <a:pt x="0" y="9144"/>
                </a:lnTo>
                <a:lnTo>
                  <a:pt x="0" y="3048"/>
                </a:lnTo>
                <a:lnTo>
                  <a:pt x="3048" y="0"/>
                </a:lnTo>
                <a:lnTo>
                  <a:pt x="15240" y="0"/>
                </a:lnTo>
                <a:lnTo>
                  <a:pt x="21336" y="1524"/>
                </a:lnTo>
                <a:lnTo>
                  <a:pt x="28956" y="3048"/>
                </a:lnTo>
                <a:lnTo>
                  <a:pt x="38100" y="4572"/>
                </a:lnTo>
                <a:lnTo>
                  <a:pt x="36576" y="4572"/>
                </a:lnTo>
                <a:lnTo>
                  <a:pt x="60960" y="7620"/>
                </a:lnTo>
                <a:lnTo>
                  <a:pt x="170688" y="7620"/>
                </a:lnTo>
                <a:lnTo>
                  <a:pt x="170688" y="13716"/>
                </a:lnTo>
                <a:lnTo>
                  <a:pt x="167639" y="15240"/>
                </a:lnTo>
                <a:lnTo>
                  <a:pt x="156972" y="19812"/>
                </a:lnTo>
                <a:lnTo>
                  <a:pt x="155448" y="19812"/>
                </a:lnTo>
                <a:lnTo>
                  <a:pt x="144780" y="24384"/>
                </a:lnTo>
                <a:lnTo>
                  <a:pt x="143256" y="24384"/>
                </a:lnTo>
                <a:lnTo>
                  <a:pt x="131064" y="25908"/>
                </a:lnTo>
                <a:lnTo>
                  <a:pt x="120396" y="27432"/>
                </a:lnTo>
                <a:close/>
              </a:path>
              <a:path w="170814" h="27939">
                <a:moveTo>
                  <a:pt x="170688" y="7620"/>
                </a:moveTo>
                <a:lnTo>
                  <a:pt x="129540" y="7620"/>
                </a:lnTo>
                <a:lnTo>
                  <a:pt x="141732" y="6096"/>
                </a:lnTo>
                <a:lnTo>
                  <a:pt x="167639" y="6096"/>
                </a:lnTo>
                <a:lnTo>
                  <a:pt x="170688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87067" y="2269236"/>
            <a:ext cx="390144" cy="20878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53539" y="3022092"/>
            <a:ext cx="492252" cy="23164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2508504" y="3589020"/>
            <a:ext cx="41275" cy="22860"/>
          </a:xfrm>
          <a:custGeom>
            <a:avLst/>
            <a:gdLst/>
            <a:ahLst/>
            <a:cxnLst/>
            <a:rect l="l" t="t" r="r" b="b"/>
            <a:pathLst>
              <a:path w="41275" h="22860">
                <a:moveTo>
                  <a:pt x="9144" y="3048"/>
                </a:moveTo>
                <a:lnTo>
                  <a:pt x="12192" y="0"/>
                </a:lnTo>
                <a:lnTo>
                  <a:pt x="15240" y="0"/>
                </a:lnTo>
                <a:lnTo>
                  <a:pt x="16764" y="1524"/>
                </a:lnTo>
                <a:lnTo>
                  <a:pt x="12192" y="1524"/>
                </a:lnTo>
                <a:lnTo>
                  <a:pt x="9144" y="3048"/>
                </a:lnTo>
                <a:close/>
              </a:path>
              <a:path w="41275" h="22860">
                <a:moveTo>
                  <a:pt x="41148" y="6096"/>
                </a:moveTo>
                <a:lnTo>
                  <a:pt x="16764" y="6096"/>
                </a:lnTo>
                <a:lnTo>
                  <a:pt x="16256" y="5588"/>
                </a:lnTo>
                <a:lnTo>
                  <a:pt x="16764" y="4572"/>
                </a:lnTo>
                <a:lnTo>
                  <a:pt x="19812" y="3048"/>
                </a:lnTo>
                <a:lnTo>
                  <a:pt x="24384" y="1524"/>
                </a:lnTo>
                <a:lnTo>
                  <a:pt x="22860" y="1524"/>
                </a:lnTo>
                <a:lnTo>
                  <a:pt x="27432" y="0"/>
                </a:lnTo>
                <a:lnTo>
                  <a:pt x="38100" y="0"/>
                </a:lnTo>
                <a:lnTo>
                  <a:pt x="41148" y="3048"/>
                </a:lnTo>
                <a:lnTo>
                  <a:pt x="41148" y="6096"/>
                </a:lnTo>
                <a:close/>
              </a:path>
              <a:path w="41275" h="22860">
                <a:moveTo>
                  <a:pt x="19812" y="22860"/>
                </a:moveTo>
                <a:lnTo>
                  <a:pt x="12192" y="22860"/>
                </a:lnTo>
                <a:lnTo>
                  <a:pt x="6096" y="19812"/>
                </a:lnTo>
                <a:lnTo>
                  <a:pt x="3048" y="19812"/>
                </a:lnTo>
                <a:lnTo>
                  <a:pt x="1524" y="16764"/>
                </a:lnTo>
                <a:lnTo>
                  <a:pt x="1524" y="13716"/>
                </a:lnTo>
                <a:lnTo>
                  <a:pt x="0" y="10668"/>
                </a:lnTo>
                <a:lnTo>
                  <a:pt x="0" y="6096"/>
                </a:lnTo>
                <a:lnTo>
                  <a:pt x="4572" y="1524"/>
                </a:lnTo>
                <a:lnTo>
                  <a:pt x="10668" y="1524"/>
                </a:lnTo>
                <a:lnTo>
                  <a:pt x="9144" y="3048"/>
                </a:lnTo>
                <a:lnTo>
                  <a:pt x="12192" y="3048"/>
                </a:lnTo>
                <a:lnTo>
                  <a:pt x="14478" y="4572"/>
                </a:lnTo>
                <a:lnTo>
                  <a:pt x="15240" y="6096"/>
                </a:lnTo>
                <a:lnTo>
                  <a:pt x="15240" y="7620"/>
                </a:lnTo>
                <a:lnTo>
                  <a:pt x="41148" y="7620"/>
                </a:lnTo>
                <a:lnTo>
                  <a:pt x="41148" y="9144"/>
                </a:lnTo>
                <a:lnTo>
                  <a:pt x="38100" y="12192"/>
                </a:lnTo>
                <a:lnTo>
                  <a:pt x="38100" y="13716"/>
                </a:lnTo>
                <a:lnTo>
                  <a:pt x="36576" y="15240"/>
                </a:lnTo>
                <a:lnTo>
                  <a:pt x="35052" y="15240"/>
                </a:lnTo>
                <a:lnTo>
                  <a:pt x="32004" y="18288"/>
                </a:lnTo>
                <a:lnTo>
                  <a:pt x="30480" y="18288"/>
                </a:lnTo>
                <a:lnTo>
                  <a:pt x="25908" y="19812"/>
                </a:lnTo>
                <a:lnTo>
                  <a:pt x="19812" y="22860"/>
                </a:lnTo>
                <a:close/>
              </a:path>
              <a:path w="41275" h="22860">
                <a:moveTo>
                  <a:pt x="15240" y="4572"/>
                </a:moveTo>
                <a:lnTo>
                  <a:pt x="13716" y="3048"/>
                </a:lnTo>
                <a:lnTo>
                  <a:pt x="9144" y="3048"/>
                </a:lnTo>
                <a:lnTo>
                  <a:pt x="12192" y="1524"/>
                </a:lnTo>
                <a:lnTo>
                  <a:pt x="16764" y="1524"/>
                </a:lnTo>
                <a:lnTo>
                  <a:pt x="16764" y="3810"/>
                </a:lnTo>
                <a:lnTo>
                  <a:pt x="15240" y="4572"/>
                </a:lnTo>
                <a:close/>
              </a:path>
              <a:path w="41275" h="22860">
                <a:moveTo>
                  <a:pt x="14478" y="4572"/>
                </a:moveTo>
                <a:lnTo>
                  <a:pt x="12192" y="3048"/>
                </a:lnTo>
                <a:lnTo>
                  <a:pt x="14224" y="4064"/>
                </a:lnTo>
                <a:lnTo>
                  <a:pt x="14478" y="4572"/>
                </a:lnTo>
                <a:close/>
              </a:path>
              <a:path w="41275" h="22860">
                <a:moveTo>
                  <a:pt x="14224" y="4064"/>
                </a:moveTo>
                <a:lnTo>
                  <a:pt x="12192" y="3048"/>
                </a:lnTo>
                <a:lnTo>
                  <a:pt x="13716" y="3048"/>
                </a:lnTo>
                <a:lnTo>
                  <a:pt x="14224" y="4064"/>
                </a:lnTo>
                <a:close/>
              </a:path>
              <a:path w="41275" h="22860">
                <a:moveTo>
                  <a:pt x="15240" y="4572"/>
                </a:moveTo>
                <a:lnTo>
                  <a:pt x="14224" y="4064"/>
                </a:lnTo>
                <a:lnTo>
                  <a:pt x="13716" y="3048"/>
                </a:lnTo>
                <a:lnTo>
                  <a:pt x="15240" y="4572"/>
                </a:lnTo>
                <a:close/>
              </a:path>
              <a:path w="41275" h="22860">
                <a:moveTo>
                  <a:pt x="16764" y="4572"/>
                </a:moveTo>
                <a:lnTo>
                  <a:pt x="16764" y="3810"/>
                </a:lnTo>
                <a:lnTo>
                  <a:pt x="18288" y="3048"/>
                </a:lnTo>
                <a:lnTo>
                  <a:pt x="16764" y="4572"/>
                </a:lnTo>
                <a:close/>
              </a:path>
              <a:path w="41275" h="22860">
                <a:moveTo>
                  <a:pt x="16256" y="5588"/>
                </a:moveTo>
                <a:lnTo>
                  <a:pt x="15240" y="4572"/>
                </a:lnTo>
                <a:lnTo>
                  <a:pt x="16764" y="3810"/>
                </a:lnTo>
                <a:lnTo>
                  <a:pt x="16764" y="4572"/>
                </a:lnTo>
                <a:lnTo>
                  <a:pt x="16256" y="5588"/>
                </a:lnTo>
                <a:close/>
              </a:path>
              <a:path w="41275" h="22860">
                <a:moveTo>
                  <a:pt x="15240" y="5080"/>
                </a:moveTo>
                <a:lnTo>
                  <a:pt x="14478" y="4572"/>
                </a:lnTo>
                <a:lnTo>
                  <a:pt x="14224" y="4064"/>
                </a:lnTo>
                <a:lnTo>
                  <a:pt x="15240" y="4572"/>
                </a:lnTo>
                <a:lnTo>
                  <a:pt x="15240" y="5080"/>
                </a:lnTo>
                <a:close/>
              </a:path>
              <a:path w="41275" h="22860">
                <a:moveTo>
                  <a:pt x="15240" y="6096"/>
                </a:moveTo>
                <a:lnTo>
                  <a:pt x="14478" y="4572"/>
                </a:lnTo>
                <a:lnTo>
                  <a:pt x="15240" y="5080"/>
                </a:lnTo>
                <a:lnTo>
                  <a:pt x="15240" y="6096"/>
                </a:lnTo>
                <a:close/>
              </a:path>
              <a:path w="41275" h="22860">
                <a:moveTo>
                  <a:pt x="16192" y="5715"/>
                </a:moveTo>
                <a:lnTo>
                  <a:pt x="15240" y="5080"/>
                </a:lnTo>
                <a:lnTo>
                  <a:pt x="15240" y="4572"/>
                </a:lnTo>
                <a:lnTo>
                  <a:pt x="16256" y="5588"/>
                </a:lnTo>
                <a:lnTo>
                  <a:pt x="16192" y="5715"/>
                </a:lnTo>
                <a:close/>
              </a:path>
              <a:path w="41275" h="22860">
                <a:moveTo>
                  <a:pt x="15240" y="7620"/>
                </a:moveTo>
                <a:lnTo>
                  <a:pt x="15240" y="5080"/>
                </a:lnTo>
                <a:lnTo>
                  <a:pt x="16192" y="5715"/>
                </a:lnTo>
                <a:lnTo>
                  <a:pt x="15240" y="7620"/>
                </a:lnTo>
                <a:close/>
              </a:path>
              <a:path w="41275" h="22860">
                <a:moveTo>
                  <a:pt x="16764" y="6096"/>
                </a:moveTo>
                <a:lnTo>
                  <a:pt x="16192" y="5715"/>
                </a:lnTo>
                <a:lnTo>
                  <a:pt x="16256" y="5588"/>
                </a:lnTo>
                <a:lnTo>
                  <a:pt x="16764" y="6096"/>
                </a:lnTo>
                <a:close/>
              </a:path>
              <a:path w="41275" h="22860">
                <a:moveTo>
                  <a:pt x="41148" y="7620"/>
                </a:moveTo>
                <a:lnTo>
                  <a:pt x="15240" y="7620"/>
                </a:lnTo>
                <a:lnTo>
                  <a:pt x="16192" y="5715"/>
                </a:lnTo>
                <a:lnTo>
                  <a:pt x="16764" y="6096"/>
                </a:lnTo>
                <a:lnTo>
                  <a:pt x="41148" y="6096"/>
                </a:lnTo>
                <a:lnTo>
                  <a:pt x="41148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82239" y="3581400"/>
            <a:ext cx="88900" cy="41275"/>
          </a:xfrm>
          <a:custGeom>
            <a:avLst/>
            <a:gdLst/>
            <a:ahLst/>
            <a:cxnLst/>
            <a:rect l="l" t="t" r="r" b="b"/>
            <a:pathLst>
              <a:path w="88900" h="41275">
                <a:moveTo>
                  <a:pt x="80772" y="39624"/>
                </a:moveTo>
                <a:lnTo>
                  <a:pt x="57912" y="39624"/>
                </a:lnTo>
                <a:lnTo>
                  <a:pt x="51816" y="38100"/>
                </a:lnTo>
                <a:lnTo>
                  <a:pt x="50292" y="36576"/>
                </a:lnTo>
                <a:lnTo>
                  <a:pt x="45720" y="35052"/>
                </a:lnTo>
                <a:lnTo>
                  <a:pt x="39624" y="32004"/>
                </a:lnTo>
                <a:lnTo>
                  <a:pt x="35052" y="30480"/>
                </a:lnTo>
                <a:lnTo>
                  <a:pt x="33528" y="30480"/>
                </a:lnTo>
                <a:lnTo>
                  <a:pt x="28956" y="27432"/>
                </a:lnTo>
                <a:lnTo>
                  <a:pt x="22860" y="25908"/>
                </a:lnTo>
                <a:lnTo>
                  <a:pt x="21336" y="24384"/>
                </a:lnTo>
                <a:lnTo>
                  <a:pt x="16764" y="22860"/>
                </a:lnTo>
                <a:lnTo>
                  <a:pt x="18288" y="22860"/>
                </a:lnTo>
                <a:lnTo>
                  <a:pt x="13716" y="21336"/>
                </a:lnTo>
                <a:lnTo>
                  <a:pt x="12192" y="21336"/>
                </a:lnTo>
                <a:lnTo>
                  <a:pt x="9144" y="19812"/>
                </a:lnTo>
                <a:lnTo>
                  <a:pt x="4572" y="15240"/>
                </a:lnTo>
                <a:lnTo>
                  <a:pt x="0" y="13716"/>
                </a:lnTo>
                <a:lnTo>
                  <a:pt x="0" y="7620"/>
                </a:lnTo>
                <a:lnTo>
                  <a:pt x="1524" y="4572"/>
                </a:lnTo>
                <a:lnTo>
                  <a:pt x="4572" y="1524"/>
                </a:lnTo>
                <a:lnTo>
                  <a:pt x="9144" y="0"/>
                </a:lnTo>
                <a:lnTo>
                  <a:pt x="13716" y="1524"/>
                </a:lnTo>
                <a:lnTo>
                  <a:pt x="16764" y="4572"/>
                </a:lnTo>
                <a:lnTo>
                  <a:pt x="19812" y="4572"/>
                </a:lnTo>
                <a:lnTo>
                  <a:pt x="24384" y="6096"/>
                </a:lnTo>
                <a:lnTo>
                  <a:pt x="28956" y="9144"/>
                </a:lnTo>
                <a:lnTo>
                  <a:pt x="35052" y="10668"/>
                </a:lnTo>
                <a:lnTo>
                  <a:pt x="41148" y="13716"/>
                </a:lnTo>
                <a:lnTo>
                  <a:pt x="45720" y="15240"/>
                </a:lnTo>
                <a:lnTo>
                  <a:pt x="47244" y="15240"/>
                </a:lnTo>
                <a:lnTo>
                  <a:pt x="51816" y="18288"/>
                </a:lnTo>
                <a:lnTo>
                  <a:pt x="57912" y="19812"/>
                </a:lnTo>
                <a:lnTo>
                  <a:pt x="56388" y="19812"/>
                </a:lnTo>
                <a:lnTo>
                  <a:pt x="62484" y="21336"/>
                </a:lnTo>
                <a:lnTo>
                  <a:pt x="71628" y="24384"/>
                </a:lnTo>
                <a:lnTo>
                  <a:pt x="79248" y="24384"/>
                </a:lnTo>
                <a:lnTo>
                  <a:pt x="83820" y="25908"/>
                </a:lnTo>
                <a:lnTo>
                  <a:pt x="85344" y="25908"/>
                </a:lnTo>
                <a:lnTo>
                  <a:pt x="86868" y="27432"/>
                </a:lnTo>
                <a:lnTo>
                  <a:pt x="88392" y="30480"/>
                </a:lnTo>
                <a:lnTo>
                  <a:pt x="88392" y="32004"/>
                </a:lnTo>
                <a:lnTo>
                  <a:pt x="86868" y="35052"/>
                </a:lnTo>
                <a:lnTo>
                  <a:pt x="85344" y="35052"/>
                </a:lnTo>
                <a:lnTo>
                  <a:pt x="80772" y="38100"/>
                </a:lnTo>
                <a:lnTo>
                  <a:pt x="80772" y="39624"/>
                </a:lnTo>
                <a:close/>
              </a:path>
              <a:path w="88900" h="41275">
                <a:moveTo>
                  <a:pt x="19812" y="4572"/>
                </a:moveTo>
                <a:lnTo>
                  <a:pt x="16764" y="4572"/>
                </a:lnTo>
                <a:lnTo>
                  <a:pt x="15240" y="3048"/>
                </a:lnTo>
                <a:lnTo>
                  <a:pt x="19812" y="4572"/>
                </a:lnTo>
                <a:close/>
              </a:path>
              <a:path w="88900" h="41275">
                <a:moveTo>
                  <a:pt x="79248" y="24384"/>
                </a:moveTo>
                <a:lnTo>
                  <a:pt x="71628" y="24384"/>
                </a:lnTo>
                <a:lnTo>
                  <a:pt x="70104" y="22860"/>
                </a:lnTo>
                <a:lnTo>
                  <a:pt x="76200" y="22860"/>
                </a:lnTo>
                <a:lnTo>
                  <a:pt x="79248" y="24384"/>
                </a:lnTo>
                <a:close/>
              </a:path>
              <a:path w="88900" h="41275">
                <a:moveTo>
                  <a:pt x="71628" y="41148"/>
                </a:moveTo>
                <a:lnTo>
                  <a:pt x="70104" y="41148"/>
                </a:lnTo>
                <a:lnTo>
                  <a:pt x="64008" y="39624"/>
                </a:lnTo>
                <a:lnTo>
                  <a:pt x="77724" y="39624"/>
                </a:lnTo>
                <a:lnTo>
                  <a:pt x="71628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79420" y="3590544"/>
            <a:ext cx="142240" cy="30480"/>
          </a:xfrm>
          <a:custGeom>
            <a:avLst/>
            <a:gdLst/>
            <a:ahLst/>
            <a:cxnLst/>
            <a:rect l="l" t="t" r="r" b="b"/>
            <a:pathLst>
              <a:path w="142239" h="30479">
                <a:moveTo>
                  <a:pt x="134112" y="28956"/>
                </a:moveTo>
                <a:lnTo>
                  <a:pt x="83820" y="28956"/>
                </a:lnTo>
                <a:lnTo>
                  <a:pt x="73152" y="27432"/>
                </a:lnTo>
                <a:lnTo>
                  <a:pt x="62484" y="27432"/>
                </a:lnTo>
                <a:lnTo>
                  <a:pt x="62484" y="25908"/>
                </a:lnTo>
                <a:lnTo>
                  <a:pt x="51816" y="25908"/>
                </a:lnTo>
                <a:lnTo>
                  <a:pt x="41148" y="24384"/>
                </a:lnTo>
                <a:lnTo>
                  <a:pt x="41148" y="22860"/>
                </a:lnTo>
                <a:lnTo>
                  <a:pt x="30480" y="21336"/>
                </a:lnTo>
                <a:lnTo>
                  <a:pt x="32004" y="21336"/>
                </a:lnTo>
                <a:lnTo>
                  <a:pt x="22860" y="19812"/>
                </a:lnTo>
                <a:lnTo>
                  <a:pt x="21336" y="19812"/>
                </a:lnTo>
                <a:lnTo>
                  <a:pt x="15240" y="18288"/>
                </a:lnTo>
                <a:lnTo>
                  <a:pt x="6096" y="15240"/>
                </a:lnTo>
                <a:lnTo>
                  <a:pt x="3048" y="13716"/>
                </a:lnTo>
                <a:lnTo>
                  <a:pt x="0" y="9144"/>
                </a:lnTo>
                <a:lnTo>
                  <a:pt x="1524" y="6096"/>
                </a:lnTo>
                <a:lnTo>
                  <a:pt x="3048" y="1524"/>
                </a:lnTo>
                <a:lnTo>
                  <a:pt x="6096" y="0"/>
                </a:lnTo>
                <a:lnTo>
                  <a:pt x="10668" y="0"/>
                </a:lnTo>
                <a:lnTo>
                  <a:pt x="19812" y="3048"/>
                </a:lnTo>
                <a:lnTo>
                  <a:pt x="25908" y="3048"/>
                </a:lnTo>
                <a:lnTo>
                  <a:pt x="33528" y="4572"/>
                </a:lnTo>
                <a:lnTo>
                  <a:pt x="35052" y="4572"/>
                </a:lnTo>
                <a:lnTo>
                  <a:pt x="44196" y="7620"/>
                </a:lnTo>
                <a:lnTo>
                  <a:pt x="65532" y="10668"/>
                </a:lnTo>
                <a:lnTo>
                  <a:pt x="74676" y="10668"/>
                </a:lnTo>
                <a:lnTo>
                  <a:pt x="85344" y="12192"/>
                </a:lnTo>
                <a:lnTo>
                  <a:pt x="105156" y="12192"/>
                </a:lnTo>
                <a:lnTo>
                  <a:pt x="114300" y="13716"/>
                </a:lnTo>
                <a:lnTo>
                  <a:pt x="137160" y="13716"/>
                </a:lnTo>
                <a:lnTo>
                  <a:pt x="141732" y="16764"/>
                </a:lnTo>
                <a:lnTo>
                  <a:pt x="141732" y="24384"/>
                </a:lnTo>
                <a:lnTo>
                  <a:pt x="138684" y="27432"/>
                </a:lnTo>
                <a:lnTo>
                  <a:pt x="134112" y="28956"/>
                </a:lnTo>
                <a:close/>
              </a:path>
              <a:path w="142239" h="30479">
                <a:moveTo>
                  <a:pt x="74676" y="10668"/>
                </a:moveTo>
                <a:lnTo>
                  <a:pt x="65532" y="10668"/>
                </a:lnTo>
                <a:lnTo>
                  <a:pt x="64008" y="9144"/>
                </a:lnTo>
                <a:lnTo>
                  <a:pt x="74676" y="10668"/>
                </a:lnTo>
                <a:close/>
              </a:path>
              <a:path w="142239" h="30479">
                <a:moveTo>
                  <a:pt x="114300" y="30480"/>
                </a:moveTo>
                <a:lnTo>
                  <a:pt x="103632" y="30480"/>
                </a:lnTo>
                <a:lnTo>
                  <a:pt x="92964" y="28956"/>
                </a:lnTo>
                <a:lnTo>
                  <a:pt x="124968" y="28956"/>
                </a:lnTo>
                <a:lnTo>
                  <a:pt x="114300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26892" y="3599688"/>
            <a:ext cx="142240" cy="33655"/>
          </a:xfrm>
          <a:custGeom>
            <a:avLst/>
            <a:gdLst/>
            <a:ahLst/>
            <a:cxnLst/>
            <a:rect l="l" t="t" r="r" b="b"/>
            <a:pathLst>
              <a:path w="142239" h="33654">
                <a:moveTo>
                  <a:pt x="114300" y="32004"/>
                </a:moveTo>
                <a:lnTo>
                  <a:pt x="76200" y="32004"/>
                </a:lnTo>
                <a:lnTo>
                  <a:pt x="76200" y="30480"/>
                </a:lnTo>
                <a:lnTo>
                  <a:pt x="65532" y="30480"/>
                </a:lnTo>
                <a:lnTo>
                  <a:pt x="50292" y="24384"/>
                </a:lnTo>
                <a:lnTo>
                  <a:pt x="48768" y="24384"/>
                </a:lnTo>
                <a:lnTo>
                  <a:pt x="41148" y="21336"/>
                </a:lnTo>
                <a:lnTo>
                  <a:pt x="35052" y="18288"/>
                </a:lnTo>
                <a:lnTo>
                  <a:pt x="28956" y="16764"/>
                </a:lnTo>
                <a:lnTo>
                  <a:pt x="27432" y="16764"/>
                </a:lnTo>
                <a:lnTo>
                  <a:pt x="15240" y="13716"/>
                </a:lnTo>
                <a:lnTo>
                  <a:pt x="4572" y="10668"/>
                </a:lnTo>
                <a:lnTo>
                  <a:pt x="1524" y="9144"/>
                </a:lnTo>
                <a:lnTo>
                  <a:pt x="0" y="7620"/>
                </a:lnTo>
                <a:lnTo>
                  <a:pt x="0" y="4572"/>
                </a:lnTo>
                <a:lnTo>
                  <a:pt x="1524" y="1524"/>
                </a:lnTo>
                <a:lnTo>
                  <a:pt x="4572" y="0"/>
                </a:lnTo>
                <a:lnTo>
                  <a:pt x="7620" y="0"/>
                </a:lnTo>
                <a:lnTo>
                  <a:pt x="16764" y="1524"/>
                </a:lnTo>
                <a:lnTo>
                  <a:pt x="24384" y="3048"/>
                </a:lnTo>
                <a:lnTo>
                  <a:pt x="30480" y="6096"/>
                </a:lnTo>
                <a:lnTo>
                  <a:pt x="53340" y="10668"/>
                </a:lnTo>
                <a:lnTo>
                  <a:pt x="60960" y="10668"/>
                </a:lnTo>
                <a:lnTo>
                  <a:pt x="70104" y="12192"/>
                </a:lnTo>
                <a:lnTo>
                  <a:pt x="77724" y="13716"/>
                </a:lnTo>
                <a:lnTo>
                  <a:pt x="86868" y="13716"/>
                </a:lnTo>
                <a:lnTo>
                  <a:pt x="95250" y="15113"/>
                </a:lnTo>
                <a:lnTo>
                  <a:pt x="94488" y="15240"/>
                </a:lnTo>
                <a:lnTo>
                  <a:pt x="139700" y="15240"/>
                </a:lnTo>
                <a:lnTo>
                  <a:pt x="141732" y="21336"/>
                </a:lnTo>
                <a:lnTo>
                  <a:pt x="138684" y="25908"/>
                </a:lnTo>
                <a:lnTo>
                  <a:pt x="134112" y="25908"/>
                </a:lnTo>
                <a:lnTo>
                  <a:pt x="124968" y="28956"/>
                </a:lnTo>
                <a:lnTo>
                  <a:pt x="114300" y="30480"/>
                </a:lnTo>
                <a:lnTo>
                  <a:pt x="114300" y="32004"/>
                </a:lnTo>
                <a:close/>
              </a:path>
              <a:path w="142239" h="33654">
                <a:moveTo>
                  <a:pt x="139700" y="15240"/>
                </a:moveTo>
                <a:lnTo>
                  <a:pt x="96012" y="15240"/>
                </a:lnTo>
                <a:lnTo>
                  <a:pt x="95250" y="15113"/>
                </a:lnTo>
                <a:lnTo>
                  <a:pt x="103632" y="13716"/>
                </a:lnTo>
                <a:lnTo>
                  <a:pt x="111252" y="13716"/>
                </a:lnTo>
                <a:lnTo>
                  <a:pt x="121920" y="12192"/>
                </a:lnTo>
                <a:lnTo>
                  <a:pt x="120396" y="12192"/>
                </a:lnTo>
                <a:lnTo>
                  <a:pt x="129540" y="10668"/>
                </a:lnTo>
                <a:lnTo>
                  <a:pt x="134112" y="9144"/>
                </a:lnTo>
                <a:lnTo>
                  <a:pt x="138684" y="12192"/>
                </a:lnTo>
                <a:lnTo>
                  <a:pt x="139700" y="15240"/>
                </a:lnTo>
                <a:close/>
              </a:path>
              <a:path w="142239" h="33654">
                <a:moveTo>
                  <a:pt x="96012" y="15240"/>
                </a:moveTo>
                <a:lnTo>
                  <a:pt x="94488" y="15240"/>
                </a:lnTo>
                <a:lnTo>
                  <a:pt x="95250" y="15113"/>
                </a:lnTo>
                <a:lnTo>
                  <a:pt x="96012" y="15240"/>
                </a:lnTo>
                <a:close/>
              </a:path>
              <a:path w="142239" h="33654">
                <a:moveTo>
                  <a:pt x="103632" y="33528"/>
                </a:moveTo>
                <a:lnTo>
                  <a:pt x="94488" y="33528"/>
                </a:lnTo>
                <a:lnTo>
                  <a:pt x="85344" y="32004"/>
                </a:lnTo>
                <a:lnTo>
                  <a:pt x="105156" y="32004"/>
                </a:lnTo>
                <a:lnTo>
                  <a:pt x="103632" y="335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46932" y="3601211"/>
            <a:ext cx="128270" cy="29209"/>
          </a:xfrm>
          <a:custGeom>
            <a:avLst/>
            <a:gdLst/>
            <a:ahLst/>
            <a:cxnLst/>
            <a:rect l="l" t="t" r="r" b="b"/>
            <a:pathLst>
              <a:path w="128270" h="29210">
                <a:moveTo>
                  <a:pt x="92964" y="28956"/>
                </a:moveTo>
                <a:lnTo>
                  <a:pt x="79248" y="28956"/>
                </a:lnTo>
                <a:lnTo>
                  <a:pt x="70104" y="27432"/>
                </a:lnTo>
                <a:lnTo>
                  <a:pt x="59436" y="25908"/>
                </a:lnTo>
                <a:lnTo>
                  <a:pt x="50292" y="24384"/>
                </a:lnTo>
                <a:lnTo>
                  <a:pt x="41148" y="21336"/>
                </a:lnTo>
                <a:lnTo>
                  <a:pt x="32004" y="19812"/>
                </a:lnTo>
                <a:lnTo>
                  <a:pt x="16764" y="13716"/>
                </a:lnTo>
                <a:lnTo>
                  <a:pt x="9144" y="12192"/>
                </a:lnTo>
                <a:lnTo>
                  <a:pt x="3048" y="9144"/>
                </a:lnTo>
                <a:lnTo>
                  <a:pt x="0" y="6096"/>
                </a:lnTo>
                <a:lnTo>
                  <a:pt x="1524" y="3048"/>
                </a:lnTo>
                <a:lnTo>
                  <a:pt x="1524" y="0"/>
                </a:lnTo>
                <a:lnTo>
                  <a:pt x="6096" y="0"/>
                </a:lnTo>
                <a:lnTo>
                  <a:pt x="13716" y="3048"/>
                </a:lnTo>
                <a:lnTo>
                  <a:pt x="19812" y="4572"/>
                </a:lnTo>
                <a:lnTo>
                  <a:pt x="35052" y="10668"/>
                </a:lnTo>
                <a:lnTo>
                  <a:pt x="114300" y="10668"/>
                </a:lnTo>
                <a:lnTo>
                  <a:pt x="123444" y="12192"/>
                </a:lnTo>
                <a:lnTo>
                  <a:pt x="126492" y="12192"/>
                </a:lnTo>
                <a:lnTo>
                  <a:pt x="128016" y="13716"/>
                </a:lnTo>
                <a:lnTo>
                  <a:pt x="128016" y="18288"/>
                </a:lnTo>
                <a:lnTo>
                  <a:pt x="126492" y="21336"/>
                </a:lnTo>
                <a:lnTo>
                  <a:pt x="124968" y="21336"/>
                </a:lnTo>
                <a:lnTo>
                  <a:pt x="114300" y="24384"/>
                </a:lnTo>
                <a:lnTo>
                  <a:pt x="105156" y="27432"/>
                </a:lnTo>
                <a:lnTo>
                  <a:pt x="103632" y="27432"/>
                </a:lnTo>
                <a:lnTo>
                  <a:pt x="92964" y="28956"/>
                </a:lnTo>
                <a:close/>
              </a:path>
              <a:path w="128270" h="29210">
                <a:moveTo>
                  <a:pt x="42672" y="10668"/>
                </a:moveTo>
                <a:lnTo>
                  <a:pt x="35052" y="10668"/>
                </a:lnTo>
                <a:lnTo>
                  <a:pt x="33528" y="9144"/>
                </a:lnTo>
                <a:lnTo>
                  <a:pt x="42672" y="10668"/>
                </a:lnTo>
                <a:close/>
              </a:path>
              <a:path w="128270" h="29210">
                <a:moveTo>
                  <a:pt x="112776" y="10668"/>
                </a:moveTo>
                <a:lnTo>
                  <a:pt x="89916" y="10668"/>
                </a:lnTo>
                <a:lnTo>
                  <a:pt x="100584" y="9144"/>
                </a:lnTo>
                <a:lnTo>
                  <a:pt x="102108" y="9144"/>
                </a:lnTo>
                <a:lnTo>
                  <a:pt x="112776" y="106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17264" y="3598164"/>
            <a:ext cx="131445" cy="32384"/>
          </a:xfrm>
          <a:custGeom>
            <a:avLst/>
            <a:gdLst/>
            <a:ahLst/>
            <a:cxnLst/>
            <a:rect l="l" t="t" r="r" b="b"/>
            <a:pathLst>
              <a:path w="131445" h="32385">
                <a:moveTo>
                  <a:pt x="45720" y="27432"/>
                </a:moveTo>
                <a:lnTo>
                  <a:pt x="38100" y="24384"/>
                </a:lnTo>
                <a:lnTo>
                  <a:pt x="30480" y="19812"/>
                </a:lnTo>
                <a:lnTo>
                  <a:pt x="22860" y="16764"/>
                </a:lnTo>
                <a:lnTo>
                  <a:pt x="24384" y="16764"/>
                </a:lnTo>
                <a:lnTo>
                  <a:pt x="18288" y="13716"/>
                </a:lnTo>
                <a:lnTo>
                  <a:pt x="12192" y="12192"/>
                </a:lnTo>
                <a:lnTo>
                  <a:pt x="7620" y="10668"/>
                </a:lnTo>
                <a:lnTo>
                  <a:pt x="1524" y="7620"/>
                </a:lnTo>
                <a:lnTo>
                  <a:pt x="0" y="6096"/>
                </a:ln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lnTo>
                  <a:pt x="10668" y="3048"/>
                </a:lnTo>
                <a:lnTo>
                  <a:pt x="15240" y="6096"/>
                </a:lnTo>
                <a:lnTo>
                  <a:pt x="19812" y="7620"/>
                </a:lnTo>
                <a:lnTo>
                  <a:pt x="27432" y="10668"/>
                </a:lnTo>
                <a:lnTo>
                  <a:pt x="29718" y="10668"/>
                </a:lnTo>
                <a:lnTo>
                  <a:pt x="33528" y="12192"/>
                </a:lnTo>
                <a:lnTo>
                  <a:pt x="48768" y="12192"/>
                </a:lnTo>
                <a:lnTo>
                  <a:pt x="57912" y="13716"/>
                </a:lnTo>
                <a:lnTo>
                  <a:pt x="67056" y="13716"/>
                </a:lnTo>
                <a:lnTo>
                  <a:pt x="73983" y="15101"/>
                </a:lnTo>
                <a:lnTo>
                  <a:pt x="73152" y="15240"/>
                </a:lnTo>
                <a:lnTo>
                  <a:pt x="131064" y="15240"/>
                </a:lnTo>
                <a:lnTo>
                  <a:pt x="131064" y="21336"/>
                </a:lnTo>
                <a:lnTo>
                  <a:pt x="129540" y="24384"/>
                </a:lnTo>
                <a:lnTo>
                  <a:pt x="124968" y="25908"/>
                </a:lnTo>
                <a:lnTo>
                  <a:pt x="45720" y="25908"/>
                </a:lnTo>
                <a:lnTo>
                  <a:pt x="45720" y="27432"/>
                </a:lnTo>
                <a:close/>
              </a:path>
              <a:path w="131445" h="32385">
                <a:moveTo>
                  <a:pt x="29718" y="10668"/>
                </a:moveTo>
                <a:lnTo>
                  <a:pt x="27432" y="10668"/>
                </a:lnTo>
                <a:lnTo>
                  <a:pt x="25908" y="9144"/>
                </a:lnTo>
                <a:lnTo>
                  <a:pt x="29718" y="10668"/>
                </a:lnTo>
                <a:close/>
              </a:path>
              <a:path w="131445" h="32385">
                <a:moveTo>
                  <a:pt x="41148" y="12192"/>
                </a:moveTo>
                <a:lnTo>
                  <a:pt x="33528" y="12192"/>
                </a:lnTo>
                <a:lnTo>
                  <a:pt x="33528" y="10668"/>
                </a:lnTo>
                <a:lnTo>
                  <a:pt x="41148" y="12192"/>
                </a:lnTo>
                <a:close/>
              </a:path>
              <a:path w="131445" h="32385">
                <a:moveTo>
                  <a:pt x="131064" y="15240"/>
                </a:moveTo>
                <a:lnTo>
                  <a:pt x="74676" y="15240"/>
                </a:lnTo>
                <a:lnTo>
                  <a:pt x="73983" y="15101"/>
                </a:lnTo>
                <a:lnTo>
                  <a:pt x="82296" y="13716"/>
                </a:lnTo>
                <a:lnTo>
                  <a:pt x="102108" y="13716"/>
                </a:lnTo>
                <a:lnTo>
                  <a:pt x="123444" y="10668"/>
                </a:lnTo>
                <a:lnTo>
                  <a:pt x="126492" y="10668"/>
                </a:lnTo>
                <a:lnTo>
                  <a:pt x="131064" y="13716"/>
                </a:lnTo>
                <a:lnTo>
                  <a:pt x="131064" y="15240"/>
                </a:lnTo>
                <a:close/>
              </a:path>
              <a:path w="131445" h="32385">
                <a:moveTo>
                  <a:pt x="74676" y="15240"/>
                </a:moveTo>
                <a:lnTo>
                  <a:pt x="73152" y="15240"/>
                </a:lnTo>
                <a:lnTo>
                  <a:pt x="73983" y="15101"/>
                </a:lnTo>
                <a:lnTo>
                  <a:pt x="74676" y="15240"/>
                </a:lnTo>
                <a:close/>
              </a:path>
              <a:path w="131445" h="32385">
                <a:moveTo>
                  <a:pt x="83820" y="32004"/>
                </a:moveTo>
                <a:lnTo>
                  <a:pt x="64008" y="32004"/>
                </a:lnTo>
                <a:lnTo>
                  <a:pt x="56388" y="30480"/>
                </a:lnTo>
                <a:lnTo>
                  <a:pt x="54864" y="28956"/>
                </a:lnTo>
                <a:lnTo>
                  <a:pt x="45720" y="25908"/>
                </a:lnTo>
                <a:lnTo>
                  <a:pt x="124968" y="25908"/>
                </a:lnTo>
                <a:lnTo>
                  <a:pt x="114300" y="27432"/>
                </a:lnTo>
                <a:lnTo>
                  <a:pt x="105156" y="30480"/>
                </a:lnTo>
                <a:lnTo>
                  <a:pt x="92964" y="30480"/>
                </a:lnTo>
                <a:lnTo>
                  <a:pt x="83820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49496" y="3590544"/>
            <a:ext cx="182880" cy="26034"/>
          </a:xfrm>
          <a:custGeom>
            <a:avLst/>
            <a:gdLst/>
            <a:ahLst/>
            <a:cxnLst/>
            <a:rect l="l" t="t" r="r" b="b"/>
            <a:pathLst>
              <a:path w="182879" h="26035">
                <a:moveTo>
                  <a:pt x="132588" y="25908"/>
                </a:moveTo>
                <a:lnTo>
                  <a:pt x="77724" y="25908"/>
                </a:lnTo>
                <a:lnTo>
                  <a:pt x="65532" y="24384"/>
                </a:lnTo>
                <a:lnTo>
                  <a:pt x="33528" y="19812"/>
                </a:lnTo>
                <a:lnTo>
                  <a:pt x="24384" y="19812"/>
                </a:lnTo>
                <a:lnTo>
                  <a:pt x="16764" y="18288"/>
                </a:lnTo>
                <a:lnTo>
                  <a:pt x="7620" y="16764"/>
                </a:lnTo>
                <a:lnTo>
                  <a:pt x="3048" y="16764"/>
                </a:lnTo>
                <a:lnTo>
                  <a:pt x="0" y="12192"/>
                </a:lnTo>
                <a:lnTo>
                  <a:pt x="0" y="4572"/>
                </a:lnTo>
                <a:lnTo>
                  <a:pt x="4572" y="0"/>
                </a:lnTo>
                <a:lnTo>
                  <a:pt x="9144" y="1524"/>
                </a:lnTo>
                <a:lnTo>
                  <a:pt x="18288" y="1524"/>
                </a:lnTo>
                <a:lnTo>
                  <a:pt x="25908" y="3048"/>
                </a:lnTo>
                <a:lnTo>
                  <a:pt x="35052" y="3048"/>
                </a:lnTo>
                <a:lnTo>
                  <a:pt x="67056" y="7620"/>
                </a:lnTo>
                <a:lnTo>
                  <a:pt x="182880" y="7620"/>
                </a:lnTo>
                <a:lnTo>
                  <a:pt x="182880" y="10668"/>
                </a:lnTo>
                <a:lnTo>
                  <a:pt x="179832" y="13716"/>
                </a:lnTo>
                <a:lnTo>
                  <a:pt x="169163" y="18288"/>
                </a:lnTo>
                <a:lnTo>
                  <a:pt x="158496" y="21336"/>
                </a:lnTo>
                <a:lnTo>
                  <a:pt x="156972" y="22860"/>
                </a:lnTo>
                <a:lnTo>
                  <a:pt x="132588" y="25908"/>
                </a:lnTo>
                <a:close/>
              </a:path>
              <a:path w="182879" h="26035">
                <a:moveTo>
                  <a:pt x="182880" y="7620"/>
                </a:moveTo>
                <a:lnTo>
                  <a:pt x="129540" y="7620"/>
                </a:lnTo>
                <a:lnTo>
                  <a:pt x="141732" y="6096"/>
                </a:lnTo>
                <a:lnTo>
                  <a:pt x="153924" y="3048"/>
                </a:lnTo>
                <a:lnTo>
                  <a:pt x="178308" y="3048"/>
                </a:lnTo>
                <a:lnTo>
                  <a:pt x="179832" y="4572"/>
                </a:lnTo>
                <a:lnTo>
                  <a:pt x="182880" y="6096"/>
                </a:lnTo>
                <a:lnTo>
                  <a:pt x="182880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92324" y="3904487"/>
            <a:ext cx="228600" cy="43180"/>
          </a:xfrm>
          <a:custGeom>
            <a:avLst/>
            <a:gdLst/>
            <a:ahLst/>
            <a:cxnLst/>
            <a:rect l="l" t="t" r="r" b="b"/>
            <a:pathLst>
              <a:path w="228600" h="43179">
                <a:moveTo>
                  <a:pt x="25908" y="10668"/>
                </a:moveTo>
                <a:lnTo>
                  <a:pt x="24384" y="7620"/>
                </a:lnTo>
                <a:lnTo>
                  <a:pt x="19812" y="6096"/>
                </a:lnTo>
                <a:lnTo>
                  <a:pt x="18796" y="5588"/>
                </a:lnTo>
                <a:lnTo>
                  <a:pt x="18288" y="4572"/>
                </a:lnTo>
                <a:lnTo>
                  <a:pt x="15240" y="0"/>
                </a:lnTo>
                <a:lnTo>
                  <a:pt x="9144" y="0"/>
                </a:lnTo>
                <a:lnTo>
                  <a:pt x="4572" y="1524"/>
                </a:lnTo>
                <a:lnTo>
                  <a:pt x="1524" y="4572"/>
                </a:lnTo>
                <a:lnTo>
                  <a:pt x="0" y="10668"/>
                </a:lnTo>
                <a:lnTo>
                  <a:pt x="3048" y="15240"/>
                </a:lnTo>
                <a:lnTo>
                  <a:pt x="4572" y="16764"/>
                </a:lnTo>
                <a:lnTo>
                  <a:pt x="6096" y="19812"/>
                </a:lnTo>
                <a:lnTo>
                  <a:pt x="7620" y="21336"/>
                </a:lnTo>
                <a:lnTo>
                  <a:pt x="19812" y="21336"/>
                </a:lnTo>
                <a:lnTo>
                  <a:pt x="24384" y="19812"/>
                </a:lnTo>
                <a:lnTo>
                  <a:pt x="25908" y="16764"/>
                </a:lnTo>
                <a:lnTo>
                  <a:pt x="25908" y="10668"/>
                </a:lnTo>
                <a:close/>
              </a:path>
              <a:path w="228600" h="43179">
                <a:moveTo>
                  <a:pt x="228600" y="19824"/>
                </a:moveTo>
                <a:lnTo>
                  <a:pt x="227076" y="16776"/>
                </a:lnTo>
                <a:lnTo>
                  <a:pt x="225552" y="15252"/>
                </a:lnTo>
                <a:lnTo>
                  <a:pt x="210312" y="15252"/>
                </a:lnTo>
                <a:lnTo>
                  <a:pt x="199644" y="18300"/>
                </a:lnTo>
                <a:lnTo>
                  <a:pt x="178308" y="21348"/>
                </a:lnTo>
                <a:lnTo>
                  <a:pt x="179832" y="21348"/>
                </a:lnTo>
                <a:lnTo>
                  <a:pt x="169164" y="22872"/>
                </a:lnTo>
                <a:lnTo>
                  <a:pt x="160020" y="22872"/>
                </a:lnTo>
                <a:lnTo>
                  <a:pt x="150876" y="24396"/>
                </a:lnTo>
                <a:lnTo>
                  <a:pt x="115824" y="24396"/>
                </a:lnTo>
                <a:lnTo>
                  <a:pt x="108204" y="22872"/>
                </a:lnTo>
                <a:lnTo>
                  <a:pt x="100584" y="22872"/>
                </a:lnTo>
                <a:lnTo>
                  <a:pt x="91440" y="21348"/>
                </a:lnTo>
                <a:lnTo>
                  <a:pt x="92964" y="21348"/>
                </a:lnTo>
                <a:lnTo>
                  <a:pt x="85344" y="19824"/>
                </a:lnTo>
                <a:lnTo>
                  <a:pt x="86868" y="21348"/>
                </a:lnTo>
                <a:lnTo>
                  <a:pt x="80772" y="19824"/>
                </a:lnTo>
                <a:lnTo>
                  <a:pt x="76200" y="16776"/>
                </a:lnTo>
                <a:lnTo>
                  <a:pt x="71628" y="15252"/>
                </a:lnTo>
                <a:lnTo>
                  <a:pt x="67056" y="12204"/>
                </a:lnTo>
                <a:lnTo>
                  <a:pt x="60960" y="12204"/>
                </a:lnTo>
                <a:lnTo>
                  <a:pt x="57912" y="18300"/>
                </a:lnTo>
                <a:lnTo>
                  <a:pt x="59436" y="21348"/>
                </a:lnTo>
                <a:lnTo>
                  <a:pt x="62484" y="22872"/>
                </a:lnTo>
                <a:lnTo>
                  <a:pt x="71628" y="25920"/>
                </a:lnTo>
                <a:lnTo>
                  <a:pt x="76200" y="28968"/>
                </a:lnTo>
                <a:lnTo>
                  <a:pt x="82296" y="32016"/>
                </a:lnTo>
                <a:lnTo>
                  <a:pt x="88392" y="33540"/>
                </a:lnTo>
                <a:lnTo>
                  <a:pt x="89916" y="35064"/>
                </a:lnTo>
                <a:lnTo>
                  <a:pt x="97536" y="36588"/>
                </a:lnTo>
                <a:lnTo>
                  <a:pt x="105156" y="39636"/>
                </a:lnTo>
                <a:lnTo>
                  <a:pt x="114300" y="39636"/>
                </a:lnTo>
                <a:lnTo>
                  <a:pt x="123444" y="41160"/>
                </a:lnTo>
                <a:lnTo>
                  <a:pt x="131064" y="42684"/>
                </a:lnTo>
                <a:lnTo>
                  <a:pt x="152400" y="42684"/>
                </a:lnTo>
                <a:lnTo>
                  <a:pt x="161544" y="41160"/>
                </a:lnTo>
                <a:lnTo>
                  <a:pt x="172212" y="41160"/>
                </a:lnTo>
                <a:lnTo>
                  <a:pt x="181356" y="39636"/>
                </a:lnTo>
                <a:lnTo>
                  <a:pt x="182880" y="39636"/>
                </a:lnTo>
                <a:lnTo>
                  <a:pt x="193548" y="36588"/>
                </a:lnTo>
                <a:lnTo>
                  <a:pt x="202692" y="33540"/>
                </a:lnTo>
                <a:lnTo>
                  <a:pt x="214884" y="30492"/>
                </a:lnTo>
                <a:lnTo>
                  <a:pt x="225552" y="25920"/>
                </a:lnTo>
                <a:lnTo>
                  <a:pt x="227076" y="24396"/>
                </a:lnTo>
                <a:lnTo>
                  <a:pt x="228600" y="21348"/>
                </a:lnTo>
                <a:lnTo>
                  <a:pt x="228600" y="198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19044" y="3904488"/>
            <a:ext cx="208915" cy="33655"/>
          </a:xfrm>
          <a:custGeom>
            <a:avLst/>
            <a:gdLst/>
            <a:ahLst/>
            <a:cxnLst/>
            <a:rect l="l" t="t" r="r" b="b"/>
            <a:pathLst>
              <a:path w="208914" h="33654">
                <a:moveTo>
                  <a:pt x="94488" y="13716"/>
                </a:moveTo>
                <a:lnTo>
                  <a:pt x="28956" y="13716"/>
                </a:lnTo>
                <a:lnTo>
                  <a:pt x="18288" y="12192"/>
                </a:lnTo>
                <a:lnTo>
                  <a:pt x="10668" y="9144"/>
                </a:lnTo>
                <a:lnTo>
                  <a:pt x="1524" y="7620"/>
                </a:lnTo>
                <a:lnTo>
                  <a:pt x="0" y="6096"/>
                </a:lnTo>
                <a:lnTo>
                  <a:pt x="0" y="1524"/>
                </a:lnTo>
                <a:lnTo>
                  <a:pt x="1524" y="0"/>
                </a:lnTo>
                <a:lnTo>
                  <a:pt x="3048" y="1524"/>
                </a:lnTo>
                <a:lnTo>
                  <a:pt x="12192" y="3048"/>
                </a:lnTo>
                <a:lnTo>
                  <a:pt x="19812" y="6096"/>
                </a:lnTo>
                <a:lnTo>
                  <a:pt x="38100" y="9144"/>
                </a:lnTo>
                <a:lnTo>
                  <a:pt x="47244" y="9144"/>
                </a:lnTo>
                <a:lnTo>
                  <a:pt x="56388" y="10668"/>
                </a:lnTo>
                <a:lnTo>
                  <a:pt x="74676" y="10668"/>
                </a:lnTo>
                <a:lnTo>
                  <a:pt x="85344" y="12192"/>
                </a:lnTo>
                <a:lnTo>
                  <a:pt x="94488" y="13716"/>
                </a:lnTo>
                <a:close/>
              </a:path>
              <a:path w="208914" h="33654">
                <a:moveTo>
                  <a:pt x="124968" y="33528"/>
                </a:moveTo>
                <a:lnTo>
                  <a:pt x="114300" y="33528"/>
                </a:lnTo>
                <a:lnTo>
                  <a:pt x="102108" y="32004"/>
                </a:lnTo>
                <a:lnTo>
                  <a:pt x="92964" y="30480"/>
                </a:lnTo>
                <a:lnTo>
                  <a:pt x="82296" y="28956"/>
                </a:lnTo>
                <a:lnTo>
                  <a:pt x="73152" y="27432"/>
                </a:lnTo>
                <a:lnTo>
                  <a:pt x="71628" y="25908"/>
                </a:lnTo>
                <a:lnTo>
                  <a:pt x="62484" y="22860"/>
                </a:lnTo>
                <a:lnTo>
                  <a:pt x="54864" y="19812"/>
                </a:lnTo>
                <a:lnTo>
                  <a:pt x="45720" y="18288"/>
                </a:lnTo>
                <a:lnTo>
                  <a:pt x="36576" y="15240"/>
                </a:lnTo>
                <a:lnTo>
                  <a:pt x="27432" y="13716"/>
                </a:lnTo>
                <a:lnTo>
                  <a:pt x="123444" y="13716"/>
                </a:lnTo>
                <a:lnTo>
                  <a:pt x="135636" y="12192"/>
                </a:lnTo>
                <a:lnTo>
                  <a:pt x="146304" y="10668"/>
                </a:lnTo>
                <a:lnTo>
                  <a:pt x="158496" y="10668"/>
                </a:lnTo>
                <a:lnTo>
                  <a:pt x="169164" y="9144"/>
                </a:lnTo>
                <a:lnTo>
                  <a:pt x="179831" y="6096"/>
                </a:lnTo>
                <a:lnTo>
                  <a:pt x="188976" y="4572"/>
                </a:lnTo>
                <a:lnTo>
                  <a:pt x="204216" y="4572"/>
                </a:lnTo>
                <a:lnTo>
                  <a:pt x="207264" y="6096"/>
                </a:lnTo>
                <a:lnTo>
                  <a:pt x="207264" y="9144"/>
                </a:lnTo>
                <a:lnTo>
                  <a:pt x="208788" y="12192"/>
                </a:lnTo>
                <a:lnTo>
                  <a:pt x="207264" y="15240"/>
                </a:lnTo>
                <a:lnTo>
                  <a:pt x="204216" y="15240"/>
                </a:lnTo>
                <a:lnTo>
                  <a:pt x="195072" y="21336"/>
                </a:lnTo>
                <a:lnTo>
                  <a:pt x="193548" y="21336"/>
                </a:lnTo>
                <a:lnTo>
                  <a:pt x="184404" y="24384"/>
                </a:lnTo>
                <a:lnTo>
                  <a:pt x="173736" y="27432"/>
                </a:lnTo>
                <a:lnTo>
                  <a:pt x="172212" y="27432"/>
                </a:lnTo>
                <a:lnTo>
                  <a:pt x="161543" y="30480"/>
                </a:lnTo>
                <a:lnTo>
                  <a:pt x="147828" y="30480"/>
                </a:lnTo>
                <a:lnTo>
                  <a:pt x="137160" y="32004"/>
                </a:lnTo>
                <a:lnTo>
                  <a:pt x="124968" y="335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04616" y="3892295"/>
            <a:ext cx="212090" cy="43180"/>
          </a:xfrm>
          <a:custGeom>
            <a:avLst/>
            <a:gdLst/>
            <a:ahLst/>
            <a:cxnLst/>
            <a:rect l="l" t="t" r="r" b="b"/>
            <a:pathLst>
              <a:path w="212089" h="43179">
                <a:moveTo>
                  <a:pt x="189484" y="24384"/>
                </a:moveTo>
                <a:lnTo>
                  <a:pt x="65532" y="24384"/>
                </a:lnTo>
                <a:lnTo>
                  <a:pt x="74676" y="22860"/>
                </a:lnTo>
                <a:lnTo>
                  <a:pt x="109728" y="22860"/>
                </a:lnTo>
                <a:lnTo>
                  <a:pt x="131064" y="19812"/>
                </a:lnTo>
                <a:lnTo>
                  <a:pt x="141732" y="16764"/>
                </a:lnTo>
                <a:lnTo>
                  <a:pt x="152400" y="15240"/>
                </a:lnTo>
                <a:lnTo>
                  <a:pt x="164592" y="12192"/>
                </a:lnTo>
                <a:lnTo>
                  <a:pt x="163067" y="12192"/>
                </a:lnTo>
                <a:lnTo>
                  <a:pt x="175260" y="7620"/>
                </a:lnTo>
                <a:lnTo>
                  <a:pt x="199643" y="1524"/>
                </a:lnTo>
                <a:lnTo>
                  <a:pt x="204216" y="0"/>
                </a:lnTo>
                <a:lnTo>
                  <a:pt x="208788" y="3048"/>
                </a:lnTo>
                <a:lnTo>
                  <a:pt x="210312" y="7620"/>
                </a:lnTo>
                <a:lnTo>
                  <a:pt x="211836" y="10668"/>
                </a:lnTo>
                <a:lnTo>
                  <a:pt x="208788" y="15240"/>
                </a:lnTo>
                <a:lnTo>
                  <a:pt x="205740" y="18288"/>
                </a:lnTo>
                <a:lnTo>
                  <a:pt x="189484" y="24384"/>
                </a:lnTo>
                <a:close/>
              </a:path>
              <a:path w="212089" h="43179">
                <a:moveTo>
                  <a:pt x="111252" y="42672"/>
                </a:moveTo>
                <a:lnTo>
                  <a:pt x="97536" y="42672"/>
                </a:lnTo>
                <a:lnTo>
                  <a:pt x="86868" y="41148"/>
                </a:lnTo>
                <a:lnTo>
                  <a:pt x="85344" y="41148"/>
                </a:lnTo>
                <a:lnTo>
                  <a:pt x="74676" y="38100"/>
                </a:lnTo>
                <a:lnTo>
                  <a:pt x="73152" y="38100"/>
                </a:lnTo>
                <a:lnTo>
                  <a:pt x="64008" y="36576"/>
                </a:lnTo>
                <a:lnTo>
                  <a:pt x="54864" y="32004"/>
                </a:lnTo>
                <a:lnTo>
                  <a:pt x="47244" y="30480"/>
                </a:lnTo>
                <a:lnTo>
                  <a:pt x="38100" y="27432"/>
                </a:lnTo>
                <a:lnTo>
                  <a:pt x="22860" y="24384"/>
                </a:lnTo>
                <a:lnTo>
                  <a:pt x="16764" y="22860"/>
                </a:lnTo>
                <a:lnTo>
                  <a:pt x="10668" y="19812"/>
                </a:lnTo>
                <a:lnTo>
                  <a:pt x="1524" y="16764"/>
                </a:lnTo>
                <a:lnTo>
                  <a:pt x="0" y="15240"/>
                </a:lnTo>
                <a:lnTo>
                  <a:pt x="0" y="13716"/>
                </a:lnTo>
                <a:lnTo>
                  <a:pt x="1524" y="12192"/>
                </a:lnTo>
                <a:lnTo>
                  <a:pt x="4572" y="12192"/>
                </a:lnTo>
                <a:lnTo>
                  <a:pt x="12192" y="15240"/>
                </a:lnTo>
                <a:lnTo>
                  <a:pt x="18288" y="16764"/>
                </a:lnTo>
                <a:lnTo>
                  <a:pt x="24384" y="19812"/>
                </a:lnTo>
                <a:lnTo>
                  <a:pt x="47244" y="24384"/>
                </a:lnTo>
                <a:lnTo>
                  <a:pt x="189484" y="24384"/>
                </a:lnTo>
                <a:lnTo>
                  <a:pt x="181355" y="27432"/>
                </a:lnTo>
                <a:lnTo>
                  <a:pt x="169164" y="30480"/>
                </a:lnTo>
                <a:lnTo>
                  <a:pt x="158496" y="35052"/>
                </a:lnTo>
                <a:lnTo>
                  <a:pt x="156972" y="35052"/>
                </a:lnTo>
                <a:lnTo>
                  <a:pt x="146304" y="36576"/>
                </a:lnTo>
                <a:lnTo>
                  <a:pt x="135636" y="39624"/>
                </a:lnTo>
                <a:lnTo>
                  <a:pt x="134112" y="39624"/>
                </a:lnTo>
                <a:lnTo>
                  <a:pt x="121920" y="41148"/>
                </a:lnTo>
                <a:lnTo>
                  <a:pt x="111252" y="42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28288" y="3875532"/>
            <a:ext cx="207645" cy="32384"/>
          </a:xfrm>
          <a:custGeom>
            <a:avLst/>
            <a:gdLst/>
            <a:ahLst/>
            <a:cxnLst/>
            <a:rect l="l" t="t" r="r" b="b"/>
            <a:pathLst>
              <a:path w="207645" h="32385">
                <a:moveTo>
                  <a:pt x="51816" y="10668"/>
                </a:moveTo>
                <a:lnTo>
                  <a:pt x="1524" y="10668"/>
                </a:lnTo>
                <a:lnTo>
                  <a:pt x="0" y="7620"/>
                </a:lnTo>
                <a:lnTo>
                  <a:pt x="0" y="1524"/>
                </a:lnTo>
                <a:lnTo>
                  <a:pt x="3048" y="0"/>
                </a:lnTo>
                <a:lnTo>
                  <a:pt x="6096" y="1524"/>
                </a:lnTo>
                <a:lnTo>
                  <a:pt x="13716" y="1524"/>
                </a:lnTo>
                <a:lnTo>
                  <a:pt x="22860" y="3048"/>
                </a:lnTo>
                <a:lnTo>
                  <a:pt x="32004" y="6096"/>
                </a:lnTo>
                <a:lnTo>
                  <a:pt x="42672" y="9144"/>
                </a:lnTo>
                <a:lnTo>
                  <a:pt x="41148" y="9144"/>
                </a:lnTo>
                <a:lnTo>
                  <a:pt x="51816" y="10668"/>
                </a:lnTo>
                <a:close/>
              </a:path>
              <a:path w="207645" h="32385">
                <a:moveTo>
                  <a:pt x="207264" y="13716"/>
                </a:moveTo>
                <a:lnTo>
                  <a:pt x="121920" y="13716"/>
                </a:lnTo>
                <a:lnTo>
                  <a:pt x="135636" y="12192"/>
                </a:lnTo>
                <a:lnTo>
                  <a:pt x="147828" y="12192"/>
                </a:lnTo>
                <a:lnTo>
                  <a:pt x="175260" y="9144"/>
                </a:lnTo>
                <a:lnTo>
                  <a:pt x="176784" y="7620"/>
                </a:lnTo>
                <a:lnTo>
                  <a:pt x="204215" y="7620"/>
                </a:lnTo>
                <a:lnTo>
                  <a:pt x="205740" y="9144"/>
                </a:lnTo>
                <a:lnTo>
                  <a:pt x="207264" y="12192"/>
                </a:lnTo>
                <a:lnTo>
                  <a:pt x="207264" y="13716"/>
                </a:lnTo>
                <a:close/>
              </a:path>
              <a:path w="207645" h="32385">
                <a:moveTo>
                  <a:pt x="205740" y="16764"/>
                </a:moveTo>
                <a:lnTo>
                  <a:pt x="30480" y="16764"/>
                </a:lnTo>
                <a:lnTo>
                  <a:pt x="21336" y="13716"/>
                </a:lnTo>
                <a:lnTo>
                  <a:pt x="12192" y="12192"/>
                </a:lnTo>
                <a:lnTo>
                  <a:pt x="4572" y="10668"/>
                </a:lnTo>
                <a:lnTo>
                  <a:pt x="64008" y="10668"/>
                </a:lnTo>
                <a:lnTo>
                  <a:pt x="74676" y="12192"/>
                </a:lnTo>
                <a:lnTo>
                  <a:pt x="97536" y="12192"/>
                </a:lnTo>
                <a:lnTo>
                  <a:pt x="109728" y="13716"/>
                </a:lnTo>
                <a:lnTo>
                  <a:pt x="207264" y="13716"/>
                </a:lnTo>
                <a:lnTo>
                  <a:pt x="205740" y="16764"/>
                </a:lnTo>
                <a:close/>
              </a:path>
              <a:path w="207645" h="32385">
                <a:moveTo>
                  <a:pt x="137160" y="32004"/>
                </a:moveTo>
                <a:lnTo>
                  <a:pt x="108204" y="32004"/>
                </a:lnTo>
                <a:lnTo>
                  <a:pt x="96012" y="30480"/>
                </a:lnTo>
                <a:lnTo>
                  <a:pt x="85344" y="28956"/>
                </a:lnTo>
                <a:lnTo>
                  <a:pt x="83820" y="28956"/>
                </a:lnTo>
                <a:lnTo>
                  <a:pt x="73152" y="27432"/>
                </a:lnTo>
                <a:lnTo>
                  <a:pt x="71628" y="27432"/>
                </a:lnTo>
                <a:lnTo>
                  <a:pt x="39624" y="18288"/>
                </a:lnTo>
                <a:lnTo>
                  <a:pt x="28956" y="16764"/>
                </a:lnTo>
                <a:lnTo>
                  <a:pt x="204215" y="16764"/>
                </a:lnTo>
                <a:lnTo>
                  <a:pt x="179832" y="25908"/>
                </a:lnTo>
                <a:lnTo>
                  <a:pt x="178308" y="25908"/>
                </a:lnTo>
                <a:lnTo>
                  <a:pt x="164591" y="28956"/>
                </a:lnTo>
                <a:lnTo>
                  <a:pt x="150876" y="30480"/>
                </a:lnTo>
                <a:lnTo>
                  <a:pt x="149352" y="30480"/>
                </a:lnTo>
                <a:lnTo>
                  <a:pt x="137160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11979" y="3861815"/>
            <a:ext cx="256540" cy="30480"/>
          </a:xfrm>
          <a:custGeom>
            <a:avLst/>
            <a:gdLst/>
            <a:ahLst/>
            <a:cxnLst/>
            <a:rect l="l" t="t" r="r" b="b"/>
            <a:pathLst>
              <a:path w="256539" h="30479">
                <a:moveTo>
                  <a:pt x="254508" y="9144"/>
                </a:moveTo>
                <a:lnTo>
                  <a:pt x="155448" y="9144"/>
                </a:lnTo>
                <a:lnTo>
                  <a:pt x="169164" y="7620"/>
                </a:lnTo>
                <a:lnTo>
                  <a:pt x="185927" y="4572"/>
                </a:lnTo>
                <a:lnTo>
                  <a:pt x="202691" y="3048"/>
                </a:lnTo>
                <a:lnTo>
                  <a:pt x="201168" y="3048"/>
                </a:lnTo>
                <a:lnTo>
                  <a:pt x="217932" y="1524"/>
                </a:lnTo>
                <a:lnTo>
                  <a:pt x="219456" y="1524"/>
                </a:lnTo>
                <a:lnTo>
                  <a:pt x="234696" y="0"/>
                </a:lnTo>
                <a:lnTo>
                  <a:pt x="252984" y="0"/>
                </a:lnTo>
                <a:lnTo>
                  <a:pt x="254508" y="1524"/>
                </a:lnTo>
                <a:lnTo>
                  <a:pt x="254508" y="4572"/>
                </a:lnTo>
                <a:lnTo>
                  <a:pt x="256032" y="6096"/>
                </a:lnTo>
                <a:lnTo>
                  <a:pt x="254508" y="9144"/>
                </a:lnTo>
                <a:close/>
              </a:path>
              <a:path w="256539" h="30479">
                <a:moveTo>
                  <a:pt x="129540" y="30480"/>
                </a:moveTo>
                <a:lnTo>
                  <a:pt x="70104" y="30480"/>
                </a:lnTo>
                <a:lnTo>
                  <a:pt x="54864" y="28956"/>
                </a:lnTo>
                <a:lnTo>
                  <a:pt x="27432" y="25908"/>
                </a:lnTo>
                <a:lnTo>
                  <a:pt x="15240" y="24384"/>
                </a:lnTo>
                <a:lnTo>
                  <a:pt x="6096" y="22860"/>
                </a:lnTo>
                <a:lnTo>
                  <a:pt x="1524" y="22860"/>
                </a:lnTo>
                <a:lnTo>
                  <a:pt x="0" y="18288"/>
                </a:lnTo>
                <a:lnTo>
                  <a:pt x="0" y="10668"/>
                </a:lnTo>
                <a:lnTo>
                  <a:pt x="4572" y="9144"/>
                </a:lnTo>
                <a:lnTo>
                  <a:pt x="18288" y="9144"/>
                </a:lnTo>
                <a:lnTo>
                  <a:pt x="28956" y="10668"/>
                </a:lnTo>
                <a:lnTo>
                  <a:pt x="56388" y="13716"/>
                </a:lnTo>
                <a:lnTo>
                  <a:pt x="241173" y="13716"/>
                </a:lnTo>
                <a:lnTo>
                  <a:pt x="237744" y="15240"/>
                </a:lnTo>
                <a:lnTo>
                  <a:pt x="222503" y="19812"/>
                </a:lnTo>
                <a:lnTo>
                  <a:pt x="220979" y="19812"/>
                </a:lnTo>
                <a:lnTo>
                  <a:pt x="204215" y="21336"/>
                </a:lnTo>
                <a:lnTo>
                  <a:pt x="187452" y="24384"/>
                </a:lnTo>
                <a:lnTo>
                  <a:pt x="156972" y="27432"/>
                </a:lnTo>
                <a:lnTo>
                  <a:pt x="129540" y="30480"/>
                </a:lnTo>
                <a:close/>
              </a:path>
              <a:path w="256539" h="30479">
                <a:moveTo>
                  <a:pt x="241173" y="13716"/>
                </a:moveTo>
                <a:lnTo>
                  <a:pt x="99060" y="13716"/>
                </a:lnTo>
                <a:lnTo>
                  <a:pt x="112776" y="12192"/>
                </a:lnTo>
                <a:lnTo>
                  <a:pt x="114300" y="12192"/>
                </a:lnTo>
                <a:lnTo>
                  <a:pt x="141732" y="9144"/>
                </a:lnTo>
                <a:lnTo>
                  <a:pt x="251460" y="9144"/>
                </a:lnTo>
                <a:lnTo>
                  <a:pt x="241173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662427" y="4259579"/>
            <a:ext cx="38100" cy="20320"/>
          </a:xfrm>
          <a:custGeom>
            <a:avLst/>
            <a:gdLst/>
            <a:ahLst/>
            <a:cxnLst/>
            <a:rect l="l" t="t" r="r" b="b"/>
            <a:pathLst>
              <a:path w="38100" h="20320">
                <a:moveTo>
                  <a:pt x="1524" y="4572"/>
                </a:moveTo>
                <a:lnTo>
                  <a:pt x="3048" y="1524"/>
                </a:lnTo>
                <a:lnTo>
                  <a:pt x="9144" y="0"/>
                </a:lnTo>
                <a:lnTo>
                  <a:pt x="3048" y="3048"/>
                </a:lnTo>
                <a:lnTo>
                  <a:pt x="1524" y="4572"/>
                </a:lnTo>
                <a:close/>
              </a:path>
              <a:path w="38100" h="20320">
                <a:moveTo>
                  <a:pt x="11684" y="18796"/>
                </a:moveTo>
                <a:lnTo>
                  <a:pt x="10668" y="18288"/>
                </a:lnTo>
                <a:lnTo>
                  <a:pt x="7620" y="18288"/>
                </a:lnTo>
                <a:lnTo>
                  <a:pt x="5334" y="17526"/>
                </a:lnTo>
                <a:lnTo>
                  <a:pt x="4572" y="16764"/>
                </a:lnTo>
                <a:lnTo>
                  <a:pt x="2286" y="15240"/>
                </a:lnTo>
                <a:lnTo>
                  <a:pt x="0" y="10668"/>
                </a:lnTo>
                <a:lnTo>
                  <a:pt x="0" y="9144"/>
                </a:lnTo>
                <a:lnTo>
                  <a:pt x="1524" y="4572"/>
                </a:lnTo>
                <a:lnTo>
                  <a:pt x="3048" y="3048"/>
                </a:lnTo>
                <a:lnTo>
                  <a:pt x="9144" y="0"/>
                </a:lnTo>
                <a:lnTo>
                  <a:pt x="12192" y="1524"/>
                </a:lnTo>
                <a:lnTo>
                  <a:pt x="15240" y="1524"/>
                </a:lnTo>
                <a:lnTo>
                  <a:pt x="16764" y="3048"/>
                </a:lnTo>
                <a:lnTo>
                  <a:pt x="19812" y="7620"/>
                </a:lnTo>
                <a:lnTo>
                  <a:pt x="21336" y="9144"/>
                </a:lnTo>
                <a:lnTo>
                  <a:pt x="21336" y="10668"/>
                </a:lnTo>
                <a:lnTo>
                  <a:pt x="19812" y="10668"/>
                </a:lnTo>
                <a:lnTo>
                  <a:pt x="16764" y="15240"/>
                </a:lnTo>
                <a:lnTo>
                  <a:pt x="13716" y="18288"/>
                </a:lnTo>
                <a:lnTo>
                  <a:pt x="11684" y="18796"/>
                </a:lnTo>
                <a:close/>
              </a:path>
              <a:path w="38100" h="20320">
                <a:moveTo>
                  <a:pt x="15240" y="1524"/>
                </a:moveTo>
                <a:lnTo>
                  <a:pt x="12192" y="1524"/>
                </a:lnTo>
                <a:lnTo>
                  <a:pt x="9144" y="0"/>
                </a:lnTo>
                <a:lnTo>
                  <a:pt x="13716" y="0"/>
                </a:lnTo>
                <a:lnTo>
                  <a:pt x="15240" y="1524"/>
                </a:lnTo>
                <a:close/>
              </a:path>
              <a:path w="38100" h="20320">
                <a:moveTo>
                  <a:pt x="18288" y="19812"/>
                </a:moveTo>
                <a:lnTo>
                  <a:pt x="13716" y="19812"/>
                </a:lnTo>
                <a:lnTo>
                  <a:pt x="11684" y="18796"/>
                </a:lnTo>
                <a:lnTo>
                  <a:pt x="13716" y="18288"/>
                </a:lnTo>
                <a:lnTo>
                  <a:pt x="16764" y="15240"/>
                </a:lnTo>
                <a:lnTo>
                  <a:pt x="19812" y="10668"/>
                </a:lnTo>
                <a:lnTo>
                  <a:pt x="21336" y="10668"/>
                </a:lnTo>
                <a:lnTo>
                  <a:pt x="21336" y="9144"/>
                </a:lnTo>
                <a:lnTo>
                  <a:pt x="19812" y="7620"/>
                </a:lnTo>
                <a:lnTo>
                  <a:pt x="16764" y="3048"/>
                </a:lnTo>
                <a:lnTo>
                  <a:pt x="15240" y="1524"/>
                </a:lnTo>
                <a:lnTo>
                  <a:pt x="18288" y="1524"/>
                </a:lnTo>
                <a:lnTo>
                  <a:pt x="21336" y="3048"/>
                </a:lnTo>
                <a:lnTo>
                  <a:pt x="35052" y="3048"/>
                </a:lnTo>
                <a:lnTo>
                  <a:pt x="36576" y="4572"/>
                </a:lnTo>
                <a:lnTo>
                  <a:pt x="38100" y="9144"/>
                </a:lnTo>
                <a:lnTo>
                  <a:pt x="38100" y="12192"/>
                </a:lnTo>
                <a:lnTo>
                  <a:pt x="36576" y="15240"/>
                </a:lnTo>
                <a:lnTo>
                  <a:pt x="33528" y="16764"/>
                </a:lnTo>
                <a:lnTo>
                  <a:pt x="28956" y="18288"/>
                </a:lnTo>
                <a:lnTo>
                  <a:pt x="21336" y="18288"/>
                </a:lnTo>
                <a:lnTo>
                  <a:pt x="18288" y="19812"/>
                </a:lnTo>
                <a:close/>
              </a:path>
              <a:path w="38100" h="20320">
                <a:moveTo>
                  <a:pt x="0" y="9144"/>
                </a:moveTo>
                <a:lnTo>
                  <a:pt x="0" y="6096"/>
                </a:lnTo>
                <a:lnTo>
                  <a:pt x="1524" y="4572"/>
                </a:lnTo>
                <a:lnTo>
                  <a:pt x="0" y="9144"/>
                </a:lnTo>
                <a:close/>
              </a:path>
              <a:path w="38100" h="20320">
                <a:moveTo>
                  <a:pt x="2286" y="15240"/>
                </a:moveTo>
                <a:lnTo>
                  <a:pt x="0" y="13716"/>
                </a:lnTo>
                <a:lnTo>
                  <a:pt x="0" y="10668"/>
                </a:lnTo>
                <a:lnTo>
                  <a:pt x="2286" y="15240"/>
                </a:lnTo>
                <a:close/>
              </a:path>
              <a:path w="38100" h="20320">
                <a:moveTo>
                  <a:pt x="5334" y="17526"/>
                </a:moveTo>
                <a:lnTo>
                  <a:pt x="3048" y="16764"/>
                </a:lnTo>
                <a:lnTo>
                  <a:pt x="2286" y="15240"/>
                </a:lnTo>
                <a:lnTo>
                  <a:pt x="4572" y="16764"/>
                </a:lnTo>
                <a:lnTo>
                  <a:pt x="5334" y="17526"/>
                </a:lnTo>
                <a:close/>
              </a:path>
              <a:path w="38100" h="20320">
                <a:moveTo>
                  <a:pt x="7620" y="19812"/>
                </a:moveTo>
                <a:lnTo>
                  <a:pt x="5334" y="17526"/>
                </a:lnTo>
                <a:lnTo>
                  <a:pt x="7620" y="18288"/>
                </a:lnTo>
                <a:lnTo>
                  <a:pt x="10668" y="18288"/>
                </a:lnTo>
                <a:lnTo>
                  <a:pt x="11684" y="18796"/>
                </a:lnTo>
                <a:lnTo>
                  <a:pt x="7620" y="19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76727" y="4245864"/>
            <a:ext cx="216535" cy="35560"/>
          </a:xfrm>
          <a:custGeom>
            <a:avLst/>
            <a:gdLst/>
            <a:ahLst/>
            <a:cxnLst/>
            <a:rect l="l" t="t" r="r" b="b"/>
            <a:pathLst>
              <a:path w="216535" h="35560">
                <a:moveTo>
                  <a:pt x="202691" y="15240"/>
                </a:moveTo>
                <a:lnTo>
                  <a:pt x="143256" y="15240"/>
                </a:lnTo>
                <a:lnTo>
                  <a:pt x="153924" y="13716"/>
                </a:lnTo>
                <a:lnTo>
                  <a:pt x="152400" y="13716"/>
                </a:lnTo>
                <a:lnTo>
                  <a:pt x="184403" y="4572"/>
                </a:lnTo>
                <a:lnTo>
                  <a:pt x="196596" y="1524"/>
                </a:lnTo>
                <a:lnTo>
                  <a:pt x="198120" y="1524"/>
                </a:lnTo>
                <a:lnTo>
                  <a:pt x="210312" y="0"/>
                </a:lnTo>
                <a:lnTo>
                  <a:pt x="211836" y="0"/>
                </a:lnTo>
                <a:lnTo>
                  <a:pt x="214884" y="1524"/>
                </a:lnTo>
                <a:lnTo>
                  <a:pt x="214884" y="3048"/>
                </a:lnTo>
                <a:lnTo>
                  <a:pt x="216408" y="6096"/>
                </a:lnTo>
                <a:lnTo>
                  <a:pt x="214884" y="9144"/>
                </a:lnTo>
                <a:lnTo>
                  <a:pt x="213360" y="9144"/>
                </a:lnTo>
                <a:lnTo>
                  <a:pt x="202691" y="15240"/>
                </a:lnTo>
                <a:close/>
              </a:path>
              <a:path w="216535" h="35560">
                <a:moveTo>
                  <a:pt x="54864" y="18288"/>
                </a:moveTo>
                <a:lnTo>
                  <a:pt x="1524" y="18288"/>
                </a:lnTo>
                <a:lnTo>
                  <a:pt x="0" y="15240"/>
                </a:lnTo>
                <a:lnTo>
                  <a:pt x="0" y="13716"/>
                </a:lnTo>
                <a:lnTo>
                  <a:pt x="1524" y="10668"/>
                </a:lnTo>
                <a:lnTo>
                  <a:pt x="3048" y="9144"/>
                </a:lnTo>
                <a:lnTo>
                  <a:pt x="6096" y="9144"/>
                </a:lnTo>
                <a:lnTo>
                  <a:pt x="13716" y="10668"/>
                </a:lnTo>
                <a:lnTo>
                  <a:pt x="18288" y="12192"/>
                </a:lnTo>
                <a:lnTo>
                  <a:pt x="24384" y="12192"/>
                </a:lnTo>
                <a:lnTo>
                  <a:pt x="54864" y="18288"/>
                </a:lnTo>
                <a:close/>
              </a:path>
              <a:path w="216535" h="35560">
                <a:moveTo>
                  <a:pt x="188976" y="19812"/>
                </a:moveTo>
                <a:lnTo>
                  <a:pt x="105156" y="19812"/>
                </a:lnTo>
                <a:lnTo>
                  <a:pt x="104394" y="19703"/>
                </a:lnTo>
                <a:lnTo>
                  <a:pt x="114300" y="18288"/>
                </a:lnTo>
                <a:lnTo>
                  <a:pt x="132588" y="15240"/>
                </a:lnTo>
                <a:lnTo>
                  <a:pt x="201167" y="15240"/>
                </a:lnTo>
                <a:lnTo>
                  <a:pt x="188976" y="19812"/>
                </a:lnTo>
                <a:close/>
              </a:path>
              <a:path w="216535" h="35560">
                <a:moveTo>
                  <a:pt x="115824" y="35052"/>
                </a:moveTo>
                <a:lnTo>
                  <a:pt x="92964" y="35052"/>
                </a:lnTo>
                <a:lnTo>
                  <a:pt x="82296" y="33528"/>
                </a:lnTo>
                <a:lnTo>
                  <a:pt x="64008" y="30480"/>
                </a:lnTo>
                <a:lnTo>
                  <a:pt x="62484" y="30480"/>
                </a:lnTo>
                <a:lnTo>
                  <a:pt x="53340" y="27432"/>
                </a:lnTo>
                <a:lnTo>
                  <a:pt x="45720" y="25908"/>
                </a:lnTo>
                <a:lnTo>
                  <a:pt x="36576" y="24384"/>
                </a:lnTo>
                <a:lnTo>
                  <a:pt x="38100" y="24384"/>
                </a:lnTo>
                <a:lnTo>
                  <a:pt x="22860" y="21336"/>
                </a:lnTo>
                <a:lnTo>
                  <a:pt x="16764" y="21336"/>
                </a:lnTo>
                <a:lnTo>
                  <a:pt x="12192" y="19812"/>
                </a:lnTo>
                <a:lnTo>
                  <a:pt x="4572" y="18288"/>
                </a:lnTo>
                <a:lnTo>
                  <a:pt x="94488" y="18288"/>
                </a:lnTo>
                <a:lnTo>
                  <a:pt x="104394" y="19703"/>
                </a:lnTo>
                <a:lnTo>
                  <a:pt x="103632" y="19812"/>
                </a:lnTo>
                <a:lnTo>
                  <a:pt x="190500" y="19812"/>
                </a:lnTo>
                <a:lnTo>
                  <a:pt x="178308" y="22860"/>
                </a:lnTo>
                <a:lnTo>
                  <a:pt x="169164" y="27432"/>
                </a:lnTo>
                <a:lnTo>
                  <a:pt x="167640" y="27432"/>
                </a:lnTo>
                <a:lnTo>
                  <a:pt x="156972" y="30480"/>
                </a:lnTo>
                <a:lnTo>
                  <a:pt x="146304" y="32004"/>
                </a:lnTo>
                <a:lnTo>
                  <a:pt x="144780" y="32004"/>
                </a:lnTo>
                <a:lnTo>
                  <a:pt x="135636" y="33528"/>
                </a:lnTo>
                <a:lnTo>
                  <a:pt x="124968" y="33528"/>
                </a:lnTo>
                <a:lnTo>
                  <a:pt x="115824" y="35052"/>
                </a:lnTo>
                <a:close/>
              </a:path>
              <a:path w="216535" h="35560">
                <a:moveTo>
                  <a:pt x="105156" y="19812"/>
                </a:moveTo>
                <a:lnTo>
                  <a:pt x="103632" y="19812"/>
                </a:lnTo>
                <a:lnTo>
                  <a:pt x="104394" y="19703"/>
                </a:lnTo>
                <a:lnTo>
                  <a:pt x="105156" y="19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84576" y="4226052"/>
            <a:ext cx="180340" cy="43180"/>
          </a:xfrm>
          <a:custGeom>
            <a:avLst/>
            <a:gdLst/>
            <a:ahLst/>
            <a:cxnLst/>
            <a:rect l="l" t="t" r="r" b="b"/>
            <a:pathLst>
              <a:path w="180339" h="43179">
                <a:moveTo>
                  <a:pt x="21336" y="19812"/>
                </a:moveTo>
                <a:lnTo>
                  <a:pt x="15240" y="16764"/>
                </a:lnTo>
                <a:lnTo>
                  <a:pt x="10668" y="15240"/>
                </a:lnTo>
                <a:lnTo>
                  <a:pt x="4572" y="13716"/>
                </a:lnTo>
                <a:lnTo>
                  <a:pt x="1524" y="12192"/>
                </a:lnTo>
                <a:lnTo>
                  <a:pt x="0" y="9144"/>
                </a:lnTo>
                <a:lnTo>
                  <a:pt x="0" y="6096"/>
                </a:lnTo>
                <a:lnTo>
                  <a:pt x="1524" y="1524"/>
                </a:lnTo>
                <a:lnTo>
                  <a:pt x="4572" y="0"/>
                </a:lnTo>
                <a:lnTo>
                  <a:pt x="7620" y="1524"/>
                </a:lnTo>
                <a:lnTo>
                  <a:pt x="15240" y="3048"/>
                </a:lnTo>
                <a:lnTo>
                  <a:pt x="19812" y="4572"/>
                </a:lnTo>
                <a:lnTo>
                  <a:pt x="25908" y="6096"/>
                </a:lnTo>
                <a:lnTo>
                  <a:pt x="32004" y="9144"/>
                </a:lnTo>
                <a:lnTo>
                  <a:pt x="30480" y="9144"/>
                </a:lnTo>
                <a:lnTo>
                  <a:pt x="36576" y="10668"/>
                </a:lnTo>
                <a:lnTo>
                  <a:pt x="42672" y="13716"/>
                </a:lnTo>
                <a:lnTo>
                  <a:pt x="54864" y="16764"/>
                </a:lnTo>
                <a:lnTo>
                  <a:pt x="59436" y="16764"/>
                </a:lnTo>
                <a:lnTo>
                  <a:pt x="67056" y="18288"/>
                </a:lnTo>
                <a:lnTo>
                  <a:pt x="19812" y="18288"/>
                </a:lnTo>
                <a:lnTo>
                  <a:pt x="21336" y="19812"/>
                </a:lnTo>
                <a:close/>
              </a:path>
              <a:path w="180339" h="43179">
                <a:moveTo>
                  <a:pt x="164591" y="22860"/>
                </a:moveTo>
                <a:lnTo>
                  <a:pt x="96012" y="22860"/>
                </a:lnTo>
                <a:lnTo>
                  <a:pt x="95319" y="22721"/>
                </a:lnTo>
                <a:lnTo>
                  <a:pt x="103632" y="21336"/>
                </a:lnTo>
                <a:lnTo>
                  <a:pt x="111252" y="21336"/>
                </a:lnTo>
                <a:lnTo>
                  <a:pt x="129540" y="18288"/>
                </a:lnTo>
                <a:lnTo>
                  <a:pt x="147828" y="12192"/>
                </a:lnTo>
                <a:lnTo>
                  <a:pt x="169164" y="3048"/>
                </a:lnTo>
                <a:lnTo>
                  <a:pt x="172212" y="1524"/>
                </a:lnTo>
                <a:lnTo>
                  <a:pt x="176784" y="4572"/>
                </a:lnTo>
                <a:lnTo>
                  <a:pt x="178308" y="7620"/>
                </a:lnTo>
                <a:lnTo>
                  <a:pt x="179832" y="12192"/>
                </a:lnTo>
                <a:lnTo>
                  <a:pt x="178308" y="16764"/>
                </a:lnTo>
                <a:lnTo>
                  <a:pt x="175260" y="18288"/>
                </a:lnTo>
                <a:lnTo>
                  <a:pt x="164591" y="22860"/>
                </a:lnTo>
                <a:close/>
              </a:path>
              <a:path w="180339" h="43179">
                <a:moveTo>
                  <a:pt x="96012" y="42672"/>
                </a:moveTo>
                <a:lnTo>
                  <a:pt x="92964" y="42672"/>
                </a:lnTo>
                <a:lnTo>
                  <a:pt x="77724" y="39624"/>
                </a:lnTo>
                <a:lnTo>
                  <a:pt x="76200" y="39624"/>
                </a:lnTo>
                <a:lnTo>
                  <a:pt x="68580" y="38100"/>
                </a:lnTo>
                <a:lnTo>
                  <a:pt x="62484" y="35052"/>
                </a:lnTo>
                <a:lnTo>
                  <a:pt x="56388" y="33528"/>
                </a:lnTo>
                <a:lnTo>
                  <a:pt x="54864" y="33528"/>
                </a:lnTo>
                <a:lnTo>
                  <a:pt x="50292" y="30480"/>
                </a:lnTo>
                <a:lnTo>
                  <a:pt x="48768" y="30480"/>
                </a:lnTo>
                <a:lnTo>
                  <a:pt x="44196" y="28956"/>
                </a:lnTo>
                <a:lnTo>
                  <a:pt x="38100" y="25908"/>
                </a:lnTo>
                <a:lnTo>
                  <a:pt x="32004" y="24384"/>
                </a:lnTo>
                <a:lnTo>
                  <a:pt x="19812" y="18288"/>
                </a:lnTo>
                <a:lnTo>
                  <a:pt x="67056" y="18288"/>
                </a:lnTo>
                <a:lnTo>
                  <a:pt x="73152" y="19812"/>
                </a:lnTo>
                <a:lnTo>
                  <a:pt x="80772" y="21336"/>
                </a:lnTo>
                <a:lnTo>
                  <a:pt x="88392" y="21336"/>
                </a:lnTo>
                <a:lnTo>
                  <a:pt x="95319" y="22721"/>
                </a:lnTo>
                <a:lnTo>
                  <a:pt x="94488" y="22860"/>
                </a:lnTo>
                <a:lnTo>
                  <a:pt x="164591" y="22860"/>
                </a:lnTo>
                <a:lnTo>
                  <a:pt x="155448" y="27432"/>
                </a:lnTo>
                <a:lnTo>
                  <a:pt x="155448" y="28956"/>
                </a:lnTo>
                <a:lnTo>
                  <a:pt x="144780" y="32004"/>
                </a:lnTo>
                <a:lnTo>
                  <a:pt x="144780" y="33528"/>
                </a:lnTo>
                <a:lnTo>
                  <a:pt x="135636" y="36576"/>
                </a:lnTo>
                <a:lnTo>
                  <a:pt x="134112" y="36576"/>
                </a:lnTo>
                <a:lnTo>
                  <a:pt x="123444" y="39624"/>
                </a:lnTo>
                <a:lnTo>
                  <a:pt x="114300" y="41148"/>
                </a:lnTo>
                <a:lnTo>
                  <a:pt x="105156" y="41148"/>
                </a:lnTo>
                <a:lnTo>
                  <a:pt x="96012" y="42672"/>
                </a:lnTo>
                <a:close/>
              </a:path>
              <a:path w="180339" h="43179">
                <a:moveTo>
                  <a:pt x="96012" y="22860"/>
                </a:moveTo>
                <a:lnTo>
                  <a:pt x="94488" y="22860"/>
                </a:lnTo>
                <a:lnTo>
                  <a:pt x="95319" y="22721"/>
                </a:lnTo>
                <a:lnTo>
                  <a:pt x="96012" y="22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39667" y="4206240"/>
            <a:ext cx="201295" cy="36830"/>
          </a:xfrm>
          <a:custGeom>
            <a:avLst/>
            <a:gdLst/>
            <a:ahLst/>
            <a:cxnLst/>
            <a:rect l="l" t="t" r="r" b="b"/>
            <a:pathLst>
              <a:path w="201295" h="36829">
                <a:moveTo>
                  <a:pt x="160020" y="30480"/>
                </a:moveTo>
                <a:lnTo>
                  <a:pt x="57912" y="30480"/>
                </a:lnTo>
                <a:lnTo>
                  <a:pt x="56388" y="28956"/>
                </a:lnTo>
                <a:lnTo>
                  <a:pt x="47244" y="27432"/>
                </a:lnTo>
                <a:lnTo>
                  <a:pt x="45720" y="27432"/>
                </a:lnTo>
                <a:lnTo>
                  <a:pt x="36576" y="24384"/>
                </a:lnTo>
                <a:lnTo>
                  <a:pt x="28956" y="21336"/>
                </a:lnTo>
                <a:lnTo>
                  <a:pt x="21336" y="19812"/>
                </a:lnTo>
                <a:lnTo>
                  <a:pt x="15240" y="18288"/>
                </a:lnTo>
                <a:lnTo>
                  <a:pt x="13716" y="16764"/>
                </a:lnTo>
                <a:lnTo>
                  <a:pt x="6096" y="15240"/>
                </a:lnTo>
                <a:lnTo>
                  <a:pt x="1524" y="13716"/>
                </a:lnTo>
                <a:lnTo>
                  <a:pt x="0" y="9144"/>
                </a:lnTo>
                <a:lnTo>
                  <a:pt x="1524" y="6096"/>
                </a:lnTo>
                <a:lnTo>
                  <a:pt x="1524" y="3048"/>
                </a:lnTo>
                <a:lnTo>
                  <a:pt x="6096" y="0"/>
                </a:lnTo>
                <a:lnTo>
                  <a:pt x="9144" y="1524"/>
                </a:lnTo>
                <a:lnTo>
                  <a:pt x="18288" y="3048"/>
                </a:lnTo>
                <a:lnTo>
                  <a:pt x="24384" y="4572"/>
                </a:lnTo>
                <a:lnTo>
                  <a:pt x="25908" y="4572"/>
                </a:lnTo>
                <a:lnTo>
                  <a:pt x="32004" y="6096"/>
                </a:lnTo>
                <a:lnTo>
                  <a:pt x="50292" y="12192"/>
                </a:lnTo>
                <a:lnTo>
                  <a:pt x="55626" y="12192"/>
                </a:lnTo>
                <a:lnTo>
                  <a:pt x="60960" y="13716"/>
                </a:lnTo>
                <a:lnTo>
                  <a:pt x="70104" y="13716"/>
                </a:lnTo>
                <a:lnTo>
                  <a:pt x="80772" y="15240"/>
                </a:lnTo>
                <a:lnTo>
                  <a:pt x="89916" y="16764"/>
                </a:lnTo>
                <a:lnTo>
                  <a:pt x="194310" y="16764"/>
                </a:lnTo>
                <a:lnTo>
                  <a:pt x="190500" y="19812"/>
                </a:lnTo>
                <a:lnTo>
                  <a:pt x="188976" y="19812"/>
                </a:lnTo>
                <a:lnTo>
                  <a:pt x="179832" y="24384"/>
                </a:lnTo>
                <a:lnTo>
                  <a:pt x="178308" y="24384"/>
                </a:lnTo>
                <a:lnTo>
                  <a:pt x="160020" y="30480"/>
                </a:lnTo>
                <a:close/>
              </a:path>
              <a:path w="201295" h="36829">
                <a:moveTo>
                  <a:pt x="194310" y="16764"/>
                </a:moveTo>
                <a:lnTo>
                  <a:pt x="124968" y="16764"/>
                </a:lnTo>
                <a:lnTo>
                  <a:pt x="135636" y="15240"/>
                </a:lnTo>
                <a:lnTo>
                  <a:pt x="144780" y="13716"/>
                </a:lnTo>
                <a:lnTo>
                  <a:pt x="153924" y="10668"/>
                </a:lnTo>
                <a:lnTo>
                  <a:pt x="155448" y="10668"/>
                </a:lnTo>
                <a:lnTo>
                  <a:pt x="173736" y="7620"/>
                </a:lnTo>
                <a:lnTo>
                  <a:pt x="182879" y="4572"/>
                </a:lnTo>
                <a:lnTo>
                  <a:pt x="184403" y="4572"/>
                </a:lnTo>
                <a:lnTo>
                  <a:pt x="195072" y="3048"/>
                </a:lnTo>
                <a:lnTo>
                  <a:pt x="196596" y="3048"/>
                </a:lnTo>
                <a:lnTo>
                  <a:pt x="199644" y="4572"/>
                </a:lnTo>
                <a:lnTo>
                  <a:pt x="201168" y="7620"/>
                </a:lnTo>
                <a:lnTo>
                  <a:pt x="201168" y="12192"/>
                </a:lnTo>
                <a:lnTo>
                  <a:pt x="198120" y="13716"/>
                </a:lnTo>
                <a:lnTo>
                  <a:pt x="194310" y="16764"/>
                </a:lnTo>
                <a:close/>
              </a:path>
              <a:path w="201295" h="36829">
                <a:moveTo>
                  <a:pt x="55626" y="12192"/>
                </a:moveTo>
                <a:lnTo>
                  <a:pt x="50292" y="12192"/>
                </a:lnTo>
                <a:lnTo>
                  <a:pt x="50292" y="10668"/>
                </a:lnTo>
                <a:lnTo>
                  <a:pt x="55626" y="12192"/>
                </a:lnTo>
                <a:close/>
              </a:path>
              <a:path w="201295" h="36829">
                <a:moveTo>
                  <a:pt x="129540" y="36576"/>
                </a:moveTo>
                <a:lnTo>
                  <a:pt x="97536" y="36576"/>
                </a:lnTo>
                <a:lnTo>
                  <a:pt x="88392" y="35052"/>
                </a:lnTo>
                <a:lnTo>
                  <a:pt x="77724" y="33528"/>
                </a:lnTo>
                <a:lnTo>
                  <a:pt x="67056" y="30480"/>
                </a:lnTo>
                <a:lnTo>
                  <a:pt x="158496" y="30480"/>
                </a:lnTo>
                <a:lnTo>
                  <a:pt x="149352" y="32004"/>
                </a:lnTo>
                <a:lnTo>
                  <a:pt x="138684" y="35052"/>
                </a:lnTo>
                <a:lnTo>
                  <a:pt x="140208" y="35052"/>
                </a:lnTo>
                <a:lnTo>
                  <a:pt x="129540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19144" y="4194048"/>
            <a:ext cx="190500" cy="35560"/>
          </a:xfrm>
          <a:custGeom>
            <a:avLst/>
            <a:gdLst/>
            <a:ahLst/>
            <a:cxnLst/>
            <a:rect l="l" t="t" r="r" b="b"/>
            <a:pathLst>
              <a:path w="190500" h="35560">
                <a:moveTo>
                  <a:pt x="73152" y="15240"/>
                </a:moveTo>
                <a:lnTo>
                  <a:pt x="3048" y="15240"/>
                </a:lnTo>
                <a:lnTo>
                  <a:pt x="0" y="10668"/>
                </a:lnTo>
                <a:lnTo>
                  <a:pt x="1524" y="6096"/>
                </a:lnTo>
                <a:lnTo>
                  <a:pt x="1524" y="3048"/>
                </a:lnTo>
                <a:lnTo>
                  <a:pt x="6096" y="0"/>
                </a:lnTo>
                <a:lnTo>
                  <a:pt x="9144" y="1524"/>
                </a:lnTo>
                <a:lnTo>
                  <a:pt x="21336" y="3048"/>
                </a:lnTo>
                <a:lnTo>
                  <a:pt x="27432" y="4572"/>
                </a:lnTo>
                <a:lnTo>
                  <a:pt x="28956" y="6096"/>
                </a:lnTo>
                <a:lnTo>
                  <a:pt x="36576" y="7620"/>
                </a:lnTo>
                <a:lnTo>
                  <a:pt x="45720" y="9144"/>
                </a:lnTo>
                <a:lnTo>
                  <a:pt x="53340" y="12192"/>
                </a:lnTo>
                <a:lnTo>
                  <a:pt x="64008" y="13716"/>
                </a:lnTo>
                <a:lnTo>
                  <a:pt x="62484" y="13716"/>
                </a:lnTo>
                <a:lnTo>
                  <a:pt x="73152" y="15240"/>
                </a:lnTo>
                <a:close/>
              </a:path>
              <a:path w="190500" h="35560">
                <a:moveTo>
                  <a:pt x="187452" y="16764"/>
                </a:moveTo>
                <a:lnTo>
                  <a:pt x="92964" y="16764"/>
                </a:lnTo>
                <a:lnTo>
                  <a:pt x="103632" y="15240"/>
                </a:lnTo>
                <a:lnTo>
                  <a:pt x="114300" y="15240"/>
                </a:lnTo>
                <a:lnTo>
                  <a:pt x="124968" y="13716"/>
                </a:lnTo>
                <a:lnTo>
                  <a:pt x="138684" y="12192"/>
                </a:lnTo>
                <a:lnTo>
                  <a:pt x="137160" y="12192"/>
                </a:lnTo>
                <a:lnTo>
                  <a:pt x="150876" y="7620"/>
                </a:lnTo>
                <a:lnTo>
                  <a:pt x="178308" y="1524"/>
                </a:lnTo>
                <a:lnTo>
                  <a:pt x="182879" y="0"/>
                </a:lnTo>
                <a:lnTo>
                  <a:pt x="187452" y="3048"/>
                </a:lnTo>
                <a:lnTo>
                  <a:pt x="190500" y="12192"/>
                </a:lnTo>
                <a:lnTo>
                  <a:pt x="187452" y="16764"/>
                </a:lnTo>
                <a:close/>
              </a:path>
              <a:path w="190500" h="35560">
                <a:moveTo>
                  <a:pt x="170688" y="22860"/>
                </a:moveTo>
                <a:lnTo>
                  <a:pt x="32004" y="22860"/>
                </a:lnTo>
                <a:lnTo>
                  <a:pt x="24384" y="19812"/>
                </a:lnTo>
                <a:lnTo>
                  <a:pt x="16764" y="18288"/>
                </a:lnTo>
                <a:lnTo>
                  <a:pt x="6096" y="15240"/>
                </a:lnTo>
                <a:lnTo>
                  <a:pt x="82296" y="15240"/>
                </a:lnTo>
                <a:lnTo>
                  <a:pt x="92964" y="16764"/>
                </a:lnTo>
                <a:lnTo>
                  <a:pt x="187452" y="16764"/>
                </a:lnTo>
                <a:lnTo>
                  <a:pt x="182879" y="18288"/>
                </a:lnTo>
                <a:lnTo>
                  <a:pt x="170688" y="22860"/>
                </a:lnTo>
                <a:close/>
              </a:path>
              <a:path w="190500" h="35560">
                <a:moveTo>
                  <a:pt x="128016" y="33528"/>
                </a:moveTo>
                <a:lnTo>
                  <a:pt x="80772" y="33528"/>
                </a:lnTo>
                <a:lnTo>
                  <a:pt x="70104" y="30480"/>
                </a:lnTo>
                <a:lnTo>
                  <a:pt x="59436" y="28956"/>
                </a:lnTo>
                <a:lnTo>
                  <a:pt x="41148" y="25908"/>
                </a:lnTo>
                <a:lnTo>
                  <a:pt x="41148" y="24384"/>
                </a:lnTo>
                <a:lnTo>
                  <a:pt x="33528" y="22860"/>
                </a:lnTo>
                <a:lnTo>
                  <a:pt x="169164" y="22860"/>
                </a:lnTo>
                <a:lnTo>
                  <a:pt x="156972" y="27432"/>
                </a:lnTo>
                <a:lnTo>
                  <a:pt x="155448" y="27432"/>
                </a:lnTo>
                <a:lnTo>
                  <a:pt x="141732" y="30480"/>
                </a:lnTo>
                <a:lnTo>
                  <a:pt x="140208" y="30480"/>
                </a:lnTo>
                <a:lnTo>
                  <a:pt x="128016" y="32004"/>
                </a:lnTo>
                <a:lnTo>
                  <a:pt x="128016" y="33528"/>
                </a:lnTo>
                <a:close/>
              </a:path>
              <a:path w="190500" h="35560">
                <a:moveTo>
                  <a:pt x="105156" y="35052"/>
                </a:moveTo>
                <a:lnTo>
                  <a:pt x="103632" y="35052"/>
                </a:lnTo>
                <a:lnTo>
                  <a:pt x="92964" y="33528"/>
                </a:lnTo>
                <a:lnTo>
                  <a:pt x="115824" y="33528"/>
                </a:lnTo>
                <a:lnTo>
                  <a:pt x="105156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53868" y="4521708"/>
            <a:ext cx="510540" cy="45720"/>
          </a:xfrm>
          <a:custGeom>
            <a:avLst/>
            <a:gdLst/>
            <a:ahLst/>
            <a:cxnLst/>
            <a:rect l="l" t="t" r="r" b="b"/>
            <a:pathLst>
              <a:path w="510539" h="45720">
                <a:moveTo>
                  <a:pt x="458724" y="32004"/>
                </a:moveTo>
                <a:lnTo>
                  <a:pt x="429768" y="32004"/>
                </a:lnTo>
                <a:lnTo>
                  <a:pt x="429768" y="30480"/>
                </a:lnTo>
                <a:lnTo>
                  <a:pt x="420624" y="30480"/>
                </a:lnTo>
                <a:lnTo>
                  <a:pt x="420624" y="28956"/>
                </a:lnTo>
                <a:lnTo>
                  <a:pt x="413004" y="27432"/>
                </a:lnTo>
                <a:lnTo>
                  <a:pt x="394716" y="24384"/>
                </a:lnTo>
                <a:lnTo>
                  <a:pt x="396240" y="24384"/>
                </a:lnTo>
                <a:lnTo>
                  <a:pt x="387096" y="21336"/>
                </a:lnTo>
                <a:lnTo>
                  <a:pt x="377952" y="19812"/>
                </a:lnTo>
                <a:lnTo>
                  <a:pt x="370332" y="18288"/>
                </a:lnTo>
                <a:lnTo>
                  <a:pt x="361188" y="16764"/>
                </a:lnTo>
                <a:lnTo>
                  <a:pt x="362711" y="16764"/>
                </a:lnTo>
                <a:lnTo>
                  <a:pt x="352044" y="15240"/>
                </a:lnTo>
                <a:lnTo>
                  <a:pt x="353568" y="15240"/>
                </a:lnTo>
                <a:lnTo>
                  <a:pt x="342900" y="13716"/>
                </a:lnTo>
                <a:lnTo>
                  <a:pt x="455676" y="13716"/>
                </a:lnTo>
                <a:lnTo>
                  <a:pt x="463296" y="12192"/>
                </a:lnTo>
                <a:lnTo>
                  <a:pt x="481584" y="9144"/>
                </a:lnTo>
                <a:lnTo>
                  <a:pt x="496824" y="3048"/>
                </a:lnTo>
                <a:lnTo>
                  <a:pt x="501396" y="0"/>
                </a:lnTo>
                <a:lnTo>
                  <a:pt x="505968" y="3048"/>
                </a:lnTo>
                <a:lnTo>
                  <a:pt x="509016" y="6096"/>
                </a:lnTo>
                <a:lnTo>
                  <a:pt x="510540" y="10668"/>
                </a:lnTo>
                <a:lnTo>
                  <a:pt x="509016" y="15240"/>
                </a:lnTo>
                <a:lnTo>
                  <a:pt x="504444" y="18288"/>
                </a:lnTo>
                <a:lnTo>
                  <a:pt x="496824" y="22860"/>
                </a:lnTo>
                <a:lnTo>
                  <a:pt x="495300" y="22860"/>
                </a:lnTo>
                <a:lnTo>
                  <a:pt x="477011" y="28956"/>
                </a:lnTo>
                <a:lnTo>
                  <a:pt x="475488" y="28956"/>
                </a:lnTo>
                <a:lnTo>
                  <a:pt x="466344" y="30480"/>
                </a:lnTo>
                <a:lnTo>
                  <a:pt x="458724" y="32004"/>
                </a:lnTo>
                <a:close/>
              </a:path>
              <a:path w="510539" h="45720">
                <a:moveTo>
                  <a:pt x="364235" y="4572"/>
                </a:moveTo>
                <a:lnTo>
                  <a:pt x="283464" y="4572"/>
                </a:lnTo>
                <a:lnTo>
                  <a:pt x="297179" y="3048"/>
                </a:lnTo>
                <a:lnTo>
                  <a:pt x="353568" y="3048"/>
                </a:lnTo>
                <a:lnTo>
                  <a:pt x="364235" y="4572"/>
                </a:lnTo>
                <a:close/>
              </a:path>
              <a:path w="510539" h="45720">
                <a:moveTo>
                  <a:pt x="173736" y="27432"/>
                </a:moveTo>
                <a:lnTo>
                  <a:pt x="27432" y="27432"/>
                </a:lnTo>
                <a:lnTo>
                  <a:pt x="27432" y="25908"/>
                </a:lnTo>
                <a:lnTo>
                  <a:pt x="42672" y="25908"/>
                </a:lnTo>
                <a:lnTo>
                  <a:pt x="50292" y="24384"/>
                </a:lnTo>
                <a:lnTo>
                  <a:pt x="65532" y="24384"/>
                </a:lnTo>
                <a:lnTo>
                  <a:pt x="74676" y="22860"/>
                </a:lnTo>
                <a:lnTo>
                  <a:pt x="83820" y="22860"/>
                </a:lnTo>
                <a:lnTo>
                  <a:pt x="94488" y="21336"/>
                </a:lnTo>
                <a:lnTo>
                  <a:pt x="117348" y="21336"/>
                </a:lnTo>
                <a:lnTo>
                  <a:pt x="129540" y="19812"/>
                </a:lnTo>
                <a:lnTo>
                  <a:pt x="140208" y="18288"/>
                </a:lnTo>
                <a:lnTo>
                  <a:pt x="149352" y="18288"/>
                </a:lnTo>
                <a:lnTo>
                  <a:pt x="160020" y="15240"/>
                </a:lnTo>
                <a:lnTo>
                  <a:pt x="161544" y="15240"/>
                </a:lnTo>
                <a:lnTo>
                  <a:pt x="172212" y="13716"/>
                </a:lnTo>
                <a:lnTo>
                  <a:pt x="184403" y="12192"/>
                </a:lnTo>
                <a:lnTo>
                  <a:pt x="198120" y="12192"/>
                </a:lnTo>
                <a:lnTo>
                  <a:pt x="210312" y="9144"/>
                </a:lnTo>
                <a:lnTo>
                  <a:pt x="224028" y="9144"/>
                </a:lnTo>
                <a:lnTo>
                  <a:pt x="269748" y="4572"/>
                </a:lnTo>
                <a:lnTo>
                  <a:pt x="373380" y="4572"/>
                </a:lnTo>
                <a:lnTo>
                  <a:pt x="381000" y="6096"/>
                </a:lnTo>
                <a:lnTo>
                  <a:pt x="399288" y="9144"/>
                </a:lnTo>
                <a:lnTo>
                  <a:pt x="414528" y="12192"/>
                </a:lnTo>
                <a:lnTo>
                  <a:pt x="423672" y="13716"/>
                </a:lnTo>
                <a:lnTo>
                  <a:pt x="284988" y="13716"/>
                </a:lnTo>
                <a:lnTo>
                  <a:pt x="254508" y="16764"/>
                </a:lnTo>
                <a:lnTo>
                  <a:pt x="256032" y="16764"/>
                </a:lnTo>
                <a:lnTo>
                  <a:pt x="225552" y="19812"/>
                </a:lnTo>
                <a:lnTo>
                  <a:pt x="211836" y="21336"/>
                </a:lnTo>
                <a:lnTo>
                  <a:pt x="199644" y="22860"/>
                </a:lnTo>
                <a:lnTo>
                  <a:pt x="199644" y="24384"/>
                </a:lnTo>
                <a:lnTo>
                  <a:pt x="185928" y="25908"/>
                </a:lnTo>
                <a:lnTo>
                  <a:pt x="173736" y="27432"/>
                </a:lnTo>
                <a:close/>
              </a:path>
              <a:path w="510539" h="45720">
                <a:moveTo>
                  <a:pt x="13716" y="44196"/>
                </a:moveTo>
                <a:lnTo>
                  <a:pt x="10668" y="44196"/>
                </a:lnTo>
                <a:lnTo>
                  <a:pt x="16764" y="38100"/>
                </a:lnTo>
                <a:lnTo>
                  <a:pt x="16764" y="35052"/>
                </a:lnTo>
                <a:lnTo>
                  <a:pt x="13716" y="32004"/>
                </a:lnTo>
                <a:lnTo>
                  <a:pt x="12192" y="28956"/>
                </a:lnTo>
                <a:lnTo>
                  <a:pt x="15240" y="28956"/>
                </a:lnTo>
                <a:lnTo>
                  <a:pt x="15240" y="27432"/>
                </a:lnTo>
                <a:lnTo>
                  <a:pt x="175260" y="27432"/>
                </a:lnTo>
                <a:lnTo>
                  <a:pt x="163067" y="28956"/>
                </a:lnTo>
                <a:lnTo>
                  <a:pt x="152400" y="32004"/>
                </a:lnTo>
                <a:lnTo>
                  <a:pt x="150876" y="32004"/>
                </a:lnTo>
                <a:lnTo>
                  <a:pt x="141732" y="33528"/>
                </a:lnTo>
                <a:lnTo>
                  <a:pt x="131064" y="35052"/>
                </a:lnTo>
                <a:lnTo>
                  <a:pt x="118872" y="36576"/>
                </a:lnTo>
                <a:lnTo>
                  <a:pt x="108204" y="36576"/>
                </a:lnTo>
                <a:lnTo>
                  <a:pt x="96012" y="38100"/>
                </a:lnTo>
                <a:lnTo>
                  <a:pt x="97536" y="38100"/>
                </a:lnTo>
                <a:lnTo>
                  <a:pt x="86868" y="39624"/>
                </a:lnTo>
                <a:lnTo>
                  <a:pt x="76200" y="39624"/>
                </a:lnTo>
                <a:lnTo>
                  <a:pt x="67056" y="41148"/>
                </a:lnTo>
                <a:lnTo>
                  <a:pt x="51816" y="41148"/>
                </a:lnTo>
                <a:lnTo>
                  <a:pt x="44196" y="42672"/>
                </a:lnTo>
                <a:lnTo>
                  <a:pt x="13716" y="42672"/>
                </a:lnTo>
                <a:lnTo>
                  <a:pt x="13716" y="44196"/>
                </a:lnTo>
                <a:close/>
              </a:path>
              <a:path w="510539" h="45720">
                <a:moveTo>
                  <a:pt x="3048" y="32004"/>
                </a:moveTo>
                <a:lnTo>
                  <a:pt x="4572" y="30480"/>
                </a:lnTo>
                <a:lnTo>
                  <a:pt x="7620" y="28956"/>
                </a:lnTo>
                <a:lnTo>
                  <a:pt x="9144" y="28956"/>
                </a:lnTo>
                <a:lnTo>
                  <a:pt x="3048" y="32004"/>
                </a:lnTo>
                <a:close/>
              </a:path>
              <a:path w="510539" h="45720">
                <a:moveTo>
                  <a:pt x="6096" y="45720"/>
                </a:moveTo>
                <a:lnTo>
                  <a:pt x="3048" y="44196"/>
                </a:lnTo>
                <a:lnTo>
                  <a:pt x="0" y="38100"/>
                </a:lnTo>
                <a:lnTo>
                  <a:pt x="0" y="36576"/>
                </a:lnTo>
                <a:lnTo>
                  <a:pt x="1524" y="33528"/>
                </a:lnTo>
                <a:lnTo>
                  <a:pt x="3048" y="32004"/>
                </a:lnTo>
                <a:lnTo>
                  <a:pt x="9144" y="28956"/>
                </a:lnTo>
                <a:lnTo>
                  <a:pt x="12192" y="28956"/>
                </a:lnTo>
                <a:lnTo>
                  <a:pt x="13716" y="32004"/>
                </a:lnTo>
                <a:lnTo>
                  <a:pt x="16764" y="35052"/>
                </a:lnTo>
                <a:lnTo>
                  <a:pt x="16764" y="38100"/>
                </a:lnTo>
                <a:lnTo>
                  <a:pt x="10668" y="44196"/>
                </a:lnTo>
                <a:lnTo>
                  <a:pt x="4572" y="44196"/>
                </a:lnTo>
                <a:lnTo>
                  <a:pt x="7010" y="45415"/>
                </a:lnTo>
                <a:lnTo>
                  <a:pt x="6096" y="45720"/>
                </a:lnTo>
                <a:close/>
              </a:path>
              <a:path w="510539" h="45720">
                <a:moveTo>
                  <a:pt x="0" y="36576"/>
                </a:moveTo>
                <a:lnTo>
                  <a:pt x="0" y="35052"/>
                </a:lnTo>
                <a:lnTo>
                  <a:pt x="1524" y="33528"/>
                </a:lnTo>
                <a:lnTo>
                  <a:pt x="0" y="36576"/>
                </a:lnTo>
                <a:close/>
              </a:path>
              <a:path w="510539" h="45720">
                <a:moveTo>
                  <a:pt x="3048" y="44196"/>
                </a:moveTo>
                <a:lnTo>
                  <a:pt x="0" y="41148"/>
                </a:lnTo>
                <a:lnTo>
                  <a:pt x="0" y="38100"/>
                </a:lnTo>
                <a:lnTo>
                  <a:pt x="3048" y="44196"/>
                </a:lnTo>
                <a:close/>
              </a:path>
              <a:path w="510539" h="45720">
                <a:moveTo>
                  <a:pt x="7010" y="45415"/>
                </a:moveTo>
                <a:lnTo>
                  <a:pt x="4572" y="44196"/>
                </a:lnTo>
                <a:lnTo>
                  <a:pt x="10668" y="44196"/>
                </a:lnTo>
                <a:lnTo>
                  <a:pt x="7010" y="45415"/>
                </a:lnTo>
                <a:close/>
              </a:path>
              <a:path w="510539" h="45720">
                <a:moveTo>
                  <a:pt x="7620" y="45720"/>
                </a:moveTo>
                <a:lnTo>
                  <a:pt x="7010" y="45415"/>
                </a:lnTo>
                <a:lnTo>
                  <a:pt x="10668" y="44196"/>
                </a:lnTo>
                <a:lnTo>
                  <a:pt x="7620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878324" y="4433316"/>
            <a:ext cx="218440" cy="32384"/>
          </a:xfrm>
          <a:custGeom>
            <a:avLst/>
            <a:gdLst/>
            <a:ahLst/>
            <a:cxnLst/>
            <a:rect l="l" t="t" r="r" b="b"/>
            <a:pathLst>
              <a:path w="218439" h="32385">
                <a:moveTo>
                  <a:pt x="201167" y="15240"/>
                </a:moveTo>
                <a:lnTo>
                  <a:pt x="83820" y="15240"/>
                </a:lnTo>
                <a:lnTo>
                  <a:pt x="96012" y="12192"/>
                </a:lnTo>
                <a:lnTo>
                  <a:pt x="109728" y="12192"/>
                </a:lnTo>
                <a:lnTo>
                  <a:pt x="120396" y="10668"/>
                </a:lnTo>
                <a:lnTo>
                  <a:pt x="144780" y="7620"/>
                </a:lnTo>
                <a:lnTo>
                  <a:pt x="158496" y="6096"/>
                </a:lnTo>
                <a:lnTo>
                  <a:pt x="156972" y="6096"/>
                </a:lnTo>
                <a:lnTo>
                  <a:pt x="170688" y="4572"/>
                </a:lnTo>
                <a:lnTo>
                  <a:pt x="169164" y="4572"/>
                </a:lnTo>
                <a:lnTo>
                  <a:pt x="182879" y="1524"/>
                </a:lnTo>
                <a:lnTo>
                  <a:pt x="198120" y="1524"/>
                </a:lnTo>
                <a:lnTo>
                  <a:pt x="211836" y="0"/>
                </a:lnTo>
                <a:lnTo>
                  <a:pt x="214884" y="0"/>
                </a:lnTo>
                <a:lnTo>
                  <a:pt x="216408" y="1524"/>
                </a:lnTo>
                <a:lnTo>
                  <a:pt x="216408" y="4572"/>
                </a:lnTo>
                <a:lnTo>
                  <a:pt x="217932" y="7620"/>
                </a:lnTo>
                <a:lnTo>
                  <a:pt x="216408" y="9144"/>
                </a:lnTo>
                <a:lnTo>
                  <a:pt x="213360" y="10668"/>
                </a:lnTo>
                <a:lnTo>
                  <a:pt x="201167" y="15240"/>
                </a:lnTo>
                <a:close/>
              </a:path>
              <a:path w="218439" h="32385">
                <a:moveTo>
                  <a:pt x="111252" y="32004"/>
                </a:moveTo>
                <a:lnTo>
                  <a:pt x="83820" y="32004"/>
                </a:lnTo>
                <a:lnTo>
                  <a:pt x="70104" y="28956"/>
                </a:lnTo>
                <a:lnTo>
                  <a:pt x="57912" y="27432"/>
                </a:lnTo>
                <a:lnTo>
                  <a:pt x="44196" y="25908"/>
                </a:lnTo>
                <a:lnTo>
                  <a:pt x="45720" y="25908"/>
                </a:lnTo>
                <a:lnTo>
                  <a:pt x="33528" y="24384"/>
                </a:lnTo>
                <a:lnTo>
                  <a:pt x="22860" y="21336"/>
                </a:lnTo>
                <a:lnTo>
                  <a:pt x="13716" y="19812"/>
                </a:lnTo>
                <a:lnTo>
                  <a:pt x="4572" y="16764"/>
                </a:lnTo>
                <a:lnTo>
                  <a:pt x="1524" y="16764"/>
                </a:lnTo>
                <a:lnTo>
                  <a:pt x="0" y="13716"/>
                </a:lnTo>
                <a:lnTo>
                  <a:pt x="1524" y="10668"/>
                </a:lnTo>
                <a:lnTo>
                  <a:pt x="1524" y="9144"/>
                </a:lnTo>
                <a:lnTo>
                  <a:pt x="4572" y="7620"/>
                </a:lnTo>
                <a:lnTo>
                  <a:pt x="7620" y="7620"/>
                </a:lnTo>
                <a:lnTo>
                  <a:pt x="15240" y="9144"/>
                </a:lnTo>
                <a:lnTo>
                  <a:pt x="24384" y="12192"/>
                </a:lnTo>
                <a:lnTo>
                  <a:pt x="45720" y="15240"/>
                </a:lnTo>
                <a:lnTo>
                  <a:pt x="201167" y="15240"/>
                </a:lnTo>
                <a:lnTo>
                  <a:pt x="201167" y="16764"/>
                </a:lnTo>
                <a:lnTo>
                  <a:pt x="187452" y="21336"/>
                </a:lnTo>
                <a:lnTo>
                  <a:pt x="185928" y="21336"/>
                </a:lnTo>
                <a:lnTo>
                  <a:pt x="173736" y="24384"/>
                </a:lnTo>
                <a:lnTo>
                  <a:pt x="160020" y="25908"/>
                </a:lnTo>
                <a:lnTo>
                  <a:pt x="111252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71827" y="3404615"/>
            <a:ext cx="43180" cy="143510"/>
          </a:xfrm>
          <a:custGeom>
            <a:avLst/>
            <a:gdLst/>
            <a:ahLst/>
            <a:cxnLst/>
            <a:rect l="l" t="t" r="r" b="b"/>
            <a:pathLst>
              <a:path w="43180" h="143510">
                <a:moveTo>
                  <a:pt x="29718" y="28956"/>
                </a:moveTo>
                <a:lnTo>
                  <a:pt x="15240" y="28956"/>
                </a:lnTo>
                <a:lnTo>
                  <a:pt x="16764" y="22860"/>
                </a:lnTo>
                <a:lnTo>
                  <a:pt x="21336" y="9144"/>
                </a:lnTo>
                <a:lnTo>
                  <a:pt x="22860" y="7620"/>
                </a:lnTo>
                <a:lnTo>
                  <a:pt x="25908" y="1524"/>
                </a:lnTo>
                <a:lnTo>
                  <a:pt x="32004" y="0"/>
                </a:lnTo>
                <a:lnTo>
                  <a:pt x="36576" y="1524"/>
                </a:lnTo>
                <a:lnTo>
                  <a:pt x="42672" y="7620"/>
                </a:lnTo>
                <a:lnTo>
                  <a:pt x="42672" y="13716"/>
                </a:lnTo>
                <a:lnTo>
                  <a:pt x="39624" y="13716"/>
                </a:lnTo>
                <a:lnTo>
                  <a:pt x="36068" y="15240"/>
                </a:lnTo>
                <a:lnTo>
                  <a:pt x="27432" y="15240"/>
                </a:lnTo>
                <a:lnTo>
                  <a:pt x="27432" y="16764"/>
                </a:lnTo>
                <a:lnTo>
                  <a:pt x="28956" y="19812"/>
                </a:lnTo>
                <a:lnTo>
                  <a:pt x="28956" y="25908"/>
                </a:lnTo>
                <a:lnTo>
                  <a:pt x="30480" y="27432"/>
                </a:lnTo>
                <a:lnTo>
                  <a:pt x="28956" y="27432"/>
                </a:lnTo>
                <a:lnTo>
                  <a:pt x="29718" y="28956"/>
                </a:lnTo>
                <a:close/>
              </a:path>
              <a:path w="43180" h="143510">
                <a:moveTo>
                  <a:pt x="37592" y="18288"/>
                </a:moveTo>
                <a:lnTo>
                  <a:pt x="32004" y="18288"/>
                </a:lnTo>
                <a:lnTo>
                  <a:pt x="30811" y="17492"/>
                </a:lnTo>
                <a:lnTo>
                  <a:pt x="39624" y="13716"/>
                </a:lnTo>
                <a:lnTo>
                  <a:pt x="38100" y="16764"/>
                </a:lnTo>
                <a:lnTo>
                  <a:pt x="37592" y="18288"/>
                </a:lnTo>
                <a:close/>
              </a:path>
              <a:path w="43180" h="143510">
                <a:moveTo>
                  <a:pt x="39624" y="21336"/>
                </a:moveTo>
                <a:lnTo>
                  <a:pt x="36576" y="21336"/>
                </a:lnTo>
                <a:lnTo>
                  <a:pt x="38100" y="16764"/>
                </a:lnTo>
                <a:lnTo>
                  <a:pt x="39624" y="13716"/>
                </a:lnTo>
                <a:lnTo>
                  <a:pt x="42672" y="13716"/>
                </a:lnTo>
                <a:lnTo>
                  <a:pt x="39624" y="16764"/>
                </a:lnTo>
                <a:lnTo>
                  <a:pt x="39624" y="21336"/>
                </a:lnTo>
                <a:close/>
              </a:path>
              <a:path w="43180" h="143510">
                <a:moveTo>
                  <a:pt x="28956" y="19812"/>
                </a:moveTo>
                <a:lnTo>
                  <a:pt x="27432" y="16764"/>
                </a:lnTo>
                <a:lnTo>
                  <a:pt x="27432" y="15240"/>
                </a:lnTo>
                <a:lnTo>
                  <a:pt x="28956" y="16764"/>
                </a:lnTo>
                <a:lnTo>
                  <a:pt x="29718" y="16764"/>
                </a:lnTo>
                <a:lnTo>
                  <a:pt x="30811" y="17492"/>
                </a:lnTo>
                <a:lnTo>
                  <a:pt x="28956" y="18288"/>
                </a:lnTo>
                <a:lnTo>
                  <a:pt x="28956" y="19812"/>
                </a:lnTo>
                <a:close/>
              </a:path>
              <a:path w="43180" h="143510">
                <a:moveTo>
                  <a:pt x="29718" y="16764"/>
                </a:moveTo>
                <a:lnTo>
                  <a:pt x="28956" y="16764"/>
                </a:lnTo>
                <a:lnTo>
                  <a:pt x="27432" y="15240"/>
                </a:lnTo>
                <a:lnTo>
                  <a:pt x="29718" y="16764"/>
                </a:lnTo>
                <a:close/>
              </a:path>
              <a:path w="43180" h="143510">
                <a:moveTo>
                  <a:pt x="30811" y="17492"/>
                </a:moveTo>
                <a:lnTo>
                  <a:pt x="27432" y="15240"/>
                </a:lnTo>
                <a:lnTo>
                  <a:pt x="36068" y="15240"/>
                </a:lnTo>
                <a:lnTo>
                  <a:pt x="30811" y="17492"/>
                </a:lnTo>
                <a:close/>
              </a:path>
              <a:path w="43180" h="143510">
                <a:moveTo>
                  <a:pt x="33528" y="28956"/>
                </a:moveTo>
                <a:lnTo>
                  <a:pt x="33528" y="27432"/>
                </a:lnTo>
                <a:lnTo>
                  <a:pt x="30480" y="27432"/>
                </a:lnTo>
                <a:lnTo>
                  <a:pt x="28956" y="25908"/>
                </a:lnTo>
                <a:lnTo>
                  <a:pt x="28956" y="18288"/>
                </a:lnTo>
                <a:lnTo>
                  <a:pt x="30811" y="17492"/>
                </a:lnTo>
                <a:lnTo>
                  <a:pt x="32004" y="18288"/>
                </a:lnTo>
                <a:lnTo>
                  <a:pt x="37592" y="18288"/>
                </a:lnTo>
                <a:lnTo>
                  <a:pt x="37084" y="19812"/>
                </a:lnTo>
                <a:lnTo>
                  <a:pt x="36576" y="19812"/>
                </a:lnTo>
                <a:lnTo>
                  <a:pt x="33528" y="28956"/>
                </a:lnTo>
                <a:close/>
              </a:path>
              <a:path w="43180" h="143510">
                <a:moveTo>
                  <a:pt x="39624" y="28956"/>
                </a:moveTo>
                <a:lnTo>
                  <a:pt x="33528" y="28956"/>
                </a:lnTo>
                <a:lnTo>
                  <a:pt x="36576" y="19812"/>
                </a:lnTo>
                <a:lnTo>
                  <a:pt x="36576" y="21336"/>
                </a:lnTo>
                <a:lnTo>
                  <a:pt x="39624" y="21336"/>
                </a:lnTo>
                <a:lnTo>
                  <a:pt x="39624" y="28956"/>
                </a:lnTo>
                <a:close/>
              </a:path>
              <a:path w="43180" h="143510">
                <a:moveTo>
                  <a:pt x="36576" y="21336"/>
                </a:moveTo>
                <a:lnTo>
                  <a:pt x="36576" y="19812"/>
                </a:lnTo>
                <a:lnTo>
                  <a:pt x="37084" y="19812"/>
                </a:lnTo>
                <a:lnTo>
                  <a:pt x="36576" y="21336"/>
                </a:lnTo>
                <a:close/>
              </a:path>
              <a:path w="43180" h="143510">
                <a:moveTo>
                  <a:pt x="21336" y="143256"/>
                </a:moveTo>
                <a:lnTo>
                  <a:pt x="12192" y="143256"/>
                </a:lnTo>
                <a:lnTo>
                  <a:pt x="9144" y="141732"/>
                </a:lnTo>
                <a:lnTo>
                  <a:pt x="6096" y="138684"/>
                </a:lnTo>
                <a:lnTo>
                  <a:pt x="4572" y="135636"/>
                </a:lnTo>
                <a:lnTo>
                  <a:pt x="4572" y="134112"/>
                </a:lnTo>
                <a:lnTo>
                  <a:pt x="3048" y="129540"/>
                </a:lnTo>
                <a:lnTo>
                  <a:pt x="3048" y="128016"/>
                </a:lnTo>
                <a:lnTo>
                  <a:pt x="1524" y="124968"/>
                </a:lnTo>
                <a:lnTo>
                  <a:pt x="1524" y="118872"/>
                </a:lnTo>
                <a:lnTo>
                  <a:pt x="0" y="112776"/>
                </a:lnTo>
                <a:lnTo>
                  <a:pt x="0" y="99060"/>
                </a:lnTo>
                <a:lnTo>
                  <a:pt x="1524" y="92964"/>
                </a:lnTo>
                <a:lnTo>
                  <a:pt x="1524" y="85344"/>
                </a:lnTo>
                <a:lnTo>
                  <a:pt x="3048" y="77724"/>
                </a:lnTo>
                <a:lnTo>
                  <a:pt x="3048" y="76200"/>
                </a:lnTo>
                <a:lnTo>
                  <a:pt x="4572" y="70104"/>
                </a:lnTo>
                <a:lnTo>
                  <a:pt x="7620" y="54864"/>
                </a:lnTo>
                <a:lnTo>
                  <a:pt x="7620" y="53340"/>
                </a:lnTo>
                <a:lnTo>
                  <a:pt x="9144" y="47244"/>
                </a:lnTo>
                <a:lnTo>
                  <a:pt x="9144" y="45720"/>
                </a:lnTo>
                <a:lnTo>
                  <a:pt x="12192" y="39624"/>
                </a:lnTo>
                <a:lnTo>
                  <a:pt x="15240" y="27432"/>
                </a:lnTo>
                <a:lnTo>
                  <a:pt x="15240" y="28956"/>
                </a:lnTo>
                <a:lnTo>
                  <a:pt x="29718" y="28956"/>
                </a:lnTo>
                <a:lnTo>
                  <a:pt x="30480" y="30480"/>
                </a:lnTo>
                <a:lnTo>
                  <a:pt x="30480" y="39624"/>
                </a:lnTo>
                <a:lnTo>
                  <a:pt x="31496" y="40132"/>
                </a:lnTo>
                <a:lnTo>
                  <a:pt x="30480" y="44196"/>
                </a:lnTo>
                <a:lnTo>
                  <a:pt x="30480" y="45720"/>
                </a:lnTo>
                <a:lnTo>
                  <a:pt x="28194" y="50292"/>
                </a:lnTo>
                <a:lnTo>
                  <a:pt x="27432" y="50292"/>
                </a:lnTo>
                <a:lnTo>
                  <a:pt x="25908" y="57912"/>
                </a:lnTo>
                <a:lnTo>
                  <a:pt x="25908" y="67056"/>
                </a:lnTo>
                <a:lnTo>
                  <a:pt x="24384" y="74676"/>
                </a:lnTo>
                <a:lnTo>
                  <a:pt x="23241" y="79248"/>
                </a:lnTo>
                <a:lnTo>
                  <a:pt x="22860" y="79248"/>
                </a:lnTo>
                <a:lnTo>
                  <a:pt x="21336" y="86868"/>
                </a:lnTo>
                <a:lnTo>
                  <a:pt x="21336" y="120396"/>
                </a:lnTo>
                <a:lnTo>
                  <a:pt x="22860" y="121920"/>
                </a:lnTo>
                <a:lnTo>
                  <a:pt x="22860" y="128016"/>
                </a:lnTo>
                <a:lnTo>
                  <a:pt x="23622" y="128016"/>
                </a:lnTo>
                <a:lnTo>
                  <a:pt x="24384" y="129540"/>
                </a:lnTo>
                <a:lnTo>
                  <a:pt x="24384" y="140208"/>
                </a:lnTo>
                <a:lnTo>
                  <a:pt x="21336" y="143256"/>
                </a:lnTo>
                <a:close/>
              </a:path>
              <a:path w="43180" h="143510">
                <a:moveTo>
                  <a:pt x="31496" y="40132"/>
                </a:moveTo>
                <a:lnTo>
                  <a:pt x="30480" y="39624"/>
                </a:lnTo>
                <a:lnTo>
                  <a:pt x="30480" y="30480"/>
                </a:lnTo>
                <a:lnTo>
                  <a:pt x="28956" y="27432"/>
                </a:lnTo>
                <a:lnTo>
                  <a:pt x="33528" y="27432"/>
                </a:lnTo>
                <a:lnTo>
                  <a:pt x="32004" y="32004"/>
                </a:lnTo>
                <a:lnTo>
                  <a:pt x="32004" y="38100"/>
                </a:lnTo>
                <a:lnTo>
                  <a:pt x="31496" y="40132"/>
                </a:lnTo>
                <a:close/>
              </a:path>
              <a:path w="43180" h="143510">
                <a:moveTo>
                  <a:pt x="38100" y="41148"/>
                </a:moveTo>
                <a:lnTo>
                  <a:pt x="33528" y="41148"/>
                </a:lnTo>
                <a:lnTo>
                  <a:pt x="31496" y="40132"/>
                </a:lnTo>
                <a:lnTo>
                  <a:pt x="32004" y="38100"/>
                </a:lnTo>
                <a:lnTo>
                  <a:pt x="32004" y="32004"/>
                </a:lnTo>
                <a:lnTo>
                  <a:pt x="33528" y="27432"/>
                </a:lnTo>
                <a:lnTo>
                  <a:pt x="33528" y="28956"/>
                </a:lnTo>
                <a:lnTo>
                  <a:pt x="39624" y="28956"/>
                </a:lnTo>
                <a:lnTo>
                  <a:pt x="41148" y="32004"/>
                </a:lnTo>
                <a:lnTo>
                  <a:pt x="41148" y="38100"/>
                </a:lnTo>
                <a:lnTo>
                  <a:pt x="38100" y="41148"/>
                </a:lnTo>
                <a:close/>
              </a:path>
              <a:path w="43180" h="143510">
                <a:moveTo>
                  <a:pt x="27432" y="51816"/>
                </a:moveTo>
                <a:lnTo>
                  <a:pt x="27432" y="50292"/>
                </a:lnTo>
                <a:lnTo>
                  <a:pt x="28194" y="50292"/>
                </a:lnTo>
                <a:lnTo>
                  <a:pt x="27432" y="51816"/>
                </a:lnTo>
                <a:close/>
              </a:path>
              <a:path w="43180" h="143510">
                <a:moveTo>
                  <a:pt x="22860" y="80772"/>
                </a:moveTo>
                <a:lnTo>
                  <a:pt x="22860" y="79248"/>
                </a:lnTo>
                <a:lnTo>
                  <a:pt x="23241" y="79248"/>
                </a:lnTo>
                <a:lnTo>
                  <a:pt x="22860" y="80772"/>
                </a:lnTo>
                <a:close/>
              </a:path>
              <a:path w="43180" h="143510">
                <a:moveTo>
                  <a:pt x="23622" y="128016"/>
                </a:moveTo>
                <a:lnTo>
                  <a:pt x="22860" y="128016"/>
                </a:lnTo>
                <a:lnTo>
                  <a:pt x="22860" y="126492"/>
                </a:lnTo>
                <a:lnTo>
                  <a:pt x="23622" y="128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0" name="object 6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3748" y="3412235"/>
            <a:ext cx="327660" cy="19964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54123" y="3784092"/>
            <a:ext cx="454152" cy="178307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86127" y="4075176"/>
            <a:ext cx="486156" cy="201168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30323" y="4415028"/>
            <a:ext cx="499872" cy="245363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2766060" y="4933187"/>
            <a:ext cx="68580" cy="36830"/>
          </a:xfrm>
          <a:custGeom>
            <a:avLst/>
            <a:gdLst/>
            <a:ahLst/>
            <a:cxnLst/>
            <a:rect l="l" t="t" r="r" b="b"/>
            <a:pathLst>
              <a:path w="68580" h="36829">
                <a:moveTo>
                  <a:pt x="47244" y="36576"/>
                </a:moveTo>
                <a:lnTo>
                  <a:pt x="39624" y="36576"/>
                </a:lnTo>
                <a:lnTo>
                  <a:pt x="33528" y="35052"/>
                </a:lnTo>
                <a:lnTo>
                  <a:pt x="28956" y="35052"/>
                </a:lnTo>
                <a:lnTo>
                  <a:pt x="27432" y="33528"/>
                </a:lnTo>
                <a:lnTo>
                  <a:pt x="22860" y="32004"/>
                </a:lnTo>
                <a:lnTo>
                  <a:pt x="21336" y="32004"/>
                </a:lnTo>
                <a:lnTo>
                  <a:pt x="18288" y="30480"/>
                </a:lnTo>
                <a:lnTo>
                  <a:pt x="16764" y="28956"/>
                </a:lnTo>
                <a:lnTo>
                  <a:pt x="12192" y="27432"/>
                </a:lnTo>
                <a:lnTo>
                  <a:pt x="12192" y="25908"/>
                </a:lnTo>
                <a:lnTo>
                  <a:pt x="9144" y="24384"/>
                </a:lnTo>
                <a:lnTo>
                  <a:pt x="7620" y="21336"/>
                </a:lnTo>
                <a:lnTo>
                  <a:pt x="4572" y="18288"/>
                </a:lnTo>
                <a:lnTo>
                  <a:pt x="3048" y="13716"/>
                </a:lnTo>
                <a:lnTo>
                  <a:pt x="3048" y="10668"/>
                </a:lnTo>
                <a:lnTo>
                  <a:pt x="0" y="4572"/>
                </a:lnTo>
                <a:lnTo>
                  <a:pt x="1524" y="1524"/>
                </a:lnTo>
                <a:lnTo>
                  <a:pt x="4572" y="0"/>
                </a:lnTo>
                <a:lnTo>
                  <a:pt x="10668" y="0"/>
                </a:lnTo>
                <a:lnTo>
                  <a:pt x="12954" y="4572"/>
                </a:lnTo>
                <a:lnTo>
                  <a:pt x="10668" y="4572"/>
                </a:lnTo>
                <a:lnTo>
                  <a:pt x="13716" y="7620"/>
                </a:lnTo>
                <a:lnTo>
                  <a:pt x="18288" y="7620"/>
                </a:lnTo>
                <a:lnTo>
                  <a:pt x="19812" y="9144"/>
                </a:lnTo>
                <a:lnTo>
                  <a:pt x="22860" y="10668"/>
                </a:lnTo>
                <a:lnTo>
                  <a:pt x="27432" y="13716"/>
                </a:lnTo>
                <a:lnTo>
                  <a:pt x="28956" y="13716"/>
                </a:lnTo>
                <a:lnTo>
                  <a:pt x="33528" y="15240"/>
                </a:lnTo>
                <a:lnTo>
                  <a:pt x="36576" y="15240"/>
                </a:lnTo>
                <a:lnTo>
                  <a:pt x="42672" y="16764"/>
                </a:lnTo>
                <a:lnTo>
                  <a:pt x="48768" y="16764"/>
                </a:lnTo>
                <a:lnTo>
                  <a:pt x="64008" y="19812"/>
                </a:lnTo>
                <a:lnTo>
                  <a:pt x="67056" y="19812"/>
                </a:lnTo>
                <a:lnTo>
                  <a:pt x="68580" y="21336"/>
                </a:lnTo>
                <a:lnTo>
                  <a:pt x="68580" y="27432"/>
                </a:lnTo>
                <a:lnTo>
                  <a:pt x="65532" y="28956"/>
                </a:lnTo>
                <a:lnTo>
                  <a:pt x="57912" y="32004"/>
                </a:lnTo>
                <a:lnTo>
                  <a:pt x="51816" y="35052"/>
                </a:lnTo>
                <a:lnTo>
                  <a:pt x="47244" y="36576"/>
                </a:lnTo>
                <a:close/>
              </a:path>
              <a:path w="68580" h="36829">
                <a:moveTo>
                  <a:pt x="13716" y="7620"/>
                </a:moveTo>
                <a:lnTo>
                  <a:pt x="10668" y="4572"/>
                </a:lnTo>
                <a:lnTo>
                  <a:pt x="12192" y="4572"/>
                </a:lnTo>
                <a:lnTo>
                  <a:pt x="13716" y="7620"/>
                </a:lnTo>
                <a:close/>
              </a:path>
              <a:path w="68580" h="36829">
                <a:moveTo>
                  <a:pt x="13716" y="6096"/>
                </a:moveTo>
                <a:lnTo>
                  <a:pt x="12192" y="4572"/>
                </a:lnTo>
                <a:lnTo>
                  <a:pt x="12954" y="4572"/>
                </a:lnTo>
                <a:lnTo>
                  <a:pt x="13716" y="6096"/>
                </a:lnTo>
                <a:close/>
              </a:path>
              <a:path w="68580" h="36829">
                <a:moveTo>
                  <a:pt x="18288" y="7620"/>
                </a:moveTo>
                <a:lnTo>
                  <a:pt x="13716" y="7620"/>
                </a:lnTo>
                <a:lnTo>
                  <a:pt x="12954" y="6096"/>
                </a:lnTo>
                <a:lnTo>
                  <a:pt x="16764" y="6096"/>
                </a:lnTo>
                <a:lnTo>
                  <a:pt x="18288" y="7620"/>
                </a:lnTo>
                <a:close/>
              </a:path>
              <a:path w="68580" h="36829">
                <a:moveTo>
                  <a:pt x="28956" y="13716"/>
                </a:moveTo>
                <a:lnTo>
                  <a:pt x="27432" y="13716"/>
                </a:lnTo>
                <a:lnTo>
                  <a:pt x="25908" y="12192"/>
                </a:lnTo>
                <a:lnTo>
                  <a:pt x="28956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31236" y="4939284"/>
            <a:ext cx="108585" cy="40005"/>
          </a:xfrm>
          <a:custGeom>
            <a:avLst/>
            <a:gdLst/>
            <a:ahLst/>
            <a:cxnLst/>
            <a:rect l="l" t="t" r="r" b="b"/>
            <a:pathLst>
              <a:path w="108585" h="40004">
                <a:moveTo>
                  <a:pt x="103632" y="39624"/>
                </a:moveTo>
                <a:lnTo>
                  <a:pt x="97536" y="39624"/>
                </a:lnTo>
                <a:lnTo>
                  <a:pt x="91440" y="38100"/>
                </a:lnTo>
                <a:lnTo>
                  <a:pt x="77724" y="38100"/>
                </a:lnTo>
                <a:lnTo>
                  <a:pt x="65532" y="35052"/>
                </a:lnTo>
                <a:lnTo>
                  <a:pt x="57912" y="33528"/>
                </a:lnTo>
                <a:lnTo>
                  <a:pt x="51816" y="30480"/>
                </a:lnTo>
                <a:lnTo>
                  <a:pt x="44196" y="28956"/>
                </a:lnTo>
                <a:lnTo>
                  <a:pt x="38100" y="27432"/>
                </a:lnTo>
                <a:lnTo>
                  <a:pt x="38100" y="25908"/>
                </a:lnTo>
                <a:lnTo>
                  <a:pt x="32004" y="24384"/>
                </a:lnTo>
                <a:lnTo>
                  <a:pt x="27432" y="21336"/>
                </a:lnTo>
                <a:lnTo>
                  <a:pt x="21336" y="19812"/>
                </a:lnTo>
                <a:lnTo>
                  <a:pt x="16764" y="18288"/>
                </a:lnTo>
                <a:lnTo>
                  <a:pt x="12192" y="15240"/>
                </a:lnTo>
                <a:lnTo>
                  <a:pt x="4572" y="12192"/>
                </a:lnTo>
                <a:lnTo>
                  <a:pt x="1524" y="10668"/>
                </a:lnTo>
                <a:lnTo>
                  <a:pt x="0" y="7620"/>
                </a:lnTo>
                <a:lnTo>
                  <a:pt x="3048" y="1524"/>
                </a:lnTo>
                <a:lnTo>
                  <a:pt x="6096" y="0"/>
                </a:lnTo>
                <a:lnTo>
                  <a:pt x="10668" y="1524"/>
                </a:lnTo>
                <a:lnTo>
                  <a:pt x="16764" y="3048"/>
                </a:lnTo>
                <a:lnTo>
                  <a:pt x="21336" y="6096"/>
                </a:lnTo>
                <a:lnTo>
                  <a:pt x="25908" y="7620"/>
                </a:lnTo>
                <a:lnTo>
                  <a:pt x="32004" y="9144"/>
                </a:lnTo>
                <a:lnTo>
                  <a:pt x="30480" y="9144"/>
                </a:lnTo>
                <a:lnTo>
                  <a:pt x="42672" y="12192"/>
                </a:lnTo>
                <a:lnTo>
                  <a:pt x="48768" y="12192"/>
                </a:lnTo>
                <a:lnTo>
                  <a:pt x="54864" y="13716"/>
                </a:lnTo>
                <a:lnTo>
                  <a:pt x="56388" y="13716"/>
                </a:lnTo>
                <a:lnTo>
                  <a:pt x="68580" y="16764"/>
                </a:lnTo>
                <a:lnTo>
                  <a:pt x="76200" y="18288"/>
                </a:lnTo>
                <a:lnTo>
                  <a:pt x="82296" y="18288"/>
                </a:lnTo>
                <a:lnTo>
                  <a:pt x="88392" y="19812"/>
                </a:lnTo>
                <a:lnTo>
                  <a:pt x="94488" y="19812"/>
                </a:lnTo>
                <a:lnTo>
                  <a:pt x="100584" y="21336"/>
                </a:lnTo>
                <a:lnTo>
                  <a:pt x="105156" y="21336"/>
                </a:lnTo>
                <a:lnTo>
                  <a:pt x="108204" y="25908"/>
                </a:lnTo>
                <a:lnTo>
                  <a:pt x="108204" y="30480"/>
                </a:lnTo>
                <a:lnTo>
                  <a:pt x="106680" y="35052"/>
                </a:lnTo>
                <a:lnTo>
                  <a:pt x="103632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353811" y="4853939"/>
            <a:ext cx="204470" cy="41275"/>
          </a:xfrm>
          <a:custGeom>
            <a:avLst/>
            <a:gdLst/>
            <a:ahLst/>
            <a:cxnLst/>
            <a:rect l="l" t="t" r="r" b="b"/>
            <a:pathLst>
              <a:path w="204470" h="41275">
                <a:moveTo>
                  <a:pt x="138684" y="39624"/>
                </a:moveTo>
                <a:lnTo>
                  <a:pt x="102108" y="39624"/>
                </a:lnTo>
                <a:lnTo>
                  <a:pt x="80772" y="36576"/>
                </a:lnTo>
                <a:lnTo>
                  <a:pt x="68580" y="33528"/>
                </a:lnTo>
                <a:lnTo>
                  <a:pt x="57912" y="32004"/>
                </a:lnTo>
                <a:lnTo>
                  <a:pt x="56388" y="30480"/>
                </a:lnTo>
                <a:lnTo>
                  <a:pt x="47244" y="27432"/>
                </a:lnTo>
                <a:lnTo>
                  <a:pt x="45720" y="27432"/>
                </a:lnTo>
                <a:lnTo>
                  <a:pt x="38100" y="22860"/>
                </a:lnTo>
                <a:lnTo>
                  <a:pt x="30480" y="19812"/>
                </a:lnTo>
                <a:lnTo>
                  <a:pt x="18288" y="13716"/>
                </a:lnTo>
                <a:lnTo>
                  <a:pt x="12192" y="12192"/>
                </a:lnTo>
                <a:lnTo>
                  <a:pt x="12192" y="10668"/>
                </a:lnTo>
                <a:lnTo>
                  <a:pt x="6096" y="7620"/>
                </a:lnTo>
                <a:lnTo>
                  <a:pt x="1524" y="6096"/>
                </a:lnTo>
                <a:lnTo>
                  <a:pt x="0" y="4572"/>
                </a:lnTo>
                <a:lnTo>
                  <a:pt x="0" y="1524"/>
                </a:lnTo>
                <a:lnTo>
                  <a:pt x="1524" y="1524"/>
                </a:lnTo>
                <a:lnTo>
                  <a:pt x="3048" y="0"/>
                </a:lnTo>
                <a:lnTo>
                  <a:pt x="3048" y="1524"/>
                </a:lnTo>
                <a:lnTo>
                  <a:pt x="9144" y="3048"/>
                </a:lnTo>
                <a:lnTo>
                  <a:pt x="15240" y="7620"/>
                </a:lnTo>
                <a:lnTo>
                  <a:pt x="16764" y="7620"/>
                </a:lnTo>
                <a:lnTo>
                  <a:pt x="25908" y="12192"/>
                </a:lnTo>
                <a:lnTo>
                  <a:pt x="60960" y="12192"/>
                </a:lnTo>
                <a:lnTo>
                  <a:pt x="71628" y="13716"/>
                </a:lnTo>
                <a:lnTo>
                  <a:pt x="83820" y="15240"/>
                </a:lnTo>
                <a:lnTo>
                  <a:pt x="82296" y="15240"/>
                </a:lnTo>
                <a:lnTo>
                  <a:pt x="94488" y="16764"/>
                </a:lnTo>
                <a:lnTo>
                  <a:pt x="105156" y="18288"/>
                </a:lnTo>
                <a:lnTo>
                  <a:pt x="195834" y="18288"/>
                </a:lnTo>
                <a:lnTo>
                  <a:pt x="184404" y="25908"/>
                </a:lnTo>
                <a:lnTo>
                  <a:pt x="182880" y="27432"/>
                </a:lnTo>
                <a:lnTo>
                  <a:pt x="173736" y="32004"/>
                </a:lnTo>
                <a:lnTo>
                  <a:pt x="170688" y="32004"/>
                </a:lnTo>
                <a:lnTo>
                  <a:pt x="161543" y="35052"/>
                </a:lnTo>
                <a:lnTo>
                  <a:pt x="150876" y="38100"/>
                </a:lnTo>
                <a:lnTo>
                  <a:pt x="149352" y="38100"/>
                </a:lnTo>
                <a:lnTo>
                  <a:pt x="138684" y="39624"/>
                </a:lnTo>
                <a:close/>
              </a:path>
              <a:path w="204470" h="41275">
                <a:moveTo>
                  <a:pt x="204216" y="12192"/>
                </a:moveTo>
                <a:lnTo>
                  <a:pt x="164592" y="12192"/>
                </a:lnTo>
                <a:lnTo>
                  <a:pt x="175260" y="7620"/>
                </a:lnTo>
                <a:lnTo>
                  <a:pt x="176784" y="7620"/>
                </a:lnTo>
                <a:lnTo>
                  <a:pt x="198119" y="4572"/>
                </a:lnTo>
                <a:lnTo>
                  <a:pt x="199643" y="3048"/>
                </a:lnTo>
                <a:lnTo>
                  <a:pt x="202692" y="4572"/>
                </a:lnTo>
                <a:lnTo>
                  <a:pt x="204216" y="7620"/>
                </a:lnTo>
                <a:lnTo>
                  <a:pt x="204216" y="12192"/>
                </a:lnTo>
                <a:close/>
              </a:path>
              <a:path w="204470" h="41275">
                <a:moveTo>
                  <a:pt x="16764" y="7620"/>
                </a:moveTo>
                <a:lnTo>
                  <a:pt x="15240" y="7620"/>
                </a:lnTo>
                <a:lnTo>
                  <a:pt x="13716" y="6096"/>
                </a:lnTo>
                <a:lnTo>
                  <a:pt x="16764" y="7620"/>
                </a:lnTo>
                <a:close/>
              </a:path>
              <a:path w="204470" h="41275">
                <a:moveTo>
                  <a:pt x="33528" y="12192"/>
                </a:moveTo>
                <a:lnTo>
                  <a:pt x="25908" y="12192"/>
                </a:lnTo>
                <a:lnTo>
                  <a:pt x="25908" y="10668"/>
                </a:lnTo>
                <a:lnTo>
                  <a:pt x="33528" y="12192"/>
                </a:lnTo>
                <a:close/>
              </a:path>
              <a:path w="204470" h="41275">
                <a:moveTo>
                  <a:pt x="195834" y="18288"/>
                </a:moveTo>
                <a:lnTo>
                  <a:pt x="124968" y="18288"/>
                </a:lnTo>
                <a:lnTo>
                  <a:pt x="146304" y="15240"/>
                </a:lnTo>
                <a:lnTo>
                  <a:pt x="144780" y="15240"/>
                </a:lnTo>
                <a:lnTo>
                  <a:pt x="155448" y="13716"/>
                </a:lnTo>
                <a:lnTo>
                  <a:pt x="166116" y="10668"/>
                </a:lnTo>
                <a:lnTo>
                  <a:pt x="164592" y="12192"/>
                </a:lnTo>
                <a:lnTo>
                  <a:pt x="204216" y="12192"/>
                </a:lnTo>
                <a:lnTo>
                  <a:pt x="202692" y="13716"/>
                </a:lnTo>
                <a:lnTo>
                  <a:pt x="195834" y="18288"/>
                </a:lnTo>
                <a:close/>
              </a:path>
              <a:path w="204470" h="41275">
                <a:moveTo>
                  <a:pt x="115824" y="41148"/>
                </a:moveTo>
                <a:lnTo>
                  <a:pt x="114300" y="41148"/>
                </a:lnTo>
                <a:lnTo>
                  <a:pt x="103632" y="39624"/>
                </a:lnTo>
                <a:lnTo>
                  <a:pt x="126492" y="39624"/>
                </a:lnTo>
                <a:lnTo>
                  <a:pt x="115824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7" name="object 67"/>
          <p:cNvGrpSpPr/>
          <p:nvPr/>
        </p:nvGrpSpPr>
        <p:grpSpPr>
          <a:xfrm>
            <a:off x="1225296" y="1065275"/>
            <a:ext cx="7809230" cy="5031105"/>
            <a:chOff x="1225296" y="1065275"/>
            <a:chExt cx="7809230" cy="5031105"/>
          </a:xfrm>
        </p:grpSpPr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9176" y="4785360"/>
              <a:ext cx="534924" cy="28498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5296" y="1065275"/>
              <a:ext cx="7808975" cy="503072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627107" y="3656088"/>
              <a:ext cx="1026160" cy="1155700"/>
            </a:xfrm>
            <a:custGeom>
              <a:avLst/>
              <a:gdLst/>
              <a:ahLst/>
              <a:cxnLst/>
              <a:rect l="l" t="t" r="r" b="b"/>
              <a:pathLst>
                <a:path w="1026160" h="1155700">
                  <a:moveTo>
                    <a:pt x="48768" y="1118603"/>
                  </a:moveTo>
                  <a:lnTo>
                    <a:pt x="44196" y="1114031"/>
                  </a:lnTo>
                  <a:lnTo>
                    <a:pt x="41148" y="1112507"/>
                  </a:lnTo>
                  <a:lnTo>
                    <a:pt x="38100" y="1114031"/>
                  </a:lnTo>
                  <a:lnTo>
                    <a:pt x="35052" y="1117079"/>
                  </a:lnTo>
                  <a:lnTo>
                    <a:pt x="30480" y="1118603"/>
                  </a:lnTo>
                  <a:lnTo>
                    <a:pt x="30480" y="1120127"/>
                  </a:lnTo>
                  <a:lnTo>
                    <a:pt x="25908" y="1123175"/>
                  </a:lnTo>
                  <a:lnTo>
                    <a:pt x="22860" y="1127747"/>
                  </a:lnTo>
                  <a:lnTo>
                    <a:pt x="22860" y="1126223"/>
                  </a:lnTo>
                  <a:lnTo>
                    <a:pt x="19812" y="1129271"/>
                  </a:lnTo>
                  <a:lnTo>
                    <a:pt x="13716" y="1132319"/>
                  </a:lnTo>
                  <a:lnTo>
                    <a:pt x="10668" y="1135367"/>
                  </a:lnTo>
                  <a:lnTo>
                    <a:pt x="9144" y="1135367"/>
                  </a:lnTo>
                  <a:lnTo>
                    <a:pt x="7620" y="1136891"/>
                  </a:lnTo>
                  <a:lnTo>
                    <a:pt x="6096" y="1136891"/>
                  </a:lnTo>
                  <a:lnTo>
                    <a:pt x="1524" y="1141463"/>
                  </a:lnTo>
                  <a:lnTo>
                    <a:pt x="1524" y="1144511"/>
                  </a:lnTo>
                  <a:lnTo>
                    <a:pt x="0" y="1146035"/>
                  </a:lnTo>
                  <a:lnTo>
                    <a:pt x="1524" y="1149083"/>
                  </a:lnTo>
                  <a:lnTo>
                    <a:pt x="4572" y="1152131"/>
                  </a:lnTo>
                  <a:lnTo>
                    <a:pt x="6096" y="1155179"/>
                  </a:lnTo>
                  <a:lnTo>
                    <a:pt x="10668" y="1155179"/>
                  </a:lnTo>
                  <a:lnTo>
                    <a:pt x="15240" y="1153655"/>
                  </a:lnTo>
                  <a:lnTo>
                    <a:pt x="22860" y="1146035"/>
                  </a:lnTo>
                  <a:lnTo>
                    <a:pt x="24384" y="1142987"/>
                  </a:lnTo>
                  <a:lnTo>
                    <a:pt x="24384" y="1144511"/>
                  </a:lnTo>
                  <a:lnTo>
                    <a:pt x="25146" y="1142987"/>
                  </a:lnTo>
                  <a:lnTo>
                    <a:pt x="25908" y="1141463"/>
                  </a:lnTo>
                  <a:lnTo>
                    <a:pt x="28956" y="1138415"/>
                  </a:lnTo>
                  <a:lnTo>
                    <a:pt x="30480" y="1135367"/>
                  </a:lnTo>
                  <a:lnTo>
                    <a:pt x="35052" y="1132319"/>
                  </a:lnTo>
                  <a:lnTo>
                    <a:pt x="33528" y="1132319"/>
                  </a:lnTo>
                  <a:lnTo>
                    <a:pt x="38100" y="1129271"/>
                  </a:lnTo>
                  <a:lnTo>
                    <a:pt x="39624" y="1127747"/>
                  </a:lnTo>
                  <a:lnTo>
                    <a:pt x="41148" y="1126223"/>
                  </a:lnTo>
                  <a:lnTo>
                    <a:pt x="42672" y="1126223"/>
                  </a:lnTo>
                  <a:lnTo>
                    <a:pt x="47244" y="1121651"/>
                  </a:lnTo>
                  <a:lnTo>
                    <a:pt x="48768" y="1118603"/>
                  </a:lnTo>
                  <a:close/>
                </a:path>
                <a:path w="1026160" h="1155700">
                  <a:moveTo>
                    <a:pt x="806208" y="233172"/>
                  </a:moveTo>
                  <a:lnTo>
                    <a:pt x="801636" y="228587"/>
                  </a:lnTo>
                  <a:lnTo>
                    <a:pt x="798588" y="228587"/>
                  </a:lnTo>
                  <a:lnTo>
                    <a:pt x="794016" y="233172"/>
                  </a:lnTo>
                  <a:lnTo>
                    <a:pt x="790968" y="237744"/>
                  </a:lnTo>
                  <a:lnTo>
                    <a:pt x="789444" y="237744"/>
                  </a:lnTo>
                  <a:lnTo>
                    <a:pt x="786396" y="242316"/>
                  </a:lnTo>
                  <a:lnTo>
                    <a:pt x="786396" y="243840"/>
                  </a:lnTo>
                  <a:lnTo>
                    <a:pt x="783348" y="248412"/>
                  </a:lnTo>
                  <a:lnTo>
                    <a:pt x="778776" y="252984"/>
                  </a:lnTo>
                  <a:lnTo>
                    <a:pt x="780300" y="252984"/>
                  </a:lnTo>
                  <a:lnTo>
                    <a:pt x="775728" y="256032"/>
                  </a:lnTo>
                  <a:lnTo>
                    <a:pt x="768108" y="263652"/>
                  </a:lnTo>
                  <a:lnTo>
                    <a:pt x="768108" y="265176"/>
                  </a:lnTo>
                  <a:lnTo>
                    <a:pt x="765060" y="269748"/>
                  </a:lnTo>
                  <a:lnTo>
                    <a:pt x="763536" y="271272"/>
                  </a:lnTo>
                  <a:lnTo>
                    <a:pt x="763536" y="272796"/>
                  </a:lnTo>
                  <a:lnTo>
                    <a:pt x="760488" y="278892"/>
                  </a:lnTo>
                  <a:lnTo>
                    <a:pt x="758964" y="280416"/>
                  </a:lnTo>
                  <a:lnTo>
                    <a:pt x="758964" y="281940"/>
                  </a:lnTo>
                  <a:lnTo>
                    <a:pt x="754392" y="291084"/>
                  </a:lnTo>
                  <a:lnTo>
                    <a:pt x="755916" y="295656"/>
                  </a:lnTo>
                  <a:lnTo>
                    <a:pt x="758964" y="298704"/>
                  </a:lnTo>
                  <a:lnTo>
                    <a:pt x="762012" y="300228"/>
                  </a:lnTo>
                  <a:lnTo>
                    <a:pt x="766584" y="300228"/>
                  </a:lnTo>
                  <a:lnTo>
                    <a:pt x="769632" y="297180"/>
                  </a:lnTo>
                  <a:lnTo>
                    <a:pt x="772680" y="295656"/>
                  </a:lnTo>
                  <a:lnTo>
                    <a:pt x="775728" y="292608"/>
                  </a:lnTo>
                  <a:lnTo>
                    <a:pt x="775728" y="289560"/>
                  </a:lnTo>
                  <a:lnTo>
                    <a:pt x="777252" y="288036"/>
                  </a:lnTo>
                  <a:lnTo>
                    <a:pt x="778014" y="286512"/>
                  </a:lnTo>
                  <a:lnTo>
                    <a:pt x="778776" y="284988"/>
                  </a:lnTo>
                  <a:lnTo>
                    <a:pt x="777252" y="286512"/>
                  </a:lnTo>
                  <a:lnTo>
                    <a:pt x="778776" y="283464"/>
                  </a:lnTo>
                  <a:lnTo>
                    <a:pt x="781824" y="277368"/>
                  </a:lnTo>
                  <a:lnTo>
                    <a:pt x="783348" y="272796"/>
                  </a:lnTo>
                  <a:lnTo>
                    <a:pt x="784491" y="268224"/>
                  </a:lnTo>
                  <a:lnTo>
                    <a:pt x="784872" y="266700"/>
                  </a:lnTo>
                  <a:lnTo>
                    <a:pt x="784872" y="268224"/>
                  </a:lnTo>
                  <a:lnTo>
                    <a:pt x="785380" y="266700"/>
                  </a:lnTo>
                  <a:lnTo>
                    <a:pt x="786396" y="263652"/>
                  </a:lnTo>
                  <a:lnTo>
                    <a:pt x="789444" y="259080"/>
                  </a:lnTo>
                  <a:lnTo>
                    <a:pt x="790968" y="252984"/>
                  </a:lnTo>
                  <a:lnTo>
                    <a:pt x="790968" y="254508"/>
                  </a:lnTo>
                  <a:lnTo>
                    <a:pt x="794016" y="248412"/>
                  </a:lnTo>
                  <a:lnTo>
                    <a:pt x="798588" y="243840"/>
                  </a:lnTo>
                  <a:lnTo>
                    <a:pt x="801636" y="239268"/>
                  </a:lnTo>
                  <a:lnTo>
                    <a:pt x="804684" y="236220"/>
                  </a:lnTo>
                  <a:lnTo>
                    <a:pt x="806208" y="233172"/>
                  </a:lnTo>
                  <a:close/>
                </a:path>
                <a:path w="1026160" h="1155700">
                  <a:moveTo>
                    <a:pt x="926604" y="118872"/>
                  </a:moveTo>
                  <a:lnTo>
                    <a:pt x="925080" y="114287"/>
                  </a:lnTo>
                  <a:lnTo>
                    <a:pt x="918984" y="111239"/>
                  </a:lnTo>
                  <a:lnTo>
                    <a:pt x="914412" y="112763"/>
                  </a:lnTo>
                  <a:lnTo>
                    <a:pt x="909840" y="121920"/>
                  </a:lnTo>
                  <a:lnTo>
                    <a:pt x="909840" y="120396"/>
                  </a:lnTo>
                  <a:lnTo>
                    <a:pt x="908316" y="123444"/>
                  </a:lnTo>
                  <a:lnTo>
                    <a:pt x="905268" y="126492"/>
                  </a:lnTo>
                  <a:lnTo>
                    <a:pt x="905268" y="128016"/>
                  </a:lnTo>
                  <a:lnTo>
                    <a:pt x="902220" y="131064"/>
                  </a:lnTo>
                  <a:lnTo>
                    <a:pt x="900696" y="134112"/>
                  </a:lnTo>
                  <a:lnTo>
                    <a:pt x="899172" y="135636"/>
                  </a:lnTo>
                  <a:lnTo>
                    <a:pt x="897648" y="138684"/>
                  </a:lnTo>
                  <a:lnTo>
                    <a:pt x="896124" y="143256"/>
                  </a:lnTo>
                  <a:lnTo>
                    <a:pt x="893076" y="146304"/>
                  </a:lnTo>
                  <a:lnTo>
                    <a:pt x="894600" y="146304"/>
                  </a:lnTo>
                  <a:lnTo>
                    <a:pt x="891552" y="147828"/>
                  </a:lnTo>
                  <a:lnTo>
                    <a:pt x="890028" y="152400"/>
                  </a:lnTo>
                  <a:lnTo>
                    <a:pt x="888504" y="152400"/>
                  </a:lnTo>
                  <a:lnTo>
                    <a:pt x="886980" y="155448"/>
                  </a:lnTo>
                  <a:lnTo>
                    <a:pt x="886980" y="156972"/>
                  </a:lnTo>
                  <a:lnTo>
                    <a:pt x="882408" y="161544"/>
                  </a:lnTo>
                  <a:lnTo>
                    <a:pt x="882408" y="163068"/>
                  </a:lnTo>
                  <a:lnTo>
                    <a:pt x="880884" y="164592"/>
                  </a:lnTo>
                  <a:lnTo>
                    <a:pt x="879360" y="167640"/>
                  </a:lnTo>
                  <a:lnTo>
                    <a:pt x="879360" y="172212"/>
                  </a:lnTo>
                  <a:lnTo>
                    <a:pt x="882408" y="173736"/>
                  </a:lnTo>
                  <a:lnTo>
                    <a:pt x="883932" y="176784"/>
                  </a:lnTo>
                  <a:lnTo>
                    <a:pt x="888504" y="178308"/>
                  </a:lnTo>
                  <a:lnTo>
                    <a:pt x="891552" y="176784"/>
                  </a:lnTo>
                  <a:lnTo>
                    <a:pt x="894600" y="173736"/>
                  </a:lnTo>
                  <a:lnTo>
                    <a:pt x="896124" y="173736"/>
                  </a:lnTo>
                  <a:lnTo>
                    <a:pt x="899172" y="170688"/>
                  </a:lnTo>
                  <a:lnTo>
                    <a:pt x="900696" y="167640"/>
                  </a:lnTo>
                  <a:lnTo>
                    <a:pt x="900696" y="166116"/>
                  </a:lnTo>
                  <a:lnTo>
                    <a:pt x="904506" y="158496"/>
                  </a:lnTo>
                  <a:lnTo>
                    <a:pt x="906792" y="153924"/>
                  </a:lnTo>
                  <a:lnTo>
                    <a:pt x="908316" y="153924"/>
                  </a:lnTo>
                  <a:lnTo>
                    <a:pt x="909840" y="150876"/>
                  </a:lnTo>
                  <a:lnTo>
                    <a:pt x="912888" y="141732"/>
                  </a:lnTo>
                  <a:lnTo>
                    <a:pt x="912888" y="143256"/>
                  </a:lnTo>
                  <a:lnTo>
                    <a:pt x="913904" y="141732"/>
                  </a:lnTo>
                  <a:lnTo>
                    <a:pt x="915936" y="138684"/>
                  </a:lnTo>
                  <a:lnTo>
                    <a:pt x="917460" y="135636"/>
                  </a:lnTo>
                  <a:lnTo>
                    <a:pt x="920508" y="132588"/>
                  </a:lnTo>
                  <a:lnTo>
                    <a:pt x="922032" y="128016"/>
                  </a:lnTo>
                  <a:lnTo>
                    <a:pt x="923556" y="128016"/>
                  </a:lnTo>
                  <a:lnTo>
                    <a:pt x="925080" y="121920"/>
                  </a:lnTo>
                  <a:lnTo>
                    <a:pt x="926604" y="118872"/>
                  </a:lnTo>
                  <a:close/>
                </a:path>
                <a:path w="1026160" h="1155700">
                  <a:moveTo>
                    <a:pt x="1025664" y="9144"/>
                  </a:moveTo>
                  <a:lnTo>
                    <a:pt x="1024140" y="4572"/>
                  </a:lnTo>
                  <a:lnTo>
                    <a:pt x="1021092" y="3048"/>
                  </a:lnTo>
                  <a:lnTo>
                    <a:pt x="1018044" y="0"/>
                  </a:lnTo>
                  <a:lnTo>
                    <a:pt x="1013472" y="1524"/>
                  </a:lnTo>
                  <a:lnTo>
                    <a:pt x="1011948" y="4572"/>
                  </a:lnTo>
                  <a:lnTo>
                    <a:pt x="1008900" y="9144"/>
                  </a:lnTo>
                  <a:lnTo>
                    <a:pt x="1002804" y="15240"/>
                  </a:lnTo>
                  <a:lnTo>
                    <a:pt x="1001280" y="18288"/>
                  </a:lnTo>
                  <a:lnTo>
                    <a:pt x="1001280" y="19812"/>
                  </a:lnTo>
                  <a:lnTo>
                    <a:pt x="998232" y="25908"/>
                  </a:lnTo>
                  <a:lnTo>
                    <a:pt x="996708" y="27432"/>
                  </a:lnTo>
                  <a:lnTo>
                    <a:pt x="996708" y="28956"/>
                  </a:lnTo>
                  <a:lnTo>
                    <a:pt x="995184" y="32004"/>
                  </a:lnTo>
                  <a:lnTo>
                    <a:pt x="995184" y="35052"/>
                  </a:lnTo>
                  <a:lnTo>
                    <a:pt x="993660" y="38100"/>
                  </a:lnTo>
                  <a:lnTo>
                    <a:pt x="990612" y="41148"/>
                  </a:lnTo>
                  <a:lnTo>
                    <a:pt x="989088" y="44196"/>
                  </a:lnTo>
                  <a:lnTo>
                    <a:pt x="989088" y="51816"/>
                  </a:lnTo>
                  <a:lnTo>
                    <a:pt x="990612" y="53340"/>
                  </a:lnTo>
                  <a:lnTo>
                    <a:pt x="993660" y="54864"/>
                  </a:lnTo>
                  <a:lnTo>
                    <a:pt x="996708" y="54864"/>
                  </a:lnTo>
                  <a:lnTo>
                    <a:pt x="1002804" y="51816"/>
                  </a:lnTo>
                  <a:lnTo>
                    <a:pt x="1005852" y="48768"/>
                  </a:lnTo>
                  <a:lnTo>
                    <a:pt x="1007376" y="45720"/>
                  </a:lnTo>
                  <a:lnTo>
                    <a:pt x="1007376" y="44196"/>
                  </a:lnTo>
                  <a:lnTo>
                    <a:pt x="1008900" y="41148"/>
                  </a:lnTo>
                  <a:lnTo>
                    <a:pt x="1010424" y="41148"/>
                  </a:lnTo>
                  <a:lnTo>
                    <a:pt x="1010424" y="38100"/>
                  </a:lnTo>
                  <a:lnTo>
                    <a:pt x="1011948" y="33528"/>
                  </a:lnTo>
                  <a:lnTo>
                    <a:pt x="1011948" y="35052"/>
                  </a:lnTo>
                  <a:lnTo>
                    <a:pt x="1012710" y="33528"/>
                  </a:lnTo>
                  <a:lnTo>
                    <a:pt x="1013472" y="32004"/>
                  </a:lnTo>
                  <a:lnTo>
                    <a:pt x="1013472" y="28956"/>
                  </a:lnTo>
                  <a:lnTo>
                    <a:pt x="1014234" y="27432"/>
                  </a:lnTo>
                  <a:lnTo>
                    <a:pt x="1015758" y="24384"/>
                  </a:lnTo>
                  <a:lnTo>
                    <a:pt x="1016520" y="22860"/>
                  </a:lnTo>
                  <a:lnTo>
                    <a:pt x="1019568" y="19812"/>
                  </a:lnTo>
                  <a:lnTo>
                    <a:pt x="1021092" y="16764"/>
                  </a:lnTo>
                  <a:lnTo>
                    <a:pt x="1024140" y="12192"/>
                  </a:lnTo>
                  <a:lnTo>
                    <a:pt x="1025664" y="9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8840" y="5579364"/>
              <a:ext cx="449579" cy="23012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605784" y="5445252"/>
              <a:ext cx="24765" cy="33655"/>
            </a:xfrm>
            <a:custGeom>
              <a:avLst/>
              <a:gdLst/>
              <a:ahLst/>
              <a:cxnLst/>
              <a:rect l="l" t="t" r="r" b="b"/>
              <a:pathLst>
                <a:path w="24764" h="33654">
                  <a:moveTo>
                    <a:pt x="22860" y="9144"/>
                  </a:moveTo>
                  <a:lnTo>
                    <a:pt x="10668" y="9144"/>
                  </a:lnTo>
                  <a:lnTo>
                    <a:pt x="12192" y="6096"/>
                  </a:lnTo>
                  <a:lnTo>
                    <a:pt x="12192" y="4572"/>
                  </a:lnTo>
                  <a:lnTo>
                    <a:pt x="15240" y="3048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22860" y="3048"/>
                  </a:lnTo>
                  <a:lnTo>
                    <a:pt x="24384" y="6096"/>
                  </a:lnTo>
                  <a:lnTo>
                    <a:pt x="22860" y="9144"/>
                  </a:lnTo>
                  <a:close/>
                </a:path>
                <a:path w="24764" h="33654">
                  <a:moveTo>
                    <a:pt x="13716" y="33528"/>
                  </a:moveTo>
                  <a:lnTo>
                    <a:pt x="7620" y="33528"/>
                  </a:lnTo>
                  <a:lnTo>
                    <a:pt x="4572" y="32004"/>
                  </a:lnTo>
                  <a:lnTo>
                    <a:pt x="3048" y="30480"/>
                  </a:lnTo>
                  <a:lnTo>
                    <a:pt x="0" y="24384"/>
                  </a:lnTo>
                  <a:lnTo>
                    <a:pt x="4572" y="15240"/>
                  </a:lnTo>
                  <a:lnTo>
                    <a:pt x="9144" y="10668"/>
                  </a:lnTo>
                  <a:lnTo>
                    <a:pt x="10668" y="7620"/>
                  </a:lnTo>
                  <a:lnTo>
                    <a:pt x="10668" y="9144"/>
                  </a:lnTo>
                  <a:lnTo>
                    <a:pt x="22860" y="9144"/>
                  </a:lnTo>
                  <a:lnTo>
                    <a:pt x="21336" y="10668"/>
                  </a:lnTo>
                  <a:lnTo>
                    <a:pt x="19812" y="13716"/>
                  </a:lnTo>
                  <a:lnTo>
                    <a:pt x="19812" y="15240"/>
                  </a:lnTo>
                  <a:lnTo>
                    <a:pt x="18288" y="15240"/>
                  </a:lnTo>
                  <a:lnTo>
                    <a:pt x="18288" y="18288"/>
                  </a:lnTo>
                  <a:lnTo>
                    <a:pt x="19812" y="21336"/>
                  </a:lnTo>
                  <a:lnTo>
                    <a:pt x="18288" y="25908"/>
                  </a:lnTo>
                  <a:lnTo>
                    <a:pt x="16764" y="27432"/>
                  </a:lnTo>
                  <a:lnTo>
                    <a:pt x="16764" y="30480"/>
                  </a:lnTo>
                  <a:lnTo>
                    <a:pt x="13716" y="33528"/>
                  </a:lnTo>
                  <a:close/>
                </a:path>
                <a:path w="24764" h="33654">
                  <a:moveTo>
                    <a:pt x="18288" y="16764"/>
                  </a:moveTo>
                  <a:lnTo>
                    <a:pt x="18288" y="15240"/>
                  </a:lnTo>
                  <a:lnTo>
                    <a:pt x="19812" y="15240"/>
                  </a:lnTo>
                  <a:lnTo>
                    <a:pt x="18288" y="167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/>
          <p:nvPr/>
        </p:nvSpPr>
        <p:spPr>
          <a:xfrm>
            <a:off x="2781287" y="6160008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19812" y="41160"/>
                </a:moveTo>
                <a:lnTo>
                  <a:pt x="16764" y="41160"/>
                </a:lnTo>
                <a:lnTo>
                  <a:pt x="15240" y="39636"/>
                </a:lnTo>
                <a:lnTo>
                  <a:pt x="12192" y="42684"/>
                </a:lnTo>
                <a:lnTo>
                  <a:pt x="10668" y="48780"/>
                </a:lnTo>
                <a:lnTo>
                  <a:pt x="5791" y="58534"/>
                </a:lnTo>
                <a:lnTo>
                  <a:pt x="4572" y="57924"/>
                </a:lnTo>
                <a:lnTo>
                  <a:pt x="1524" y="59448"/>
                </a:lnTo>
                <a:lnTo>
                  <a:pt x="1524" y="62496"/>
                </a:lnTo>
                <a:lnTo>
                  <a:pt x="0" y="64020"/>
                </a:lnTo>
                <a:lnTo>
                  <a:pt x="0" y="67068"/>
                </a:lnTo>
                <a:lnTo>
                  <a:pt x="4572" y="71640"/>
                </a:lnTo>
                <a:lnTo>
                  <a:pt x="7620" y="71640"/>
                </a:lnTo>
                <a:lnTo>
                  <a:pt x="9144" y="70116"/>
                </a:lnTo>
                <a:lnTo>
                  <a:pt x="12192" y="68592"/>
                </a:lnTo>
                <a:lnTo>
                  <a:pt x="13716" y="65544"/>
                </a:lnTo>
                <a:lnTo>
                  <a:pt x="12700" y="63512"/>
                </a:lnTo>
                <a:lnTo>
                  <a:pt x="13716" y="62496"/>
                </a:lnTo>
                <a:lnTo>
                  <a:pt x="15240" y="59448"/>
                </a:lnTo>
                <a:lnTo>
                  <a:pt x="16764" y="54876"/>
                </a:lnTo>
                <a:lnTo>
                  <a:pt x="18288" y="51828"/>
                </a:lnTo>
                <a:lnTo>
                  <a:pt x="19812" y="45732"/>
                </a:lnTo>
                <a:lnTo>
                  <a:pt x="19812" y="41160"/>
                </a:lnTo>
                <a:close/>
              </a:path>
              <a:path w="70485" h="71754">
                <a:moveTo>
                  <a:pt x="70116" y="25908"/>
                </a:moveTo>
                <a:lnTo>
                  <a:pt x="68592" y="24384"/>
                </a:lnTo>
                <a:lnTo>
                  <a:pt x="68592" y="22860"/>
                </a:lnTo>
                <a:lnTo>
                  <a:pt x="67068" y="21336"/>
                </a:lnTo>
                <a:lnTo>
                  <a:pt x="64020" y="21336"/>
                </a:lnTo>
                <a:lnTo>
                  <a:pt x="60972" y="19812"/>
                </a:lnTo>
                <a:lnTo>
                  <a:pt x="56400" y="19812"/>
                </a:lnTo>
                <a:lnTo>
                  <a:pt x="55384" y="20320"/>
                </a:lnTo>
                <a:lnTo>
                  <a:pt x="56400" y="18288"/>
                </a:lnTo>
                <a:lnTo>
                  <a:pt x="57924" y="18288"/>
                </a:lnTo>
                <a:lnTo>
                  <a:pt x="58686" y="16764"/>
                </a:lnTo>
                <a:lnTo>
                  <a:pt x="59448" y="15240"/>
                </a:lnTo>
                <a:lnTo>
                  <a:pt x="62496" y="12192"/>
                </a:lnTo>
                <a:lnTo>
                  <a:pt x="64020" y="9144"/>
                </a:lnTo>
                <a:lnTo>
                  <a:pt x="64020" y="4572"/>
                </a:lnTo>
                <a:lnTo>
                  <a:pt x="60972" y="3048"/>
                </a:lnTo>
                <a:lnTo>
                  <a:pt x="59448" y="0"/>
                </a:lnTo>
                <a:lnTo>
                  <a:pt x="54876" y="0"/>
                </a:lnTo>
                <a:lnTo>
                  <a:pt x="51828" y="3048"/>
                </a:lnTo>
                <a:lnTo>
                  <a:pt x="48780" y="7620"/>
                </a:lnTo>
                <a:lnTo>
                  <a:pt x="47256" y="7620"/>
                </a:lnTo>
                <a:lnTo>
                  <a:pt x="44208" y="13716"/>
                </a:lnTo>
                <a:lnTo>
                  <a:pt x="42684" y="13716"/>
                </a:lnTo>
                <a:lnTo>
                  <a:pt x="41160" y="15240"/>
                </a:lnTo>
                <a:lnTo>
                  <a:pt x="41160" y="16764"/>
                </a:lnTo>
                <a:lnTo>
                  <a:pt x="40398" y="18288"/>
                </a:lnTo>
                <a:lnTo>
                  <a:pt x="39636" y="18288"/>
                </a:lnTo>
                <a:lnTo>
                  <a:pt x="36588" y="19812"/>
                </a:lnTo>
                <a:lnTo>
                  <a:pt x="33540" y="25908"/>
                </a:lnTo>
                <a:lnTo>
                  <a:pt x="33540" y="30480"/>
                </a:lnTo>
                <a:lnTo>
                  <a:pt x="36588" y="33528"/>
                </a:lnTo>
                <a:lnTo>
                  <a:pt x="38112" y="36576"/>
                </a:lnTo>
                <a:lnTo>
                  <a:pt x="39636" y="36576"/>
                </a:lnTo>
                <a:lnTo>
                  <a:pt x="41160" y="38100"/>
                </a:lnTo>
                <a:lnTo>
                  <a:pt x="42684" y="38100"/>
                </a:lnTo>
                <a:lnTo>
                  <a:pt x="45732" y="39624"/>
                </a:lnTo>
                <a:lnTo>
                  <a:pt x="47256" y="39624"/>
                </a:lnTo>
                <a:lnTo>
                  <a:pt x="48780" y="41148"/>
                </a:lnTo>
                <a:lnTo>
                  <a:pt x="50304" y="39624"/>
                </a:lnTo>
                <a:lnTo>
                  <a:pt x="57924" y="39624"/>
                </a:lnTo>
                <a:lnTo>
                  <a:pt x="59448" y="38100"/>
                </a:lnTo>
                <a:lnTo>
                  <a:pt x="62496" y="38100"/>
                </a:lnTo>
                <a:lnTo>
                  <a:pt x="70116" y="30480"/>
                </a:lnTo>
                <a:lnTo>
                  <a:pt x="70116" y="28956"/>
                </a:lnTo>
                <a:lnTo>
                  <a:pt x="70116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4" name="object 7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00072" y="6073139"/>
            <a:ext cx="502920" cy="214884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2810255" y="619658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19" h="22860">
                <a:moveTo>
                  <a:pt x="27432" y="1524"/>
                </a:moveTo>
                <a:lnTo>
                  <a:pt x="21336" y="1524"/>
                </a:lnTo>
                <a:lnTo>
                  <a:pt x="24384" y="0"/>
                </a:lnTo>
                <a:lnTo>
                  <a:pt x="27432" y="1524"/>
                </a:lnTo>
                <a:close/>
              </a:path>
              <a:path w="58419" h="22860">
                <a:moveTo>
                  <a:pt x="7620" y="15240"/>
                </a:moveTo>
                <a:lnTo>
                  <a:pt x="0" y="15240"/>
                </a:lnTo>
                <a:lnTo>
                  <a:pt x="0" y="10668"/>
                </a:lnTo>
                <a:lnTo>
                  <a:pt x="1524" y="10668"/>
                </a:lnTo>
                <a:lnTo>
                  <a:pt x="6096" y="9144"/>
                </a:lnTo>
                <a:lnTo>
                  <a:pt x="7620" y="7620"/>
                </a:lnTo>
                <a:lnTo>
                  <a:pt x="7620" y="6096"/>
                </a:lnTo>
                <a:lnTo>
                  <a:pt x="9144" y="4572"/>
                </a:lnTo>
                <a:lnTo>
                  <a:pt x="10668" y="4572"/>
                </a:lnTo>
                <a:lnTo>
                  <a:pt x="13716" y="3048"/>
                </a:lnTo>
                <a:lnTo>
                  <a:pt x="15240" y="3048"/>
                </a:lnTo>
                <a:lnTo>
                  <a:pt x="16764" y="1524"/>
                </a:lnTo>
                <a:lnTo>
                  <a:pt x="48768" y="1524"/>
                </a:lnTo>
                <a:lnTo>
                  <a:pt x="50292" y="3048"/>
                </a:lnTo>
                <a:lnTo>
                  <a:pt x="54864" y="4572"/>
                </a:lnTo>
                <a:lnTo>
                  <a:pt x="56388" y="7620"/>
                </a:lnTo>
                <a:lnTo>
                  <a:pt x="56388" y="10668"/>
                </a:lnTo>
                <a:lnTo>
                  <a:pt x="57912" y="13716"/>
                </a:lnTo>
                <a:lnTo>
                  <a:pt x="4572" y="13716"/>
                </a:lnTo>
                <a:lnTo>
                  <a:pt x="7620" y="15240"/>
                </a:lnTo>
                <a:close/>
              </a:path>
              <a:path w="58419" h="22860">
                <a:moveTo>
                  <a:pt x="6096" y="9144"/>
                </a:moveTo>
                <a:lnTo>
                  <a:pt x="4572" y="9144"/>
                </a:lnTo>
                <a:lnTo>
                  <a:pt x="7620" y="7620"/>
                </a:lnTo>
                <a:lnTo>
                  <a:pt x="6096" y="9144"/>
                </a:lnTo>
                <a:close/>
              </a:path>
              <a:path w="58419" h="22860">
                <a:moveTo>
                  <a:pt x="47244" y="21336"/>
                </a:moveTo>
                <a:lnTo>
                  <a:pt x="24384" y="21336"/>
                </a:lnTo>
                <a:lnTo>
                  <a:pt x="22860" y="19812"/>
                </a:lnTo>
                <a:lnTo>
                  <a:pt x="19812" y="18288"/>
                </a:lnTo>
                <a:lnTo>
                  <a:pt x="15240" y="18288"/>
                </a:lnTo>
                <a:lnTo>
                  <a:pt x="12192" y="16764"/>
                </a:lnTo>
                <a:lnTo>
                  <a:pt x="9144" y="16764"/>
                </a:lnTo>
                <a:lnTo>
                  <a:pt x="7620" y="15240"/>
                </a:lnTo>
                <a:lnTo>
                  <a:pt x="4572" y="13716"/>
                </a:lnTo>
                <a:lnTo>
                  <a:pt x="57912" y="13716"/>
                </a:lnTo>
                <a:lnTo>
                  <a:pt x="53340" y="18288"/>
                </a:lnTo>
                <a:lnTo>
                  <a:pt x="47244" y="21336"/>
                </a:lnTo>
                <a:close/>
              </a:path>
              <a:path w="58419" h="22860">
                <a:moveTo>
                  <a:pt x="42672" y="22860"/>
                </a:moveTo>
                <a:lnTo>
                  <a:pt x="32004" y="22860"/>
                </a:lnTo>
                <a:lnTo>
                  <a:pt x="28956" y="21336"/>
                </a:lnTo>
                <a:lnTo>
                  <a:pt x="42672" y="21336"/>
                </a:lnTo>
                <a:lnTo>
                  <a:pt x="42672" y="22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964179" y="6237731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79">
                <a:moveTo>
                  <a:pt x="60198" y="21336"/>
                </a:moveTo>
                <a:lnTo>
                  <a:pt x="13716" y="21336"/>
                </a:lnTo>
                <a:lnTo>
                  <a:pt x="10668" y="18288"/>
                </a:lnTo>
                <a:lnTo>
                  <a:pt x="9144" y="15240"/>
                </a:lnTo>
                <a:lnTo>
                  <a:pt x="7620" y="15240"/>
                </a:lnTo>
                <a:lnTo>
                  <a:pt x="3048" y="12192"/>
                </a:lnTo>
                <a:lnTo>
                  <a:pt x="0" y="10668"/>
                </a:lnTo>
                <a:lnTo>
                  <a:pt x="0" y="7620"/>
                </a:lnTo>
                <a:lnTo>
                  <a:pt x="3048" y="1524"/>
                </a:lnTo>
                <a:lnTo>
                  <a:pt x="6096" y="0"/>
                </a:lnTo>
                <a:lnTo>
                  <a:pt x="9144" y="1524"/>
                </a:lnTo>
                <a:lnTo>
                  <a:pt x="13716" y="3048"/>
                </a:lnTo>
                <a:lnTo>
                  <a:pt x="16764" y="6096"/>
                </a:lnTo>
                <a:lnTo>
                  <a:pt x="21336" y="7620"/>
                </a:lnTo>
                <a:lnTo>
                  <a:pt x="19812" y="7620"/>
                </a:lnTo>
                <a:lnTo>
                  <a:pt x="24384" y="9144"/>
                </a:lnTo>
                <a:lnTo>
                  <a:pt x="27432" y="10668"/>
                </a:lnTo>
                <a:lnTo>
                  <a:pt x="29718" y="12192"/>
                </a:lnTo>
                <a:lnTo>
                  <a:pt x="25908" y="12192"/>
                </a:lnTo>
                <a:lnTo>
                  <a:pt x="32004" y="13716"/>
                </a:lnTo>
                <a:lnTo>
                  <a:pt x="76200" y="13716"/>
                </a:lnTo>
                <a:lnTo>
                  <a:pt x="73152" y="15240"/>
                </a:lnTo>
                <a:lnTo>
                  <a:pt x="9144" y="15240"/>
                </a:lnTo>
                <a:lnTo>
                  <a:pt x="9144" y="16764"/>
                </a:lnTo>
                <a:lnTo>
                  <a:pt x="70104" y="16764"/>
                </a:lnTo>
                <a:lnTo>
                  <a:pt x="62484" y="19812"/>
                </a:lnTo>
                <a:lnTo>
                  <a:pt x="60198" y="21336"/>
                </a:lnTo>
                <a:close/>
              </a:path>
              <a:path w="79375" h="30479">
                <a:moveTo>
                  <a:pt x="76200" y="13716"/>
                </a:moveTo>
                <a:lnTo>
                  <a:pt x="32004" y="13716"/>
                </a:lnTo>
                <a:lnTo>
                  <a:pt x="29718" y="12192"/>
                </a:lnTo>
                <a:lnTo>
                  <a:pt x="41148" y="12192"/>
                </a:lnTo>
                <a:lnTo>
                  <a:pt x="45720" y="10668"/>
                </a:lnTo>
                <a:lnTo>
                  <a:pt x="47244" y="9144"/>
                </a:lnTo>
                <a:lnTo>
                  <a:pt x="51816" y="9144"/>
                </a:lnTo>
                <a:lnTo>
                  <a:pt x="57912" y="7620"/>
                </a:lnTo>
                <a:lnTo>
                  <a:pt x="65532" y="6096"/>
                </a:lnTo>
                <a:lnTo>
                  <a:pt x="65532" y="4572"/>
                </a:lnTo>
                <a:lnTo>
                  <a:pt x="73152" y="3048"/>
                </a:lnTo>
                <a:lnTo>
                  <a:pt x="74676" y="3048"/>
                </a:lnTo>
                <a:lnTo>
                  <a:pt x="77724" y="4572"/>
                </a:lnTo>
                <a:lnTo>
                  <a:pt x="77724" y="7620"/>
                </a:lnTo>
                <a:lnTo>
                  <a:pt x="79248" y="9144"/>
                </a:lnTo>
                <a:lnTo>
                  <a:pt x="77724" y="12192"/>
                </a:lnTo>
                <a:lnTo>
                  <a:pt x="76200" y="13716"/>
                </a:lnTo>
                <a:close/>
              </a:path>
              <a:path w="79375" h="30479">
                <a:moveTo>
                  <a:pt x="32004" y="13716"/>
                </a:moveTo>
                <a:lnTo>
                  <a:pt x="25908" y="12192"/>
                </a:lnTo>
                <a:lnTo>
                  <a:pt x="29718" y="12192"/>
                </a:lnTo>
                <a:lnTo>
                  <a:pt x="32004" y="13716"/>
                </a:lnTo>
                <a:close/>
              </a:path>
              <a:path w="79375" h="30479">
                <a:moveTo>
                  <a:pt x="39624" y="30480"/>
                </a:moveTo>
                <a:lnTo>
                  <a:pt x="21336" y="30480"/>
                </a:lnTo>
                <a:lnTo>
                  <a:pt x="16764" y="25908"/>
                </a:lnTo>
                <a:lnTo>
                  <a:pt x="15240" y="25908"/>
                </a:lnTo>
                <a:lnTo>
                  <a:pt x="15240" y="24384"/>
                </a:lnTo>
                <a:lnTo>
                  <a:pt x="13716" y="22860"/>
                </a:lnTo>
                <a:lnTo>
                  <a:pt x="12192" y="19812"/>
                </a:lnTo>
                <a:lnTo>
                  <a:pt x="13716" y="21336"/>
                </a:lnTo>
                <a:lnTo>
                  <a:pt x="60198" y="21336"/>
                </a:lnTo>
                <a:lnTo>
                  <a:pt x="57912" y="22860"/>
                </a:lnTo>
                <a:lnTo>
                  <a:pt x="56388" y="22860"/>
                </a:lnTo>
                <a:lnTo>
                  <a:pt x="51816" y="25908"/>
                </a:lnTo>
                <a:lnTo>
                  <a:pt x="42672" y="28956"/>
                </a:lnTo>
                <a:lnTo>
                  <a:pt x="39624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089148" y="626364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9144" y="13716"/>
                </a:moveTo>
                <a:lnTo>
                  <a:pt x="6096" y="9144"/>
                </a:lnTo>
                <a:lnTo>
                  <a:pt x="1524" y="4572"/>
                </a:ln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6096" y="0"/>
                </a:lnTo>
                <a:lnTo>
                  <a:pt x="10668" y="4572"/>
                </a:lnTo>
                <a:lnTo>
                  <a:pt x="13716" y="9144"/>
                </a:lnTo>
                <a:lnTo>
                  <a:pt x="15240" y="9144"/>
                </a:lnTo>
                <a:lnTo>
                  <a:pt x="18288" y="12192"/>
                </a:lnTo>
                <a:lnTo>
                  <a:pt x="9144" y="12192"/>
                </a:lnTo>
                <a:lnTo>
                  <a:pt x="9144" y="13716"/>
                </a:lnTo>
                <a:close/>
              </a:path>
              <a:path w="85725" h="38100">
                <a:moveTo>
                  <a:pt x="30480" y="21336"/>
                </a:moveTo>
                <a:lnTo>
                  <a:pt x="16764" y="21336"/>
                </a:lnTo>
                <a:lnTo>
                  <a:pt x="13716" y="16764"/>
                </a:lnTo>
                <a:lnTo>
                  <a:pt x="9144" y="12192"/>
                </a:lnTo>
                <a:lnTo>
                  <a:pt x="18288" y="12192"/>
                </a:lnTo>
                <a:lnTo>
                  <a:pt x="21336" y="15240"/>
                </a:lnTo>
                <a:lnTo>
                  <a:pt x="30480" y="21336"/>
                </a:lnTo>
                <a:close/>
              </a:path>
              <a:path w="85725" h="38100">
                <a:moveTo>
                  <a:pt x="83820" y="22860"/>
                </a:moveTo>
                <a:lnTo>
                  <a:pt x="42672" y="22860"/>
                </a:lnTo>
                <a:lnTo>
                  <a:pt x="47244" y="21336"/>
                </a:lnTo>
                <a:lnTo>
                  <a:pt x="53340" y="21336"/>
                </a:lnTo>
                <a:lnTo>
                  <a:pt x="57912" y="19812"/>
                </a:lnTo>
                <a:lnTo>
                  <a:pt x="64008" y="18288"/>
                </a:lnTo>
                <a:lnTo>
                  <a:pt x="65532" y="18288"/>
                </a:lnTo>
                <a:lnTo>
                  <a:pt x="73152" y="16764"/>
                </a:lnTo>
                <a:lnTo>
                  <a:pt x="71628" y="16764"/>
                </a:lnTo>
                <a:lnTo>
                  <a:pt x="79248" y="15240"/>
                </a:lnTo>
                <a:lnTo>
                  <a:pt x="82296" y="15240"/>
                </a:lnTo>
                <a:lnTo>
                  <a:pt x="83820" y="16764"/>
                </a:lnTo>
                <a:lnTo>
                  <a:pt x="85344" y="19812"/>
                </a:lnTo>
                <a:lnTo>
                  <a:pt x="85344" y="21336"/>
                </a:lnTo>
                <a:lnTo>
                  <a:pt x="83820" y="22860"/>
                </a:lnTo>
                <a:close/>
              </a:path>
              <a:path w="85725" h="38100">
                <a:moveTo>
                  <a:pt x="64008" y="36576"/>
                </a:moveTo>
                <a:lnTo>
                  <a:pt x="39624" y="36576"/>
                </a:lnTo>
                <a:lnTo>
                  <a:pt x="21336" y="24384"/>
                </a:lnTo>
                <a:lnTo>
                  <a:pt x="18288" y="21336"/>
                </a:lnTo>
                <a:lnTo>
                  <a:pt x="28956" y="21336"/>
                </a:lnTo>
                <a:lnTo>
                  <a:pt x="33528" y="22860"/>
                </a:lnTo>
                <a:lnTo>
                  <a:pt x="83820" y="22860"/>
                </a:lnTo>
                <a:lnTo>
                  <a:pt x="79248" y="28956"/>
                </a:lnTo>
                <a:lnTo>
                  <a:pt x="77724" y="28956"/>
                </a:lnTo>
                <a:lnTo>
                  <a:pt x="71628" y="33528"/>
                </a:lnTo>
                <a:lnTo>
                  <a:pt x="68580" y="35052"/>
                </a:lnTo>
                <a:lnTo>
                  <a:pt x="64008" y="36576"/>
                </a:lnTo>
                <a:close/>
              </a:path>
              <a:path w="85725" h="38100">
                <a:moveTo>
                  <a:pt x="56388" y="38100"/>
                </a:moveTo>
                <a:lnTo>
                  <a:pt x="45720" y="38100"/>
                </a:lnTo>
                <a:lnTo>
                  <a:pt x="41148" y="36576"/>
                </a:lnTo>
                <a:lnTo>
                  <a:pt x="62484" y="36576"/>
                </a:lnTo>
                <a:lnTo>
                  <a:pt x="56388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8" name="object 7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28415" y="6169152"/>
            <a:ext cx="82296" cy="71628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3043427" y="6307835"/>
            <a:ext cx="201295" cy="224154"/>
            <a:chOff x="3043427" y="6307835"/>
            <a:chExt cx="201295" cy="224154"/>
          </a:xfrm>
        </p:grpSpPr>
        <p:pic>
          <p:nvPicPr>
            <p:cNvPr id="80" name="object 8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18104" y="6307835"/>
              <a:ext cx="126492" cy="11125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043427" y="6437375"/>
              <a:ext cx="43180" cy="94615"/>
            </a:xfrm>
            <a:custGeom>
              <a:avLst/>
              <a:gdLst/>
              <a:ahLst/>
              <a:cxnLst/>
              <a:rect l="l" t="t" r="r" b="b"/>
              <a:pathLst>
                <a:path w="43180" h="94615">
                  <a:moveTo>
                    <a:pt x="35052" y="32004"/>
                  </a:moveTo>
                  <a:lnTo>
                    <a:pt x="24384" y="32004"/>
                  </a:lnTo>
                  <a:lnTo>
                    <a:pt x="30480" y="22860"/>
                  </a:lnTo>
                  <a:lnTo>
                    <a:pt x="32004" y="16764"/>
                  </a:lnTo>
                  <a:lnTo>
                    <a:pt x="35052" y="12192"/>
                  </a:lnTo>
                  <a:lnTo>
                    <a:pt x="35052" y="9144"/>
                  </a:lnTo>
                  <a:lnTo>
                    <a:pt x="36576" y="3048"/>
                  </a:lnTo>
                  <a:lnTo>
                    <a:pt x="36576" y="1524"/>
                  </a:lnTo>
                  <a:lnTo>
                    <a:pt x="38100" y="0"/>
                  </a:lnTo>
                  <a:lnTo>
                    <a:pt x="39624" y="1524"/>
                  </a:lnTo>
                  <a:lnTo>
                    <a:pt x="41148" y="1524"/>
                  </a:lnTo>
                  <a:lnTo>
                    <a:pt x="42672" y="3048"/>
                  </a:lnTo>
                  <a:lnTo>
                    <a:pt x="42672" y="4572"/>
                  </a:lnTo>
                  <a:lnTo>
                    <a:pt x="39624" y="13716"/>
                  </a:lnTo>
                  <a:lnTo>
                    <a:pt x="38100" y="19812"/>
                  </a:lnTo>
                  <a:lnTo>
                    <a:pt x="35052" y="28956"/>
                  </a:lnTo>
                  <a:lnTo>
                    <a:pt x="35052" y="32004"/>
                  </a:lnTo>
                  <a:close/>
                </a:path>
                <a:path w="43180" h="94615">
                  <a:moveTo>
                    <a:pt x="24892" y="74676"/>
                  </a:moveTo>
                  <a:lnTo>
                    <a:pt x="4572" y="74676"/>
                  </a:lnTo>
                  <a:lnTo>
                    <a:pt x="6096" y="70104"/>
                  </a:lnTo>
                  <a:lnTo>
                    <a:pt x="6096" y="68580"/>
                  </a:lnTo>
                  <a:lnTo>
                    <a:pt x="7620" y="64008"/>
                  </a:lnTo>
                  <a:lnTo>
                    <a:pt x="10668" y="59436"/>
                  </a:lnTo>
                  <a:lnTo>
                    <a:pt x="12192" y="53340"/>
                  </a:lnTo>
                  <a:lnTo>
                    <a:pt x="15240" y="47244"/>
                  </a:lnTo>
                  <a:lnTo>
                    <a:pt x="16764" y="42672"/>
                  </a:lnTo>
                  <a:lnTo>
                    <a:pt x="18288" y="39624"/>
                  </a:lnTo>
                  <a:lnTo>
                    <a:pt x="24384" y="30480"/>
                  </a:lnTo>
                  <a:lnTo>
                    <a:pt x="24384" y="32004"/>
                  </a:lnTo>
                  <a:lnTo>
                    <a:pt x="35052" y="32004"/>
                  </a:lnTo>
                  <a:lnTo>
                    <a:pt x="35052" y="39624"/>
                  </a:lnTo>
                  <a:lnTo>
                    <a:pt x="33528" y="45720"/>
                  </a:lnTo>
                  <a:lnTo>
                    <a:pt x="33528" y="47244"/>
                  </a:lnTo>
                  <a:lnTo>
                    <a:pt x="32004" y="53340"/>
                  </a:lnTo>
                  <a:lnTo>
                    <a:pt x="32004" y="54864"/>
                  </a:lnTo>
                  <a:lnTo>
                    <a:pt x="30480" y="59436"/>
                  </a:lnTo>
                  <a:lnTo>
                    <a:pt x="28956" y="65532"/>
                  </a:lnTo>
                  <a:lnTo>
                    <a:pt x="27432" y="70104"/>
                  </a:lnTo>
                  <a:lnTo>
                    <a:pt x="25908" y="71628"/>
                  </a:lnTo>
                  <a:lnTo>
                    <a:pt x="24892" y="74676"/>
                  </a:lnTo>
                  <a:close/>
                </a:path>
                <a:path w="43180" h="94615">
                  <a:moveTo>
                    <a:pt x="10668" y="94488"/>
                  </a:moveTo>
                  <a:lnTo>
                    <a:pt x="6096" y="91440"/>
                  </a:lnTo>
                  <a:lnTo>
                    <a:pt x="1524" y="89916"/>
                  </a:lnTo>
                  <a:lnTo>
                    <a:pt x="0" y="83820"/>
                  </a:lnTo>
                  <a:lnTo>
                    <a:pt x="1524" y="79248"/>
                  </a:lnTo>
                  <a:lnTo>
                    <a:pt x="4572" y="73152"/>
                  </a:lnTo>
                  <a:lnTo>
                    <a:pt x="4572" y="74676"/>
                  </a:lnTo>
                  <a:lnTo>
                    <a:pt x="24892" y="74676"/>
                  </a:lnTo>
                  <a:lnTo>
                    <a:pt x="24384" y="76200"/>
                  </a:lnTo>
                  <a:lnTo>
                    <a:pt x="22860" y="82296"/>
                  </a:lnTo>
                  <a:lnTo>
                    <a:pt x="21336" y="82296"/>
                  </a:lnTo>
                  <a:lnTo>
                    <a:pt x="18288" y="88392"/>
                  </a:lnTo>
                  <a:lnTo>
                    <a:pt x="16764" y="92964"/>
                  </a:lnTo>
                  <a:lnTo>
                    <a:pt x="10668" y="944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/>
          <p:nvPr/>
        </p:nvSpPr>
        <p:spPr>
          <a:xfrm>
            <a:off x="2933700" y="6496812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27432" y="33528"/>
                </a:moveTo>
                <a:lnTo>
                  <a:pt x="22860" y="32004"/>
                </a:lnTo>
                <a:lnTo>
                  <a:pt x="16764" y="32004"/>
                </a:lnTo>
                <a:lnTo>
                  <a:pt x="15240" y="30480"/>
                </a:lnTo>
                <a:lnTo>
                  <a:pt x="13716" y="30480"/>
                </a:lnTo>
                <a:lnTo>
                  <a:pt x="12192" y="28956"/>
                </a:lnTo>
                <a:lnTo>
                  <a:pt x="9144" y="27432"/>
                </a:lnTo>
                <a:lnTo>
                  <a:pt x="10668" y="27432"/>
                </a:lnTo>
                <a:lnTo>
                  <a:pt x="7620" y="25908"/>
                </a:lnTo>
                <a:lnTo>
                  <a:pt x="4572" y="22860"/>
                </a:lnTo>
                <a:lnTo>
                  <a:pt x="1524" y="16764"/>
                </a:lnTo>
                <a:lnTo>
                  <a:pt x="1524" y="13716"/>
                </a:lnTo>
                <a:lnTo>
                  <a:pt x="0" y="9144"/>
                </a:lnTo>
                <a:lnTo>
                  <a:pt x="3048" y="3048"/>
                </a:lnTo>
                <a:lnTo>
                  <a:pt x="12192" y="0"/>
                </a:lnTo>
                <a:lnTo>
                  <a:pt x="18288" y="3048"/>
                </a:lnTo>
                <a:lnTo>
                  <a:pt x="19812" y="7620"/>
                </a:lnTo>
                <a:lnTo>
                  <a:pt x="20574" y="9144"/>
                </a:lnTo>
                <a:lnTo>
                  <a:pt x="19812" y="9144"/>
                </a:lnTo>
                <a:lnTo>
                  <a:pt x="22860" y="12192"/>
                </a:lnTo>
                <a:lnTo>
                  <a:pt x="24384" y="12192"/>
                </a:lnTo>
                <a:lnTo>
                  <a:pt x="27432" y="15240"/>
                </a:lnTo>
                <a:lnTo>
                  <a:pt x="33528" y="18288"/>
                </a:lnTo>
                <a:lnTo>
                  <a:pt x="35052" y="22860"/>
                </a:lnTo>
                <a:lnTo>
                  <a:pt x="32004" y="32004"/>
                </a:lnTo>
                <a:lnTo>
                  <a:pt x="27432" y="33528"/>
                </a:lnTo>
                <a:close/>
              </a:path>
              <a:path w="35560" h="33654">
                <a:moveTo>
                  <a:pt x="21336" y="10668"/>
                </a:moveTo>
                <a:lnTo>
                  <a:pt x="19812" y="9144"/>
                </a:lnTo>
                <a:lnTo>
                  <a:pt x="20828" y="9652"/>
                </a:lnTo>
                <a:lnTo>
                  <a:pt x="21336" y="10668"/>
                </a:lnTo>
                <a:close/>
              </a:path>
              <a:path w="35560" h="33654">
                <a:moveTo>
                  <a:pt x="20828" y="9652"/>
                </a:moveTo>
                <a:lnTo>
                  <a:pt x="19812" y="9144"/>
                </a:lnTo>
                <a:lnTo>
                  <a:pt x="20574" y="9144"/>
                </a:lnTo>
                <a:lnTo>
                  <a:pt x="20828" y="9652"/>
                </a:lnTo>
                <a:close/>
              </a:path>
              <a:path w="35560" h="33654">
                <a:moveTo>
                  <a:pt x="21844" y="10160"/>
                </a:moveTo>
                <a:lnTo>
                  <a:pt x="21336" y="9906"/>
                </a:lnTo>
                <a:lnTo>
                  <a:pt x="21336" y="9144"/>
                </a:lnTo>
                <a:lnTo>
                  <a:pt x="21844" y="10160"/>
                </a:lnTo>
                <a:close/>
              </a:path>
              <a:path w="35560" h="33654">
                <a:moveTo>
                  <a:pt x="21336" y="10668"/>
                </a:moveTo>
                <a:lnTo>
                  <a:pt x="20828" y="9652"/>
                </a:lnTo>
                <a:lnTo>
                  <a:pt x="21336" y="9906"/>
                </a:lnTo>
                <a:lnTo>
                  <a:pt x="21336" y="10668"/>
                </a:lnTo>
                <a:close/>
              </a:path>
              <a:path w="35560" h="33654">
                <a:moveTo>
                  <a:pt x="22860" y="12192"/>
                </a:moveTo>
                <a:lnTo>
                  <a:pt x="21336" y="10668"/>
                </a:lnTo>
                <a:lnTo>
                  <a:pt x="21336" y="9906"/>
                </a:lnTo>
                <a:lnTo>
                  <a:pt x="21844" y="10160"/>
                </a:lnTo>
                <a:lnTo>
                  <a:pt x="22860" y="12192"/>
                </a:lnTo>
                <a:close/>
              </a:path>
              <a:path w="35560" h="33654">
                <a:moveTo>
                  <a:pt x="24384" y="12192"/>
                </a:moveTo>
                <a:lnTo>
                  <a:pt x="22860" y="12192"/>
                </a:lnTo>
                <a:lnTo>
                  <a:pt x="21844" y="10160"/>
                </a:lnTo>
                <a:lnTo>
                  <a:pt x="22860" y="10668"/>
                </a:lnTo>
                <a:lnTo>
                  <a:pt x="24384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040379" y="6544056"/>
            <a:ext cx="82550" cy="33655"/>
          </a:xfrm>
          <a:custGeom>
            <a:avLst/>
            <a:gdLst/>
            <a:ahLst/>
            <a:cxnLst/>
            <a:rect l="l" t="t" r="r" b="b"/>
            <a:pathLst>
              <a:path w="82550" h="33654">
                <a:moveTo>
                  <a:pt x="12192" y="19812"/>
                </a:moveTo>
                <a:lnTo>
                  <a:pt x="7620" y="15240"/>
                </a:lnTo>
                <a:lnTo>
                  <a:pt x="6096" y="15240"/>
                </a:lnTo>
                <a:lnTo>
                  <a:pt x="4572" y="13716"/>
                </a:lnTo>
                <a:lnTo>
                  <a:pt x="4572" y="12192"/>
                </a:lnTo>
                <a:lnTo>
                  <a:pt x="1524" y="9144"/>
                </a:lnTo>
                <a:lnTo>
                  <a:pt x="0" y="6096"/>
                </a:lnTo>
                <a:lnTo>
                  <a:pt x="1524" y="3048"/>
                </a:lnTo>
                <a:lnTo>
                  <a:pt x="3048" y="1524"/>
                </a:lnTo>
                <a:lnTo>
                  <a:pt x="6096" y="0"/>
                </a:lnTo>
                <a:lnTo>
                  <a:pt x="9144" y="0"/>
                </a:lnTo>
                <a:lnTo>
                  <a:pt x="10668" y="3048"/>
                </a:lnTo>
                <a:lnTo>
                  <a:pt x="13716" y="6096"/>
                </a:lnTo>
                <a:lnTo>
                  <a:pt x="12192" y="6096"/>
                </a:lnTo>
                <a:lnTo>
                  <a:pt x="13716" y="7620"/>
                </a:lnTo>
                <a:lnTo>
                  <a:pt x="16764" y="9144"/>
                </a:lnTo>
                <a:lnTo>
                  <a:pt x="18288" y="9144"/>
                </a:lnTo>
                <a:lnTo>
                  <a:pt x="24384" y="12192"/>
                </a:lnTo>
                <a:lnTo>
                  <a:pt x="32004" y="12192"/>
                </a:lnTo>
                <a:lnTo>
                  <a:pt x="35052" y="13716"/>
                </a:lnTo>
                <a:lnTo>
                  <a:pt x="81534" y="13716"/>
                </a:lnTo>
                <a:lnTo>
                  <a:pt x="82296" y="15240"/>
                </a:lnTo>
                <a:lnTo>
                  <a:pt x="82296" y="18288"/>
                </a:lnTo>
                <a:lnTo>
                  <a:pt x="12192" y="18288"/>
                </a:lnTo>
                <a:lnTo>
                  <a:pt x="12192" y="19812"/>
                </a:lnTo>
                <a:close/>
              </a:path>
              <a:path w="82550" h="33654">
                <a:moveTo>
                  <a:pt x="81534" y="13716"/>
                </a:moveTo>
                <a:lnTo>
                  <a:pt x="47244" y="13716"/>
                </a:lnTo>
                <a:lnTo>
                  <a:pt x="56388" y="10668"/>
                </a:lnTo>
                <a:lnTo>
                  <a:pt x="59436" y="10668"/>
                </a:lnTo>
                <a:lnTo>
                  <a:pt x="64008" y="9144"/>
                </a:lnTo>
                <a:lnTo>
                  <a:pt x="65532" y="9144"/>
                </a:lnTo>
                <a:lnTo>
                  <a:pt x="70104" y="7620"/>
                </a:lnTo>
                <a:lnTo>
                  <a:pt x="73152" y="6096"/>
                </a:lnTo>
                <a:lnTo>
                  <a:pt x="77724" y="7620"/>
                </a:lnTo>
                <a:lnTo>
                  <a:pt x="80772" y="12192"/>
                </a:lnTo>
                <a:lnTo>
                  <a:pt x="81534" y="13716"/>
                </a:lnTo>
                <a:close/>
              </a:path>
              <a:path w="82550" h="33654">
                <a:moveTo>
                  <a:pt x="18288" y="9144"/>
                </a:moveTo>
                <a:lnTo>
                  <a:pt x="16764" y="9144"/>
                </a:lnTo>
                <a:lnTo>
                  <a:pt x="15240" y="7620"/>
                </a:lnTo>
                <a:lnTo>
                  <a:pt x="18288" y="9144"/>
                </a:lnTo>
                <a:close/>
              </a:path>
              <a:path w="82550" h="33654">
                <a:moveTo>
                  <a:pt x="27432" y="12192"/>
                </a:moveTo>
                <a:lnTo>
                  <a:pt x="24384" y="12192"/>
                </a:lnTo>
                <a:lnTo>
                  <a:pt x="22860" y="10668"/>
                </a:lnTo>
                <a:lnTo>
                  <a:pt x="27432" y="12192"/>
                </a:lnTo>
                <a:close/>
              </a:path>
              <a:path w="82550" h="33654">
                <a:moveTo>
                  <a:pt x="51816" y="33528"/>
                </a:moveTo>
                <a:lnTo>
                  <a:pt x="30480" y="33528"/>
                </a:lnTo>
                <a:lnTo>
                  <a:pt x="28956" y="32004"/>
                </a:lnTo>
                <a:lnTo>
                  <a:pt x="16764" y="25908"/>
                </a:lnTo>
                <a:lnTo>
                  <a:pt x="15240" y="24384"/>
                </a:lnTo>
                <a:lnTo>
                  <a:pt x="12192" y="18288"/>
                </a:lnTo>
                <a:lnTo>
                  <a:pt x="82296" y="18288"/>
                </a:lnTo>
                <a:lnTo>
                  <a:pt x="82296" y="19812"/>
                </a:lnTo>
                <a:lnTo>
                  <a:pt x="77724" y="22860"/>
                </a:lnTo>
                <a:lnTo>
                  <a:pt x="74676" y="25908"/>
                </a:lnTo>
                <a:lnTo>
                  <a:pt x="71628" y="25908"/>
                </a:lnTo>
                <a:lnTo>
                  <a:pt x="67056" y="28956"/>
                </a:lnTo>
                <a:lnTo>
                  <a:pt x="57912" y="32004"/>
                </a:lnTo>
                <a:lnTo>
                  <a:pt x="51816" y="335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198876" y="6568440"/>
            <a:ext cx="70485" cy="55244"/>
          </a:xfrm>
          <a:custGeom>
            <a:avLst/>
            <a:gdLst/>
            <a:ahLst/>
            <a:cxnLst/>
            <a:rect l="l" t="t" r="r" b="b"/>
            <a:pathLst>
              <a:path w="70485" h="55245">
                <a:moveTo>
                  <a:pt x="12192" y="16764"/>
                </a:moveTo>
                <a:lnTo>
                  <a:pt x="9144" y="12192"/>
                </a:lnTo>
                <a:lnTo>
                  <a:pt x="6096" y="9144"/>
                </a:lnTo>
                <a:lnTo>
                  <a:pt x="1524" y="3048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lnTo>
                  <a:pt x="13716" y="9144"/>
                </a:lnTo>
                <a:lnTo>
                  <a:pt x="16764" y="13716"/>
                </a:lnTo>
                <a:lnTo>
                  <a:pt x="17526" y="15240"/>
                </a:lnTo>
                <a:lnTo>
                  <a:pt x="12192" y="15240"/>
                </a:lnTo>
                <a:lnTo>
                  <a:pt x="12192" y="16764"/>
                </a:lnTo>
                <a:close/>
              </a:path>
              <a:path w="70485" h="55245">
                <a:moveTo>
                  <a:pt x="64008" y="54864"/>
                </a:moveTo>
                <a:lnTo>
                  <a:pt x="51816" y="51816"/>
                </a:lnTo>
                <a:lnTo>
                  <a:pt x="44196" y="50292"/>
                </a:lnTo>
                <a:lnTo>
                  <a:pt x="42672" y="50292"/>
                </a:lnTo>
                <a:lnTo>
                  <a:pt x="36576" y="47244"/>
                </a:lnTo>
                <a:lnTo>
                  <a:pt x="33528" y="44196"/>
                </a:lnTo>
                <a:lnTo>
                  <a:pt x="28956" y="41148"/>
                </a:lnTo>
                <a:lnTo>
                  <a:pt x="28956" y="39624"/>
                </a:lnTo>
                <a:lnTo>
                  <a:pt x="25908" y="36576"/>
                </a:lnTo>
                <a:lnTo>
                  <a:pt x="22860" y="32004"/>
                </a:lnTo>
                <a:lnTo>
                  <a:pt x="21336" y="27432"/>
                </a:lnTo>
                <a:lnTo>
                  <a:pt x="18288" y="24384"/>
                </a:lnTo>
                <a:lnTo>
                  <a:pt x="12192" y="15240"/>
                </a:lnTo>
                <a:lnTo>
                  <a:pt x="17526" y="15240"/>
                </a:lnTo>
                <a:lnTo>
                  <a:pt x="18288" y="16764"/>
                </a:lnTo>
                <a:lnTo>
                  <a:pt x="21336" y="21336"/>
                </a:lnTo>
                <a:lnTo>
                  <a:pt x="24384" y="24384"/>
                </a:lnTo>
                <a:lnTo>
                  <a:pt x="28956" y="25908"/>
                </a:lnTo>
                <a:lnTo>
                  <a:pt x="27432" y="25908"/>
                </a:lnTo>
                <a:lnTo>
                  <a:pt x="32004" y="27432"/>
                </a:lnTo>
                <a:lnTo>
                  <a:pt x="36576" y="27432"/>
                </a:lnTo>
                <a:lnTo>
                  <a:pt x="42672" y="28956"/>
                </a:lnTo>
                <a:lnTo>
                  <a:pt x="44196" y="28956"/>
                </a:lnTo>
                <a:lnTo>
                  <a:pt x="50292" y="32004"/>
                </a:lnTo>
                <a:lnTo>
                  <a:pt x="48768" y="32004"/>
                </a:lnTo>
                <a:lnTo>
                  <a:pt x="56388" y="33528"/>
                </a:lnTo>
                <a:lnTo>
                  <a:pt x="54864" y="33528"/>
                </a:lnTo>
                <a:lnTo>
                  <a:pt x="62484" y="35052"/>
                </a:lnTo>
                <a:lnTo>
                  <a:pt x="67056" y="35052"/>
                </a:lnTo>
                <a:lnTo>
                  <a:pt x="70104" y="41148"/>
                </a:lnTo>
                <a:lnTo>
                  <a:pt x="70104" y="45720"/>
                </a:lnTo>
                <a:lnTo>
                  <a:pt x="68580" y="50292"/>
                </a:lnTo>
                <a:lnTo>
                  <a:pt x="64008" y="548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5" name="object 8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180844" y="6429755"/>
            <a:ext cx="429767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980" y="2295144"/>
            <a:ext cx="276225" cy="416559"/>
          </a:xfrm>
          <a:custGeom>
            <a:avLst/>
            <a:gdLst/>
            <a:ahLst/>
            <a:cxnLst/>
            <a:rect l="l" t="t" r="r" b="b"/>
            <a:pathLst>
              <a:path w="276225" h="416560">
                <a:moveTo>
                  <a:pt x="243840" y="9143"/>
                </a:moveTo>
                <a:lnTo>
                  <a:pt x="245364" y="3047"/>
                </a:lnTo>
                <a:lnTo>
                  <a:pt x="251460" y="0"/>
                </a:lnTo>
                <a:lnTo>
                  <a:pt x="254507" y="761"/>
                </a:lnTo>
                <a:lnTo>
                  <a:pt x="252983" y="1523"/>
                </a:lnTo>
                <a:lnTo>
                  <a:pt x="248412" y="3047"/>
                </a:lnTo>
                <a:lnTo>
                  <a:pt x="245364" y="6095"/>
                </a:lnTo>
                <a:lnTo>
                  <a:pt x="243840" y="9143"/>
                </a:lnTo>
                <a:close/>
              </a:path>
              <a:path w="276225" h="416560">
                <a:moveTo>
                  <a:pt x="261620" y="2539"/>
                </a:moveTo>
                <a:lnTo>
                  <a:pt x="254507" y="761"/>
                </a:lnTo>
                <a:lnTo>
                  <a:pt x="256032" y="0"/>
                </a:lnTo>
                <a:lnTo>
                  <a:pt x="260604" y="1523"/>
                </a:lnTo>
                <a:lnTo>
                  <a:pt x="261620" y="2539"/>
                </a:lnTo>
                <a:close/>
              </a:path>
              <a:path w="276225" h="416560">
                <a:moveTo>
                  <a:pt x="265175" y="25907"/>
                </a:moveTo>
                <a:lnTo>
                  <a:pt x="265175" y="24383"/>
                </a:lnTo>
                <a:lnTo>
                  <a:pt x="251460" y="24383"/>
                </a:lnTo>
                <a:lnTo>
                  <a:pt x="245364" y="21335"/>
                </a:lnTo>
                <a:lnTo>
                  <a:pt x="243078" y="16763"/>
                </a:lnTo>
                <a:lnTo>
                  <a:pt x="243840" y="15239"/>
                </a:lnTo>
                <a:lnTo>
                  <a:pt x="243840" y="9143"/>
                </a:lnTo>
                <a:lnTo>
                  <a:pt x="245364" y="6095"/>
                </a:lnTo>
                <a:lnTo>
                  <a:pt x="248412" y="3047"/>
                </a:lnTo>
                <a:lnTo>
                  <a:pt x="252983" y="1523"/>
                </a:lnTo>
                <a:lnTo>
                  <a:pt x="254507" y="761"/>
                </a:lnTo>
                <a:lnTo>
                  <a:pt x="261620" y="2539"/>
                </a:lnTo>
                <a:lnTo>
                  <a:pt x="267919" y="8839"/>
                </a:lnTo>
                <a:lnTo>
                  <a:pt x="266700" y="13715"/>
                </a:lnTo>
                <a:lnTo>
                  <a:pt x="266700" y="21335"/>
                </a:lnTo>
                <a:lnTo>
                  <a:pt x="265683" y="24383"/>
                </a:lnTo>
                <a:lnTo>
                  <a:pt x="252983" y="24383"/>
                </a:lnTo>
                <a:lnTo>
                  <a:pt x="256031" y="25907"/>
                </a:lnTo>
                <a:lnTo>
                  <a:pt x="265176" y="25907"/>
                </a:lnTo>
                <a:close/>
              </a:path>
              <a:path w="276225" h="416560">
                <a:moveTo>
                  <a:pt x="267919" y="8839"/>
                </a:moveTo>
                <a:lnTo>
                  <a:pt x="261620" y="2539"/>
                </a:lnTo>
                <a:lnTo>
                  <a:pt x="263652" y="3047"/>
                </a:lnTo>
                <a:lnTo>
                  <a:pt x="268224" y="7619"/>
                </a:lnTo>
                <a:lnTo>
                  <a:pt x="267919" y="8839"/>
                </a:lnTo>
                <a:close/>
              </a:path>
              <a:path w="276225" h="416560">
                <a:moveTo>
                  <a:pt x="275844" y="22859"/>
                </a:moveTo>
                <a:lnTo>
                  <a:pt x="266700" y="22859"/>
                </a:lnTo>
                <a:lnTo>
                  <a:pt x="266700" y="13715"/>
                </a:lnTo>
                <a:lnTo>
                  <a:pt x="267919" y="8839"/>
                </a:lnTo>
                <a:lnTo>
                  <a:pt x="268224" y="9143"/>
                </a:lnTo>
                <a:lnTo>
                  <a:pt x="271271" y="13715"/>
                </a:lnTo>
                <a:lnTo>
                  <a:pt x="275844" y="16763"/>
                </a:lnTo>
                <a:lnTo>
                  <a:pt x="275844" y="22859"/>
                </a:lnTo>
                <a:close/>
              </a:path>
              <a:path w="276225" h="416560">
                <a:moveTo>
                  <a:pt x="243078" y="16763"/>
                </a:moveTo>
                <a:lnTo>
                  <a:pt x="242316" y="15239"/>
                </a:lnTo>
                <a:lnTo>
                  <a:pt x="243840" y="9143"/>
                </a:lnTo>
                <a:lnTo>
                  <a:pt x="243840" y="15239"/>
                </a:lnTo>
                <a:lnTo>
                  <a:pt x="243078" y="16763"/>
                </a:lnTo>
                <a:close/>
              </a:path>
              <a:path w="276225" h="416560">
                <a:moveTo>
                  <a:pt x="243840" y="227075"/>
                </a:moveTo>
                <a:lnTo>
                  <a:pt x="242316" y="211836"/>
                </a:lnTo>
                <a:lnTo>
                  <a:pt x="242316" y="195071"/>
                </a:lnTo>
                <a:lnTo>
                  <a:pt x="243840" y="178307"/>
                </a:lnTo>
                <a:lnTo>
                  <a:pt x="243840" y="67055"/>
                </a:lnTo>
                <a:lnTo>
                  <a:pt x="242316" y="56387"/>
                </a:lnTo>
                <a:lnTo>
                  <a:pt x="242316" y="18287"/>
                </a:lnTo>
                <a:lnTo>
                  <a:pt x="243078" y="16763"/>
                </a:lnTo>
                <a:lnTo>
                  <a:pt x="245364" y="21335"/>
                </a:lnTo>
                <a:lnTo>
                  <a:pt x="251460" y="24383"/>
                </a:lnTo>
                <a:lnTo>
                  <a:pt x="256031" y="25907"/>
                </a:lnTo>
                <a:lnTo>
                  <a:pt x="259079" y="27431"/>
                </a:lnTo>
                <a:lnTo>
                  <a:pt x="262128" y="30479"/>
                </a:lnTo>
                <a:lnTo>
                  <a:pt x="265175" y="30479"/>
                </a:lnTo>
                <a:lnTo>
                  <a:pt x="265175" y="38100"/>
                </a:lnTo>
                <a:lnTo>
                  <a:pt x="266700" y="45719"/>
                </a:lnTo>
                <a:lnTo>
                  <a:pt x="266700" y="179831"/>
                </a:lnTo>
                <a:lnTo>
                  <a:pt x="265314" y="195071"/>
                </a:lnTo>
                <a:lnTo>
                  <a:pt x="265175" y="195071"/>
                </a:lnTo>
                <a:lnTo>
                  <a:pt x="265175" y="210312"/>
                </a:lnTo>
                <a:lnTo>
                  <a:pt x="266700" y="225552"/>
                </a:lnTo>
                <a:lnTo>
                  <a:pt x="243840" y="225552"/>
                </a:lnTo>
                <a:lnTo>
                  <a:pt x="243840" y="227075"/>
                </a:lnTo>
                <a:close/>
              </a:path>
              <a:path w="276225" h="416560">
                <a:moveTo>
                  <a:pt x="268224" y="30479"/>
                </a:moveTo>
                <a:lnTo>
                  <a:pt x="265175" y="30479"/>
                </a:lnTo>
                <a:lnTo>
                  <a:pt x="265176" y="25907"/>
                </a:lnTo>
                <a:lnTo>
                  <a:pt x="266700" y="21335"/>
                </a:lnTo>
                <a:lnTo>
                  <a:pt x="266700" y="22859"/>
                </a:lnTo>
                <a:lnTo>
                  <a:pt x="275844" y="22859"/>
                </a:lnTo>
                <a:lnTo>
                  <a:pt x="271271" y="25907"/>
                </a:lnTo>
                <a:lnTo>
                  <a:pt x="268224" y="30479"/>
                </a:lnTo>
                <a:close/>
              </a:path>
              <a:path w="276225" h="416560">
                <a:moveTo>
                  <a:pt x="265175" y="25907"/>
                </a:moveTo>
                <a:lnTo>
                  <a:pt x="256031" y="25907"/>
                </a:lnTo>
                <a:lnTo>
                  <a:pt x="252983" y="24383"/>
                </a:lnTo>
                <a:lnTo>
                  <a:pt x="265175" y="24383"/>
                </a:lnTo>
                <a:lnTo>
                  <a:pt x="265175" y="25907"/>
                </a:lnTo>
                <a:close/>
              </a:path>
              <a:path w="276225" h="416560">
                <a:moveTo>
                  <a:pt x="265175" y="30479"/>
                </a:moveTo>
                <a:lnTo>
                  <a:pt x="262128" y="30479"/>
                </a:lnTo>
                <a:lnTo>
                  <a:pt x="259079" y="27431"/>
                </a:lnTo>
                <a:lnTo>
                  <a:pt x="256031" y="25907"/>
                </a:lnTo>
                <a:lnTo>
                  <a:pt x="265175" y="25907"/>
                </a:lnTo>
                <a:lnTo>
                  <a:pt x="265175" y="30479"/>
                </a:lnTo>
                <a:close/>
              </a:path>
              <a:path w="276225" h="416560">
                <a:moveTo>
                  <a:pt x="7620" y="94487"/>
                </a:moveTo>
                <a:lnTo>
                  <a:pt x="4572" y="94487"/>
                </a:lnTo>
                <a:lnTo>
                  <a:pt x="1524" y="91439"/>
                </a:lnTo>
                <a:lnTo>
                  <a:pt x="0" y="86867"/>
                </a:lnTo>
                <a:lnTo>
                  <a:pt x="0" y="70104"/>
                </a:lnTo>
                <a:lnTo>
                  <a:pt x="1524" y="65531"/>
                </a:lnTo>
                <a:lnTo>
                  <a:pt x="3048" y="62483"/>
                </a:lnTo>
                <a:lnTo>
                  <a:pt x="4572" y="60959"/>
                </a:lnTo>
                <a:lnTo>
                  <a:pt x="6095" y="56387"/>
                </a:lnTo>
                <a:lnTo>
                  <a:pt x="9144" y="53339"/>
                </a:lnTo>
                <a:lnTo>
                  <a:pt x="9144" y="51815"/>
                </a:lnTo>
                <a:lnTo>
                  <a:pt x="12192" y="50291"/>
                </a:lnTo>
                <a:lnTo>
                  <a:pt x="13716" y="47243"/>
                </a:lnTo>
                <a:lnTo>
                  <a:pt x="15240" y="47243"/>
                </a:lnTo>
                <a:lnTo>
                  <a:pt x="16764" y="44195"/>
                </a:lnTo>
                <a:lnTo>
                  <a:pt x="19812" y="42671"/>
                </a:lnTo>
                <a:lnTo>
                  <a:pt x="21336" y="39623"/>
                </a:lnTo>
                <a:lnTo>
                  <a:pt x="22860" y="38100"/>
                </a:lnTo>
                <a:lnTo>
                  <a:pt x="24384" y="38100"/>
                </a:lnTo>
                <a:lnTo>
                  <a:pt x="33528" y="33527"/>
                </a:lnTo>
                <a:lnTo>
                  <a:pt x="39624" y="33527"/>
                </a:lnTo>
                <a:lnTo>
                  <a:pt x="44195" y="35051"/>
                </a:lnTo>
                <a:lnTo>
                  <a:pt x="45720" y="35051"/>
                </a:lnTo>
                <a:lnTo>
                  <a:pt x="48768" y="36575"/>
                </a:lnTo>
                <a:lnTo>
                  <a:pt x="50292" y="36575"/>
                </a:lnTo>
                <a:lnTo>
                  <a:pt x="54864" y="39623"/>
                </a:lnTo>
                <a:lnTo>
                  <a:pt x="56388" y="41147"/>
                </a:lnTo>
                <a:lnTo>
                  <a:pt x="60960" y="44195"/>
                </a:lnTo>
                <a:lnTo>
                  <a:pt x="67056" y="48767"/>
                </a:lnTo>
                <a:lnTo>
                  <a:pt x="68580" y="50291"/>
                </a:lnTo>
                <a:lnTo>
                  <a:pt x="69722" y="51815"/>
                </a:lnTo>
                <a:lnTo>
                  <a:pt x="33528" y="51815"/>
                </a:lnTo>
                <a:lnTo>
                  <a:pt x="30480" y="53339"/>
                </a:lnTo>
                <a:lnTo>
                  <a:pt x="32004" y="53339"/>
                </a:lnTo>
                <a:lnTo>
                  <a:pt x="30480" y="54863"/>
                </a:lnTo>
                <a:lnTo>
                  <a:pt x="27432" y="56387"/>
                </a:lnTo>
                <a:lnTo>
                  <a:pt x="25908" y="57911"/>
                </a:lnTo>
                <a:lnTo>
                  <a:pt x="24384" y="60959"/>
                </a:lnTo>
                <a:lnTo>
                  <a:pt x="22860" y="60959"/>
                </a:lnTo>
                <a:lnTo>
                  <a:pt x="19812" y="64007"/>
                </a:lnTo>
                <a:lnTo>
                  <a:pt x="18288" y="65531"/>
                </a:lnTo>
                <a:lnTo>
                  <a:pt x="19812" y="65531"/>
                </a:lnTo>
                <a:lnTo>
                  <a:pt x="16764" y="68579"/>
                </a:lnTo>
                <a:lnTo>
                  <a:pt x="17526" y="68579"/>
                </a:lnTo>
                <a:lnTo>
                  <a:pt x="16764" y="70104"/>
                </a:lnTo>
                <a:lnTo>
                  <a:pt x="15748" y="73151"/>
                </a:lnTo>
                <a:lnTo>
                  <a:pt x="15240" y="73151"/>
                </a:lnTo>
                <a:lnTo>
                  <a:pt x="15240" y="89915"/>
                </a:lnTo>
                <a:lnTo>
                  <a:pt x="12192" y="92963"/>
                </a:lnTo>
                <a:lnTo>
                  <a:pt x="7620" y="94487"/>
                </a:lnTo>
                <a:close/>
              </a:path>
              <a:path w="276225" h="416560">
                <a:moveTo>
                  <a:pt x="32004" y="53339"/>
                </a:moveTo>
                <a:lnTo>
                  <a:pt x="33528" y="51815"/>
                </a:lnTo>
                <a:lnTo>
                  <a:pt x="35052" y="51815"/>
                </a:lnTo>
                <a:lnTo>
                  <a:pt x="32004" y="53339"/>
                </a:lnTo>
                <a:close/>
              </a:path>
              <a:path w="276225" h="416560">
                <a:moveTo>
                  <a:pt x="55778" y="62179"/>
                </a:moveTo>
                <a:lnTo>
                  <a:pt x="50292" y="59435"/>
                </a:lnTo>
                <a:lnTo>
                  <a:pt x="45720" y="54863"/>
                </a:lnTo>
                <a:lnTo>
                  <a:pt x="41148" y="53339"/>
                </a:lnTo>
                <a:lnTo>
                  <a:pt x="42672" y="53339"/>
                </a:lnTo>
                <a:lnTo>
                  <a:pt x="39624" y="51815"/>
                </a:lnTo>
                <a:lnTo>
                  <a:pt x="69722" y="51815"/>
                </a:lnTo>
                <a:lnTo>
                  <a:pt x="73152" y="56387"/>
                </a:lnTo>
                <a:lnTo>
                  <a:pt x="74676" y="56387"/>
                </a:lnTo>
                <a:lnTo>
                  <a:pt x="77419" y="60959"/>
                </a:lnTo>
                <a:lnTo>
                  <a:pt x="54864" y="60959"/>
                </a:lnTo>
                <a:lnTo>
                  <a:pt x="55778" y="62179"/>
                </a:lnTo>
                <a:close/>
              </a:path>
              <a:path w="276225" h="416560">
                <a:moveTo>
                  <a:pt x="56388" y="62483"/>
                </a:moveTo>
                <a:lnTo>
                  <a:pt x="55778" y="62179"/>
                </a:lnTo>
                <a:lnTo>
                  <a:pt x="54864" y="60959"/>
                </a:lnTo>
                <a:lnTo>
                  <a:pt x="56388" y="62483"/>
                </a:lnTo>
                <a:close/>
              </a:path>
              <a:path w="276225" h="416560">
                <a:moveTo>
                  <a:pt x="78333" y="62483"/>
                </a:moveTo>
                <a:lnTo>
                  <a:pt x="56388" y="62483"/>
                </a:lnTo>
                <a:lnTo>
                  <a:pt x="54864" y="60959"/>
                </a:lnTo>
                <a:lnTo>
                  <a:pt x="77419" y="60959"/>
                </a:lnTo>
                <a:lnTo>
                  <a:pt x="78333" y="62483"/>
                </a:lnTo>
                <a:close/>
              </a:path>
              <a:path w="276225" h="416560">
                <a:moveTo>
                  <a:pt x="181356" y="370331"/>
                </a:moveTo>
                <a:lnTo>
                  <a:pt x="176784" y="361187"/>
                </a:lnTo>
                <a:lnTo>
                  <a:pt x="170688" y="352044"/>
                </a:lnTo>
                <a:lnTo>
                  <a:pt x="166116" y="342899"/>
                </a:lnTo>
                <a:lnTo>
                  <a:pt x="166116" y="341375"/>
                </a:lnTo>
                <a:lnTo>
                  <a:pt x="161544" y="329183"/>
                </a:lnTo>
                <a:lnTo>
                  <a:pt x="156972" y="318515"/>
                </a:lnTo>
                <a:lnTo>
                  <a:pt x="156972" y="316991"/>
                </a:lnTo>
                <a:lnTo>
                  <a:pt x="153924" y="304799"/>
                </a:lnTo>
                <a:lnTo>
                  <a:pt x="149352" y="291083"/>
                </a:lnTo>
                <a:lnTo>
                  <a:pt x="144780" y="278891"/>
                </a:lnTo>
                <a:lnTo>
                  <a:pt x="135636" y="251459"/>
                </a:lnTo>
                <a:lnTo>
                  <a:pt x="131064" y="236220"/>
                </a:lnTo>
                <a:lnTo>
                  <a:pt x="124968" y="222504"/>
                </a:lnTo>
                <a:lnTo>
                  <a:pt x="120395" y="205739"/>
                </a:lnTo>
                <a:lnTo>
                  <a:pt x="115824" y="192023"/>
                </a:lnTo>
                <a:lnTo>
                  <a:pt x="109728" y="176783"/>
                </a:lnTo>
                <a:lnTo>
                  <a:pt x="105156" y="161544"/>
                </a:lnTo>
                <a:lnTo>
                  <a:pt x="99060" y="146304"/>
                </a:lnTo>
                <a:lnTo>
                  <a:pt x="94488" y="132587"/>
                </a:lnTo>
                <a:lnTo>
                  <a:pt x="88392" y="118871"/>
                </a:lnTo>
                <a:lnTo>
                  <a:pt x="76200" y="94487"/>
                </a:lnTo>
                <a:lnTo>
                  <a:pt x="70104" y="83819"/>
                </a:lnTo>
                <a:lnTo>
                  <a:pt x="64008" y="74675"/>
                </a:lnTo>
                <a:lnTo>
                  <a:pt x="59436" y="67055"/>
                </a:lnTo>
                <a:lnTo>
                  <a:pt x="55778" y="62179"/>
                </a:lnTo>
                <a:lnTo>
                  <a:pt x="56388" y="62483"/>
                </a:lnTo>
                <a:lnTo>
                  <a:pt x="78333" y="62483"/>
                </a:lnTo>
                <a:lnTo>
                  <a:pt x="79248" y="64007"/>
                </a:lnTo>
                <a:lnTo>
                  <a:pt x="85344" y="74675"/>
                </a:lnTo>
                <a:lnTo>
                  <a:pt x="92964" y="85343"/>
                </a:lnTo>
                <a:lnTo>
                  <a:pt x="92964" y="86867"/>
                </a:lnTo>
                <a:lnTo>
                  <a:pt x="105156" y="111251"/>
                </a:lnTo>
                <a:lnTo>
                  <a:pt x="111252" y="124967"/>
                </a:lnTo>
                <a:lnTo>
                  <a:pt x="111252" y="126491"/>
                </a:lnTo>
                <a:lnTo>
                  <a:pt x="117348" y="140207"/>
                </a:lnTo>
                <a:lnTo>
                  <a:pt x="121920" y="155447"/>
                </a:lnTo>
                <a:lnTo>
                  <a:pt x="128016" y="170687"/>
                </a:lnTo>
                <a:lnTo>
                  <a:pt x="137160" y="201167"/>
                </a:lnTo>
                <a:lnTo>
                  <a:pt x="143256" y="216407"/>
                </a:lnTo>
                <a:lnTo>
                  <a:pt x="147828" y="230123"/>
                </a:lnTo>
                <a:lnTo>
                  <a:pt x="152400" y="245363"/>
                </a:lnTo>
                <a:lnTo>
                  <a:pt x="158495" y="259079"/>
                </a:lnTo>
                <a:lnTo>
                  <a:pt x="161544" y="272795"/>
                </a:lnTo>
                <a:lnTo>
                  <a:pt x="166116" y="286512"/>
                </a:lnTo>
                <a:lnTo>
                  <a:pt x="170688" y="298704"/>
                </a:lnTo>
                <a:lnTo>
                  <a:pt x="175260" y="312420"/>
                </a:lnTo>
                <a:lnTo>
                  <a:pt x="175831" y="312420"/>
                </a:lnTo>
                <a:lnTo>
                  <a:pt x="179832" y="323087"/>
                </a:lnTo>
                <a:lnTo>
                  <a:pt x="182880" y="335279"/>
                </a:lnTo>
                <a:lnTo>
                  <a:pt x="183533" y="335279"/>
                </a:lnTo>
                <a:lnTo>
                  <a:pt x="187452" y="344423"/>
                </a:lnTo>
                <a:lnTo>
                  <a:pt x="196595" y="359663"/>
                </a:lnTo>
                <a:lnTo>
                  <a:pt x="196595" y="361187"/>
                </a:lnTo>
                <a:lnTo>
                  <a:pt x="202310" y="368807"/>
                </a:lnTo>
                <a:lnTo>
                  <a:pt x="181356" y="368807"/>
                </a:lnTo>
                <a:lnTo>
                  <a:pt x="181356" y="370331"/>
                </a:lnTo>
                <a:close/>
              </a:path>
              <a:path w="276225" h="416560">
                <a:moveTo>
                  <a:pt x="19812" y="64007"/>
                </a:moveTo>
                <a:lnTo>
                  <a:pt x="21336" y="62483"/>
                </a:lnTo>
                <a:lnTo>
                  <a:pt x="19812" y="64007"/>
                </a:lnTo>
                <a:close/>
              </a:path>
              <a:path w="276225" h="416560">
                <a:moveTo>
                  <a:pt x="17526" y="68579"/>
                </a:moveTo>
                <a:lnTo>
                  <a:pt x="16764" y="68579"/>
                </a:lnTo>
                <a:lnTo>
                  <a:pt x="18288" y="67055"/>
                </a:lnTo>
                <a:lnTo>
                  <a:pt x="17526" y="68579"/>
                </a:lnTo>
                <a:close/>
              </a:path>
              <a:path w="276225" h="416560">
                <a:moveTo>
                  <a:pt x="15240" y="74675"/>
                </a:moveTo>
                <a:lnTo>
                  <a:pt x="15240" y="73151"/>
                </a:lnTo>
                <a:lnTo>
                  <a:pt x="15748" y="73151"/>
                </a:lnTo>
                <a:lnTo>
                  <a:pt x="15240" y="74675"/>
                </a:lnTo>
                <a:close/>
              </a:path>
              <a:path w="276225" h="416560">
                <a:moveTo>
                  <a:pt x="265175" y="196595"/>
                </a:moveTo>
                <a:lnTo>
                  <a:pt x="265175" y="195071"/>
                </a:lnTo>
                <a:lnTo>
                  <a:pt x="265314" y="195071"/>
                </a:lnTo>
                <a:lnTo>
                  <a:pt x="265175" y="196595"/>
                </a:lnTo>
                <a:close/>
              </a:path>
              <a:path w="276225" h="416560">
                <a:moveTo>
                  <a:pt x="266700" y="257555"/>
                </a:moveTo>
                <a:lnTo>
                  <a:pt x="243840" y="257555"/>
                </a:lnTo>
                <a:lnTo>
                  <a:pt x="243840" y="225552"/>
                </a:lnTo>
                <a:lnTo>
                  <a:pt x="266700" y="225552"/>
                </a:lnTo>
                <a:lnTo>
                  <a:pt x="266700" y="257555"/>
                </a:lnTo>
                <a:close/>
              </a:path>
              <a:path w="276225" h="416560">
                <a:moveTo>
                  <a:pt x="265175" y="284987"/>
                </a:moveTo>
                <a:lnTo>
                  <a:pt x="242316" y="284987"/>
                </a:lnTo>
                <a:lnTo>
                  <a:pt x="242316" y="271271"/>
                </a:lnTo>
                <a:lnTo>
                  <a:pt x="243840" y="256031"/>
                </a:lnTo>
                <a:lnTo>
                  <a:pt x="243840" y="257555"/>
                </a:lnTo>
                <a:lnTo>
                  <a:pt x="266700" y="257555"/>
                </a:lnTo>
                <a:lnTo>
                  <a:pt x="265328" y="271271"/>
                </a:lnTo>
                <a:lnTo>
                  <a:pt x="265175" y="271271"/>
                </a:lnTo>
                <a:lnTo>
                  <a:pt x="265175" y="284987"/>
                </a:lnTo>
                <a:close/>
              </a:path>
              <a:path w="276225" h="416560">
                <a:moveTo>
                  <a:pt x="265175" y="272795"/>
                </a:moveTo>
                <a:lnTo>
                  <a:pt x="265175" y="271271"/>
                </a:lnTo>
                <a:lnTo>
                  <a:pt x="265328" y="271271"/>
                </a:lnTo>
                <a:lnTo>
                  <a:pt x="265175" y="272795"/>
                </a:lnTo>
                <a:close/>
              </a:path>
              <a:path w="276225" h="416560">
                <a:moveTo>
                  <a:pt x="233172" y="367283"/>
                </a:moveTo>
                <a:lnTo>
                  <a:pt x="236220" y="356615"/>
                </a:lnTo>
                <a:lnTo>
                  <a:pt x="236220" y="347471"/>
                </a:lnTo>
                <a:lnTo>
                  <a:pt x="240791" y="310895"/>
                </a:lnTo>
                <a:lnTo>
                  <a:pt x="240791" y="297179"/>
                </a:lnTo>
                <a:lnTo>
                  <a:pt x="242316" y="283463"/>
                </a:lnTo>
                <a:lnTo>
                  <a:pt x="242316" y="284987"/>
                </a:lnTo>
                <a:lnTo>
                  <a:pt x="265175" y="284987"/>
                </a:lnTo>
                <a:lnTo>
                  <a:pt x="265175" y="286512"/>
                </a:lnTo>
                <a:lnTo>
                  <a:pt x="263652" y="300228"/>
                </a:lnTo>
                <a:lnTo>
                  <a:pt x="262128" y="312420"/>
                </a:lnTo>
                <a:lnTo>
                  <a:pt x="260604" y="326136"/>
                </a:lnTo>
                <a:lnTo>
                  <a:pt x="259079" y="338328"/>
                </a:lnTo>
                <a:lnTo>
                  <a:pt x="259079" y="348996"/>
                </a:lnTo>
                <a:lnTo>
                  <a:pt x="257556" y="359663"/>
                </a:lnTo>
                <a:lnTo>
                  <a:pt x="257556" y="361187"/>
                </a:lnTo>
                <a:lnTo>
                  <a:pt x="256032" y="365759"/>
                </a:lnTo>
                <a:lnTo>
                  <a:pt x="234695" y="365759"/>
                </a:lnTo>
                <a:lnTo>
                  <a:pt x="233172" y="367283"/>
                </a:lnTo>
                <a:close/>
              </a:path>
              <a:path w="276225" h="416560">
                <a:moveTo>
                  <a:pt x="175831" y="312420"/>
                </a:moveTo>
                <a:lnTo>
                  <a:pt x="175260" y="312420"/>
                </a:lnTo>
                <a:lnTo>
                  <a:pt x="175260" y="310895"/>
                </a:lnTo>
                <a:lnTo>
                  <a:pt x="175831" y="312420"/>
                </a:lnTo>
                <a:close/>
              </a:path>
              <a:path w="276225" h="416560">
                <a:moveTo>
                  <a:pt x="183533" y="335279"/>
                </a:moveTo>
                <a:lnTo>
                  <a:pt x="182880" y="335279"/>
                </a:lnTo>
                <a:lnTo>
                  <a:pt x="182880" y="333755"/>
                </a:lnTo>
                <a:lnTo>
                  <a:pt x="183533" y="335279"/>
                </a:lnTo>
                <a:close/>
              </a:path>
              <a:path w="276225" h="416560">
                <a:moveTo>
                  <a:pt x="250850" y="388620"/>
                </a:moveTo>
                <a:lnTo>
                  <a:pt x="228600" y="388620"/>
                </a:lnTo>
                <a:lnTo>
                  <a:pt x="230124" y="380999"/>
                </a:lnTo>
                <a:lnTo>
                  <a:pt x="231648" y="374904"/>
                </a:lnTo>
                <a:lnTo>
                  <a:pt x="231648" y="373379"/>
                </a:lnTo>
                <a:lnTo>
                  <a:pt x="234695" y="365759"/>
                </a:lnTo>
                <a:lnTo>
                  <a:pt x="256032" y="365759"/>
                </a:lnTo>
                <a:lnTo>
                  <a:pt x="254508" y="370331"/>
                </a:lnTo>
                <a:lnTo>
                  <a:pt x="254508" y="371855"/>
                </a:lnTo>
                <a:lnTo>
                  <a:pt x="251460" y="387096"/>
                </a:lnTo>
                <a:lnTo>
                  <a:pt x="250850" y="388620"/>
                </a:lnTo>
                <a:close/>
              </a:path>
              <a:path w="276225" h="416560">
                <a:moveTo>
                  <a:pt x="198120" y="396239"/>
                </a:moveTo>
                <a:lnTo>
                  <a:pt x="193548" y="390144"/>
                </a:lnTo>
                <a:lnTo>
                  <a:pt x="190500" y="384047"/>
                </a:lnTo>
                <a:lnTo>
                  <a:pt x="185928" y="377952"/>
                </a:lnTo>
                <a:lnTo>
                  <a:pt x="184404" y="376428"/>
                </a:lnTo>
                <a:lnTo>
                  <a:pt x="181356" y="368807"/>
                </a:lnTo>
                <a:lnTo>
                  <a:pt x="202310" y="368807"/>
                </a:lnTo>
                <a:lnTo>
                  <a:pt x="205740" y="373379"/>
                </a:lnTo>
                <a:lnTo>
                  <a:pt x="208788" y="379475"/>
                </a:lnTo>
                <a:lnTo>
                  <a:pt x="213360" y="384047"/>
                </a:lnTo>
                <a:lnTo>
                  <a:pt x="213360" y="385571"/>
                </a:lnTo>
                <a:lnTo>
                  <a:pt x="216408" y="390144"/>
                </a:lnTo>
                <a:lnTo>
                  <a:pt x="217424" y="390144"/>
                </a:lnTo>
                <a:lnTo>
                  <a:pt x="218439" y="391667"/>
                </a:lnTo>
                <a:lnTo>
                  <a:pt x="217932" y="391667"/>
                </a:lnTo>
                <a:lnTo>
                  <a:pt x="220980" y="394715"/>
                </a:lnTo>
                <a:lnTo>
                  <a:pt x="198120" y="394715"/>
                </a:lnTo>
                <a:lnTo>
                  <a:pt x="198120" y="396239"/>
                </a:lnTo>
                <a:close/>
              </a:path>
              <a:path w="276225" h="416560">
                <a:moveTo>
                  <a:pt x="247396" y="397763"/>
                </a:moveTo>
                <a:lnTo>
                  <a:pt x="227076" y="397763"/>
                </a:lnTo>
                <a:lnTo>
                  <a:pt x="224463" y="396457"/>
                </a:lnTo>
                <a:lnTo>
                  <a:pt x="227076" y="394715"/>
                </a:lnTo>
                <a:lnTo>
                  <a:pt x="224028" y="394715"/>
                </a:lnTo>
                <a:lnTo>
                  <a:pt x="227076" y="391667"/>
                </a:lnTo>
                <a:lnTo>
                  <a:pt x="228600" y="387096"/>
                </a:lnTo>
                <a:lnTo>
                  <a:pt x="228600" y="388620"/>
                </a:lnTo>
                <a:lnTo>
                  <a:pt x="250850" y="388620"/>
                </a:lnTo>
                <a:lnTo>
                  <a:pt x="248412" y="394715"/>
                </a:lnTo>
                <a:lnTo>
                  <a:pt x="248411" y="396240"/>
                </a:lnTo>
                <a:lnTo>
                  <a:pt x="247396" y="397763"/>
                </a:lnTo>
                <a:close/>
              </a:path>
              <a:path w="276225" h="416560">
                <a:moveTo>
                  <a:pt x="217424" y="390144"/>
                </a:moveTo>
                <a:lnTo>
                  <a:pt x="216408" y="390144"/>
                </a:lnTo>
                <a:lnTo>
                  <a:pt x="216408" y="388620"/>
                </a:lnTo>
                <a:lnTo>
                  <a:pt x="217424" y="390144"/>
                </a:lnTo>
                <a:close/>
              </a:path>
              <a:path w="276225" h="416560">
                <a:moveTo>
                  <a:pt x="219455" y="393191"/>
                </a:moveTo>
                <a:lnTo>
                  <a:pt x="217932" y="391667"/>
                </a:lnTo>
                <a:lnTo>
                  <a:pt x="218439" y="391667"/>
                </a:lnTo>
                <a:lnTo>
                  <a:pt x="219455" y="393191"/>
                </a:lnTo>
                <a:close/>
              </a:path>
              <a:path w="276225" h="416560">
                <a:moveTo>
                  <a:pt x="230124" y="416052"/>
                </a:moveTo>
                <a:lnTo>
                  <a:pt x="217932" y="416052"/>
                </a:lnTo>
                <a:lnTo>
                  <a:pt x="213360" y="411479"/>
                </a:lnTo>
                <a:lnTo>
                  <a:pt x="210312" y="409955"/>
                </a:lnTo>
                <a:lnTo>
                  <a:pt x="205740" y="405383"/>
                </a:lnTo>
                <a:lnTo>
                  <a:pt x="201168" y="402336"/>
                </a:lnTo>
                <a:lnTo>
                  <a:pt x="201168" y="400812"/>
                </a:lnTo>
                <a:lnTo>
                  <a:pt x="198120" y="394715"/>
                </a:lnTo>
                <a:lnTo>
                  <a:pt x="220980" y="394715"/>
                </a:lnTo>
                <a:lnTo>
                  <a:pt x="219456" y="393191"/>
                </a:lnTo>
                <a:lnTo>
                  <a:pt x="222504" y="394715"/>
                </a:lnTo>
                <a:lnTo>
                  <a:pt x="224028" y="396239"/>
                </a:lnTo>
                <a:lnTo>
                  <a:pt x="220980" y="397763"/>
                </a:lnTo>
                <a:lnTo>
                  <a:pt x="221742" y="397763"/>
                </a:lnTo>
                <a:lnTo>
                  <a:pt x="219456" y="399287"/>
                </a:lnTo>
                <a:lnTo>
                  <a:pt x="246380" y="399287"/>
                </a:lnTo>
                <a:lnTo>
                  <a:pt x="245364" y="400812"/>
                </a:lnTo>
                <a:lnTo>
                  <a:pt x="245364" y="402336"/>
                </a:lnTo>
                <a:lnTo>
                  <a:pt x="242316" y="406907"/>
                </a:lnTo>
                <a:lnTo>
                  <a:pt x="240791" y="406907"/>
                </a:lnTo>
                <a:lnTo>
                  <a:pt x="237744" y="411479"/>
                </a:lnTo>
                <a:lnTo>
                  <a:pt x="236220" y="413004"/>
                </a:lnTo>
                <a:lnTo>
                  <a:pt x="233172" y="413004"/>
                </a:lnTo>
                <a:lnTo>
                  <a:pt x="230124" y="414528"/>
                </a:lnTo>
                <a:lnTo>
                  <a:pt x="231648" y="414528"/>
                </a:lnTo>
                <a:lnTo>
                  <a:pt x="230124" y="416052"/>
                </a:lnTo>
                <a:close/>
              </a:path>
              <a:path w="276225" h="416560">
                <a:moveTo>
                  <a:pt x="224463" y="396457"/>
                </a:moveTo>
                <a:lnTo>
                  <a:pt x="224028" y="396239"/>
                </a:lnTo>
                <a:lnTo>
                  <a:pt x="225552" y="394715"/>
                </a:lnTo>
                <a:lnTo>
                  <a:pt x="227076" y="394715"/>
                </a:lnTo>
                <a:lnTo>
                  <a:pt x="224463" y="396457"/>
                </a:lnTo>
                <a:close/>
              </a:path>
              <a:path w="276225" h="416560">
                <a:moveTo>
                  <a:pt x="222504" y="397763"/>
                </a:moveTo>
                <a:lnTo>
                  <a:pt x="224028" y="396240"/>
                </a:lnTo>
                <a:lnTo>
                  <a:pt x="224463" y="396457"/>
                </a:lnTo>
                <a:lnTo>
                  <a:pt x="222504" y="397763"/>
                </a:lnTo>
                <a:close/>
              </a:path>
              <a:path w="276225" h="416560">
                <a:moveTo>
                  <a:pt x="221742" y="397763"/>
                </a:moveTo>
                <a:lnTo>
                  <a:pt x="220980" y="397763"/>
                </a:lnTo>
                <a:lnTo>
                  <a:pt x="224027" y="396239"/>
                </a:lnTo>
                <a:lnTo>
                  <a:pt x="221742" y="397763"/>
                </a:lnTo>
                <a:close/>
              </a:path>
              <a:path w="276225" h="416560">
                <a:moveTo>
                  <a:pt x="222504" y="397763"/>
                </a:moveTo>
                <a:lnTo>
                  <a:pt x="221742" y="397763"/>
                </a:lnTo>
                <a:lnTo>
                  <a:pt x="224027" y="396240"/>
                </a:lnTo>
                <a:lnTo>
                  <a:pt x="222504" y="397763"/>
                </a:lnTo>
                <a:close/>
              </a:path>
              <a:path w="276225" h="416560">
                <a:moveTo>
                  <a:pt x="246380" y="399287"/>
                </a:moveTo>
                <a:lnTo>
                  <a:pt x="219456" y="399287"/>
                </a:lnTo>
                <a:lnTo>
                  <a:pt x="222504" y="397763"/>
                </a:lnTo>
                <a:lnTo>
                  <a:pt x="224463" y="396457"/>
                </a:lnTo>
                <a:lnTo>
                  <a:pt x="227076" y="397763"/>
                </a:lnTo>
                <a:lnTo>
                  <a:pt x="247396" y="397763"/>
                </a:lnTo>
                <a:lnTo>
                  <a:pt x="246380" y="399287"/>
                </a:lnTo>
                <a:close/>
              </a:path>
              <a:path w="276225" h="416560">
                <a:moveTo>
                  <a:pt x="231648" y="414528"/>
                </a:moveTo>
                <a:lnTo>
                  <a:pt x="230124" y="414528"/>
                </a:lnTo>
                <a:lnTo>
                  <a:pt x="233172" y="413004"/>
                </a:lnTo>
                <a:lnTo>
                  <a:pt x="231648" y="414528"/>
                </a:lnTo>
                <a:close/>
              </a:path>
              <a:path w="276225" h="416560">
                <a:moveTo>
                  <a:pt x="234695" y="414528"/>
                </a:moveTo>
                <a:lnTo>
                  <a:pt x="231648" y="414528"/>
                </a:lnTo>
                <a:lnTo>
                  <a:pt x="233172" y="413004"/>
                </a:lnTo>
                <a:lnTo>
                  <a:pt x="236220" y="413004"/>
                </a:lnTo>
                <a:lnTo>
                  <a:pt x="234695" y="4145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836" y="2604516"/>
            <a:ext cx="487679" cy="3136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0280" y="1488948"/>
            <a:ext cx="5533643" cy="38275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719" y="1176540"/>
            <a:ext cx="870585" cy="365760"/>
          </a:xfrm>
          <a:custGeom>
            <a:avLst/>
            <a:gdLst/>
            <a:ahLst/>
            <a:cxnLst/>
            <a:rect l="l" t="t" r="r" b="b"/>
            <a:pathLst>
              <a:path w="870585" h="365759">
                <a:moveTo>
                  <a:pt x="411492" y="9144"/>
                </a:moveTo>
                <a:lnTo>
                  <a:pt x="410349" y="8001"/>
                </a:lnTo>
                <a:lnTo>
                  <a:pt x="409968" y="6096"/>
                </a:lnTo>
                <a:lnTo>
                  <a:pt x="406920" y="4572"/>
                </a:lnTo>
                <a:lnTo>
                  <a:pt x="402336" y="1524"/>
                </a:lnTo>
                <a:lnTo>
                  <a:pt x="401129" y="1219"/>
                </a:lnTo>
                <a:lnTo>
                  <a:pt x="399300" y="0"/>
                </a:lnTo>
                <a:lnTo>
                  <a:pt x="397598" y="330"/>
                </a:lnTo>
                <a:lnTo>
                  <a:pt x="396252" y="0"/>
                </a:lnTo>
                <a:lnTo>
                  <a:pt x="394208" y="1016"/>
                </a:lnTo>
                <a:lnTo>
                  <a:pt x="391680" y="1524"/>
                </a:lnTo>
                <a:lnTo>
                  <a:pt x="390918" y="2654"/>
                </a:lnTo>
                <a:lnTo>
                  <a:pt x="390156" y="3035"/>
                </a:lnTo>
                <a:lnTo>
                  <a:pt x="387108" y="7607"/>
                </a:lnTo>
                <a:lnTo>
                  <a:pt x="384060" y="10668"/>
                </a:lnTo>
                <a:lnTo>
                  <a:pt x="384632" y="13525"/>
                </a:lnTo>
                <a:lnTo>
                  <a:pt x="384060" y="15240"/>
                </a:lnTo>
                <a:lnTo>
                  <a:pt x="382524" y="16764"/>
                </a:lnTo>
                <a:lnTo>
                  <a:pt x="381012" y="24384"/>
                </a:lnTo>
                <a:lnTo>
                  <a:pt x="381012" y="22860"/>
                </a:lnTo>
                <a:lnTo>
                  <a:pt x="377964" y="32004"/>
                </a:lnTo>
                <a:lnTo>
                  <a:pt x="377964" y="33528"/>
                </a:lnTo>
                <a:lnTo>
                  <a:pt x="374916" y="41135"/>
                </a:lnTo>
                <a:lnTo>
                  <a:pt x="376428" y="41135"/>
                </a:lnTo>
                <a:lnTo>
                  <a:pt x="373392" y="48768"/>
                </a:lnTo>
                <a:lnTo>
                  <a:pt x="370332" y="57912"/>
                </a:lnTo>
                <a:lnTo>
                  <a:pt x="370332" y="59423"/>
                </a:lnTo>
                <a:lnTo>
                  <a:pt x="367296" y="77711"/>
                </a:lnTo>
                <a:lnTo>
                  <a:pt x="365772" y="88392"/>
                </a:lnTo>
                <a:lnTo>
                  <a:pt x="367296" y="88392"/>
                </a:lnTo>
                <a:lnTo>
                  <a:pt x="362724" y="115811"/>
                </a:lnTo>
                <a:lnTo>
                  <a:pt x="361200" y="117348"/>
                </a:lnTo>
                <a:lnTo>
                  <a:pt x="356628" y="149352"/>
                </a:lnTo>
                <a:lnTo>
                  <a:pt x="353580" y="160020"/>
                </a:lnTo>
                <a:lnTo>
                  <a:pt x="352044" y="170688"/>
                </a:lnTo>
                <a:lnTo>
                  <a:pt x="350520" y="179819"/>
                </a:lnTo>
                <a:lnTo>
                  <a:pt x="350520" y="178308"/>
                </a:lnTo>
                <a:lnTo>
                  <a:pt x="347484" y="187452"/>
                </a:lnTo>
                <a:lnTo>
                  <a:pt x="345960" y="196596"/>
                </a:lnTo>
                <a:lnTo>
                  <a:pt x="345960" y="195072"/>
                </a:lnTo>
                <a:lnTo>
                  <a:pt x="339864" y="210312"/>
                </a:lnTo>
                <a:lnTo>
                  <a:pt x="338328" y="216408"/>
                </a:lnTo>
                <a:lnTo>
                  <a:pt x="338328" y="214884"/>
                </a:lnTo>
                <a:lnTo>
                  <a:pt x="335292" y="220980"/>
                </a:lnTo>
                <a:lnTo>
                  <a:pt x="332232" y="225552"/>
                </a:lnTo>
                <a:lnTo>
                  <a:pt x="333768" y="224015"/>
                </a:lnTo>
                <a:lnTo>
                  <a:pt x="331330" y="227672"/>
                </a:lnTo>
                <a:lnTo>
                  <a:pt x="327672" y="230111"/>
                </a:lnTo>
                <a:lnTo>
                  <a:pt x="327672" y="231648"/>
                </a:lnTo>
                <a:lnTo>
                  <a:pt x="324624" y="234696"/>
                </a:lnTo>
                <a:lnTo>
                  <a:pt x="327672" y="233172"/>
                </a:lnTo>
                <a:lnTo>
                  <a:pt x="323100" y="236220"/>
                </a:lnTo>
                <a:lnTo>
                  <a:pt x="324624" y="234696"/>
                </a:lnTo>
                <a:lnTo>
                  <a:pt x="320052" y="237731"/>
                </a:lnTo>
                <a:lnTo>
                  <a:pt x="318528" y="239268"/>
                </a:lnTo>
                <a:lnTo>
                  <a:pt x="318528" y="237744"/>
                </a:lnTo>
                <a:lnTo>
                  <a:pt x="315480" y="239268"/>
                </a:lnTo>
                <a:lnTo>
                  <a:pt x="310908" y="239268"/>
                </a:lnTo>
                <a:lnTo>
                  <a:pt x="313944" y="240792"/>
                </a:lnTo>
                <a:lnTo>
                  <a:pt x="307860" y="237744"/>
                </a:lnTo>
                <a:lnTo>
                  <a:pt x="303288" y="236220"/>
                </a:lnTo>
                <a:lnTo>
                  <a:pt x="304812" y="236220"/>
                </a:lnTo>
                <a:lnTo>
                  <a:pt x="300240" y="234696"/>
                </a:lnTo>
                <a:lnTo>
                  <a:pt x="301764" y="234696"/>
                </a:lnTo>
                <a:lnTo>
                  <a:pt x="298716" y="231648"/>
                </a:lnTo>
                <a:lnTo>
                  <a:pt x="289572" y="225552"/>
                </a:lnTo>
                <a:lnTo>
                  <a:pt x="288036" y="224015"/>
                </a:lnTo>
                <a:lnTo>
                  <a:pt x="286524" y="222504"/>
                </a:lnTo>
                <a:lnTo>
                  <a:pt x="280428" y="217919"/>
                </a:lnTo>
                <a:lnTo>
                  <a:pt x="269760" y="207264"/>
                </a:lnTo>
                <a:lnTo>
                  <a:pt x="268236" y="207264"/>
                </a:lnTo>
                <a:lnTo>
                  <a:pt x="262140" y="202692"/>
                </a:lnTo>
                <a:lnTo>
                  <a:pt x="263664" y="202692"/>
                </a:lnTo>
                <a:lnTo>
                  <a:pt x="257949" y="198120"/>
                </a:lnTo>
                <a:lnTo>
                  <a:pt x="256057" y="196608"/>
                </a:lnTo>
                <a:lnTo>
                  <a:pt x="251472" y="192011"/>
                </a:lnTo>
                <a:lnTo>
                  <a:pt x="245376" y="184404"/>
                </a:lnTo>
                <a:lnTo>
                  <a:pt x="230136" y="169164"/>
                </a:lnTo>
                <a:lnTo>
                  <a:pt x="231660" y="169164"/>
                </a:lnTo>
                <a:lnTo>
                  <a:pt x="224040" y="163068"/>
                </a:lnTo>
                <a:lnTo>
                  <a:pt x="224040" y="161544"/>
                </a:lnTo>
                <a:lnTo>
                  <a:pt x="208800" y="146304"/>
                </a:lnTo>
                <a:lnTo>
                  <a:pt x="207276" y="146304"/>
                </a:lnTo>
                <a:lnTo>
                  <a:pt x="192036" y="131064"/>
                </a:lnTo>
                <a:lnTo>
                  <a:pt x="182892" y="123444"/>
                </a:lnTo>
                <a:lnTo>
                  <a:pt x="158508" y="99060"/>
                </a:lnTo>
                <a:lnTo>
                  <a:pt x="149364" y="91427"/>
                </a:lnTo>
                <a:lnTo>
                  <a:pt x="132219" y="77711"/>
                </a:lnTo>
                <a:lnTo>
                  <a:pt x="126504" y="73152"/>
                </a:lnTo>
                <a:lnTo>
                  <a:pt x="114312" y="60960"/>
                </a:lnTo>
                <a:lnTo>
                  <a:pt x="112788" y="60960"/>
                </a:lnTo>
                <a:lnTo>
                  <a:pt x="106692" y="56388"/>
                </a:lnTo>
                <a:lnTo>
                  <a:pt x="105168" y="54864"/>
                </a:lnTo>
                <a:lnTo>
                  <a:pt x="97548" y="47231"/>
                </a:lnTo>
                <a:lnTo>
                  <a:pt x="97548" y="48768"/>
                </a:lnTo>
                <a:lnTo>
                  <a:pt x="94500" y="44196"/>
                </a:lnTo>
                <a:lnTo>
                  <a:pt x="92976" y="44196"/>
                </a:lnTo>
                <a:lnTo>
                  <a:pt x="90932" y="41135"/>
                </a:lnTo>
                <a:lnTo>
                  <a:pt x="89928" y="39624"/>
                </a:lnTo>
                <a:lnTo>
                  <a:pt x="85344" y="36576"/>
                </a:lnTo>
                <a:lnTo>
                  <a:pt x="86880" y="36576"/>
                </a:lnTo>
                <a:lnTo>
                  <a:pt x="83832" y="33528"/>
                </a:lnTo>
                <a:lnTo>
                  <a:pt x="82308" y="33528"/>
                </a:lnTo>
                <a:lnTo>
                  <a:pt x="79260" y="30480"/>
                </a:lnTo>
                <a:lnTo>
                  <a:pt x="77736" y="30480"/>
                </a:lnTo>
                <a:lnTo>
                  <a:pt x="76212" y="27432"/>
                </a:lnTo>
                <a:lnTo>
                  <a:pt x="74688" y="27432"/>
                </a:lnTo>
                <a:lnTo>
                  <a:pt x="68592" y="24384"/>
                </a:lnTo>
                <a:lnTo>
                  <a:pt x="65544" y="24384"/>
                </a:lnTo>
                <a:lnTo>
                  <a:pt x="64020" y="22860"/>
                </a:lnTo>
                <a:lnTo>
                  <a:pt x="53352" y="22860"/>
                </a:lnTo>
                <a:lnTo>
                  <a:pt x="50304" y="24384"/>
                </a:lnTo>
                <a:lnTo>
                  <a:pt x="45732" y="25908"/>
                </a:lnTo>
                <a:lnTo>
                  <a:pt x="42684" y="28956"/>
                </a:lnTo>
                <a:lnTo>
                  <a:pt x="42684" y="36576"/>
                </a:lnTo>
                <a:lnTo>
                  <a:pt x="44196" y="39624"/>
                </a:lnTo>
                <a:lnTo>
                  <a:pt x="47244" y="42672"/>
                </a:lnTo>
                <a:lnTo>
                  <a:pt x="54876" y="42672"/>
                </a:lnTo>
                <a:lnTo>
                  <a:pt x="56400" y="42672"/>
                </a:lnTo>
                <a:lnTo>
                  <a:pt x="57924" y="42672"/>
                </a:lnTo>
                <a:lnTo>
                  <a:pt x="59448" y="42672"/>
                </a:lnTo>
                <a:lnTo>
                  <a:pt x="62496" y="44196"/>
                </a:lnTo>
                <a:lnTo>
                  <a:pt x="60972" y="44196"/>
                </a:lnTo>
                <a:lnTo>
                  <a:pt x="64020" y="45720"/>
                </a:lnTo>
                <a:lnTo>
                  <a:pt x="65544" y="47231"/>
                </a:lnTo>
                <a:lnTo>
                  <a:pt x="68592" y="48768"/>
                </a:lnTo>
                <a:lnTo>
                  <a:pt x="67068" y="48768"/>
                </a:lnTo>
                <a:lnTo>
                  <a:pt x="70116" y="51816"/>
                </a:lnTo>
                <a:lnTo>
                  <a:pt x="71640" y="51816"/>
                </a:lnTo>
                <a:lnTo>
                  <a:pt x="74688" y="56388"/>
                </a:lnTo>
                <a:lnTo>
                  <a:pt x="74688" y="54864"/>
                </a:lnTo>
                <a:lnTo>
                  <a:pt x="77736" y="59423"/>
                </a:lnTo>
                <a:lnTo>
                  <a:pt x="86880" y="68580"/>
                </a:lnTo>
                <a:lnTo>
                  <a:pt x="92976" y="73152"/>
                </a:lnTo>
                <a:lnTo>
                  <a:pt x="99072" y="79235"/>
                </a:lnTo>
                <a:lnTo>
                  <a:pt x="99072" y="77711"/>
                </a:lnTo>
                <a:lnTo>
                  <a:pt x="111264" y="89916"/>
                </a:lnTo>
                <a:lnTo>
                  <a:pt x="126504" y="102108"/>
                </a:lnTo>
                <a:lnTo>
                  <a:pt x="126504" y="103619"/>
                </a:lnTo>
                <a:lnTo>
                  <a:pt x="135648" y="109715"/>
                </a:lnTo>
                <a:lnTo>
                  <a:pt x="143268" y="115811"/>
                </a:lnTo>
                <a:lnTo>
                  <a:pt x="167652" y="140208"/>
                </a:lnTo>
                <a:lnTo>
                  <a:pt x="176796" y="147815"/>
                </a:lnTo>
                <a:lnTo>
                  <a:pt x="175272" y="147815"/>
                </a:lnTo>
                <a:lnTo>
                  <a:pt x="184416" y="155448"/>
                </a:lnTo>
                <a:lnTo>
                  <a:pt x="207276" y="178308"/>
                </a:lnTo>
                <a:lnTo>
                  <a:pt x="213372" y="185915"/>
                </a:lnTo>
                <a:lnTo>
                  <a:pt x="214896" y="185915"/>
                </a:lnTo>
                <a:lnTo>
                  <a:pt x="220992" y="193548"/>
                </a:lnTo>
                <a:lnTo>
                  <a:pt x="220992" y="192011"/>
                </a:lnTo>
                <a:lnTo>
                  <a:pt x="227088" y="199644"/>
                </a:lnTo>
                <a:lnTo>
                  <a:pt x="242328" y="214884"/>
                </a:lnTo>
                <a:lnTo>
                  <a:pt x="248424" y="219456"/>
                </a:lnTo>
                <a:lnTo>
                  <a:pt x="254520" y="225552"/>
                </a:lnTo>
                <a:lnTo>
                  <a:pt x="254520" y="224015"/>
                </a:lnTo>
                <a:lnTo>
                  <a:pt x="259092" y="230111"/>
                </a:lnTo>
                <a:lnTo>
                  <a:pt x="265188" y="234696"/>
                </a:lnTo>
                <a:lnTo>
                  <a:pt x="271284" y="240792"/>
                </a:lnTo>
                <a:lnTo>
                  <a:pt x="280428" y="246888"/>
                </a:lnTo>
                <a:lnTo>
                  <a:pt x="283476" y="249923"/>
                </a:lnTo>
                <a:lnTo>
                  <a:pt x="288048" y="252984"/>
                </a:lnTo>
                <a:lnTo>
                  <a:pt x="289572" y="254508"/>
                </a:lnTo>
                <a:lnTo>
                  <a:pt x="295668" y="257556"/>
                </a:lnTo>
                <a:lnTo>
                  <a:pt x="298716" y="260604"/>
                </a:lnTo>
                <a:lnTo>
                  <a:pt x="301764" y="260604"/>
                </a:lnTo>
                <a:lnTo>
                  <a:pt x="304812" y="262115"/>
                </a:lnTo>
                <a:lnTo>
                  <a:pt x="307860" y="262115"/>
                </a:lnTo>
                <a:lnTo>
                  <a:pt x="310908" y="263652"/>
                </a:lnTo>
                <a:lnTo>
                  <a:pt x="318528" y="263652"/>
                </a:lnTo>
                <a:lnTo>
                  <a:pt x="321576" y="262115"/>
                </a:lnTo>
                <a:lnTo>
                  <a:pt x="324624" y="262115"/>
                </a:lnTo>
                <a:lnTo>
                  <a:pt x="324624" y="260604"/>
                </a:lnTo>
                <a:lnTo>
                  <a:pt x="327672" y="260604"/>
                </a:lnTo>
                <a:lnTo>
                  <a:pt x="329196" y="259080"/>
                </a:lnTo>
                <a:lnTo>
                  <a:pt x="332232" y="257556"/>
                </a:lnTo>
                <a:lnTo>
                  <a:pt x="333768" y="257556"/>
                </a:lnTo>
                <a:lnTo>
                  <a:pt x="336816" y="254508"/>
                </a:lnTo>
                <a:lnTo>
                  <a:pt x="338328" y="254508"/>
                </a:lnTo>
                <a:lnTo>
                  <a:pt x="350520" y="242316"/>
                </a:lnTo>
                <a:lnTo>
                  <a:pt x="351536" y="240792"/>
                </a:lnTo>
                <a:lnTo>
                  <a:pt x="353580" y="237744"/>
                </a:lnTo>
                <a:lnTo>
                  <a:pt x="353580" y="236220"/>
                </a:lnTo>
                <a:lnTo>
                  <a:pt x="355612" y="233172"/>
                </a:lnTo>
                <a:lnTo>
                  <a:pt x="358660" y="228600"/>
                </a:lnTo>
                <a:lnTo>
                  <a:pt x="359676" y="227076"/>
                </a:lnTo>
                <a:lnTo>
                  <a:pt x="359676" y="225552"/>
                </a:lnTo>
                <a:lnTo>
                  <a:pt x="360438" y="224015"/>
                </a:lnTo>
                <a:lnTo>
                  <a:pt x="362724" y="219456"/>
                </a:lnTo>
                <a:lnTo>
                  <a:pt x="363943" y="216408"/>
                </a:lnTo>
                <a:lnTo>
                  <a:pt x="368820" y="204216"/>
                </a:lnTo>
                <a:lnTo>
                  <a:pt x="368820" y="202692"/>
                </a:lnTo>
                <a:lnTo>
                  <a:pt x="370852" y="196596"/>
                </a:lnTo>
                <a:lnTo>
                  <a:pt x="371868" y="193548"/>
                </a:lnTo>
                <a:lnTo>
                  <a:pt x="373392" y="184404"/>
                </a:lnTo>
                <a:lnTo>
                  <a:pt x="374916" y="179819"/>
                </a:lnTo>
                <a:lnTo>
                  <a:pt x="376428" y="175260"/>
                </a:lnTo>
                <a:lnTo>
                  <a:pt x="377964" y="166116"/>
                </a:lnTo>
                <a:lnTo>
                  <a:pt x="381012" y="155448"/>
                </a:lnTo>
                <a:lnTo>
                  <a:pt x="381012" y="153911"/>
                </a:lnTo>
                <a:lnTo>
                  <a:pt x="384060" y="132588"/>
                </a:lnTo>
                <a:lnTo>
                  <a:pt x="387108" y="120396"/>
                </a:lnTo>
                <a:lnTo>
                  <a:pt x="387108" y="121920"/>
                </a:lnTo>
                <a:lnTo>
                  <a:pt x="387324" y="120396"/>
                </a:lnTo>
                <a:lnTo>
                  <a:pt x="390156" y="100584"/>
                </a:lnTo>
                <a:lnTo>
                  <a:pt x="391680" y="91427"/>
                </a:lnTo>
                <a:lnTo>
                  <a:pt x="393204" y="80772"/>
                </a:lnTo>
                <a:lnTo>
                  <a:pt x="393204" y="73152"/>
                </a:lnTo>
                <a:lnTo>
                  <a:pt x="393712" y="71615"/>
                </a:lnTo>
                <a:lnTo>
                  <a:pt x="396252" y="64008"/>
                </a:lnTo>
                <a:lnTo>
                  <a:pt x="394728" y="64008"/>
                </a:lnTo>
                <a:lnTo>
                  <a:pt x="397776" y="54864"/>
                </a:lnTo>
                <a:lnTo>
                  <a:pt x="397776" y="56388"/>
                </a:lnTo>
                <a:lnTo>
                  <a:pt x="398030" y="54864"/>
                </a:lnTo>
                <a:lnTo>
                  <a:pt x="399300" y="47231"/>
                </a:lnTo>
                <a:lnTo>
                  <a:pt x="400824" y="47231"/>
                </a:lnTo>
                <a:lnTo>
                  <a:pt x="402336" y="39624"/>
                </a:lnTo>
                <a:lnTo>
                  <a:pt x="403618" y="32004"/>
                </a:lnTo>
                <a:lnTo>
                  <a:pt x="403872" y="30480"/>
                </a:lnTo>
                <a:lnTo>
                  <a:pt x="405396" y="30480"/>
                </a:lnTo>
                <a:lnTo>
                  <a:pt x="406311" y="26822"/>
                </a:lnTo>
                <a:lnTo>
                  <a:pt x="406920" y="25908"/>
                </a:lnTo>
                <a:lnTo>
                  <a:pt x="408432" y="22860"/>
                </a:lnTo>
                <a:lnTo>
                  <a:pt x="409968" y="21336"/>
                </a:lnTo>
                <a:lnTo>
                  <a:pt x="409968" y="16764"/>
                </a:lnTo>
                <a:lnTo>
                  <a:pt x="411492" y="13716"/>
                </a:lnTo>
                <a:lnTo>
                  <a:pt x="410984" y="11176"/>
                </a:lnTo>
                <a:lnTo>
                  <a:pt x="411492" y="9144"/>
                </a:lnTo>
                <a:close/>
              </a:path>
              <a:path w="870585" h="365759">
                <a:moveTo>
                  <a:pt x="870216" y="288023"/>
                </a:moveTo>
                <a:lnTo>
                  <a:pt x="868692" y="285750"/>
                </a:lnTo>
                <a:lnTo>
                  <a:pt x="868692" y="283464"/>
                </a:lnTo>
                <a:lnTo>
                  <a:pt x="864120" y="280416"/>
                </a:lnTo>
                <a:lnTo>
                  <a:pt x="861072" y="280416"/>
                </a:lnTo>
                <a:lnTo>
                  <a:pt x="859548" y="278892"/>
                </a:lnTo>
                <a:lnTo>
                  <a:pt x="853452" y="280416"/>
                </a:lnTo>
                <a:lnTo>
                  <a:pt x="838212" y="280416"/>
                </a:lnTo>
                <a:lnTo>
                  <a:pt x="827544" y="281927"/>
                </a:lnTo>
                <a:lnTo>
                  <a:pt x="806208" y="281927"/>
                </a:lnTo>
                <a:lnTo>
                  <a:pt x="795528" y="283464"/>
                </a:lnTo>
                <a:lnTo>
                  <a:pt x="768108" y="286512"/>
                </a:lnTo>
                <a:lnTo>
                  <a:pt x="754392" y="286512"/>
                </a:lnTo>
                <a:lnTo>
                  <a:pt x="739152" y="288023"/>
                </a:lnTo>
                <a:lnTo>
                  <a:pt x="723912" y="291084"/>
                </a:lnTo>
                <a:lnTo>
                  <a:pt x="707148" y="291084"/>
                </a:lnTo>
                <a:lnTo>
                  <a:pt x="690384" y="294119"/>
                </a:lnTo>
                <a:lnTo>
                  <a:pt x="655332" y="297167"/>
                </a:lnTo>
                <a:lnTo>
                  <a:pt x="633996" y="298704"/>
                </a:lnTo>
                <a:lnTo>
                  <a:pt x="614184" y="301752"/>
                </a:lnTo>
                <a:lnTo>
                  <a:pt x="592836" y="303276"/>
                </a:lnTo>
                <a:lnTo>
                  <a:pt x="594372" y="303276"/>
                </a:lnTo>
                <a:lnTo>
                  <a:pt x="573024" y="304800"/>
                </a:lnTo>
                <a:lnTo>
                  <a:pt x="571512" y="304800"/>
                </a:lnTo>
                <a:lnTo>
                  <a:pt x="551700" y="306311"/>
                </a:lnTo>
                <a:lnTo>
                  <a:pt x="530364" y="309372"/>
                </a:lnTo>
                <a:lnTo>
                  <a:pt x="528828" y="309372"/>
                </a:lnTo>
                <a:lnTo>
                  <a:pt x="507504" y="310896"/>
                </a:lnTo>
                <a:lnTo>
                  <a:pt x="461784" y="316992"/>
                </a:lnTo>
                <a:lnTo>
                  <a:pt x="438924" y="318516"/>
                </a:lnTo>
                <a:lnTo>
                  <a:pt x="371868" y="327660"/>
                </a:lnTo>
                <a:lnTo>
                  <a:pt x="350520" y="329184"/>
                </a:lnTo>
                <a:lnTo>
                  <a:pt x="307860" y="335280"/>
                </a:lnTo>
                <a:lnTo>
                  <a:pt x="309384" y="335280"/>
                </a:lnTo>
                <a:lnTo>
                  <a:pt x="269760" y="338315"/>
                </a:lnTo>
                <a:lnTo>
                  <a:pt x="236232" y="341376"/>
                </a:lnTo>
                <a:lnTo>
                  <a:pt x="219468" y="341376"/>
                </a:lnTo>
                <a:lnTo>
                  <a:pt x="173748" y="345948"/>
                </a:lnTo>
                <a:lnTo>
                  <a:pt x="32016" y="345948"/>
                </a:lnTo>
                <a:lnTo>
                  <a:pt x="28968" y="347472"/>
                </a:lnTo>
                <a:lnTo>
                  <a:pt x="16776" y="347472"/>
                </a:lnTo>
                <a:lnTo>
                  <a:pt x="13728" y="348996"/>
                </a:lnTo>
                <a:lnTo>
                  <a:pt x="6096" y="348996"/>
                </a:lnTo>
                <a:lnTo>
                  <a:pt x="4584" y="350520"/>
                </a:lnTo>
                <a:lnTo>
                  <a:pt x="1536" y="350520"/>
                </a:lnTo>
                <a:lnTo>
                  <a:pt x="0" y="353568"/>
                </a:lnTo>
                <a:lnTo>
                  <a:pt x="0" y="358127"/>
                </a:lnTo>
                <a:lnTo>
                  <a:pt x="1536" y="361188"/>
                </a:lnTo>
                <a:lnTo>
                  <a:pt x="4584" y="361188"/>
                </a:lnTo>
                <a:lnTo>
                  <a:pt x="6096" y="362712"/>
                </a:lnTo>
                <a:lnTo>
                  <a:pt x="10680" y="362712"/>
                </a:lnTo>
                <a:lnTo>
                  <a:pt x="13728" y="364223"/>
                </a:lnTo>
                <a:lnTo>
                  <a:pt x="16776" y="364223"/>
                </a:lnTo>
                <a:lnTo>
                  <a:pt x="18300" y="362712"/>
                </a:lnTo>
                <a:lnTo>
                  <a:pt x="27444" y="362712"/>
                </a:lnTo>
                <a:lnTo>
                  <a:pt x="30492" y="364223"/>
                </a:lnTo>
                <a:lnTo>
                  <a:pt x="33540" y="362712"/>
                </a:lnTo>
                <a:lnTo>
                  <a:pt x="45732" y="362712"/>
                </a:lnTo>
                <a:lnTo>
                  <a:pt x="50304" y="364223"/>
                </a:lnTo>
                <a:lnTo>
                  <a:pt x="91452" y="364223"/>
                </a:lnTo>
                <a:lnTo>
                  <a:pt x="99072" y="365760"/>
                </a:lnTo>
                <a:lnTo>
                  <a:pt x="190512" y="365760"/>
                </a:lnTo>
                <a:lnTo>
                  <a:pt x="271284" y="358127"/>
                </a:lnTo>
                <a:lnTo>
                  <a:pt x="271284" y="359664"/>
                </a:lnTo>
                <a:lnTo>
                  <a:pt x="291096" y="358127"/>
                </a:lnTo>
                <a:lnTo>
                  <a:pt x="310908" y="356616"/>
                </a:lnTo>
                <a:lnTo>
                  <a:pt x="353580" y="350520"/>
                </a:lnTo>
                <a:lnTo>
                  <a:pt x="374916" y="348996"/>
                </a:lnTo>
                <a:lnTo>
                  <a:pt x="397776" y="345948"/>
                </a:lnTo>
                <a:lnTo>
                  <a:pt x="396252" y="345948"/>
                </a:lnTo>
                <a:lnTo>
                  <a:pt x="419112" y="344411"/>
                </a:lnTo>
                <a:lnTo>
                  <a:pt x="487692" y="335280"/>
                </a:lnTo>
                <a:lnTo>
                  <a:pt x="510552" y="333756"/>
                </a:lnTo>
                <a:lnTo>
                  <a:pt x="531888" y="330708"/>
                </a:lnTo>
                <a:lnTo>
                  <a:pt x="553224" y="329184"/>
                </a:lnTo>
                <a:lnTo>
                  <a:pt x="574560" y="326123"/>
                </a:lnTo>
                <a:lnTo>
                  <a:pt x="573024" y="327660"/>
                </a:lnTo>
                <a:lnTo>
                  <a:pt x="594372" y="326123"/>
                </a:lnTo>
                <a:lnTo>
                  <a:pt x="595896" y="326123"/>
                </a:lnTo>
                <a:lnTo>
                  <a:pt x="615708" y="324612"/>
                </a:lnTo>
                <a:lnTo>
                  <a:pt x="637032" y="321564"/>
                </a:lnTo>
                <a:lnTo>
                  <a:pt x="693420" y="316992"/>
                </a:lnTo>
                <a:lnTo>
                  <a:pt x="710196" y="313944"/>
                </a:lnTo>
                <a:lnTo>
                  <a:pt x="726960" y="313944"/>
                </a:lnTo>
                <a:lnTo>
                  <a:pt x="742200" y="310896"/>
                </a:lnTo>
                <a:lnTo>
                  <a:pt x="740676" y="310896"/>
                </a:lnTo>
                <a:lnTo>
                  <a:pt x="755916" y="309372"/>
                </a:lnTo>
                <a:lnTo>
                  <a:pt x="769620" y="309372"/>
                </a:lnTo>
                <a:lnTo>
                  <a:pt x="784872" y="307848"/>
                </a:lnTo>
                <a:lnTo>
                  <a:pt x="783348" y="307848"/>
                </a:lnTo>
                <a:lnTo>
                  <a:pt x="797064" y="306311"/>
                </a:lnTo>
                <a:lnTo>
                  <a:pt x="809256" y="304800"/>
                </a:lnTo>
                <a:lnTo>
                  <a:pt x="829068" y="304800"/>
                </a:lnTo>
                <a:lnTo>
                  <a:pt x="834085" y="304165"/>
                </a:lnTo>
                <a:lnTo>
                  <a:pt x="835164" y="306311"/>
                </a:lnTo>
                <a:lnTo>
                  <a:pt x="839724" y="309372"/>
                </a:lnTo>
                <a:lnTo>
                  <a:pt x="842784" y="307848"/>
                </a:lnTo>
                <a:lnTo>
                  <a:pt x="854976" y="303276"/>
                </a:lnTo>
                <a:lnTo>
                  <a:pt x="853452" y="303276"/>
                </a:lnTo>
                <a:lnTo>
                  <a:pt x="861072" y="301752"/>
                </a:lnTo>
                <a:lnTo>
                  <a:pt x="864120" y="301752"/>
                </a:lnTo>
                <a:lnTo>
                  <a:pt x="865136" y="300723"/>
                </a:lnTo>
                <a:lnTo>
                  <a:pt x="867168" y="300215"/>
                </a:lnTo>
                <a:lnTo>
                  <a:pt x="868680" y="297180"/>
                </a:lnTo>
                <a:lnTo>
                  <a:pt x="868692" y="292608"/>
                </a:lnTo>
                <a:lnTo>
                  <a:pt x="868692" y="297167"/>
                </a:lnTo>
                <a:lnTo>
                  <a:pt x="870216" y="294119"/>
                </a:lnTo>
                <a:lnTo>
                  <a:pt x="869200" y="291084"/>
                </a:lnTo>
                <a:lnTo>
                  <a:pt x="870216" y="2880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4" y="1620012"/>
            <a:ext cx="748284" cy="32156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78151" y="1395984"/>
            <a:ext cx="254635" cy="32384"/>
          </a:xfrm>
          <a:custGeom>
            <a:avLst/>
            <a:gdLst/>
            <a:ahLst/>
            <a:cxnLst/>
            <a:rect l="l" t="t" r="r" b="b"/>
            <a:pathLst>
              <a:path w="254635" h="32384">
                <a:moveTo>
                  <a:pt x="253492" y="9144"/>
                </a:moveTo>
                <a:lnTo>
                  <a:pt x="161544" y="9144"/>
                </a:lnTo>
                <a:lnTo>
                  <a:pt x="170688" y="7620"/>
                </a:lnTo>
                <a:lnTo>
                  <a:pt x="211835" y="7620"/>
                </a:lnTo>
                <a:lnTo>
                  <a:pt x="219456" y="6096"/>
                </a:lnTo>
                <a:lnTo>
                  <a:pt x="227076" y="6096"/>
                </a:lnTo>
                <a:lnTo>
                  <a:pt x="231647" y="4572"/>
                </a:lnTo>
                <a:lnTo>
                  <a:pt x="234696" y="4572"/>
                </a:lnTo>
                <a:lnTo>
                  <a:pt x="239268" y="3048"/>
                </a:lnTo>
                <a:lnTo>
                  <a:pt x="243840" y="0"/>
                </a:lnTo>
                <a:lnTo>
                  <a:pt x="249935" y="1524"/>
                </a:lnTo>
                <a:lnTo>
                  <a:pt x="251459" y="6096"/>
                </a:lnTo>
                <a:lnTo>
                  <a:pt x="253492" y="9144"/>
                </a:lnTo>
                <a:close/>
              </a:path>
              <a:path w="254635" h="32384">
                <a:moveTo>
                  <a:pt x="9144" y="30480"/>
                </a:moveTo>
                <a:lnTo>
                  <a:pt x="3048" y="25908"/>
                </a:lnTo>
                <a:lnTo>
                  <a:pt x="1524" y="21336"/>
                </a:lnTo>
                <a:lnTo>
                  <a:pt x="0" y="15240"/>
                </a:lnTo>
                <a:lnTo>
                  <a:pt x="3048" y="9144"/>
                </a:lnTo>
                <a:lnTo>
                  <a:pt x="9144" y="7620"/>
                </a:lnTo>
                <a:lnTo>
                  <a:pt x="12192" y="6096"/>
                </a:lnTo>
                <a:lnTo>
                  <a:pt x="33528" y="6096"/>
                </a:lnTo>
                <a:lnTo>
                  <a:pt x="40386" y="7467"/>
                </a:lnTo>
                <a:lnTo>
                  <a:pt x="39624" y="7620"/>
                </a:lnTo>
                <a:lnTo>
                  <a:pt x="76200" y="7620"/>
                </a:lnTo>
                <a:lnTo>
                  <a:pt x="86868" y="9144"/>
                </a:lnTo>
                <a:lnTo>
                  <a:pt x="253492" y="9144"/>
                </a:lnTo>
                <a:lnTo>
                  <a:pt x="254508" y="10668"/>
                </a:lnTo>
                <a:lnTo>
                  <a:pt x="252983" y="16764"/>
                </a:lnTo>
                <a:lnTo>
                  <a:pt x="243840" y="22860"/>
                </a:lnTo>
                <a:lnTo>
                  <a:pt x="242316" y="24384"/>
                </a:lnTo>
                <a:lnTo>
                  <a:pt x="237744" y="27432"/>
                </a:lnTo>
                <a:lnTo>
                  <a:pt x="18288" y="27432"/>
                </a:lnTo>
                <a:lnTo>
                  <a:pt x="15240" y="28956"/>
                </a:lnTo>
                <a:lnTo>
                  <a:pt x="9144" y="30480"/>
                </a:lnTo>
                <a:close/>
              </a:path>
              <a:path w="254635" h="32384">
                <a:moveTo>
                  <a:pt x="65532" y="7620"/>
                </a:moveTo>
                <a:lnTo>
                  <a:pt x="41148" y="7620"/>
                </a:lnTo>
                <a:lnTo>
                  <a:pt x="40386" y="7467"/>
                </a:lnTo>
                <a:lnTo>
                  <a:pt x="47244" y="6096"/>
                </a:lnTo>
                <a:lnTo>
                  <a:pt x="54864" y="6096"/>
                </a:lnTo>
                <a:lnTo>
                  <a:pt x="65532" y="7620"/>
                </a:lnTo>
                <a:close/>
              </a:path>
              <a:path w="254635" h="32384">
                <a:moveTo>
                  <a:pt x="41148" y="7620"/>
                </a:moveTo>
                <a:lnTo>
                  <a:pt x="39624" y="7620"/>
                </a:lnTo>
                <a:lnTo>
                  <a:pt x="40386" y="7467"/>
                </a:lnTo>
                <a:lnTo>
                  <a:pt x="41148" y="7620"/>
                </a:lnTo>
                <a:close/>
              </a:path>
              <a:path w="254635" h="32384">
                <a:moveTo>
                  <a:pt x="32004" y="28956"/>
                </a:moveTo>
                <a:lnTo>
                  <a:pt x="25908" y="27432"/>
                </a:lnTo>
                <a:lnTo>
                  <a:pt x="30480" y="27432"/>
                </a:lnTo>
                <a:lnTo>
                  <a:pt x="32004" y="28956"/>
                </a:lnTo>
                <a:close/>
              </a:path>
              <a:path w="254635" h="32384">
                <a:moveTo>
                  <a:pt x="230123" y="28956"/>
                </a:moveTo>
                <a:lnTo>
                  <a:pt x="38100" y="28956"/>
                </a:lnTo>
                <a:lnTo>
                  <a:pt x="30480" y="27432"/>
                </a:lnTo>
                <a:lnTo>
                  <a:pt x="236220" y="27432"/>
                </a:lnTo>
                <a:lnTo>
                  <a:pt x="230123" y="28956"/>
                </a:lnTo>
                <a:close/>
              </a:path>
              <a:path w="254635" h="32384">
                <a:moveTo>
                  <a:pt x="205740" y="32004"/>
                </a:moveTo>
                <a:lnTo>
                  <a:pt x="198120" y="30480"/>
                </a:lnTo>
                <a:lnTo>
                  <a:pt x="64008" y="30480"/>
                </a:lnTo>
                <a:lnTo>
                  <a:pt x="54864" y="28956"/>
                </a:lnTo>
                <a:lnTo>
                  <a:pt x="222504" y="28956"/>
                </a:lnTo>
                <a:lnTo>
                  <a:pt x="214883" y="30480"/>
                </a:lnTo>
                <a:lnTo>
                  <a:pt x="205740" y="32004"/>
                </a:lnTo>
                <a:close/>
              </a:path>
              <a:path w="254635" h="32384">
                <a:moveTo>
                  <a:pt x="222504" y="30480"/>
                </a:moveTo>
                <a:lnTo>
                  <a:pt x="222504" y="28956"/>
                </a:lnTo>
                <a:lnTo>
                  <a:pt x="228600" y="28956"/>
                </a:lnTo>
                <a:lnTo>
                  <a:pt x="222504" y="30480"/>
                </a:lnTo>
                <a:close/>
              </a:path>
              <a:path w="254635" h="32384">
                <a:moveTo>
                  <a:pt x="181356" y="32004"/>
                </a:moveTo>
                <a:lnTo>
                  <a:pt x="83820" y="32004"/>
                </a:lnTo>
                <a:lnTo>
                  <a:pt x="73152" y="30480"/>
                </a:lnTo>
                <a:lnTo>
                  <a:pt x="190500" y="30480"/>
                </a:lnTo>
                <a:lnTo>
                  <a:pt x="181356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8776" y="1132332"/>
            <a:ext cx="644651" cy="3230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8316" y="1533144"/>
            <a:ext cx="719327" cy="27127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415271" y="1341119"/>
            <a:ext cx="213995" cy="105410"/>
          </a:xfrm>
          <a:custGeom>
            <a:avLst/>
            <a:gdLst/>
            <a:ahLst/>
            <a:cxnLst/>
            <a:rect l="l" t="t" r="r" b="b"/>
            <a:pathLst>
              <a:path w="213995" h="105409">
                <a:moveTo>
                  <a:pt x="155448" y="6096"/>
                </a:moveTo>
                <a:lnTo>
                  <a:pt x="150876" y="3048"/>
                </a:lnTo>
                <a:lnTo>
                  <a:pt x="146304" y="1524"/>
                </a:lnTo>
                <a:lnTo>
                  <a:pt x="140208" y="1524"/>
                </a:lnTo>
                <a:lnTo>
                  <a:pt x="138684" y="0"/>
                </a:lnTo>
                <a:lnTo>
                  <a:pt x="134112" y="0"/>
                </a:lnTo>
                <a:lnTo>
                  <a:pt x="132588" y="1524"/>
                </a:lnTo>
                <a:lnTo>
                  <a:pt x="115824" y="1524"/>
                </a:lnTo>
                <a:lnTo>
                  <a:pt x="109728" y="3048"/>
                </a:lnTo>
                <a:lnTo>
                  <a:pt x="102108" y="3048"/>
                </a:lnTo>
                <a:lnTo>
                  <a:pt x="92964" y="4572"/>
                </a:lnTo>
                <a:lnTo>
                  <a:pt x="85344" y="4572"/>
                </a:lnTo>
                <a:lnTo>
                  <a:pt x="76200" y="6096"/>
                </a:lnTo>
                <a:lnTo>
                  <a:pt x="68580" y="6096"/>
                </a:lnTo>
                <a:lnTo>
                  <a:pt x="67056" y="7620"/>
                </a:lnTo>
                <a:lnTo>
                  <a:pt x="59436" y="7620"/>
                </a:lnTo>
                <a:lnTo>
                  <a:pt x="51816" y="9144"/>
                </a:lnTo>
                <a:lnTo>
                  <a:pt x="50292" y="9144"/>
                </a:lnTo>
                <a:lnTo>
                  <a:pt x="35052" y="12192"/>
                </a:lnTo>
                <a:lnTo>
                  <a:pt x="28956" y="12192"/>
                </a:lnTo>
                <a:lnTo>
                  <a:pt x="22860" y="13716"/>
                </a:lnTo>
                <a:lnTo>
                  <a:pt x="18288" y="13716"/>
                </a:lnTo>
                <a:lnTo>
                  <a:pt x="15024" y="14808"/>
                </a:lnTo>
                <a:lnTo>
                  <a:pt x="10668" y="13716"/>
                </a:lnTo>
                <a:lnTo>
                  <a:pt x="6096" y="15240"/>
                </a:lnTo>
                <a:lnTo>
                  <a:pt x="3048" y="16764"/>
                </a:lnTo>
                <a:lnTo>
                  <a:pt x="0" y="21336"/>
                </a:lnTo>
                <a:lnTo>
                  <a:pt x="508" y="23368"/>
                </a:lnTo>
                <a:lnTo>
                  <a:pt x="0" y="24384"/>
                </a:lnTo>
                <a:lnTo>
                  <a:pt x="0" y="28956"/>
                </a:lnTo>
                <a:lnTo>
                  <a:pt x="1524" y="30480"/>
                </a:lnTo>
                <a:lnTo>
                  <a:pt x="1524" y="32004"/>
                </a:lnTo>
                <a:lnTo>
                  <a:pt x="6096" y="35052"/>
                </a:lnTo>
                <a:lnTo>
                  <a:pt x="10668" y="36576"/>
                </a:lnTo>
                <a:lnTo>
                  <a:pt x="13716" y="35052"/>
                </a:lnTo>
                <a:lnTo>
                  <a:pt x="25908" y="35052"/>
                </a:lnTo>
                <a:lnTo>
                  <a:pt x="32004" y="33528"/>
                </a:lnTo>
                <a:lnTo>
                  <a:pt x="38100" y="33528"/>
                </a:lnTo>
                <a:lnTo>
                  <a:pt x="45720" y="32004"/>
                </a:lnTo>
                <a:lnTo>
                  <a:pt x="47244" y="32004"/>
                </a:lnTo>
                <a:lnTo>
                  <a:pt x="54864" y="30480"/>
                </a:lnTo>
                <a:lnTo>
                  <a:pt x="62484" y="30480"/>
                </a:lnTo>
                <a:lnTo>
                  <a:pt x="70104" y="28956"/>
                </a:lnTo>
                <a:lnTo>
                  <a:pt x="77724" y="28956"/>
                </a:lnTo>
                <a:lnTo>
                  <a:pt x="96012" y="25908"/>
                </a:lnTo>
                <a:lnTo>
                  <a:pt x="96012" y="27432"/>
                </a:lnTo>
                <a:lnTo>
                  <a:pt x="103632" y="25908"/>
                </a:lnTo>
                <a:lnTo>
                  <a:pt x="111252" y="25908"/>
                </a:lnTo>
                <a:lnTo>
                  <a:pt x="118872" y="24384"/>
                </a:lnTo>
                <a:lnTo>
                  <a:pt x="131064" y="24384"/>
                </a:lnTo>
                <a:lnTo>
                  <a:pt x="135636" y="22860"/>
                </a:lnTo>
                <a:lnTo>
                  <a:pt x="146304" y="22860"/>
                </a:lnTo>
                <a:lnTo>
                  <a:pt x="150876" y="21336"/>
                </a:lnTo>
                <a:lnTo>
                  <a:pt x="155448" y="16764"/>
                </a:lnTo>
                <a:lnTo>
                  <a:pt x="155448" y="6096"/>
                </a:lnTo>
                <a:close/>
              </a:path>
              <a:path w="213995" h="105409">
                <a:moveTo>
                  <a:pt x="213372" y="80784"/>
                </a:moveTo>
                <a:lnTo>
                  <a:pt x="211848" y="76212"/>
                </a:lnTo>
                <a:lnTo>
                  <a:pt x="207276" y="73164"/>
                </a:lnTo>
                <a:lnTo>
                  <a:pt x="201180" y="73164"/>
                </a:lnTo>
                <a:lnTo>
                  <a:pt x="195084" y="74688"/>
                </a:lnTo>
                <a:lnTo>
                  <a:pt x="187464" y="74688"/>
                </a:lnTo>
                <a:lnTo>
                  <a:pt x="181368" y="76212"/>
                </a:lnTo>
                <a:lnTo>
                  <a:pt x="175272" y="76212"/>
                </a:lnTo>
                <a:lnTo>
                  <a:pt x="173748" y="77736"/>
                </a:lnTo>
                <a:lnTo>
                  <a:pt x="166128" y="79260"/>
                </a:lnTo>
                <a:lnTo>
                  <a:pt x="167652" y="77736"/>
                </a:lnTo>
                <a:lnTo>
                  <a:pt x="160032" y="79260"/>
                </a:lnTo>
                <a:lnTo>
                  <a:pt x="141744" y="79260"/>
                </a:lnTo>
                <a:lnTo>
                  <a:pt x="132600" y="80784"/>
                </a:lnTo>
                <a:lnTo>
                  <a:pt x="123456" y="80784"/>
                </a:lnTo>
                <a:lnTo>
                  <a:pt x="112788" y="82308"/>
                </a:lnTo>
                <a:lnTo>
                  <a:pt x="103644" y="82308"/>
                </a:lnTo>
                <a:lnTo>
                  <a:pt x="94500" y="83832"/>
                </a:lnTo>
                <a:lnTo>
                  <a:pt x="79260" y="83832"/>
                </a:lnTo>
                <a:lnTo>
                  <a:pt x="73164" y="85356"/>
                </a:lnTo>
                <a:lnTo>
                  <a:pt x="67068" y="83832"/>
                </a:lnTo>
                <a:lnTo>
                  <a:pt x="67068" y="85356"/>
                </a:lnTo>
                <a:lnTo>
                  <a:pt x="60972" y="83832"/>
                </a:lnTo>
                <a:lnTo>
                  <a:pt x="45732" y="83832"/>
                </a:lnTo>
                <a:lnTo>
                  <a:pt x="41160" y="82308"/>
                </a:lnTo>
                <a:lnTo>
                  <a:pt x="36588" y="85356"/>
                </a:lnTo>
                <a:lnTo>
                  <a:pt x="35064" y="89928"/>
                </a:lnTo>
                <a:lnTo>
                  <a:pt x="33540" y="92976"/>
                </a:lnTo>
                <a:lnTo>
                  <a:pt x="36588" y="99072"/>
                </a:lnTo>
                <a:lnTo>
                  <a:pt x="39636" y="100596"/>
                </a:lnTo>
                <a:lnTo>
                  <a:pt x="44208" y="102120"/>
                </a:lnTo>
                <a:lnTo>
                  <a:pt x="50304" y="102120"/>
                </a:lnTo>
                <a:lnTo>
                  <a:pt x="54876" y="103644"/>
                </a:lnTo>
                <a:lnTo>
                  <a:pt x="57924" y="103644"/>
                </a:lnTo>
                <a:lnTo>
                  <a:pt x="64020" y="105168"/>
                </a:lnTo>
                <a:lnTo>
                  <a:pt x="114312" y="105168"/>
                </a:lnTo>
                <a:lnTo>
                  <a:pt x="124980" y="103644"/>
                </a:lnTo>
                <a:lnTo>
                  <a:pt x="134124" y="103644"/>
                </a:lnTo>
                <a:lnTo>
                  <a:pt x="143268" y="102120"/>
                </a:lnTo>
                <a:lnTo>
                  <a:pt x="169176" y="102120"/>
                </a:lnTo>
                <a:lnTo>
                  <a:pt x="170700" y="100596"/>
                </a:lnTo>
                <a:lnTo>
                  <a:pt x="178320" y="99072"/>
                </a:lnTo>
                <a:lnTo>
                  <a:pt x="176796" y="100596"/>
                </a:lnTo>
                <a:lnTo>
                  <a:pt x="184416" y="99072"/>
                </a:lnTo>
                <a:lnTo>
                  <a:pt x="185940" y="99072"/>
                </a:lnTo>
                <a:lnTo>
                  <a:pt x="193560" y="97548"/>
                </a:lnTo>
                <a:lnTo>
                  <a:pt x="199656" y="96024"/>
                </a:lnTo>
                <a:lnTo>
                  <a:pt x="201180" y="96024"/>
                </a:lnTo>
                <a:lnTo>
                  <a:pt x="205752" y="92976"/>
                </a:lnTo>
                <a:lnTo>
                  <a:pt x="211848" y="91452"/>
                </a:lnTo>
                <a:lnTo>
                  <a:pt x="213372" y="86880"/>
                </a:lnTo>
                <a:lnTo>
                  <a:pt x="213372" y="85356"/>
                </a:lnTo>
                <a:lnTo>
                  <a:pt x="213372" y="80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55720" y="1193291"/>
            <a:ext cx="309880" cy="228600"/>
          </a:xfrm>
          <a:custGeom>
            <a:avLst/>
            <a:gdLst/>
            <a:ahLst/>
            <a:cxnLst/>
            <a:rect l="l" t="t" r="r" b="b"/>
            <a:pathLst>
              <a:path w="309879" h="228600">
                <a:moveTo>
                  <a:pt x="276521" y="57150"/>
                </a:moveTo>
                <a:lnTo>
                  <a:pt x="249936" y="57150"/>
                </a:lnTo>
                <a:lnTo>
                  <a:pt x="251460" y="50800"/>
                </a:lnTo>
                <a:lnTo>
                  <a:pt x="254508" y="41910"/>
                </a:lnTo>
                <a:lnTo>
                  <a:pt x="254508" y="40640"/>
                </a:lnTo>
                <a:lnTo>
                  <a:pt x="256032" y="35560"/>
                </a:lnTo>
                <a:lnTo>
                  <a:pt x="257556" y="34290"/>
                </a:lnTo>
                <a:lnTo>
                  <a:pt x="259080" y="31750"/>
                </a:lnTo>
                <a:lnTo>
                  <a:pt x="259080" y="29210"/>
                </a:lnTo>
                <a:lnTo>
                  <a:pt x="260604" y="26670"/>
                </a:lnTo>
                <a:lnTo>
                  <a:pt x="263652" y="24130"/>
                </a:lnTo>
                <a:lnTo>
                  <a:pt x="266700" y="17780"/>
                </a:lnTo>
                <a:lnTo>
                  <a:pt x="268224" y="16510"/>
                </a:lnTo>
                <a:lnTo>
                  <a:pt x="268224" y="13970"/>
                </a:lnTo>
                <a:lnTo>
                  <a:pt x="272796" y="10160"/>
                </a:lnTo>
                <a:lnTo>
                  <a:pt x="275844" y="8890"/>
                </a:lnTo>
                <a:lnTo>
                  <a:pt x="275844" y="7620"/>
                </a:lnTo>
                <a:lnTo>
                  <a:pt x="281940" y="3810"/>
                </a:lnTo>
                <a:lnTo>
                  <a:pt x="283464" y="3810"/>
                </a:lnTo>
                <a:lnTo>
                  <a:pt x="286512" y="2540"/>
                </a:lnTo>
                <a:lnTo>
                  <a:pt x="288036" y="2540"/>
                </a:lnTo>
                <a:lnTo>
                  <a:pt x="297180" y="0"/>
                </a:lnTo>
                <a:lnTo>
                  <a:pt x="301752" y="0"/>
                </a:lnTo>
                <a:lnTo>
                  <a:pt x="306324" y="1270"/>
                </a:lnTo>
                <a:lnTo>
                  <a:pt x="309372" y="8890"/>
                </a:lnTo>
                <a:lnTo>
                  <a:pt x="307848" y="13970"/>
                </a:lnTo>
                <a:lnTo>
                  <a:pt x="304800" y="16510"/>
                </a:lnTo>
                <a:lnTo>
                  <a:pt x="300228" y="19050"/>
                </a:lnTo>
                <a:lnTo>
                  <a:pt x="297180" y="20320"/>
                </a:lnTo>
                <a:lnTo>
                  <a:pt x="295656" y="20320"/>
                </a:lnTo>
                <a:lnTo>
                  <a:pt x="292608" y="24130"/>
                </a:lnTo>
                <a:lnTo>
                  <a:pt x="292608" y="25400"/>
                </a:lnTo>
                <a:lnTo>
                  <a:pt x="291083" y="25400"/>
                </a:lnTo>
                <a:lnTo>
                  <a:pt x="288036" y="29210"/>
                </a:lnTo>
                <a:lnTo>
                  <a:pt x="288036" y="31750"/>
                </a:lnTo>
                <a:lnTo>
                  <a:pt x="286512" y="34290"/>
                </a:lnTo>
                <a:lnTo>
                  <a:pt x="284988" y="35560"/>
                </a:lnTo>
                <a:lnTo>
                  <a:pt x="284988" y="38100"/>
                </a:lnTo>
                <a:lnTo>
                  <a:pt x="284226" y="39370"/>
                </a:lnTo>
                <a:lnTo>
                  <a:pt x="283464" y="39370"/>
                </a:lnTo>
                <a:lnTo>
                  <a:pt x="282448" y="41910"/>
                </a:lnTo>
                <a:lnTo>
                  <a:pt x="281940" y="41910"/>
                </a:lnTo>
                <a:lnTo>
                  <a:pt x="279400" y="48260"/>
                </a:lnTo>
                <a:lnTo>
                  <a:pt x="278891" y="48260"/>
                </a:lnTo>
                <a:lnTo>
                  <a:pt x="276521" y="57150"/>
                </a:lnTo>
                <a:close/>
              </a:path>
              <a:path w="309879" h="228600">
                <a:moveTo>
                  <a:pt x="32004" y="16510"/>
                </a:moveTo>
                <a:lnTo>
                  <a:pt x="25908" y="16510"/>
                </a:lnTo>
                <a:lnTo>
                  <a:pt x="28956" y="13970"/>
                </a:lnTo>
                <a:lnTo>
                  <a:pt x="32004" y="16510"/>
                </a:lnTo>
                <a:close/>
              </a:path>
              <a:path w="309879" h="228600">
                <a:moveTo>
                  <a:pt x="13716" y="24765"/>
                </a:moveTo>
                <a:lnTo>
                  <a:pt x="13716" y="24130"/>
                </a:lnTo>
                <a:lnTo>
                  <a:pt x="15240" y="20320"/>
                </a:lnTo>
                <a:lnTo>
                  <a:pt x="16764" y="19050"/>
                </a:lnTo>
                <a:lnTo>
                  <a:pt x="18288" y="19050"/>
                </a:lnTo>
                <a:lnTo>
                  <a:pt x="21336" y="17780"/>
                </a:lnTo>
                <a:lnTo>
                  <a:pt x="22860" y="16510"/>
                </a:lnTo>
                <a:lnTo>
                  <a:pt x="36576" y="16510"/>
                </a:lnTo>
                <a:lnTo>
                  <a:pt x="39624" y="17780"/>
                </a:lnTo>
                <a:lnTo>
                  <a:pt x="44196" y="20320"/>
                </a:lnTo>
                <a:lnTo>
                  <a:pt x="47244" y="24130"/>
                </a:lnTo>
                <a:lnTo>
                  <a:pt x="15240" y="24130"/>
                </a:lnTo>
                <a:lnTo>
                  <a:pt x="13716" y="24765"/>
                </a:lnTo>
                <a:close/>
              </a:path>
              <a:path w="309879" h="228600">
                <a:moveTo>
                  <a:pt x="13716" y="26670"/>
                </a:moveTo>
                <a:lnTo>
                  <a:pt x="13716" y="24765"/>
                </a:lnTo>
                <a:lnTo>
                  <a:pt x="15240" y="24130"/>
                </a:lnTo>
                <a:lnTo>
                  <a:pt x="13716" y="26670"/>
                </a:lnTo>
                <a:close/>
              </a:path>
              <a:path w="309879" h="228600">
                <a:moveTo>
                  <a:pt x="51816" y="26670"/>
                </a:moveTo>
                <a:lnTo>
                  <a:pt x="13716" y="26670"/>
                </a:lnTo>
                <a:lnTo>
                  <a:pt x="15240" y="24130"/>
                </a:lnTo>
                <a:lnTo>
                  <a:pt x="48768" y="24130"/>
                </a:lnTo>
                <a:lnTo>
                  <a:pt x="51816" y="26670"/>
                </a:lnTo>
                <a:close/>
              </a:path>
              <a:path w="309879" h="228600">
                <a:moveTo>
                  <a:pt x="6096" y="41910"/>
                </a:moveTo>
                <a:lnTo>
                  <a:pt x="3048" y="41910"/>
                </a:lnTo>
                <a:lnTo>
                  <a:pt x="0" y="39370"/>
                </a:lnTo>
                <a:lnTo>
                  <a:pt x="0" y="35560"/>
                </a:lnTo>
                <a:lnTo>
                  <a:pt x="1524" y="34290"/>
                </a:lnTo>
                <a:lnTo>
                  <a:pt x="4572" y="33020"/>
                </a:lnTo>
                <a:lnTo>
                  <a:pt x="12191" y="25400"/>
                </a:lnTo>
                <a:lnTo>
                  <a:pt x="13716" y="24765"/>
                </a:lnTo>
                <a:lnTo>
                  <a:pt x="13716" y="26670"/>
                </a:lnTo>
                <a:lnTo>
                  <a:pt x="53340" y="26670"/>
                </a:lnTo>
                <a:lnTo>
                  <a:pt x="58216" y="31750"/>
                </a:lnTo>
                <a:lnTo>
                  <a:pt x="16764" y="31750"/>
                </a:lnTo>
                <a:lnTo>
                  <a:pt x="13716" y="33020"/>
                </a:lnTo>
                <a:lnTo>
                  <a:pt x="15240" y="33020"/>
                </a:lnTo>
                <a:lnTo>
                  <a:pt x="13716" y="34290"/>
                </a:lnTo>
                <a:lnTo>
                  <a:pt x="12191" y="34290"/>
                </a:lnTo>
                <a:lnTo>
                  <a:pt x="10668" y="38100"/>
                </a:lnTo>
                <a:lnTo>
                  <a:pt x="6096" y="41910"/>
                </a:lnTo>
                <a:close/>
              </a:path>
              <a:path w="309879" h="228600">
                <a:moveTo>
                  <a:pt x="288036" y="29210"/>
                </a:moveTo>
                <a:lnTo>
                  <a:pt x="291083" y="25400"/>
                </a:lnTo>
                <a:lnTo>
                  <a:pt x="289560" y="27940"/>
                </a:lnTo>
                <a:lnTo>
                  <a:pt x="288036" y="29210"/>
                </a:lnTo>
                <a:close/>
              </a:path>
              <a:path w="309879" h="228600">
                <a:moveTo>
                  <a:pt x="289560" y="27939"/>
                </a:moveTo>
                <a:lnTo>
                  <a:pt x="291083" y="25400"/>
                </a:lnTo>
                <a:lnTo>
                  <a:pt x="292608" y="25400"/>
                </a:lnTo>
                <a:lnTo>
                  <a:pt x="289560" y="27939"/>
                </a:lnTo>
                <a:close/>
              </a:path>
              <a:path w="309879" h="228600">
                <a:moveTo>
                  <a:pt x="16764" y="33020"/>
                </a:moveTo>
                <a:lnTo>
                  <a:pt x="16764" y="31750"/>
                </a:lnTo>
                <a:lnTo>
                  <a:pt x="17526" y="32384"/>
                </a:lnTo>
                <a:lnTo>
                  <a:pt x="16764" y="33020"/>
                </a:lnTo>
                <a:close/>
              </a:path>
              <a:path w="309879" h="228600">
                <a:moveTo>
                  <a:pt x="17526" y="32384"/>
                </a:moveTo>
                <a:lnTo>
                  <a:pt x="16764" y="31750"/>
                </a:lnTo>
                <a:lnTo>
                  <a:pt x="18288" y="31750"/>
                </a:lnTo>
                <a:lnTo>
                  <a:pt x="17526" y="32384"/>
                </a:lnTo>
                <a:close/>
              </a:path>
              <a:path w="309879" h="228600">
                <a:moveTo>
                  <a:pt x="64008" y="35560"/>
                </a:moveTo>
                <a:lnTo>
                  <a:pt x="30480" y="35560"/>
                </a:lnTo>
                <a:lnTo>
                  <a:pt x="28956" y="34290"/>
                </a:lnTo>
                <a:lnTo>
                  <a:pt x="19812" y="34290"/>
                </a:lnTo>
                <a:lnTo>
                  <a:pt x="17526" y="32384"/>
                </a:lnTo>
                <a:lnTo>
                  <a:pt x="18288" y="31750"/>
                </a:lnTo>
                <a:lnTo>
                  <a:pt x="58216" y="31750"/>
                </a:lnTo>
                <a:lnTo>
                  <a:pt x="59436" y="33020"/>
                </a:lnTo>
                <a:lnTo>
                  <a:pt x="64008" y="35560"/>
                </a:lnTo>
                <a:close/>
              </a:path>
              <a:path w="309879" h="228600">
                <a:moveTo>
                  <a:pt x="12191" y="35560"/>
                </a:moveTo>
                <a:lnTo>
                  <a:pt x="12191" y="34290"/>
                </a:lnTo>
                <a:lnTo>
                  <a:pt x="13716" y="34290"/>
                </a:lnTo>
                <a:lnTo>
                  <a:pt x="12191" y="35560"/>
                </a:lnTo>
                <a:close/>
              </a:path>
              <a:path w="309879" h="228600">
                <a:moveTo>
                  <a:pt x="29718" y="35242"/>
                </a:moveTo>
                <a:lnTo>
                  <a:pt x="27432" y="34290"/>
                </a:lnTo>
                <a:lnTo>
                  <a:pt x="28956" y="34290"/>
                </a:lnTo>
                <a:lnTo>
                  <a:pt x="29718" y="35242"/>
                </a:lnTo>
                <a:close/>
              </a:path>
              <a:path w="309879" h="228600">
                <a:moveTo>
                  <a:pt x="30480" y="35560"/>
                </a:moveTo>
                <a:lnTo>
                  <a:pt x="29718" y="35242"/>
                </a:lnTo>
                <a:lnTo>
                  <a:pt x="28956" y="34290"/>
                </a:lnTo>
                <a:lnTo>
                  <a:pt x="30480" y="35560"/>
                </a:lnTo>
                <a:close/>
              </a:path>
              <a:path w="309879" h="228600">
                <a:moveTo>
                  <a:pt x="195072" y="177800"/>
                </a:moveTo>
                <a:lnTo>
                  <a:pt x="167640" y="177800"/>
                </a:lnTo>
                <a:lnTo>
                  <a:pt x="160020" y="170180"/>
                </a:lnTo>
                <a:lnTo>
                  <a:pt x="155448" y="163830"/>
                </a:lnTo>
                <a:lnTo>
                  <a:pt x="149352" y="156210"/>
                </a:lnTo>
                <a:lnTo>
                  <a:pt x="135636" y="142240"/>
                </a:lnTo>
                <a:lnTo>
                  <a:pt x="128016" y="135890"/>
                </a:lnTo>
                <a:lnTo>
                  <a:pt x="128016" y="134620"/>
                </a:lnTo>
                <a:lnTo>
                  <a:pt x="121920" y="129540"/>
                </a:lnTo>
                <a:lnTo>
                  <a:pt x="114300" y="119380"/>
                </a:lnTo>
                <a:lnTo>
                  <a:pt x="106680" y="111760"/>
                </a:lnTo>
                <a:lnTo>
                  <a:pt x="108204" y="111760"/>
                </a:lnTo>
                <a:lnTo>
                  <a:pt x="100583" y="105410"/>
                </a:lnTo>
                <a:lnTo>
                  <a:pt x="79248" y="85090"/>
                </a:lnTo>
                <a:lnTo>
                  <a:pt x="74676" y="78740"/>
                </a:lnTo>
                <a:lnTo>
                  <a:pt x="68580" y="72390"/>
                </a:lnTo>
                <a:lnTo>
                  <a:pt x="70104" y="72390"/>
                </a:lnTo>
                <a:lnTo>
                  <a:pt x="64008" y="67310"/>
                </a:lnTo>
                <a:lnTo>
                  <a:pt x="59436" y="62230"/>
                </a:lnTo>
                <a:lnTo>
                  <a:pt x="50290" y="54608"/>
                </a:lnTo>
                <a:lnTo>
                  <a:pt x="35052" y="39370"/>
                </a:lnTo>
                <a:lnTo>
                  <a:pt x="32004" y="38100"/>
                </a:lnTo>
                <a:lnTo>
                  <a:pt x="29718" y="35242"/>
                </a:lnTo>
                <a:lnTo>
                  <a:pt x="30480" y="35560"/>
                </a:lnTo>
                <a:lnTo>
                  <a:pt x="64008" y="35560"/>
                </a:lnTo>
                <a:lnTo>
                  <a:pt x="64008" y="38100"/>
                </a:lnTo>
                <a:lnTo>
                  <a:pt x="68580" y="40640"/>
                </a:lnTo>
                <a:lnTo>
                  <a:pt x="68580" y="41910"/>
                </a:lnTo>
                <a:lnTo>
                  <a:pt x="73152" y="46990"/>
                </a:lnTo>
                <a:lnTo>
                  <a:pt x="74676" y="46990"/>
                </a:lnTo>
                <a:lnTo>
                  <a:pt x="91440" y="63500"/>
                </a:lnTo>
                <a:lnTo>
                  <a:pt x="96012" y="69850"/>
                </a:lnTo>
                <a:lnTo>
                  <a:pt x="102108" y="76200"/>
                </a:lnTo>
                <a:lnTo>
                  <a:pt x="109728" y="81280"/>
                </a:lnTo>
                <a:lnTo>
                  <a:pt x="117348" y="88900"/>
                </a:lnTo>
                <a:lnTo>
                  <a:pt x="123444" y="96520"/>
                </a:lnTo>
                <a:lnTo>
                  <a:pt x="124968" y="96520"/>
                </a:lnTo>
                <a:lnTo>
                  <a:pt x="131064" y="104140"/>
                </a:lnTo>
                <a:lnTo>
                  <a:pt x="138683" y="111760"/>
                </a:lnTo>
                <a:lnTo>
                  <a:pt x="144780" y="119380"/>
                </a:lnTo>
                <a:lnTo>
                  <a:pt x="150876" y="125730"/>
                </a:lnTo>
                <a:lnTo>
                  <a:pt x="152400" y="125730"/>
                </a:lnTo>
                <a:lnTo>
                  <a:pt x="158496" y="133350"/>
                </a:lnTo>
                <a:lnTo>
                  <a:pt x="166116" y="140970"/>
                </a:lnTo>
                <a:lnTo>
                  <a:pt x="172212" y="148590"/>
                </a:lnTo>
                <a:lnTo>
                  <a:pt x="173736" y="148590"/>
                </a:lnTo>
                <a:lnTo>
                  <a:pt x="178308" y="156210"/>
                </a:lnTo>
                <a:lnTo>
                  <a:pt x="184404" y="162560"/>
                </a:lnTo>
                <a:lnTo>
                  <a:pt x="190500" y="170180"/>
                </a:lnTo>
                <a:lnTo>
                  <a:pt x="195072" y="177800"/>
                </a:lnTo>
                <a:close/>
              </a:path>
              <a:path w="309879" h="228600">
                <a:moveTo>
                  <a:pt x="283464" y="40640"/>
                </a:moveTo>
                <a:lnTo>
                  <a:pt x="283464" y="39370"/>
                </a:lnTo>
                <a:lnTo>
                  <a:pt x="284226" y="39370"/>
                </a:lnTo>
                <a:lnTo>
                  <a:pt x="283464" y="40640"/>
                </a:lnTo>
                <a:close/>
              </a:path>
              <a:path w="309879" h="228600">
                <a:moveTo>
                  <a:pt x="281940" y="43180"/>
                </a:moveTo>
                <a:lnTo>
                  <a:pt x="281940" y="41910"/>
                </a:lnTo>
                <a:lnTo>
                  <a:pt x="282448" y="41910"/>
                </a:lnTo>
                <a:lnTo>
                  <a:pt x="281940" y="43180"/>
                </a:lnTo>
                <a:close/>
              </a:path>
              <a:path w="309879" h="228600">
                <a:moveTo>
                  <a:pt x="278891" y="49530"/>
                </a:moveTo>
                <a:lnTo>
                  <a:pt x="278891" y="48260"/>
                </a:lnTo>
                <a:lnTo>
                  <a:pt x="279400" y="48260"/>
                </a:lnTo>
                <a:lnTo>
                  <a:pt x="278891" y="49530"/>
                </a:lnTo>
                <a:close/>
              </a:path>
              <a:path w="309879" h="228600">
                <a:moveTo>
                  <a:pt x="251460" y="180340"/>
                </a:moveTo>
                <a:lnTo>
                  <a:pt x="227076" y="180340"/>
                </a:lnTo>
                <a:lnTo>
                  <a:pt x="227076" y="160020"/>
                </a:lnTo>
                <a:lnTo>
                  <a:pt x="228600" y="153670"/>
                </a:lnTo>
                <a:lnTo>
                  <a:pt x="228600" y="146050"/>
                </a:lnTo>
                <a:lnTo>
                  <a:pt x="230124" y="138430"/>
                </a:lnTo>
                <a:lnTo>
                  <a:pt x="230124" y="130810"/>
                </a:lnTo>
                <a:lnTo>
                  <a:pt x="231648" y="129540"/>
                </a:lnTo>
                <a:lnTo>
                  <a:pt x="231648" y="121920"/>
                </a:lnTo>
                <a:lnTo>
                  <a:pt x="234696" y="102870"/>
                </a:lnTo>
                <a:lnTo>
                  <a:pt x="236220" y="95250"/>
                </a:lnTo>
                <a:lnTo>
                  <a:pt x="239268" y="87630"/>
                </a:lnTo>
                <a:lnTo>
                  <a:pt x="240791" y="80010"/>
                </a:lnTo>
                <a:lnTo>
                  <a:pt x="240791" y="77470"/>
                </a:lnTo>
                <a:lnTo>
                  <a:pt x="243840" y="69850"/>
                </a:lnTo>
                <a:lnTo>
                  <a:pt x="246888" y="63500"/>
                </a:lnTo>
                <a:lnTo>
                  <a:pt x="246888" y="62230"/>
                </a:lnTo>
                <a:lnTo>
                  <a:pt x="249936" y="55880"/>
                </a:lnTo>
                <a:lnTo>
                  <a:pt x="249936" y="57150"/>
                </a:lnTo>
                <a:lnTo>
                  <a:pt x="276521" y="57150"/>
                </a:lnTo>
                <a:lnTo>
                  <a:pt x="275844" y="59690"/>
                </a:lnTo>
                <a:lnTo>
                  <a:pt x="274320" y="59690"/>
                </a:lnTo>
                <a:lnTo>
                  <a:pt x="272796" y="66040"/>
                </a:lnTo>
                <a:lnTo>
                  <a:pt x="270357" y="71120"/>
                </a:lnTo>
                <a:lnTo>
                  <a:pt x="269748" y="71120"/>
                </a:lnTo>
                <a:lnTo>
                  <a:pt x="263652" y="86360"/>
                </a:lnTo>
                <a:lnTo>
                  <a:pt x="264922" y="86360"/>
                </a:lnTo>
                <a:lnTo>
                  <a:pt x="263652" y="92710"/>
                </a:lnTo>
                <a:lnTo>
                  <a:pt x="263652" y="93980"/>
                </a:lnTo>
                <a:lnTo>
                  <a:pt x="260604" y="101600"/>
                </a:lnTo>
                <a:lnTo>
                  <a:pt x="259334" y="107950"/>
                </a:lnTo>
                <a:lnTo>
                  <a:pt x="259080" y="107950"/>
                </a:lnTo>
                <a:lnTo>
                  <a:pt x="257773" y="115570"/>
                </a:lnTo>
                <a:lnTo>
                  <a:pt x="257556" y="115570"/>
                </a:lnTo>
                <a:lnTo>
                  <a:pt x="256032" y="124460"/>
                </a:lnTo>
                <a:lnTo>
                  <a:pt x="256032" y="132080"/>
                </a:lnTo>
                <a:lnTo>
                  <a:pt x="254508" y="140970"/>
                </a:lnTo>
                <a:lnTo>
                  <a:pt x="252983" y="148590"/>
                </a:lnTo>
                <a:lnTo>
                  <a:pt x="252983" y="156210"/>
                </a:lnTo>
                <a:lnTo>
                  <a:pt x="251764" y="161290"/>
                </a:lnTo>
                <a:lnTo>
                  <a:pt x="251460" y="161290"/>
                </a:lnTo>
                <a:lnTo>
                  <a:pt x="251460" y="180340"/>
                </a:lnTo>
                <a:close/>
              </a:path>
              <a:path w="309879" h="228600">
                <a:moveTo>
                  <a:pt x="269748" y="72390"/>
                </a:moveTo>
                <a:lnTo>
                  <a:pt x="269748" y="71120"/>
                </a:lnTo>
                <a:lnTo>
                  <a:pt x="270357" y="71120"/>
                </a:lnTo>
                <a:lnTo>
                  <a:pt x="269748" y="72390"/>
                </a:lnTo>
                <a:close/>
              </a:path>
              <a:path w="309879" h="228600">
                <a:moveTo>
                  <a:pt x="264922" y="86360"/>
                </a:moveTo>
                <a:lnTo>
                  <a:pt x="263652" y="86360"/>
                </a:lnTo>
                <a:lnTo>
                  <a:pt x="265176" y="85090"/>
                </a:lnTo>
                <a:lnTo>
                  <a:pt x="264922" y="86360"/>
                </a:lnTo>
                <a:close/>
              </a:path>
              <a:path w="309879" h="228600">
                <a:moveTo>
                  <a:pt x="259080" y="109220"/>
                </a:moveTo>
                <a:lnTo>
                  <a:pt x="259080" y="107950"/>
                </a:lnTo>
                <a:lnTo>
                  <a:pt x="259334" y="107950"/>
                </a:lnTo>
                <a:lnTo>
                  <a:pt x="259080" y="109220"/>
                </a:lnTo>
                <a:close/>
              </a:path>
              <a:path w="309879" h="228600">
                <a:moveTo>
                  <a:pt x="257556" y="116840"/>
                </a:moveTo>
                <a:lnTo>
                  <a:pt x="257556" y="115570"/>
                </a:lnTo>
                <a:lnTo>
                  <a:pt x="257773" y="115570"/>
                </a:lnTo>
                <a:lnTo>
                  <a:pt x="257556" y="116840"/>
                </a:lnTo>
                <a:close/>
              </a:path>
              <a:path w="309879" h="228600">
                <a:moveTo>
                  <a:pt x="251460" y="162560"/>
                </a:moveTo>
                <a:lnTo>
                  <a:pt x="251460" y="161290"/>
                </a:lnTo>
                <a:lnTo>
                  <a:pt x="251764" y="161290"/>
                </a:lnTo>
                <a:lnTo>
                  <a:pt x="251460" y="162560"/>
                </a:lnTo>
                <a:close/>
              </a:path>
              <a:path w="309879" h="228600">
                <a:moveTo>
                  <a:pt x="216408" y="198120"/>
                </a:moveTo>
                <a:lnTo>
                  <a:pt x="181356" y="198120"/>
                </a:lnTo>
                <a:lnTo>
                  <a:pt x="176783" y="191770"/>
                </a:lnTo>
                <a:lnTo>
                  <a:pt x="172212" y="184150"/>
                </a:lnTo>
                <a:lnTo>
                  <a:pt x="166116" y="177800"/>
                </a:lnTo>
                <a:lnTo>
                  <a:pt x="195072" y="177800"/>
                </a:lnTo>
                <a:lnTo>
                  <a:pt x="195072" y="176530"/>
                </a:lnTo>
                <a:lnTo>
                  <a:pt x="203073" y="185420"/>
                </a:lnTo>
                <a:lnTo>
                  <a:pt x="202691" y="185420"/>
                </a:lnTo>
                <a:lnTo>
                  <a:pt x="211836" y="194310"/>
                </a:lnTo>
                <a:lnTo>
                  <a:pt x="216408" y="198120"/>
                </a:lnTo>
                <a:close/>
              </a:path>
              <a:path w="309879" h="228600">
                <a:moveTo>
                  <a:pt x="224028" y="195580"/>
                </a:moveTo>
                <a:lnTo>
                  <a:pt x="225552" y="190500"/>
                </a:lnTo>
                <a:lnTo>
                  <a:pt x="225552" y="185420"/>
                </a:lnTo>
                <a:lnTo>
                  <a:pt x="227076" y="179070"/>
                </a:lnTo>
                <a:lnTo>
                  <a:pt x="227076" y="180340"/>
                </a:lnTo>
                <a:lnTo>
                  <a:pt x="251460" y="180340"/>
                </a:lnTo>
                <a:lnTo>
                  <a:pt x="251460" y="184150"/>
                </a:lnTo>
                <a:lnTo>
                  <a:pt x="249936" y="187960"/>
                </a:lnTo>
                <a:lnTo>
                  <a:pt x="248716" y="193040"/>
                </a:lnTo>
                <a:lnTo>
                  <a:pt x="248412" y="193040"/>
                </a:lnTo>
                <a:lnTo>
                  <a:pt x="248412" y="194310"/>
                </a:lnTo>
                <a:lnTo>
                  <a:pt x="225552" y="194310"/>
                </a:lnTo>
                <a:lnTo>
                  <a:pt x="224028" y="195580"/>
                </a:lnTo>
                <a:close/>
              </a:path>
              <a:path w="309879" h="228600">
                <a:moveTo>
                  <a:pt x="204216" y="186690"/>
                </a:moveTo>
                <a:lnTo>
                  <a:pt x="202691" y="185420"/>
                </a:lnTo>
                <a:lnTo>
                  <a:pt x="203073" y="185420"/>
                </a:lnTo>
                <a:lnTo>
                  <a:pt x="204216" y="186690"/>
                </a:lnTo>
                <a:close/>
              </a:path>
              <a:path w="309879" h="228600">
                <a:moveTo>
                  <a:pt x="248412" y="194310"/>
                </a:moveTo>
                <a:lnTo>
                  <a:pt x="248412" y="193040"/>
                </a:lnTo>
                <a:lnTo>
                  <a:pt x="248716" y="193040"/>
                </a:lnTo>
                <a:lnTo>
                  <a:pt x="248412" y="194310"/>
                </a:lnTo>
                <a:close/>
              </a:path>
              <a:path w="309879" h="228600">
                <a:moveTo>
                  <a:pt x="246234" y="205740"/>
                </a:moveTo>
                <a:lnTo>
                  <a:pt x="225552" y="205740"/>
                </a:lnTo>
                <a:lnTo>
                  <a:pt x="223266" y="203835"/>
                </a:lnTo>
                <a:lnTo>
                  <a:pt x="224028" y="203200"/>
                </a:lnTo>
                <a:lnTo>
                  <a:pt x="222504" y="202565"/>
                </a:lnTo>
                <a:lnTo>
                  <a:pt x="222504" y="201930"/>
                </a:lnTo>
                <a:lnTo>
                  <a:pt x="224028" y="199390"/>
                </a:lnTo>
                <a:lnTo>
                  <a:pt x="225552" y="194310"/>
                </a:lnTo>
                <a:lnTo>
                  <a:pt x="248412" y="194310"/>
                </a:lnTo>
                <a:lnTo>
                  <a:pt x="248412" y="199390"/>
                </a:lnTo>
                <a:lnTo>
                  <a:pt x="246234" y="205740"/>
                </a:lnTo>
                <a:close/>
              </a:path>
              <a:path w="309879" h="228600">
                <a:moveTo>
                  <a:pt x="192024" y="208280"/>
                </a:moveTo>
                <a:lnTo>
                  <a:pt x="187452" y="203200"/>
                </a:lnTo>
                <a:lnTo>
                  <a:pt x="187452" y="201930"/>
                </a:lnTo>
                <a:lnTo>
                  <a:pt x="182880" y="198120"/>
                </a:lnTo>
                <a:lnTo>
                  <a:pt x="214883" y="198120"/>
                </a:lnTo>
                <a:lnTo>
                  <a:pt x="217932" y="199390"/>
                </a:lnTo>
                <a:lnTo>
                  <a:pt x="220980" y="201930"/>
                </a:lnTo>
                <a:lnTo>
                  <a:pt x="222123" y="202882"/>
                </a:lnTo>
                <a:lnTo>
                  <a:pt x="221996" y="203200"/>
                </a:lnTo>
                <a:lnTo>
                  <a:pt x="220980" y="203200"/>
                </a:lnTo>
                <a:lnTo>
                  <a:pt x="219456" y="205740"/>
                </a:lnTo>
                <a:lnTo>
                  <a:pt x="219964" y="205740"/>
                </a:lnTo>
                <a:lnTo>
                  <a:pt x="219456" y="207010"/>
                </a:lnTo>
                <a:lnTo>
                  <a:pt x="192024" y="207010"/>
                </a:lnTo>
                <a:lnTo>
                  <a:pt x="192024" y="208280"/>
                </a:lnTo>
                <a:close/>
              </a:path>
              <a:path w="309879" h="228600">
                <a:moveTo>
                  <a:pt x="222504" y="200660"/>
                </a:moveTo>
                <a:lnTo>
                  <a:pt x="224028" y="198120"/>
                </a:lnTo>
                <a:lnTo>
                  <a:pt x="224028" y="199390"/>
                </a:lnTo>
                <a:lnTo>
                  <a:pt x="222504" y="200660"/>
                </a:lnTo>
                <a:close/>
              </a:path>
              <a:path w="309879" h="228600">
                <a:moveTo>
                  <a:pt x="222504" y="202565"/>
                </a:moveTo>
                <a:lnTo>
                  <a:pt x="222286" y="202474"/>
                </a:lnTo>
                <a:lnTo>
                  <a:pt x="222504" y="201930"/>
                </a:lnTo>
                <a:lnTo>
                  <a:pt x="222504" y="202565"/>
                </a:lnTo>
                <a:close/>
              </a:path>
              <a:path w="309879" h="228600">
                <a:moveTo>
                  <a:pt x="222123" y="202882"/>
                </a:moveTo>
                <a:lnTo>
                  <a:pt x="220980" y="201930"/>
                </a:lnTo>
                <a:lnTo>
                  <a:pt x="222286" y="202474"/>
                </a:lnTo>
                <a:lnTo>
                  <a:pt x="222123" y="202882"/>
                </a:lnTo>
                <a:close/>
              </a:path>
              <a:path w="309879" h="228600">
                <a:moveTo>
                  <a:pt x="222504" y="203200"/>
                </a:moveTo>
                <a:lnTo>
                  <a:pt x="222123" y="202882"/>
                </a:lnTo>
                <a:lnTo>
                  <a:pt x="222286" y="202474"/>
                </a:lnTo>
                <a:lnTo>
                  <a:pt x="222504" y="202565"/>
                </a:lnTo>
                <a:lnTo>
                  <a:pt x="222504" y="203200"/>
                </a:lnTo>
                <a:close/>
              </a:path>
              <a:path w="309879" h="228600">
                <a:moveTo>
                  <a:pt x="223266" y="203835"/>
                </a:moveTo>
                <a:lnTo>
                  <a:pt x="222504" y="203200"/>
                </a:lnTo>
                <a:lnTo>
                  <a:pt x="222504" y="202565"/>
                </a:lnTo>
                <a:lnTo>
                  <a:pt x="224028" y="203200"/>
                </a:lnTo>
                <a:lnTo>
                  <a:pt x="223266" y="203835"/>
                </a:lnTo>
                <a:close/>
              </a:path>
              <a:path w="309879" h="228600">
                <a:moveTo>
                  <a:pt x="221742" y="203835"/>
                </a:moveTo>
                <a:lnTo>
                  <a:pt x="222123" y="202882"/>
                </a:lnTo>
                <a:lnTo>
                  <a:pt x="222504" y="203200"/>
                </a:lnTo>
                <a:lnTo>
                  <a:pt x="221742" y="203835"/>
                </a:lnTo>
                <a:close/>
              </a:path>
              <a:path w="309879" h="228600">
                <a:moveTo>
                  <a:pt x="220218" y="205105"/>
                </a:moveTo>
                <a:lnTo>
                  <a:pt x="220980" y="203200"/>
                </a:lnTo>
                <a:lnTo>
                  <a:pt x="221996" y="203200"/>
                </a:lnTo>
                <a:lnTo>
                  <a:pt x="221742" y="203835"/>
                </a:lnTo>
                <a:lnTo>
                  <a:pt x="220218" y="205105"/>
                </a:lnTo>
                <a:close/>
              </a:path>
              <a:path w="309879" h="228600">
                <a:moveTo>
                  <a:pt x="220980" y="205740"/>
                </a:moveTo>
                <a:lnTo>
                  <a:pt x="221742" y="203835"/>
                </a:lnTo>
                <a:lnTo>
                  <a:pt x="222504" y="203200"/>
                </a:lnTo>
                <a:lnTo>
                  <a:pt x="220980" y="205740"/>
                </a:lnTo>
                <a:close/>
              </a:path>
              <a:path w="309879" h="228600">
                <a:moveTo>
                  <a:pt x="220980" y="205740"/>
                </a:moveTo>
                <a:lnTo>
                  <a:pt x="222504" y="203200"/>
                </a:lnTo>
                <a:lnTo>
                  <a:pt x="223266" y="203835"/>
                </a:lnTo>
                <a:lnTo>
                  <a:pt x="220980" y="205740"/>
                </a:lnTo>
                <a:close/>
              </a:path>
              <a:path w="309879" h="228600">
                <a:moveTo>
                  <a:pt x="225552" y="205740"/>
                </a:moveTo>
                <a:lnTo>
                  <a:pt x="220980" y="205740"/>
                </a:lnTo>
                <a:lnTo>
                  <a:pt x="223266" y="203835"/>
                </a:lnTo>
                <a:lnTo>
                  <a:pt x="225552" y="205740"/>
                </a:lnTo>
                <a:close/>
              </a:path>
              <a:path w="309879" h="228600">
                <a:moveTo>
                  <a:pt x="219456" y="207010"/>
                </a:moveTo>
                <a:lnTo>
                  <a:pt x="220218" y="205105"/>
                </a:lnTo>
                <a:lnTo>
                  <a:pt x="221742" y="203835"/>
                </a:lnTo>
                <a:lnTo>
                  <a:pt x="220980" y="205740"/>
                </a:lnTo>
                <a:lnTo>
                  <a:pt x="219456" y="207010"/>
                </a:lnTo>
                <a:close/>
              </a:path>
              <a:path w="309879" h="228600">
                <a:moveTo>
                  <a:pt x="219964" y="205740"/>
                </a:moveTo>
                <a:lnTo>
                  <a:pt x="219456" y="205740"/>
                </a:lnTo>
                <a:lnTo>
                  <a:pt x="220218" y="205105"/>
                </a:lnTo>
                <a:lnTo>
                  <a:pt x="219964" y="205740"/>
                </a:lnTo>
                <a:close/>
              </a:path>
              <a:path w="309879" h="228600">
                <a:moveTo>
                  <a:pt x="204216" y="218440"/>
                </a:moveTo>
                <a:lnTo>
                  <a:pt x="192024" y="207010"/>
                </a:lnTo>
                <a:lnTo>
                  <a:pt x="219456" y="207010"/>
                </a:lnTo>
                <a:lnTo>
                  <a:pt x="220980" y="205740"/>
                </a:lnTo>
                <a:lnTo>
                  <a:pt x="246234" y="205740"/>
                </a:lnTo>
                <a:lnTo>
                  <a:pt x="245364" y="208280"/>
                </a:lnTo>
                <a:lnTo>
                  <a:pt x="245364" y="209550"/>
                </a:lnTo>
                <a:lnTo>
                  <a:pt x="242316" y="215900"/>
                </a:lnTo>
                <a:lnTo>
                  <a:pt x="240791" y="215900"/>
                </a:lnTo>
                <a:lnTo>
                  <a:pt x="240030" y="217170"/>
                </a:lnTo>
                <a:lnTo>
                  <a:pt x="204216" y="217170"/>
                </a:lnTo>
                <a:lnTo>
                  <a:pt x="204216" y="218440"/>
                </a:lnTo>
                <a:close/>
              </a:path>
              <a:path w="309879" h="228600">
                <a:moveTo>
                  <a:pt x="225552" y="228600"/>
                </a:moveTo>
                <a:lnTo>
                  <a:pt x="220980" y="228600"/>
                </a:lnTo>
                <a:lnTo>
                  <a:pt x="217932" y="226060"/>
                </a:lnTo>
                <a:lnTo>
                  <a:pt x="213360" y="224790"/>
                </a:lnTo>
                <a:lnTo>
                  <a:pt x="210312" y="223520"/>
                </a:lnTo>
                <a:lnTo>
                  <a:pt x="204216" y="217170"/>
                </a:lnTo>
                <a:lnTo>
                  <a:pt x="240030" y="217170"/>
                </a:lnTo>
                <a:lnTo>
                  <a:pt x="239268" y="218440"/>
                </a:lnTo>
                <a:lnTo>
                  <a:pt x="239268" y="219710"/>
                </a:lnTo>
                <a:lnTo>
                  <a:pt x="231648" y="226060"/>
                </a:lnTo>
                <a:lnTo>
                  <a:pt x="228600" y="226060"/>
                </a:lnTo>
                <a:lnTo>
                  <a:pt x="225552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56532" y="1112519"/>
            <a:ext cx="41275" cy="158750"/>
          </a:xfrm>
          <a:custGeom>
            <a:avLst/>
            <a:gdLst/>
            <a:ahLst/>
            <a:cxnLst/>
            <a:rect l="l" t="t" r="r" b="b"/>
            <a:pathLst>
              <a:path w="41275" h="158750">
                <a:moveTo>
                  <a:pt x="15240" y="24384"/>
                </a:moveTo>
                <a:lnTo>
                  <a:pt x="7620" y="24384"/>
                </a:lnTo>
                <a:lnTo>
                  <a:pt x="6096" y="21336"/>
                </a:lnTo>
                <a:lnTo>
                  <a:pt x="3048" y="18288"/>
                </a:lnTo>
                <a:lnTo>
                  <a:pt x="1524" y="15240"/>
                </a:lnTo>
                <a:lnTo>
                  <a:pt x="1524" y="10668"/>
                </a:lnTo>
                <a:lnTo>
                  <a:pt x="4572" y="4572"/>
                </a:lnTo>
                <a:lnTo>
                  <a:pt x="6096" y="3048"/>
                </a:lnTo>
                <a:lnTo>
                  <a:pt x="10668" y="0"/>
                </a:lnTo>
                <a:lnTo>
                  <a:pt x="15240" y="1524"/>
                </a:lnTo>
                <a:lnTo>
                  <a:pt x="19812" y="4572"/>
                </a:lnTo>
                <a:lnTo>
                  <a:pt x="20574" y="5334"/>
                </a:lnTo>
                <a:lnTo>
                  <a:pt x="21336" y="7620"/>
                </a:lnTo>
                <a:lnTo>
                  <a:pt x="22860" y="10668"/>
                </a:lnTo>
                <a:lnTo>
                  <a:pt x="22860" y="13716"/>
                </a:lnTo>
                <a:lnTo>
                  <a:pt x="21336" y="16764"/>
                </a:lnTo>
                <a:lnTo>
                  <a:pt x="18288" y="21336"/>
                </a:lnTo>
                <a:lnTo>
                  <a:pt x="15240" y="24384"/>
                </a:lnTo>
                <a:close/>
              </a:path>
              <a:path w="41275" h="158750">
                <a:moveTo>
                  <a:pt x="6096" y="3048"/>
                </a:moveTo>
                <a:lnTo>
                  <a:pt x="7620" y="1524"/>
                </a:lnTo>
                <a:lnTo>
                  <a:pt x="8382" y="1524"/>
                </a:lnTo>
                <a:lnTo>
                  <a:pt x="6096" y="3048"/>
                </a:lnTo>
                <a:close/>
              </a:path>
              <a:path w="41275" h="158750">
                <a:moveTo>
                  <a:pt x="20574" y="5334"/>
                </a:moveTo>
                <a:lnTo>
                  <a:pt x="19812" y="4572"/>
                </a:lnTo>
                <a:lnTo>
                  <a:pt x="15240" y="1524"/>
                </a:lnTo>
                <a:lnTo>
                  <a:pt x="19812" y="3048"/>
                </a:lnTo>
                <a:lnTo>
                  <a:pt x="20574" y="5334"/>
                </a:lnTo>
                <a:close/>
              </a:path>
              <a:path w="41275" h="158750">
                <a:moveTo>
                  <a:pt x="1524" y="15240"/>
                </a:moveTo>
                <a:lnTo>
                  <a:pt x="0" y="10668"/>
                </a:lnTo>
                <a:lnTo>
                  <a:pt x="3048" y="6096"/>
                </a:lnTo>
                <a:lnTo>
                  <a:pt x="4572" y="4572"/>
                </a:lnTo>
                <a:lnTo>
                  <a:pt x="1524" y="10668"/>
                </a:lnTo>
                <a:lnTo>
                  <a:pt x="1524" y="15240"/>
                </a:lnTo>
                <a:close/>
              </a:path>
              <a:path w="41275" h="158750">
                <a:moveTo>
                  <a:pt x="22860" y="10668"/>
                </a:moveTo>
                <a:lnTo>
                  <a:pt x="21336" y="7620"/>
                </a:lnTo>
                <a:lnTo>
                  <a:pt x="20574" y="5334"/>
                </a:lnTo>
                <a:lnTo>
                  <a:pt x="22860" y="7620"/>
                </a:lnTo>
                <a:lnTo>
                  <a:pt x="22860" y="10668"/>
                </a:lnTo>
                <a:close/>
              </a:path>
              <a:path w="41275" h="158750">
                <a:moveTo>
                  <a:pt x="27051" y="24384"/>
                </a:moveTo>
                <a:lnTo>
                  <a:pt x="15240" y="24384"/>
                </a:lnTo>
                <a:lnTo>
                  <a:pt x="18288" y="21336"/>
                </a:lnTo>
                <a:lnTo>
                  <a:pt x="21336" y="16764"/>
                </a:lnTo>
                <a:lnTo>
                  <a:pt x="22860" y="13716"/>
                </a:lnTo>
                <a:lnTo>
                  <a:pt x="22860" y="10668"/>
                </a:lnTo>
                <a:lnTo>
                  <a:pt x="25908" y="19812"/>
                </a:lnTo>
                <a:lnTo>
                  <a:pt x="27051" y="24384"/>
                </a:lnTo>
                <a:close/>
              </a:path>
              <a:path w="41275" h="158750">
                <a:moveTo>
                  <a:pt x="29718" y="35052"/>
                </a:moveTo>
                <a:lnTo>
                  <a:pt x="7620" y="35052"/>
                </a:lnTo>
                <a:lnTo>
                  <a:pt x="4572" y="25908"/>
                </a:lnTo>
                <a:lnTo>
                  <a:pt x="4572" y="21336"/>
                </a:lnTo>
                <a:lnTo>
                  <a:pt x="3048" y="18288"/>
                </a:lnTo>
                <a:lnTo>
                  <a:pt x="6096" y="21336"/>
                </a:lnTo>
                <a:lnTo>
                  <a:pt x="7620" y="24384"/>
                </a:lnTo>
                <a:lnTo>
                  <a:pt x="27051" y="24384"/>
                </a:lnTo>
                <a:lnTo>
                  <a:pt x="27432" y="25908"/>
                </a:lnTo>
                <a:lnTo>
                  <a:pt x="28956" y="30480"/>
                </a:lnTo>
                <a:lnTo>
                  <a:pt x="28956" y="32004"/>
                </a:lnTo>
                <a:lnTo>
                  <a:pt x="29718" y="35052"/>
                </a:lnTo>
                <a:close/>
              </a:path>
              <a:path w="41275" h="158750">
                <a:moveTo>
                  <a:pt x="12192" y="64008"/>
                </a:moveTo>
                <a:lnTo>
                  <a:pt x="6096" y="33528"/>
                </a:lnTo>
                <a:lnTo>
                  <a:pt x="7620" y="35052"/>
                </a:lnTo>
                <a:lnTo>
                  <a:pt x="29718" y="35052"/>
                </a:lnTo>
                <a:lnTo>
                  <a:pt x="32004" y="44196"/>
                </a:lnTo>
                <a:lnTo>
                  <a:pt x="30480" y="44196"/>
                </a:lnTo>
                <a:lnTo>
                  <a:pt x="32004" y="50292"/>
                </a:lnTo>
                <a:lnTo>
                  <a:pt x="35052" y="57912"/>
                </a:lnTo>
                <a:lnTo>
                  <a:pt x="35052" y="59436"/>
                </a:lnTo>
                <a:lnTo>
                  <a:pt x="35814" y="62484"/>
                </a:lnTo>
                <a:lnTo>
                  <a:pt x="12192" y="62484"/>
                </a:lnTo>
                <a:lnTo>
                  <a:pt x="12192" y="64008"/>
                </a:lnTo>
                <a:close/>
              </a:path>
              <a:path w="41275" h="158750">
                <a:moveTo>
                  <a:pt x="32004" y="158496"/>
                </a:moveTo>
                <a:lnTo>
                  <a:pt x="27432" y="156972"/>
                </a:lnTo>
                <a:lnTo>
                  <a:pt x="21336" y="156972"/>
                </a:lnTo>
                <a:lnTo>
                  <a:pt x="18288" y="150876"/>
                </a:lnTo>
                <a:lnTo>
                  <a:pt x="18288" y="109728"/>
                </a:lnTo>
                <a:lnTo>
                  <a:pt x="16764" y="100584"/>
                </a:lnTo>
                <a:lnTo>
                  <a:pt x="15240" y="92964"/>
                </a:lnTo>
                <a:lnTo>
                  <a:pt x="15240" y="85344"/>
                </a:lnTo>
                <a:lnTo>
                  <a:pt x="12192" y="70104"/>
                </a:lnTo>
                <a:lnTo>
                  <a:pt x="12192" y="62484"/>
                </a:lnTo>
                <a:lnTo>
                  <a:pt x="35814" y="62484"/>
                </a:lnTo>
                <a:lnTo>
                  <a:pt x="36576" y="65532"/>
                </a:lnTo>
                <a:lnTo>
                  <a:pt x="36576" y="74676"/>
                </a:lnTo>
                <a:lnTo>
                  <a:pt x="38100" y="83820"/>
                </a:lnTo>
                <a:lnTo>
                  <a:pt x="38404" y="83820"/>
                </a:lnTo>
                <a:lnTo>
                  <a:pt x="39624" y="89916"/>
                </a:lnTo>
                <a:lnTo>
                  <a:pt x="39624" y="99060"/>
                </a:lnTo>
                <a:lnTo>
                  <a:pt x="41148" y="106680"/>
                </a:lnTo>
                <a:lnTo>
                  <a:pt x="41148" y="131064"/>
                </a:lnTo>
                <a:lnTo>
                  <a:pt x="39624" y="138684"/>
                </a:lnTo>
                <a:lnTo>
                  <a:pt x="38100" y="149352"/>
                </a:lnTo>
                <a:lnTo>
                  <a:pt x="38100" y="153924"/>
                </a:lnTo>
                <a:lnTo>
                  <a:pt x="32004" y="158496"/>
                </a:lnTo>
                <a:close/>
              </a:path>
              <a:path w="41275" h="158750">
                <a:moveTo>
                  <a:pt x="38404" y="83820"/>
                </a:moveTo>
                <a:lnTo>
                  <a:pt x="38100" y="83820"/>
                </a:lnTo>
                <a:lnTo>
                  <a:pt x="38100" y="82296"/>
                </a:lnTo>
                <a:lnTo>
                  <a:pt x="38404" y="838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83151" y="1444752"/>
            <a:ext cx="828040" cy="70485"/>
          </a:xfrm>
          <a:custGeom>
            <a:avLst/>
            <a:gdLst/>
            <a:ahLst/>
            <a:cxnLst/>
            <a:rect l="l" t="t" r="r" b="b"/>
            <a:pathLst>
              <a:path w="828039" h="70484">
                <a:moveTo>
                  <a:pt x="816863" y="1524"/>
                </a:moveTo>
                <a:lnTo>
                  <a:pt x="813815" y="1524"/>
                </a:lnTo>
                <a:lnTo>
                  <a:pt x="815340" y="0"/>
                </a:lnTo>
                <a:lnTo>
                  <a:pt x="816863" y="1524"/>
                </a:lnTo>
                <a:close/>
              </a:path>
              <a:path w="828039" h="70484">
                <a:moveTo>
                  <a:pt x="614171" y="33528"/>
                </a:moveTo>
                <a:lnTo>
                  <a:pt x="335280" y="33528"/>
                </a:lnTo>
                <a:lnTo>
                  <a:pt x="387096" y="30480"/>
                </a:lnTo>
                <a:lnTo>
                  <a:pt x="466344" y="21336"/>
                </a:lnTo>
                <a:lnTo>
                  <a:pt x="655320" y="9144"/>
                </a:lnTo>
                <a:lnTo>
                  <a:pt x="673608" y="7620"/>
                </a:lnTo>
                <a:lnTo>
                  <a:pt x="691896" y="7620"/>
                </a:lnTo>
                <a:lnTo>
                  <a:pt x="710184" y="6096"/>
                </a:lnTo>
                <a:lnTo>
                  <a:pt x="726948" y="6096"/>
                </a:lnTo>
                <a:lnTo>
                  <a:pt x="758952" y="3048"/>
                </a:lnTo>
                <a:lnTo>
                  <a:pt x="784859" y="3048"/>
                </a:lnTo>
                <a:lnTo>
                  <a:pt x="795528" y="1524"/>
                </a:lnTo>
                <a:lnTo>
                  <a:pt x="819911" y="1524"/>
                </a:lnTo>
                <a:lnTo>
                  <a:pt x="824484" y="4572"/>
                </a:lnTo>
                <a:lnTo>
                  <a:pt x="826008" y="4572"/>
                </a:lnTo>
                <a:lnTo>
                  <a:pt x="827532" y="7620"/>
                </a:lnTo>
                <a:lnTo>
                  <a:pt x="827532" y="13716"/>
                </a:lnTo>
                <a:lnTo>
                  <a:pt x="824484" y="15240"/>
                </a:lnTo>
                <a:lnTo>
                  <a:pt x="819911" y="19812"/>
                </a:lnTo>
                <a:lnTo>
                  <a:pt x="818388" y="19812"/>
                </a:lnTo>
                <a:lnTo>
                  <a:pt x="816863" y="21336"/>
                </a:lnTo>
                <a:lnTo>
                  <a:pt x="807720" y="22860"/>
                </a:lnTo>
                <a:lnTo>
                  <a:pt x="798576" y="22860"/>
                </a:lnTo>
                <a:lnTo>
                  <a:pt x="786384" y="24384"/>
                </a:lnTo>
                <a:lnTo>
                  <a:pt x="774192" y="24384"/>
                </a:lnTo>
                <a:lnTo>
                  <a:pt x="760476" y="25908"/>
                </a:lnTo>
                <a:lnTo>
                  <a:pt x="745236" y="27432"/>
                </a:lnTo>
                <a:lnTo>
                  <a:pt x="728472" y="27432"/>
                </a:lnTo>
                <a:lnTo>
                  <a:pt x="710184" y="28956"/>
                </a:lnTo>
                <a:lnTo>
                  <a:pt x="693420" y="28956"/>
                </a:lnTo>
                <a:lnTo>
                  <a:pt x="675132" y="30480"/>
                </a:lnTo>
                <a:lnTo>
                  <a:pt x="656844" y="30480"/>
                </a:lnTo>
                <a:lnTo>
                  <a:pt x="614171" y="33528"/>
                </a:lnTo>
                <a:close/>
              </a:path>
              <a:path w="828039" h="70484">
                <a:moveTo>
                  <a:pt x="518160" y="41148"/>
                </a:moveTo>
                <a:lnTo>
                  <a:pt x="220979" y="41148"/>
                </a:lnTo>
                <a:lnTo>
                  <a:pt x="242315" y="39624"/>
                </a:lnTo>
                <a:lnTo>
                  <a:pt x="243840" y="39624"/>
                </a:lnTo>
                <a:lnTo>
                  <a:pt x="266700" y="38100"/>
                </a:lnTo>
                <a:lnTo>
                  <a:pt x="265176" y="38100"/>
                </a:lnTo>
                <a:lnTo>
                  <a:pt x="336804" y="33528"/>
                </a:lnTo>
                <a:lnTo>
                  <a:pt x="615696" y="33528"/>
                </a:lnTo>
                <a:lnTo>
                  <a:pt x="592836" y="35052"/>
                </a:lnTo>
                <a:lnTo>
                  <a:pt x="591312" y="35052"/>
                </a:lnTo>
                <a:lnTo>
                  <a:pt x="568452" y="38100"/>
                </a:lnTo>
                <a:lnTo>
                  <a:pt x="518160" y="41148"/>
                </a:lnTo>
                <a:close/>
              </a:path>
              <a:path w="828039" h="70484">
                <a:moveTo>
                  <a:pt x="144780" y="65532"/>
                </a:moveTo>
                <a:lnTo>
                  <a:pt x="22860" y="65532"/>
                </a:lnTo>
                <a:lnTo>
                  <a:pt x="27432" y="60960"/>
                </a:lnTo>
                <a:lnTo>
                  <a:pt x="27432" y="54864"/>
                </a:lnTo>
                <a:lnTo>
                  <a:pt x="24384" y="53340"/>
                </a:lnTo>
                <a:lnTo>
                  <a:pt x="21336" y="50292"/>
                </a:lnTo>
                <a:lnTo>
                  <a:pt x="32004" y="50292"/>
                </a:lnTo>
                <a:lnTo>
                  <a:pt x="41148" y="48768"/>
                </a:lnTo>
                <a:lnTo>
                  <a:pt x="70104" y="48768"/>
                </a:lnTo>
                <a:lnTo>
                  <a:pt x="82296" y="47244"/>
                </a:lnTo>
                <a:lnTo>
                  <a:pt x="96012" y="47244"/>
                </a:lnTo>
                <a:lnTo>
                  <a:pt x="111252" y="45720"/>
                </a:lnTo>
                <a:lnTo>
                  <a:pt x="128016" y="45720"/>
                </a:lnTo>
                <a:lnTo>
                  <a:pt x="144780" y="44196"/>
                </a:lnTo>
                <a:lnTo>
                  <a:pt x="161544" y="44196"/>
                </a:lnTo>
                <a:lnTo>
                  <a:pt x="199644" y="41148"/>
                </a:lnTo>
                <a:lnTo>
                  <a:pt x="493776" y="41148"/>
                </a:lnTo>
                <a:lnTo>
                  <a:pt x="467868" y="42672"/>
                </a:lnTo>
                <a:lnTo>
                  <a:pt x="388620" y="51816"/>
                </a:lnTo>
                <a:lnTo>
                  <a:pt x="312420" y="56388"/>
                </a:lnTo>
                <a:lnTo>
                  <a:pt x="313944" y="56388"/>
                </a:lnTo>
                <a:lnTo>
                  <a:pt x="243840" y="60960"/>
                </a:lnTo>
                <a:lnTo>
                  <a:pt x="220979" y="60960"/>
                </a:lnTo>
                <a:lnTo>
                  <a:pt x="181356" y="64008"/>
                </a:lnTo>
                <a:lnTo>
                  <a:pt x="163068" y="64008"/>
                </a:lnTo>
                <a:lnTo>
                  <a:pt x="144780" y="65532"/>
                </a:lnTo>
                <a:close/>
              </a:path>
              <a:path w="828039" h="70484">
                <a:moveTo>
                  <a:pt x="2133" y="51511"/>
                </a:moveTo>
                <a:lnTo>
                  <a:pt x="3048" y="48768"/>
                </a:lnTo>
                <a:lnTo>
                  <a:pt x="7620" y="47244"/>
                </a:lnTo>
                <a:lnTo>
                  <a:pt x="4572" y="50292"/>
                </a:lnTo>
                <a:lnTo>
                  <a:pt x="2133" y="51511"/>
                </a:lnTo>
                <a:close/>
              </a:path>
              <a:path w="828039" h="70484">
                <a:moveTo>
                  <a:pt x="13716" y="68580"/>
                </a:moveTo>
                <a:lnTo>
                  <a:pt x="12192" y="68580"/>
                </a:lnTo>
                <a:lnTo>
                  <a:pt x="7620" y="67056"/>
                </a:lnTo>
                <a:lnTo>
                  <a:pt x="4572" y="65532"/>
                </a:lnTo>
                <a:lnTo>
                  <a:pt x="1524" y="62484"/>
                </a:lnTo>
                <a:lnTo>
                  <a:pt x="1524" y="59436"/>
                </a:lnTo>
                <a:lnTo>
                  <a:pt x="508" y="56388"/>
                </a:lnTo>
                <a:lnTo>
                  <a:pt x="2133" y="51511"/>
                </a:lnTo>
                <a:lnTo>
                  <a:pt x="4572" y="50292"/>
                </a:lnTo>
                <a:lnTo>
                  <a:pt x="7620" y="47244"/>
                </a:lnTo>
                <a:lnTo>
                  <a:pt x="12192" y="47244"/>
                </a:lnTo>
                <a:lnTo>
                  <a:pt x="15240" y="48768"/>
                </a:lnTo>
                <a:lnTo>
                  <a:pt x="16764" y="50292"/>
                </a:lnTo>
                <a:lnTo>
                  <a:pt x="21336" y="50292"/>
                </a:lnTo>
                <a:lnTo>
                  <a:pt x="24384" y="53340"/>
                </a:lnTo>
                <a:lnTo>
                  <a:pt x="27432" y="54864"/>
                </a:lnTo>
                <a:lnTo>
                  <a:pt x="27432" y="60960"/>
                </a:lnTo>
                <a:lnTo>
                  <a:pt x="24384" y="64008"/>
                </a:lnTo>
                <a:lnTo>
                  <a:pt x="16764" y="64008"/>
                </a:lnTo>
                <a:lnTo>
                  <a:pt x="16002" y="65151"/>
                </a:lnTo>
                <a:lnTo>
                  <a:pt x="15240" y="65532"/>
                </a:lnTo>
                <a:lnTo>
                  <a:pt x="15748" y="65532"/>
                </a:lnTo>
                <a:lnTo>
                  <a:pt x="13716" y="68580"/>
                </a:lnTo>
                <a:close/>
              </a:path>
              <a:path w="828039" h="70484">
                <a:moveTo>
                  <a:pt x="25908" y="50292"/>
                </a:moveTo>
                <a:lnTo>
                  <a:pt x="16764" y="50292"/>
                </a:lnTo>
                <a:lnTo>
                  <a:pt x="15240" y="48768"/>
                </a:lnTo>
                <a:lnTo>
                  <a:pt x="12192" y="47244"/>
                </a:lnTo>
                <a:lnTo>
                  <a:pt x="16764" y="48768"/>
                </a:lnTo>
                <a:lnTo>
                  <a:pt x="19812" y="48768"/>
                </a:lnTo>
                <a:lnTo>
                  <a:pt x="25908" y="50292"/>
                </a:lnTo>
                <a:close/>
              </a:path>
              <a:path w="828039" h="70484">
                <a:moveTo>
                  <a:pt x="508" y="56388"/>
                </a:moveTo>
                <a:lnTo>
                  <a:pt x="0" y="54864"/>
                </a:lnTo>
                <a:lnTo>
                  <a:pt x="1524" y="51816"/>
                </a:lnTo>
                <a:lnTo>
                  <a:pt x="2133" y="51511"/>
                </a:lnTo>
                <a:lnTo>
                  <a:pt x="508" y="56388"/>
                </a:lnTo>
                <a:close/>
              </a:path>
              <a:path w="828039" h="70484">
                <a:moveTo>
                  <a:pt x="1524" y="62484"/>
                </a:moveTo>
                <a:lnTo>
                  <a:pt x="0" y="57912"/>
                </a:lnTo>
                <a:lnTo>
                  <a:pt x="508" y="56388"/>
                </a:lnTo>
                <a:lnTo>
                  <a:pt x="1524" y="59436"/>
                </a:lnTo>
                <a:lnTo>
                  <a:pt x="1524" y="62484"/>
                </a:lnTo>
                <a:close/>
              </a:path>
              <a:path w="828039" h="70484">
                <a:moveTo>
                  <a:pt x="16002" y="65151"/>
                </a:moveTo>
                <a:lnTo>
                  <a:pt x="16764" y="64008"/>
                </a:lnTo>
                <a:lnTo>
                  <a:pt x="18288" y="64008"/>
                </a:lnTo>
                <a:lnTo>
                  <a:pt x="16002" y="65151"/>
                </a:lnTo>
                <a:close/>
              </a:path>
              <a:path w="828039" h="70484">
                <a:moveTo>
                  <a:pt x="59436" y="70104"/>
                </a:moveTo>
                <a:lnTo>
                  <a:pt x="25908" y="70104"/>
                </a:lnTo>
                <a:lnTo>
                  <a:pt x="19812" y="68580"/>
                </a:lnTo>
                <a:lnTo>
                  <a:pt x="13716" y="68580"/>
                </a:lnTo>
                <a:lnTo>
                  <a:pt x="16002" y="65151"/>
                </a:lnTo>
                <a:lnTo>
                  <a:pt x="18288" y="64008"/>
                </a:lnTo>
                <a:lnTo>
                  <a:pt x="19812" y="64008"/>
                </a:lnTo>
                <a:lnTo>
                  <a:pt x="16764" y="65532"/>
                </a:lnTo>
                <a:lnTo>
                  <a:pt x="129540" y="65532"/>
                </a:lnTo>
                <a:lnTo>
                  <a:pt x="112776" y="67056"/>
                </a:lnTo>
                <a:lnTo>
                  <a:pt x="83820" y="67056"/>
                </a:lnTo>
                <a:lnTo>
                  <a:pt x="59436" y="70104"/>
                </a:lnTo>
                <a:close/>
              </a:path>
              <a:path w="828039" h="70484">
                <a:moveTo>
                  <a:pt x="22860" y="65532"/>
                </a:moveTo>
                <a:lnTo>
                  <a:pt x="16764" y="65532"/>
                </a:lnTo>
                <a:lnTo>
                  <a:pt x="19812" y="64008"/>
                </a:lnTo>
                <a:lnTo>
                  <a:pt x="21336" y="64008"/>
                </a:lnTo>
                <a:lnTo>
                  <a:pt x="22860" y="65532"/>
                </a:lnTo>
                <a:close/>
              </a:path>
              <a:path w="828039" h="70484">
                <a:moveTo>
                  <a:pt x="22860" y="65532"/>
                </a:moveTo>
                <a:lnTo>
                  <a:pt x="21336" y="64008"/>
                </a:lnTo>
                <a:lnTo>
                  <a:pt x="24384" y="64008"/>
                </a:lnTo>
                <a:lnTo>
                  <a:pt x="22860" y="65532"/>
                </a:lnTo>
                <a:close/>
              </a:path>
              <a:path w="828039" h="70484">
                <a:moveTo>
                  <a:pt x="15748" y="65532"/>
                </a:moveTo>
                <a:lnTo>
                  <a:pt x="15240" y="65532"/>
                </a:lnTo>
                <a:lnTo>
                  <a:pt x="16002" y="65151"/>
                </a:lnTo>
                <a:lnTo>
                  <a:pt x="15748" y="65532"/>
                </a:lnTo>
                <a:close/>
              </a:path>
              <a:path w="828039" h="70484">
                <a:moveTo>
                  <a:pt x="12192" y="68580"/>
                </a:moveTo>
                <a:lnTo>
                  <a:pt x="9144" y="68580"/>
                </a:lnTo>
                <a:lnTo>
                  <a:pt x="4572" y="65532"/>
                </a:lnTo>
                <a:lnTo>
                  <a:pt x="7620" y="67056"/>
                </a:lnTo>
                <a:lnTo>
                  <a:pt x="12192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1544" y="1580388"/>
            <a:ext cx="574548" cy="23241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651247" y="1740407"/>
            <a:ext cx="56515" cy="154305"/>
          </a:xfrm>
          <a:custGeom>
            <a:avLst/>
            <a:gdLst/>
            <a:ahLst/>
            <a:cxnLst/>
            <a:rect l="l" t="t" r="r" b="b"/>
            <a:pathLst>
              <a:path w="56514" h="154305">
                <a:moveTo>
                  <a:pt x="25908" y="1524"/>
                </a:moveTo>
                <a:lnTo>
                  <a:pt x="13716" y="1524"/>
                </a:lnTo>
                <a:lnTo>
                  <a:pt x="15240" y="0"/>
                </a:lnTo>
                <a:lnTo>
                  <a:pt x="22860" y="0"/>
                </a:lnTo>
                <a:lnTo>
                  <a:pt x="25908" y="1524"/>
                </a:lnTo>
                <a:close/>
              </a:path>
              <a:path w="56514" h="154305">
                <a:moveTo>
                  <a:pt x="6096" y="9144"/>
                </a:moveTo>
                <a:lnTo>
                  <a:pt x="7620" y="6096"/>
                </a:lnTo>
                <a:lnTo>
                  <a:pt x="12192" y="1524"/>
                </a:lnTo>
                <a:lnTo>
                  <a:pt x="28956" y="1524"/>
                </a:lnTo>
                <a:lnTo>
                  <a:pt x="30480" y="3048"/>
                </a:lnTo>
                <a:lnTo>
                  <a:pt x="33528" y="4572"/>
                </a:lnTo>
                <a:lnTo>
                  <a:pt x="35052" y="7620"/>
                </a:lnTo>
                <a:lnTo>
                  <a:pt x="7620" y="7620"/>
                </a:lnTo>
                <a:lnTo>
                  <a:pt x="6096" y="9144"/>
                </a:lnTo>
                <a:close/>
              </a:path>
              <a:path w="56514" h="154305">
                <a:moveTo>
                  <a:pt x="42164" y="19812"/>
                </a:moveTo>
                <a:lnTo>
                  <a:pt x="18288" y="19812"/>
                </a:lnTo>
                <a:lnTo>
                  <a:pt x="16764" y="18288"/>
                </a:lnTo>
                <a:lnTo>
                  <a:pt x="13716" y="16764"/>
                </a:lnTo>
                <a:lnTo>
                  <a:pt x="1524" y="16764"/>
                </a:lnTo>
                <a:lnTo>
                  <a:pt x="1524" y="13716"/>
                </a:lnTo>
                <a:lnTo>
                  <a:pt x="0" y="10668"/>
                </a:lnTo>
                <a:lnTo>
                  <a:pt x="1524" y="9144"/>
                </a:lnTo>
                <a:lnTo>
                  <a:pt x="4572" y="7620"/>
                </a:lnTo>
                <a:lnTo>
                  <a:pt x="6858" y="7620"/>
                </a:lnTo>
                <a:lnTo>
                  <a:pt x="6096" y="9144"/>
                </a:lnTo>
                <a:lnTo>
                  <a:pt x="36068" y="9144"/>
                </a:lnTo>
                <a:lnTo>
                  <a:pt x="38100" y="12192"/>
                </a:lnTo>
                <a:lnTo>
                  <a:pt x="39624" y="13716"/>
                </a:lnTo>
                <a:lnTo>
                  <a:pt x="41148" y="16764"/>
                </a:lnTo>
                <a:lnTo>
                  <a:pt x="6096" y="16764"/>
                </a:lnTo>
                <a:lnTo>
                  <a:pt x="4572" y="18288"/>
                </a:lnTo>
                <a:lnTo>
                  <a:pt x="41656" y="18288"/>
                </a:lnTo>
                <a:lnTo>
                  <a:pt x="42164" y="19812"/>
                </a:lnTo>
                <a:close/>
              </a:path>
              <a:path w="56514" h="154305">
                <a:moveTo>
                  <a:pt x="36068" y="9144"/>
                </a:moveTo>
                <a:lnTo>
                  <a:pt x="6096" y="9144"/>
                </a:lnTo>
                <a:lnTo>
                  <a:pt x="7620" y="7620"/>
                </a:lnTo>
                <a:lnTo>
                  <a:pt x="35052" y="7620"/>
                </a:lnTo>
                <a:lnTo>
                  <a:pt x="36068" y="9144"/>
                </a:lnTo>
                <a:close/>
              </a:path>
              <a:path w="56514" h="154305">
                <a:moveTo>
                  <a:pt x="15240" y="18288"/>
                </a:moveTo>
                <a:lnTo>
                  <a:pt x="12192" y="16764"/>
                </a:lnTo>
                <a:lnTo>
                  <a:pt x="13716" y="16764"/>
                </a:lnTo>
                <a:lnTo>
                  <a:pt x="15240" y="18288"/>
                </a:lnTo>
                <a:close/>
              </a:path>
              <a:path w="56514" h="154305">
                <a:moveTo>
                  <a:pt x="17272" y="19304"/>
                </a:moveTo>
                <a:lnTo>
                  <a:pt x="15240" y="18288"/>
                </a:lnTo>
                <a:lnTo>
                  <a:pt x="16764" y="18288"/>
                </a:lnTo>
                <a:lnTo>
                  <a:pt x="17272" y="19304"/>
                </a:lnTo>
                <a:close/>
              </a:path>
              <a:path w="56514" h="154305">
                <a:moveTo>
                  <a:pt x="17526" y="19431"/>
                </a:moveTo>
                <a:lnTo>
                  <a:pt x="17272" y="19304"/>
                </a:lnTo>
                <a:lnTo>
                  <a:pt x="16764" y="18288"/>
                </a:lnTo>
                <a:lnTo>
                  <a:pt x="17526" y="19431"/>
                </a:lnTo>
                <a:close/>
              </a:path>
              <a:path w="56514" h="154305">
                <a:moveTo>
                  <a:pt x="18288" y="19812"/>
                </a:moveTo>
                <a:lnTo>
                  <a:pt x="17526" y="19431"/>
                </a:lnTo>
                <a:lnTo>
                  <a:pt x="16764" y="18288"/>
                </a:lnTo>
                <a:lnTo>
                  <a:pt x="18288" y="19812"/>
                </a:lnTo>
                <a:close/>
              </a:path>
              <a:path w="56514" h="154305">
                <a:moveTo>
                  <a:pt x="42672" y="22860"/>
                </a:moveTo>
                <a:lnTo>
                  <a:pt x="19812" y="22860"/>
                </a:lnTo>
                <a:lnTo>
                  <a:pt x="17526" y="19431"/>
                </a:lnTo>
                <a:lnTo>
                  <a:pt x="18288" y="19812"/>
                </a:lnTo>
                <a:lnTo>
                  <a:pt x="42164" y="19812"/>
                </a:lnTo>
                <a:lnTo>
                  <a:pt x="42672" y="21336"/>
                </a:lnTo>
                <a:lnTo>
                  <a:pt x="42672" y="22860"/>
                </a:lnTo>
                <a:close/>
              </a:path>
              <a:path w="56514" h="154305">
                <a:moveTo>
                  <a:pt x="21336" y="28956"/>
                </a:moveTo>
                <a:lnTo>
                  <a:pt x="19812" y="24384"/>
                </a:lnTo>
                <a:lnTo>
                  <a:pt x="18288" y="21336"/>
                </a:lnTo>
                <a:lnTo>
                  <a:pt x="19812" y="22860"/>
                </a:lnTo>
                <a:lnTo>
                  <a:pt x="42672" y="22860"/>
                </a:lnTo>
                <a:lnTo>
                  <a:pt x="44196" y="27432"/>
                </a:lnTo>
                <a:lnTo>
                  <a:pt x="21336" y="27432"/>
                </a:lnTo>
                <a:lnTo>
                  <a:pt x="21336" y="28956"/>
                </a:lnTo>
                <a:close/>
              </a:path>
              <a:path w="56514" h="154305">
                <a:moveTo>
                  <a:pt x="24384" y="48768"/>
                </a:moveTo>
                <a:lnTo>
                  <a:pt x="22860" y="42672"/>
                </a:lnTo>
                <a:lnTo>
                  <a:pt x="24384" y="42672"/>
                </a:lnTo>
                <a:lnTo>
                  <a:pt x="22860" y="36576"/>
                </a:lnTo>
                <a:lnTo>
                  <a:pt x="22860" y="32004"/>
                </a:lnTo>
                <a:lnTo>
                  <a:pt x="21336" y="27432"/>
                </a:lnTo>
                <a:lnTo>
                  <a:pt x="44196" y="27432"/>
                </a:lnTo>
                <a:lnTo>
                  <a:pt x="45720" y="33528"/>
                </a:lnTo>
                <a:lnTo>
                  <a:pt x="45720" y="39624"/>
                </a:lnTo>
                <a:lnTo>
                  <a:pt x="47244" y="39624"/>
                </a:lnTo>
                <a:lnTo>
                  <a:pt x="47244" y="47244"/>
                </a:lnTo>
                <a:lnTo>
                  <a:pt x="24384" y="47244"/>
                </a:lnTo>
                <a:lnTo>
                  <a:pt x="24384" y="48768"/>
                </a:lnTo>
                <a:close/>
              </a:path>
              <a:path w="56514" h="154305">
                <a:moveTo>
                  <a:pt x="25908" y="62484"/>
                </a:moveTo>
                <a:lnTo>
                  <a:pt x="24384" y="54864"/>
                </a:lnTo>
                <a:lnTo>
                  <a:pt x="24384" y="47244"/>
                </a:lnTo>
                <a:lnTo>
                  <a:pt x="47244" y="47244"/>
                </a:lnTo>
                <a:lnTo>
                  <a:pt x="47244" y="53340"/>
                </a:lnTo>
                <a:lnTo>
                  <a:pt x="47548" y="53340"/>
                </a:lnTo>
                <a:lnTo>
                  <a:pt x="48768" y="59436"/>
                </a:lnTo>
                <a:lnTo>
                  <a:pt x="48768" y="60960"/>
                </a:lnTo>
                <a:lnTo>
                  <a:pt x="25908" y="60960"/>
                </a:lnTo>
                <a:lnTo>
                  <a:pt x="25908" y="62484"/>
                </a:lnTo>
                <a:close/>
              </a:path>
              <a:path w="56514" h="154305">
                <a:moveTo>
                  <a:pt x="47548" y="53340"/>
                </a:moveTo>
                <a:lnTo>
                  <a:pt x="47244" y="53340"/>
                </a:lnTo>
                <a:lnTo>
                  <a:pt x="47244" y="51816"/>
                </a:lnTo>
                <a:lnTo>
                  <a:pt x="47548" y="53340"/>
                </a:lnTo>
                <a:close/>
              </a:path>
              <a:path w="56514" h="154305">
                <a:moveTo>
                  <a:pt x="27432" y="85344"/>
                </a:moveTo>
                <a:lnTo>
                  <a:pt x="25908" y="77724"/>
                </a:lnTo>
                <a:lnTo>
                  <a:pt x="25908" y="60960"/>
                </a:lnTo>
                <a:lnTo>
                  <a:pt x="48768" y="60960"/>
                </a:lnTo>
                <a:lnTo>
                  <a:pt x="48768" y="68580"/>
                </a:lnTo>
                <a:lnTo>
                  <a:pt x="49072" y="68580"/>
                </a:lnTo>
                <a:lnTo>
                  <a:pt x="50292" y="74676"/>
                </a:lnTo>
                <a:lnTo>
                  <a:pt x="50292" y="82296"/>
                </a:lnTo>
                <a:lnTo>
                  <a:pt x="50596" y="83820"/>
                </a:lnTo>
                <a:lnTo>
                  <a:pt x="27432" y="83820"/>
                </a:lnTo>
                <a:lnTo>
                  <a:pt x="27432" y="85344"/>
                </a:lnTo>
                <a:close/>
              </a:path>
              <a:path w="56514" h="154305">
                <a:moveTo>
                  <a:pt x="49072" y="68580"/>
                </a:moveTo>
                <a:lnTo>
                  <a:pt x="48768" y="68580"/>
                </a:lnTo>
                <a:lnTo>
                  <a:pt x="48768" y="67056"/>
                </a:lnTo>
                <a:lnTo>
                  <a:pt x="49072" y="68580"/>
                </a:lnTo>
                <a:close/>
              </a:path>
              <a:path w="56514" h="154305">
                <a:moveTo>
                  <a:pt x="30480" y="114300"/>
                </a:moveTo>
                <a:lnTo>
                  <a:pt x="28956" y="106680"/>
                </a:lnTo>
                <a:lnTo>
                  <a:pt x="28956" y="99060"/>
                </a:lnTo>
                <a:lnTo>
                  <a:pt x="27432" y="91440"/>
                </a:lnTo>
                <a:lnTo>
                  <a:pt x="27432" y="83820"/>
                </a:lnTo>
                <a:lnTo>
                  <a:pt x="50596" y="83820"/>
                </a:lnTo>
                <a:lnTo>
                  <a:pt x="51816" y="89916"/>
                </a:lnTo>
                <a:lnTo>
                  <a:pt x="51816" y="105156"/>
                </a:lnTo>
                <a:lnTo>
                  <a:pt x="52120" y="105156"/>
                </a:lnTo>
                <a:lnTo>
                  <a:pt x="53340" y="111252"/>
                </a:lnTo>
                <a:lnTo>
                  <a:pt x="53340" y="112776"/>
                </a:lnTo>
                <a:lnTo>
                  <a:pt x="30480" y="112776"/>
                </a:lnTo>
                <a:lnTo>
                  <a:pt x="30480" y="114300"/>
                </a:lnTo>
                <a:close/>
              </a:path>
              <a:path w="56514" h="154305">
                <a:moveTo>
                  <a:pt x="52120" y="105156"/>
                </a:moveTo>
                <a:lnTo>
                  <a:pt x="51816" y="105156"/>
                </a:lnTo>
                <a:lnTo>
                  <a:pt x="51816" y="103632"/>
                </a:lnTo>
                <a:lnTo>
                  <a:pt x="52120" y="105156"/>
                </a:lnTo>
                <a:close/>
              </a:path>
              <a:path w="56514" h="154305">
                <a:moveTo>
                  <a:pt x="47244" y="153924"/>
                </a:moveTo>
                <a:lnTo>
                  <a:pt x="42672" y="153924"/>
                </a:lnTo>
                <a:lnTo>
                  <a:pt x="33528" y="144780"/>
                </a:lnTo>
                <a:lnTo>
                  <a:pt x="33528" y="140208"/>
                </a:lnTo>
                <a:lnTo>
                  <a:pt x="32004" y="137160"/>
                </a:lnTo>
                <a:lnTo>
                  <a:pt x="30480" y="132588"/>
                </a:lnTo>
                <a:lnTo>
                  <a:pt x="30480" y="112776"/>
                </a:lnTo>
                <a:lnTo>
                  <a:pt x="53340" y="112776"/>
                </a:lnTo>
                <a:lnTo>
                  <a:pt x="53340" y="129540"/>
                </a:lnTo>
                <a:lnTo>
                  <a:pt x="54102" y="129540"/>
                </a:lnTo>
                <a:lnTo>
                  <a:pt x="54864" y="131064"/>
                </a:lnTo>
                <a:lnTo>
                  <a:pt x="54864" y="137160"/>
                </a:lnTo>
                <a:lnTo>
                  <a:pt x="55626" y="138684"/>
                </a:lnTo>
                <a:lnTo>
                  <a:pt x="54864" y="138684"/>
                </a:lnTo>
                <a:lnTo>
                  <a:pt x="56388" y="140208"/>
                </a:lnTo>
                <a:lnTo>
                  <a:pt x="56388" y="144780"/>
                </a:lnTo>
                <a:lnTo>
                  <a:pt x="54864" y="149352"/>
                </a:lnTo>
                <a:lnTo>
                  <a:pt x="51816" y="150876"/>
                </a:lnTo>
                <a:lnTo>
                  <a:pt x="47244" y="153924"/>
                </a:lnTo>
                <a:close/>
              </a:path>
              <a:path w="56514" h="154305">
                <a:moveTo>
                  <a:pt x="54102" y="129540"/>
                </a:moveTo>
                <a:lnTo>
                  <a:pt x="53340" y="129540"/>
                </a:lnTo>
                <a:lnTo>
                  <a:pt x="53340" y="128016"/>
                </a:lnTo>
                <a:lnTo>
                  <a:pt x="54102" y="129540"/>
                </a:lnTo>
                <a:close/>
              </a:path>
              <a:path w="56514" h="154305">
                <a:moveTo>
                  <a:pt x="56388" y="140208"/>
                </a:moveTo>
                <a:lnTo>
                  <a:pt x="54864" y="138684"/>
                </a:lnTo>
                <a:lnTo>
                  <a:pt x="55626" y="138684"/>
                </a:lnTo>
                <a:lnTo>
                  <a:pt x="56388" y="1402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49367" y="1283208"/>
            <a:ext cx="233172" cy="17830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221223" y="1091184"/>
            <a:ext cx="815340" cy="629920"/>
            <a:chOff x="5221223" y="1091184"/>
            <a:chExt cx="815340" cy="629920"/>
          </a:xfrm>
        </p:grpSpPr>
        <p:sp>
          <p:nvSpPr>
            <p:cNvPr id="15" name="object 15"/>
            <p:cNvSpPr/>
            <p:nvPr/>
          </p:nvSpPr>
          <p:spPr>
            <a:xfrm>
              <a:off x="5596127" y="1091184"/>
              <a:ext cx="30480" cy="135890"/>
            </a:xfrm>
            <a:custGeom>
              <a:avLst/>
              <a:gdLst/>
              <a:ahLst/>
              <a:cxnLst/>
              <a:rect l="l" t="t" r="r" b="b"/>
              <a:pathLst>
                <a:path w="30479" h="135890">
                  <a:moveTo>
                    <a:pt x="7620" y="18796"/>
                  </a:moveTo>
                  <a:lnTo>
                    <a:pt x="4572" y="16764"/>
                  </a:lnTo>
                  <a:lnTo>
                    <a:pt x="1524" y="16764"/>
                  </a:lnTo>
                  <a:lnTo>
                    <a:pt x="0" y="10668"/>
                  </a:lnTo>
                  <a:lnTo>
                    <a:pt x="3048" y="1524"/>
                  </a:lnTo>
                  <a:lnTo>
                    <a:pt x="9144" y="0"/>
                  </a:lnTo>
                  <a:lnTo>
                    <a:pt x="13716" y="1524"/>
                  </a:lnTo>
                  <a:lnTo>
                    <a:pt x="16764" y="1524"/>
                  </a:lnTo>
                  <a:lnTo>
                    <a:pt x="24384" y="9144"/>
                  </a:lnTo>
                  <a:lnTo>
                    <a:pt x="25908" y="13716"/>
                  </a:lnTo>
                  <a:lnTo>
                    <a:pt x="27432" y="16764"/>
                  </a:lnTo>
                  <a:lnTo>
                    <a:pt x="4572" y="16764"/>
                  </a:lnTo>
                  <a:lnTo>
                    <a:pt x="6096" y="18288"/>
                  </a:lnTo>
                  <a:lnTo>
                    <a:pt x="7620" y="18288"/>
                  </a:lnTo>
                  <a:lnTo>
                    <a:pt x="7620" y="18796"/>
                  </a:lnTo>
                  <a:close/>
                </a:path>
                <a:path w="30479" h="135890">
                  <a:moveTo>
                    <a:pt x="7620" y="19050"/>
                  </a:moveTo>
                  <a:lnTo>
                    <a:pt x="6096" y="18288"/>
                  </a:lnTo>
                  <a:lnTo>
                    <a:pt x="4572" y="16764"/>
                  </a:lnTo>
                  <a:lnTo>
                    <a:pt x="7620" y="18796"/>
                  </a:lnTo>
                  <a:lnTo>
                    <a:pt x="7620" y="19050"/>
                  </a:lnTo>
                  <a:close/>
                </a:path>
                <a:path w="30479" h="135890">
                  <a:moveTo>
                    <a:pt x="7620" y="21336"/>
                  </a:moveTo>
                  <a:lnTo>
                    <a:pt x="6096" y="18288"/>
                  </a:lnTo>
                  <a:lnTo>
                    <a:pt x="7620" y="19812"/>
                  </a:lnTo>
                  <a:lnTo>
                    <a:pt x="7620" y="21336"/>
                  </a:lnTo>
                  <a:close/>
                </a:path>
                <a:path w="30479" h="135890">
                  <a:moveTo>
                    <a:pt x="7620" y="19812"/>
                  </a:moveTo>
                  <a:lnTo>
                    <a:pt x="6096" y="18288"/>
                  </a:lnTo>
                  <a:lnTo>
                    <a:pt x="7620" y="19050"/>
                  </a:lnTo>
                  <a:lnTo>
                    <a:pt x="7620" y="19812"/>
                  </a:lnTo>
                  <a:close/>
                </a:path>
                <a:path w="30479" h="135890">
                  <a:moveTo>
                    <a:pt x="27432" y="19812"/>
                  </a:moveTo>
                  <a:lnTo>
                    <a:pt x="9144" y="19812"/>
                  </a:lnTo>
                  <a:lnTo>
                    <a:pt x="7620" y="18796"/>
                  </a:lnTo>
                  <a:lnTo>
                    <a:pt x="7620" y="18288"/>
                  </a:lnTo>
                  <a:lnTo>
                    <a:pt x="27432" y="18288"/>
                  </a:lnTo>
                  <a:lnTo>
                    <a:pt x="27432" y="19812"/>
                  </a:lnTo>
                  <a:close/>
                </a:path>
                <a:path w="30479" h="135890">
                  <a:moveTo>
                    <a:pt x="9144" y="19812"/>
                  </a:moveTo>
                  <a:lnTo>
                    <a:pt x="7620" y="19050"/>
                  </a:lnTo>
                  <a:lnTo>
                    <a:pt x="7620" y="18796"/>
                  </a:lnTo>
                  <a:lnTo>
                    <a:pt x="9144" y="19812"/>
                  </a:lnTo>
                  <a:close/>
                </a:path>
                <a:path w="30479" h="135890">
                  <a:moveTo>
                    <a:pt x="28956" y="62484"/>
                  </a:moveTo>
                  <a:lnTo>
                    <a:pt x="28956" y="60960"/>
                  </a:lnTo>
                  <a:lnTo>
                    <a:pt x="9144" y="60960"/>
                  </a:lnTo>
                  <a:lnTo>
                    <a:pt x="9144" y="28956"/>
                  </a:lnTo>
                  <a:lnTo>
                    <a:pt x="7620" y="24384"/>
                  </a:lnTo>
                  <a:lnTo>
                    <a:pt x="7620" y="19050"/>
                  </a:lnTo>
                  <a:lnTo>
                    <a:pt x="9144" y="19812"/>
                  </a:lnTo>
                  <a:lnTo>
                    <a:pt x="27432" y="19812"/>
                  </a:lnTo>
                  <a:lnTo>
                    <a:pt x="27432" y="21336"/>
                  </a:lnTo>
                  <a:lnTo>
                    <a:pt x="28956" y="25908"/>
                  </a:lnTo>
                  <a:lnTo>
                    <a:pt x="28956" y="33528"/>
                  </a:lnTo>
                  <a:lnTo>
                    <a:pt x="29464" y="33528"/>
                  </a:lnTo>
                  <a:lnTo>
                    <a:pt x="30480" y="36576"/>
                  </a:lnTo>
                  <a:lnTo>
                    <a:pt x="30480" y="56388"/>
                  </a:lnTo>
                  <a:lnTo>
                    <a:pt x="28956" y="62484"/>
                  </a:lnTo>
                  <a:close/>
                </a:path>
                <a:path w="30479" h="135890">
                  <a:moveTo>
                    <a:pt x="29464" y="33528"/>
                  </a:moveTo>
                  <a:lnTo>
                    <a:pt x="28956" y="33528"/>
                  </a:lnTo>
                  <a:lnTo>
                    <a:pt x="28956" y="32004"/>
                  </a:lnTo>
                  <a:lnTo>
                    <a:pt x="29464" y="33528"/>
                  </a:lnTo>
                  <a:close/>
                </a:path>
                <a:path w="30479" h="135890">
                  <a:moveTo>
                    <a:pt x="18288" y="135636"/>
                  </a:moveTo>
                  <a:lnTo>
                    <a:pt x="10668" y="135636"/>
                  </a:lnTo>
                  <a:lnTo>
                    <a:pt x="6096" y="132588"/>
                  </a:lnTo>
                  <a:lnTo>
                    <a:pt x="6096" y="128016"/>
                  </a:lnTo>
                  <a:lnTo>
                    <a:pt x="4572" y="126492"/>
                  </a:lnTo>
                  <a:lnTo>
                    <a:pt x="4572" y="105156"/>
                  </a:lnTo>
                  <a:lnTo>
                    <a:pt x="6096" y="100584"/>
                  </a:lnTo>
                  <a:lnTo>
                    <a:pt x="6096" y="88392"/>
                  </a:lnTo>
                  <a:lnTo>
                    <a:pt x="7620" y="83820"/>
                  </a:lnTo>
                  <a:lnTo>
                    <a:pt x="7620" y="60960"/>
                  </a:lnTo>
                  <a:lnTo>
                    <a:pt x="28956" y="60960"/>
                  </a:lnTo>
                  <a:lnTo>
                    <a:pt x="28956" y="86868"/>
                  </a:lnTo>
                  <a:lnTo>
                    <a:pt x="27813" y="91440"/>
                  </a:lnTo>
                  <a:lnTo>
                    <a:pt x="27432" y="91440"/>
                  </a:lnTo>
                  <a:lnTo>
                    <a:pt x="27432" y="102108"/>
                  </a:lnTo>
                  <a:lnTo>
                    <a:pt x="25908" y="108204"/>
                  </a:lnTo>
                  <a:lnTo>
                    <a:pt x="25908" y="120396"/>
                  </a:lnTo>
                  <a:lnTo>
                    <a:pt x="24384" y="121920"/>
                  </a:lnTo>
                  <a:lnTo>
                    <a:pt x="24384" y="126492"/>
                  </a:lnTo>
                  <a:lnTo>
                    <a:pt x="22860" y="128016"/>
                  </a:lnTo>
                  <a:lnTo>
                    <a:pt x="22860" y="132588"/>
                  </a:lnTo>
                  <a:lnTo>
                    <a:pt x="18288" y="135636"/>
                  </a:lnTo>
                  <a:close/>
                </a:path>
                <a:path w="30479" h="135890">
                  <a:moveTo>
                    <a:pt x="27432" y="92964"/>
                  </a:moveTo>
                  <a:lnTo>
                    <a:pt x="27432" y="91440"/>
                  </a:lnTo>
                  <a:lnTo>
                    <a:pt x="27813" y="91440"/>
                  </a:lnTo>
                  <a:lnTo>
                    <a:pt x="27432" y="929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1223" y="1135380"/>
              <a:ext cx="815340" cy="58521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43583" y="2080260"/>
            <a:ext cx="2258568" cy="521081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45008" y="2343912"/>
            <a:ext cx="367665" cy="338455"/>
          </a:xfrm>
          <a:custGeom>
            <a:avLst/>
            <a:gdLst/>
            <a:ahLst/>
            <a:cxnLst/>
            <a:rect l="l" t="t" r="r" b="b"/>
            <a:pathLst>
              <a:path w="367665" h="338455">
                <a:moveTo>
                  <a:pt x="303275" y="289560"/>
                </a:moveTo>
                <a:lnTo>
                  <a:pt x="277367" y="289560"/>
                </a:lnTo>
                <a:lnTo>
                  <a:pt x="280416" y="281939"/>
                </a:lnTo>
                <a:lnTo>
                  <a:pt x="281939" y="275844"/>
                </a:lnTo>
                <a:lnTo>
                  <a:pt x="284987" y="268223"/>
                </a:lnTo>
                <a:lnTo>
                  <a:pt x="283464" y="268223"/>
                </a:lnTo>
                <a:lnTo>
                  <a:pt x="286512" y="260604"/>
                </a:lnTo>
                <a:lnTo>
                  <a:pt x="288035" y="251460"/>
                </a:lnTo>
                <a:lnTo>
                  <a:pt x="291083" y="242315"/>
                </a:lnTo>
                <a:lnTo>
                  <a:pt x="292608" y="233171"/>
                </a:lnTo>
                <a:lnTo>
                  <a:pt x="304800" y="190499"/>
                </a:lnTo>
                <a:lnTo>
                  <a:pt x="307848" y="166115"/>
                </a:lnTo>
                <a:lnTo>
                  <a:pt x="310896" y="152399"/>
                </a:lnTo>
                <a:lnTo>
                  <a:pt x="313943" y="140207"/>
                </a:lnTo>
                <a:lnTo>
                  <a:pt x="315467" y="126491"/>
                </a:lnTo>
                <a:lnTo>
                  <a:pt x="318516" y="114299"/>
                </a:lnTo>
                <a:lnTo>
                  <a:pt x="318516" y="112776"/>
                </a:lnTo>
                <a:lnTo>
                  <a:pt x="320040" y="102107"/>
                </a:lnTo>
                <a:lnTo>
                  <a:pt x="321564" y="89916"/>
                </a:lnTo>
                <a:lnTo>
                  <a:pt x="324612" y="77724"/>
                </a:lnTo>
                <a:lnTo>
                  <a:pt x="327660" y="68579"/>
                </a:lnTo>
                <a:lnTo>
                  <a:pt x="330708" y="50291"/>
                </a:lnTo>
                <a:lnTo>
                  <a:pt x="332231" y="42671"/>
                </a:lnTo>
                <a:lnTo>
                  <a:pt x="335279" y="30479"/>
                </a:lnTo>
                <a:lnTo>
                  <a:pt x="336804" y="22859"/>
                </a:lnTo>
                <a:lnTo>
                  <a:pt x="339852" y="16763"/>
                </a:lnTo>
                <a:lnTo>
                  <a:pt x="339852" y="15239"/>
                </a:lnTo>
                <a:lnTo>
                  <a:pt x="341375" y="10667"/>
                </a:lnTo>
                <a:lnTo>
                  <a:pt x="345948" y="1524"/>
                </a:lnTo>
                <a:lnTo>
                  <a:pt x="352044" y="0"/>
                </a:lnTo>
                <a:lnTo>
                  <a:pt x="358140" y="3047"/>
                </a:lnTo>
                <a:lnTo>
                  <a:pt x="364235" y="4571"/>
                </a:lnTo>
                <a:lnTo>
                  <a:pt x="367283" y="10667"/>
                </a:lnTo>
                <a:lnTo>
                  <a:pt x="364235" y="16763"/>
                </a:lnTo>
                <a:lnTo>
                  <a:pt x="364235" y="18287"/>
                </a:lnTo>
                <a:lnTo>
                  <a:pt x="362712" y="22859"/>
                </a:lnTo>
                <a:lnTo>
                  <a:pt x="361187" y="28955"/>
                </a:lnTo>
                <a:lnTo>
                  <a:pt x="359664" y="36575"/>
                </a:lnTo>
                <a:lnTo>
                  <a:pt x="358140" y="41147"/>
                </a:lnTo>
                <a:lnTo>
                  <a:pt x="358140" y="42671"/>
                </a:lnTo>
                <a:lnTo>
                  <a:pt x="356616" y="48767"/>
                </a:lnTo>
                <a:lnTo>
                  <a:pt x="353567" y="64008"/>
                </a:lnTo>
                <a:lnTo>
                  <a:pt x="352044" y="73151"/>
                </a:lnTo>
                <a:lnTo>
                  <a:pt x="352044" y="74675"/>
                </a:lnTo>
                <a:lnTo>
                  <a:pt x="348996" y="83820"/>
                </a:lnTo>
                <a:lnTo>
                  <a:pt x="345948" y="96012"/>
                </a:lnTo>
                <a:lnTo>
                  <a:pt x="347036" y="96012"/>
                </a:lnTo>
                <a:lnTo>
                  <a:pt x="344423" y="105155"/>
                </a:lnTo>
                <a:lnTo>
                  <a:pt x="341375" y="129539"/>
                </a:lnTo>
                <a:lnTo>
                  <a:pt x="341375" y="131063"/>
                </a:lnTo>
                <a:lnTo>
                  <a:pt x="338327" y="144779"/>
                </a:lnTo>
                <a:lnTo>
                  <a:pt x="335279" y="156971"/>
                </a:lnTo>
                <a:lnTo>
                  <a:pt x="335279" y="158495"/>
                </a:lnTo>
                <a:lnTo>
                  <a:pt x="332231" y="170687"/>
                </a:lnTo>
                <a:lnTo>
                  <a:pt x="333756" y="170687"/>
                </a:lnTo>
                <a:lnTo>
                  <a:pt x="330708" y="182879"/>
                </a:lnTo>
                <a:lnTo>
                  <a:pt x="329183" y="195071"/>
                </a:lnTo>
                <a:lnTo>
                  <a:pt x="326135" y="207263"/>
                </a:lnTo>
                <a:lnTo>
                  <a:pt x="323087" y="217931"/>
                </a:lnTo>
                <a:lnTo>
                  <a:pt x="323087" y="219455"/>
                </a:lnTo>
                <a:lnTo>
                  <a:pt x="320475" y="228599"/>
                </a:lnTo>
                <a:lnTo>
                  <a:pt x="320040" y="228599"/>
                </a:lnTo>
                <a:lnTo>
                  <a:pt x="316991" y="239268"/>
                </a:lnTo>
                <a:lnTo>
                  <a:pt x="313943" y="248412"/>
                </a:lnTo>
                <a:lnTo>
                  <a:pt x="312419" y="257555"/>
                </a:lnTo>
                <a:lnTo>
                  <a:pt x="309371" y="266699"/>
                </a:lnTo>
                <a:lnTo>
                  <a:pt x="307848" y="274320"/>
                </a:lnTo>
                <a:lnTo>
                  <a:pt x="304800" y="281939"/>
                </a:lnTo>
                <a:lnTo>
                  <a:pt x="304800" y="283463"/>
                </a:lnTo>
                <a:lnTo>
                  <a:pt x="303275" y="289560"/>
                </a:lnTo>
                <a:close/>
              </a:path>
              <a:path w="367665" h="338455">
                <a:moveTo>
                  <a:pt x="4572" y="79247"/>
                </a:moveTo>
                <a:lnTo>
                  <a:pt x="3048" y="77724"/>
                </a:lnTo>
                <a:lnTo>
                  <a:pt x="0" y="68579"/>
                </a:lnTo>
                <a:lnTo>
                  <a:pt x="7619" y="60959"/>
                </a:lnTo>
                <a:lnTo>
                  <a:pt x="10667" y="59436"/>
                </a:lnTo>
                <a:lnTo>
                  <a:pt x="19811" y="59436"/>
                </a:lnTo>
                <a:lnTo>
                  <a:pt x="25907" y="62483"/>
                </a:lnTo>
                <a:lnTo>
                  <a:pt x="27431" y="64008"/>
                </a:lnTo>
                <a:lnTo>
                  <a:pt x="30479" y="65532"/>
                </a:lnTo>
                <a:lnTo>
                  <a:pt x="30479" y="67055"/>
                </a:lnTo>
                <a:lnTo>
                  <a:pt x="36576" y="70104"/>
                </a:lnTo>
                <a:lnTo>
                  <a:pt x="36576" y="71628"/>
                </a:lnTo>
                <a:lnTo>
                  <a:pt x="41148" y="74675"/>
                </a:lnTo>
                <a:lnTo>
                  <a:pt x="3048" y="74675"/>
                </a:lnTo>
                <a:lnTo>
                  <a:pt x="3048" y="76200"/>
                </a:lnTo>
                <a:lnTo>
                  <a:pt x="4572" y="79247"/>
                </a:lnTo>
                <a:close/>
              </a:path>
              <a:path w="367665" h="338455">
                <a:moveTo>
                  <a:pt x="4572" y="79247"/>
                </a:moveTo>
                <a:lnTo>
                  <a:pt x="3048" y="76200"/>
                </a:lnTo>
                <a:lnTo>
                  <a:pt x="3048" y="74675"/>
                </a:lnTo>
                <a:lnTo>
                  <a:pt x="4572" y="79247"/>
                </a:lnTo>
                <a:close/>
              </a:path>
              <a:path w="367665" h="338455">
                <a:moveTo>
                  <a:pt x="13715" y="82295"/>
                </a:moveTo>
                <a:lnTo>
                  <a:pt x="7619" y="82295"/>
                </a:lnTo>
                <a:lnTo>
                  <a:pt x="4572" y="79247"/>
                </a:lnTo>
                <a:lnTo>
                  <a:pt x="3048" y="74675"/>
                </a:lnTo>
                <a:lnTo>
                  <a:pt x="16763" y="74675"/>
                </a:lnTo>
                <a:lnTo>
                  <a:pt x="15457" y="78594"/>
                </a:lnTo>
                <a:lnTo>
                  <a:pt x="14478" y="79247"/>
                </a:lnTo>
                <a:lnTo>
                  <a:pt x="12191" y="79247"/>
                </a:lnTo>
                <a:lnTo>
                  <a:pt x="13106" y="80162"/>
                </a:lnTo>
                <a:lnTo>
                  <a:pt x="12191" y="80771"/>
                </a:lnTo>
                <a:lnTo>
                  <a:pt x="13715" y="80771"/>
                </a:lnTo>
                <a:lnTo>
                  <a:pt x="14731" y="81279"/>
                </a:lnTo>
                <a:lnTo>
                  <a:pt x="13715" y="82295"/>
                </a:lnTo>
                <a:close/>
              </a:path>
              <a:path w="367665" h="338455">
                <a:moveTo>
                  <a:pt x="15457" y="78594"/>
                </a:moveTo>
                <a:lnTo>
                  <a:pt x="16763" y="74675"/>
                </a:lnTo>
                <a:lnTo>
                  <a:pt x="16763" y="77724"/>
                </a:lnTo>
                <a:lnTo>
                  <a:pt x="15457" y="78594"/>
                </a:lnTo>
                <a:close/>
              </a:path>
              <a:path w="367665" h="338455">
                <a:moveTo>
                  <a:pt x="45720" y="80771"/>
                </a:moveTo>
                <a:lnTo>
                  <a:pt x="15239" y="80771"/>
                </a:lnTo>
                <a:lnTo>
                  <a:pt x="16763" y="79247"/>
                </a:lnTo>
                <a:lnTo>
                  <a:pt x="16763" y="74675"/>
                </a:lnTo>
                <a:lnTo>
                  <a:pt x="41148" y="74675"/>
                </a:lnTo>
                <a:lnTo>
                  <a:pt x="44196" y="79247"/>
                </a:lnTo>
                <a:lnTo>
                  <a:pt x="45720" y="80771"/>
                </a:lnTo>
                <a:close/>
              </a:path>
              <a:path w="367665" h="338455">
                <a:moveTo>
                  <a:pt x="15239" y="79247"/>
                </a:moveTo>
                <a:lnTo>
                  <a:pt x="15457" y="78594"/>
                </a:lnTo>
                <a:lnTo>
                  <a:pt x="16763" y="77724"/>
                </a:lnTo>
                <a:lnTo>
                  <a:pt x="15239" y="79247"/>
                </a:lnTo>
                <a:close/>
              </a:path>
              <a:path w="367665" h="338455">
                <a:moveTo>
                  <a:pt x="15239" y="80771"/>
                </a:moveTo>
                <a:lnTo>
                  <a:pt x="13715" y="80009"/>
                </a:lnTo>
                <a:lnTo>
                  <a:pt x="15239" y="79247"/>
                </a:lnTo>
                <a:lnTo>
                  <a:pt x="16763" y="77724"/>
                </a:lnTo>
                <a:lnTo>
                  <a:pt x="16763" y="79247"/>
                </a:lnTo>
                <a:lnTo>
                  <a:pt x="15239" y="80771"/>
                </a:lnTo>
                <a:close/>
              </a:path>
              <a:path w="367665" h="338455">
                <a:moveTo>
                  <a:pt x="13715" y="80009"/>
                </a:moveTo>
                <a:lnTo>
                  <a:pt x="13498" y="79901"/>
                </a:lnTo>
                <a:lnTo>
                  <a:pt x="15457" y="78594"/>
                </a:lnTo>
                <a:lnTo>
                  <a:pt x="15239" y="79247"/>
                </a:lnTo>
                <a:lnTo>
                  <a:pt x="13715" y="80009"/>
                </a:lnTo>
                <a:close/>
              </a:path>
              <a:path w="367665" h="338455">
                <a:moveTo>
                  <a:pt x="13106" y="80162"/>
                </a:moveTo>
                <a:lnTo>
                  <a:pt x="12191" y="79247"/>
                </a:lnTo>
                <a:lnTo>
                  <a:pt x="13498" y="79901"/>
                </a:lnTo>
                <a:lnTo>
                  <a:pt x="13106" y="80162"/>
                </a:lnTo>
                <a:close/>
              </a:path>
              <a:path w="367665" h="338455">
                <a:moveTo>
                  <a:pt x="13498" y="79901"/>
                </a:moveTo>
                <a:lnTo>
                  <a:pt x="12191" y="79247"/>
                </a:lnTo>
                <a:lnTo>
                  <a:pt x="14478" y="79247"/>
                </a:lnTo>
                <a:lnTo>
                  <a:pt x="13498" y="79901"/>
                </a:lnTo>
                <a:close/>
              </a:path>
              <a:path w="367665" h="338455">
                <a:moveTo>
                  <a:pt x="13207" y="80263"/>
                </a:moveTo>
                <a:lnTo>
                  <a:pt x="13498" y="79901"/>
                </a:lnTo>
                <a:lnTo>
                  <a:pt x="13715" y="80009"/>
                </a:lnTo>
                <a:lnTo>
                  <a:pt x="13207" y="80263"/>
                </a:lnTo>
                <a:close/>
              </a:path>
              <a:path w="367665" h="338455">
                <a:moveTo>
                  <a:pt x="14731" y="81279"/>
                </a:moveTo>
                <a:lnTo>
                  <a:pt x="13715" y="80771"/>
                </a:lnTo>
                <a:lnTo>
                  <a:pt x="13207" y="80263"/>
                </a:lnTo>
                <a:lnTo>
                  <a:pt x="13715" y="80009"/>
                </a:lnTo>
                <a:lnTo>
                  <a:pt x="15239" y="80771"/>
                </a:lnTo>
                <a:lnTo>
                  <a:pt x="14731" y="81279"/>
                </a:lnTo>
                <a:close/>
              </a:path>
              <a:path w="367665" h="338455">
                <a:moveTo>
                  <a:pt x="12191" y="80771"/>
                </a:moveTo>
                <a:lnTo>
                  <a:pt x="13106" y="80162"/>
                </a:lnTo>
                <a:lnTo>
                  <a:pt x="12191" y="80771"/>
                </a:lnTo>
                <a:close/>
              </a:path>
              <a:path w="367665" h="338455">
                <a:moveTo>
                  <a:pt x="13715" y="80771"/>
                </a:moveTo>
                <a:lnTo>
                  <a:pt x="12191" y="80771"/>
                </a:lnTo>
                <a:lnTo>
                  <a:pt x="13207" y="80263"/>
                </a:lnTo>
                <a:lnTo>
                  <a:pt x="13715" y="80771"/>
                </a:lnTo>
                <a:close/>
              </a:path>
              <a:path w="367665" h="338455">
                <a:moveTo>
                  <a:pt x="22859" y="88391"/>
                </a:moveTo>
                <a:lnTo>
                  <a:pt x="16763" y="82295"/>
                </a:lnTo>
                <a:lnTo>
                  <a:pt x="14731" y="81279"/>
                </a:lnTo>
                <a:lnTo>
                  <a:pt x="15239" y="80771"/>
                </a:lnTo>
                <a:lnTo>
                  <a:pt x="45720" y="80771"/>
                </a:lnTo>
                <a:lnTo>
                  <a:pt x="48767" y="83820"/>
                </a:lnTo>
                <a:lnTo>
                  <a:pt x="50799" y="86867"/>
                </a:lnTo>
                <a:lnTo>
                  <a:pt x="22859" y="86867"/>
                </a:lnTo>
                <a:lnTo>
                  <a:pt x="22859" y="88391"/>
                </a:lnTo>
                <a:close/>
              </a:path>
              <a:path w="367665" h="338455">
                <a:moveTo>
                  <a:pt x="30479" y="97536"/>
                </a:moveTo>
                <a:lnTo>
                  <a:pt x="27431" y="92963"/>
                </a:lnTo>
                <a:lnTo>
                  <a:pt x="24383" y="89916"/>
                </a:lnTo>
                <a:lnTo>
                  <a:pt x="25907" y="89916"/>
                </a:lnTo>
                <a:lnTo>
                  <a:pt x="22859" y="86867"/>
                </a:lnTo>
                <a:lnTo>
                  <a:pt x="50799" y="86867"/>
                </a:lnTo>
                <a:lnTo>
                  <a:pt x="54863" y="92963"/>
                </a:lnTo>
                <a:lnTo>
                  <a:pt x="56387" y="96012"/>
                </a:lnTo>
                <a:lnTo>
                  <a:pt x="30479" y="96012"/>
                </a:lnTo>
                <a:lnTo>
                  <a:pt x="30479" y="97536"/>
                </a:lnTo>
                <a:close/>
              </a:path>
              <a:path w="367665" h="338455">
                <a:moveTo>
                  <a:pt x="347036" y="96012"/>
                </a:moveTo>
                <a:lnTo>
                  <a:pt x="345948" y="96012"/>
                </a:lnTo>
                <a:lnTo>
                  <a:pt x="347471" y="94487"/>
                </a:lnTo>
                <a:lnTo>
                  <a:pt x="347036" y="96012"/>
                </a:lnTo>
                <a:close/>
              </a:path>
              <a:path w="367665" h="338455">
                <a:moveTo>
                  <a:pt x="137159" y="237744"/>
                </a:moveTo>
                <a:lnTo>
                  <a:pt x="121919" y="219455"/>
                </a:lnTo>
                <a:lnTo>
                  <a:pt x="114300" y="211836"/>
                </a:lnTo>
                <a:lnTo>
                  <a:pt x="108204" y="202691"/>
                </a:lnTo>
                <a:lnTo>
                  <a:pt x="100583" y="195071"/>
                </a:lnTo>
                <a:lnTo>
                  <a:pt x="70104" y="156971"/>
                </a:lnTo>
                <a:lnTo>
                  <a:pt x="65531" y="150876"/>
                </a:lnTo>
                <a:lnTo>
                  <a:pt x="59435" y="143255"/>
                </a:lnTo>
                <a:lnTo>
                  <a:pt x="54863" y="135636"/>
                </a:lnTo>
                <a:lnTo>
                  <a:pt x="50291" y="129539"/>
                </a:lnTo>
                <a:lnTo>
                  <a:pt x="47243" y="121920"/>
                </a:lnTo>
                <a:lnTo>
                  <a:pt x="42672" y="115823"/>
                </a:lnTo>
                <a:lnTo>
                  <a:pt x="39624" y="111252"/>
                </a:lnTo>
                <a:lnTo>
                  <a:pt x="36576" y="105155"/>
                </a:lnTo>
                <a:lnTo>
                  <a:pt x="30479" y="96012"/>
                </a:lnTo>
                <a:lnTo>
                  <a:pt x="56387" y="96012"/>
                </a:lnTo>
                <a:lnTo>
                  <a:pt x="57911" y="99060"/>
                </a:lnTo>
                <a:lnTo>
                  <a:pt x="62483" y="103631"/>
                </a:lnTo>
                <a:lnTo>
                  <a:pt x="65531" y="109728"/>
                </a:lnTo>
                <a:lnTo>
                  <a:pt x="70104" y="117347"/>
                </a:lnTo>
                <a:lnTo>
                  <a:pt x="71018" y="117347"/>
                </a:lnTo>
                <a:lnTo>
                  <a:pt x="79248" y="131063"/>
                </a:lnTo>
                <a:lnTo>
                  <a:pt x="80162" y="131063"/>
                </a:lnTo>
                <a:lnTo>
                  <a:pt x="83819" y="137160"/>
                </a:lnTo>
                <a:lnTo>
                  <a:pt x="88391" y="143255"/>
                </a:lnTo>
                <a:lnTo>
                  <a:pt x="93268" y="149352"/>
                </a:lnTo>
                <a:lnTo>
                  <a:pt x="92963" y="149352"/>
                </a:lnTo>
                <a:lnTo>
                  <a:pt x="99059" y="156971"/>
                </a:lnTo>
                <a:lnTo>
                  <a:pt x="106679" y="164591"/>
                </a:lnTo>
                <a:lnTo>
                  <a:pt x="124967" y="187452"/>
                </a:lnTo>
                <a:lnTo>
                  <a:pt x="132587" y="196595"/>
                </a:lnTo>
                <a:lnTo>
                  <a:pt x="140207" y="204215"/>
                </a:lnTo>
                <a:lnTo>
                  <a:pt x="147828" y="213360"/>
                </a:lnTo>
                <a:lnTo>
                  <a:pt x="146304" y="213360"/>
                </a:lnTo>
                <a:lnTo>
                  <a:pt x="153924" y="220979"/>
                </a:lnTo>
                <a:lnTo>
                  <a:pt x="153924" y="222504"/>
                </a:lnTo>
                <a:lnTo>
                  <a:pt x="161543" y="230123"/>
                </a:lnTo>
                <a:lnTo>
                  <a:pt x="166420" y="236220"/>
                </a:lnTo>
                <a:lnTo>
                  <a:pt x="137159" y="236220"/>
                </a:lnTo>
                <a:lnTo>
                  <a:pt x="137159" y="237744"/>
                </a:lnTo>
                <a:close/>
              </a:path>
              <a:path w="367665" h="338455">
                <a:moveTo>
                  <a:pt x="71018" y="117347"/>
                </a:moveTo>
                <a:lnTo>
                  <a:pt x="70104" y="117347"/>
                </a:lnTo>
                <a:lnTo>
                  <a:pt x="70104" y="115823"/>
                </a:lnTo>
                <a:lnTo>
                  <a:pt x="71018" y="117347"/>
                </a:lnTo>
                <a:close/>
              </a:path>
              <a:path w="367665" h="338455">
                <a:moveTo>
                  <a:pt x="80162" y="131063"/>
                </a:moveTo>
                <a:lnTo>
                  <a:pt x="79248" y="131063"/>
                </a:lnTo>
                <a:lnTo>
                  <a:pt x="79248" y="129539"/>
                </a:lnTo>
                <a:lnTo>
                  <a:pt x="80162" y="131063"/>
                </a:lnTo>
                <a:close/>
              </a:path>
              <a:path w="367665" h="338455">
                <a:moveTo>
                  <a:pt x="94487" y="150876"/>
                </a:moveTo>
                <a:lnTo>
                  <a:pt x="92963" y="149352"/>
                </a:lnTo>
                <a:lnTo>
                  <a:pt x="93268" y="149352"/>
                </a:lnTo>
                <a:lnTo>
                  <a:pt x="94487" y="150876"/>
                </a:lnTo>
                <a:close/>
              </a:path>
              <a:path w="367665" h="338455">
                <a:moveTo>
                  <a:pt x="320040" y="230123"/>
                </a:moveTo>
                <a:lnTo>
                  <a:pt x="320040" y="228599"/>
                </a:lnTo>
                <a:lnTo>
                  <a:pt x="320475" y="228599"/>
                </a:lnTo>
                <a:lnTo>
                  <a:pt x="320040" y="230123"/>
                </a:lnTo>
                <a:close/>
              </a:path>
              <a:path w="367665" h="338455">
                <a:moveTo>
                  <a:pt x="205739" y="313944"/>
                </a:moveTo>
                <a:lnTo>
                  <a:pt x="199643" y="309371"/>
                </a:lnTo>
                <a:lnTo>
                  <a:pt x="195071" y="304799"/>
                </a:lnTo>
                <a:lnTo>
                  <a:pt x="193548" y="304799"/>
                </a:lnTo>
                <a:lnTo>
                  <a:pt x="188975" y="298704"/>
                </a:lnTo>
                <a:lnTo>
                  <a:pt x="182879" y="292607"/>
                </a:lnTo>
                <a:lnTo>
                  <a:pt x="176783" y="284987"/>
                </a:lnTo>
                <a:lnTo>
                  <a:pt x="169164" y="277368"/>
                </a:lnTo>
                <a:lnTo>
                  <a:pt x="163067" y="269747"/>
                </a:lnTo>
                <a:lnTo>
                  <a:pt x="156972" y="260604"/>
                </a:lnTo>
                <a:lnTo>
                  <a:pt x="150876" y="252984"/>
                </a:lnTo>
                <a:lnTo>
                  <a:pt x="143255" y="245363"/>
                </a:lnTo>
                <a:lnTo>
                  <a:pt x="137159" y="236220"/>
                </a:lnTo>
                <a:lnTo>
                  <a:pt x="166420" y="236220"/>
                </a:lnTo>
                <a:lnTo>
                  <a:pt x="167639" y="237744"/>
                </a:lnTo>
                <a:lnTo>
                  <a:pt x="169164" y="237744"/>
                </a:lnTo>
                <a:lnTo>
                  <a:pt x="175260" y="246887"/>
                </a:lnTo>
                <a:lnTo>
                  <a:pt x="193548" y="269747"/>
                </a:lnTo>
                <a:lnTo>
                  <a:pt x="214883" y="291084"/>
                </a:lnTo>
                <a:lnTo>
                  <a:pt x="220979" y="295655"/>
                </a:lnTo>
                <a:lnTo>
                  <a:pt x="224028" y="298704"/>
                </a:lnTo>
                <a:lnTo>
                  <a:pt x="225552" y="300228"/>
                </a:lnTo>
                <a:lnTo>
                  <a:pt x="226313" y="300228"/>
                </a:lnTo>
                <a:lnTo>
                  <a:pt x="228600" y="301752"/>
                </a:lnTo>
                <a:lnTo>
                  <a:pt x="233171" y="306323"/>
                </a:lnTo>
                <a:lnTo>
                  <a:pt x="235457" y="307847"/>
                </a:lnTo>
                <a:lnTo>
                  <a:pt x="234696" y="307847"/>
                </a:lnTo>
                <a:lnTo>
                  <a:pt x="237743" y="309371"/>
                </a:lnTo>
                <a:lnTo>
                  <a:pt x="240791" y="309371"/>
                </a:lnTo>
                <a:lnTo>
                  <a:pt x="245364" y="310895"/>
                </a:lnTo>
                <a:lnTo>
                  <a:pt x="247650" y="312420"/>
                </a:lnTo>
                <a:lnTo>
                  <a:pt x="204216" y="312420"/>
                </a:lnTo>
                <a:lnTo>
                  <a:pt x="205739" y="313944"/>
                </a:lnTo>
                <a:close/>
              </a:path>
              <a:path w="367665" h="338455">
                <a:moveTo>
                  <a:pt x="298322" y="303276"/>
                </a:moveTo>
                <a:lnTo>
                  <a:pt x="272796" y="303276"/>
                </a:lnTo>
                <a:lnTo>
                  <a:pt x="275843" y="294131"/>
                </a:lnTo>
                <a:lnTo>
                  <a:pt x="277367" y="288036"/>
                </a:lnTo>
                <a:lnTo>
                  <a:pt x="277367" y="289560"/>
                </a:lnTo>
                <a:lnTo>
                  <a:pt x="303275" y="289560"/>
                </a:lnTo>
                <a:lnTo>
                  <a:pt x="300227" y="295655"/>
                </a:lnTo>
                <a:lnTo>
                  <a:pt x="300227" y="297179"/>
                </a:lnTo>
                <a:lnTo>
                  <a:pt x="298704" y="301752"/>
                </a:lnTo>
                <a:lnTo>
                  <a:pt x="298322" y="303276"/>
                </a:lnTo>
                <a:close/>
              </a:path>
              <a:path w="367665" h="338455">
                <a:moveTo>
                  <a:pt x="226313" y="300228"/>
                </a:moveTo>
                <a:lnTo>
                  <a:pt x="225552" y="300228"/>
                </a:lnTo>
                <a:lnTo>
                  <a:pt x="224028" y="298704"/>
                </a:lnTo>
                <a:lnTo>
                  <a:pt x="226313" y="300228"/>
                </a:lnTo>
                <a:close/>
              </a:path>
              <a:path w="367665" h="338455">
                <a:moveTo>
                  <a:pt x="293115" y="315468"/>
                </a:moveTo>
                <a:lnTo>
                  <a:pt x="257556" y="315468"/>
                </a:lnTo>
                <a:lnTo>
                  <a:pt x="260604" y="313944"/>
                </a:lnTo>
                <a:lnTo>
                  <a:pt x="262127" y="313944"/>
                </a:lnTo>
                <a:lnTo>
                  <a:pt x="265175" y="312420"/>
                </a:lnTo>
                <a:lnTo>
                  <a:pt x="263652" y="312420"/>
                </a:lnTo>
                <a:lnTo>
                  <a:pt x="266700" y="310895"/>
                </a:lnTo>
                <a:lnTo>
                  <a:pt x="269748" y="307847"/>
                </a:lnTo>
                <a:lnTo>
                  <a:pt x="272796" y="301752"/>
                </a:lnTo>
                <a:lnTo>
                  <a:pt x="272796" y="303276"/>
                </a:lnTo>
                <a:lnTo>
                  <a:pt x="298322" y="303276"/>
                </a:lnTo>
                <a:lnTo>
                  <a:pt x="297179" y="307847"/>
                </a:lnTo>
                <a:lnTo>
                  <a:pt x="295656" y="307847"/>
                </a:lnTo>
                <a:lnTo>
                  <a:pt x="294131" y="312420"/>
                </a:lnTo>
                <a:lnTo>
                  <a:pt x="294131" y="313944"/>
                </a:lnTo>
                <a:lnTo>
                  <a:pt x="293115" y="315468"/>
                </a:lnTo>
                <a:close/>
              </a:path>
              <a:path w="367665" h="338455">
                <a:moveTo>
                  <a:pt x="237743" y="309371"/>
                </a:moveTo>
                <a:lnTo>
                  <a:pt x="234696" y="307847"/>
                </a:lnTo>
                <a:lnTo>
                  <a:pt x="236219" y="308355"/>
                </a:lnTo>
                <a:lnTo>
                  <a:pt x="237743" y="309371"/>
                </a:lnTo>
                <a:close/>
              </a:path>
              <a:path w="367665" h="338455">
                <a:moveTo>
                  <a:pt x="236219" y="308355"/>
                </a:moveTo>
                <a:lnTo>
                  <a:pt x="234696" y="307847"/>
                </a:lnTo>
                <a:lnTo>
                  <a:pt x="235457" y="307847"/>
                </a:lnTo>
                <a:lnTo>
                  <a:pt x="236219" y="308355"/>
                </a:lnTo>
                <a:close/>
              </a:path>
              <a:path w="367665" h="338455">
                <a:moveTo>
                  <a:pt x="266700" y="310895"/>
                </a:moveTo>
                <a:lnTo>
                  <a:pt x="268223" y="307847"/>
                </a:lnTo>
                <a:lnTo>
                  <a:pt x="269748" y="307847"/>
                </a:lnTo>
                <a:lnTo>
                  <a:pt x="266700" y="310895"/>
                </a:lnTo>
                <a:close/>
              </a:path>
              <a:path w="367665" h="338455">
                <a:moveTo>
                  <a:pt x="239267" y="309371"/>
                </a:moveTo>
                <a:lnTo>
                  <a:pt x="237743" y="309371"/>
                </a:lnTo>
                <a:lnTo>
                  <a:pt x="236219" y="308355"/>
                </a:lnTo>
                <a:lnTo>
                  <a:pt x="239267" y="309371"/>
                </a:lnTo>
                <a:close/>
              </a:path>
              <a:path w="367665" h="338455">
                <a:moveTo>
                  <a:pt x="272796" y="335279"/>
                </a:moveTo>
                <a:lnTo>
                  <a:pt x="239267" y="335279"/>
                </a:lnTo>
                <a:lnTo>
                  <a:pt x="234696" y="332231"/>
                </a:lnTo>
                <a:lnTo>
                  <a:pt x="230123" y="330707"/>
                </a:lnTo>
                <a:lnTo>
                  <a:pt x="231648" y="330707"/>
                </a:lnTo>
                <a:lnTo>
                  <a:pt x="227075" y="329184"/>
                </a:lnTo>
                <a:lnTo>
                  <a:pt x="224027" y="327660"/>
                </a:lnTo>
                <a:lnTo>
                  <a:pt x="220979" y="324612"/>
                </a:lnTo>
                <a:lnTo>
                  <a:pt x="219456" y="324612"/>
                </a:lnTo>
                <a:lnTo>
                  <a:pt x="214883" y="321563"/>
                </a:lnTo>
                <a:lnTo>
                  <a:pt x="216408" y="321563"/>
                </a:lnTo>
                <a:lnTo>
                  <a:pt x="210312" y="318515"/>
                </a:lnTo>
                <a:lnTo>
                  <a:pt x="204216" y="312420"/>
                </a:lnTo>
                <a:lnTo>
                  <a:pt x="246887" y="312420"/>
                </a:lnTo>
                <a:lnTo>
                  <a:pt x="249935" y="313944"/>
                </a:lnTo>
                <a:lnTo>
                  <a:pt x="251460" y="313944"/>
                </a:lnTo>
                <a:lnTo>
                  <a:pt x="254508" y="315468"/>
                </a:lnTo>
                <a:lnTo>
                  <a:pt x="293115" y="315468"/>
                </a:lnTo>
                <a:lnTo>
                  <a:pt x="291083" y="318515"/>
                </a:lnTo>
                <a:lnTo>
                  <a:pt x="289560" y="318515"/>
                </a:lnTo>
                <a:lnTo>
                  <a:pt x="286512" y="324612"/>
                </a:lnTo>
                <a:lnTo>
                  <a:pt x="283464" y="327660"/>
                </a:lnTo>
                <a:lnTo>
                  <a:pt x="280416" y="329184"/>
                </a:lnTo>
                <a:lnTo>
                  <a:pt x="281939" y="329184"/>
                </a:lnTo>
                <a:lnTo>
                  <a:pt x="278891" y="330707"/>
                </a:lnTo>
                <a:lnTo>
                  <a:pt x="278891" y="332231"/>
                </a:lnTo>
                <a:lnTo>
                  <a:pt x="272796" y="335279"/>
                </a:lnTo>
                <a:close/>
              </a:path>
              <a:path w="367665" h="338455">
                <a:moveTo>
                  <a:pt x="249935" y="313944"/>
                </a:moveTo>
                <a:lnTo>
                  <a:pt x="246887" y="312420"/>
                </a:lnTo>
                <a:lnTo>
                  <a:pt x="247650" y="312420"/>
                </a:lnTo>
                <a:lnTo>
                  <a:pt x="249935" y="313944"/>
                </a:lnTo>
                <a:close/>
              </a:path>
              <a:path w="367665" h="338455">
                <a:moveTo>
                  <a:pt x="256031" y="315468"/>
                </a:moveTo>
                <a:lnTo>
                  <a:pt x="254508" y="315468"/>
                </a:lnTo>
                <a:lnTo>
                  <a:pt x="252983" y="313944"/>
                </a:lnTo>
                <a:lnTo>
                  <a:pt x="256641" y="315163"/>
                </a:lnTo>
                <a:lnTo>
                  <a:pt x="256031" y="315468"/>
                </a:lnTo>
                <a:close/>
              </a:path>
              <a:path w="367665" h="338455">
                <a:moveTo>
                  <a:pt x="257556" y="315468"/>
                </a:moveTo>
                <a:lnTo>
                  <a:pt x="256641" y="315163"/>
                </a:lnTo>
                <a:lnTo>
                  <a:pt x="259079" y="313944"/>
                </a:lnTo>
                <a:lnTo>
                  <a:pt x="257556" y="315468"/>
                </a:lnTo>
                <a:close/>
              </a:path>
              <a:path w="367665" h="338455">
                <a:moveTo>
                  <a:pt x="257556" y="315468"/>
                </a:moveTo>
                <a:lnTo>
                  <a:pt x="256031" y="315468"/>
                </a:lnTo>
                <a:lnTo>
                  <a:pt x="256641" y="315163"/>
                </a:lnTo>
                <a:lnTo>
                  <a:pt x="257556" y="315468"/>
                </a:lnTo>
                <a:close/>
              </a:path>
              <a:path w="367665" h="338455">
                <a:moveTo>
                  <a:pt x="266700" y="336804"/>
                </a:moveTo>
                <a:lnTo>
                  <a:pt x="245364" y="336804"/>
                </a:lnTo>
                <a:lnTo>
                  <a:pt x="240791" y="335279"/>
                </a:lnTo>
                <a:lnTo>
                  <a:pt x="269748" y="335279"/>
                </a:lnTo>
                <a:lnTo>
                  <a:pt x="266700" y="336804"/>
                </a:lnTo>
                <a:close/>
              </a:path>
              <a:path w="367665" h="338455">
                <a:moveTo>
                  <a:pt x="262127" y="338328"/>
                </a:moveTo>
                <a:lnTo>
                  <a:pt x="249935" y="338328"/>
                </a:lnTo>
                <a:lnTo>
                  <a:pt x="248412" y="336804"/>
                </a:lnTo>
                <a:lnTo>
                  <a:pt x="265175" y="336804"/>
                </a:lnTo>
                <a:lnTo>
                  <a:pt x="262127" y="3383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6591" y="2197608"/>
            <a:ext cx="281940" cy="788035"/>
          </a:xfrm>
          <a:custGeom>
            <a:avLst/>
            <a:gdLst/>
            <a:ahLst/>
            <a:cxnLst/>
            <a:rect l="l" t="t" r="r" b="b"/>
            <a:pathLst>
              <a:path w="281940" h="788035">
                <a:moveTo>
                  <a:pt x="172212" y="1524"/>
                </a:moveTo>
                <a:lnTo>
                  <a:pt x="166116" y="1524"/>
                </a:lnTo>
                <a:lnTo>
                  <a:pt x="170687" y="0"/>
                </a:lnTo>
                <a:lnTo>
                  <a:pt x="172212" y="1524"/>
                </a:lnTo>
                <a:close/>
              </a:path>
              <a:path w="281940" h="788035">
                <a:moveTo>
                  <a:pt x="180848" y="9143"/>
                </a:moveTo>
                <a:lnTo>
                  <a:pt x="153924" y="9143"/>
                </a:lnTo>
                <a:lnTo>
                  <a:pt x="156972" y="6096"/>
                </a:lnTo>
                <a:lnTo>
                  <a:pt x="156972" y="4571"/>
                </a:lnTo>
                <a:lnTo>
                  <a:pt x="160020" y="4571"/>
                </a:lnTo>
                <a:lnTo>
                  <a:pt x="161543" y="3047"/>
                </a:lnTo>
                <a:lnTo>
                  <a:pt x="163068" y="3047"/>
                </a:lnTo>
                <a:lnTo>
                  <a:pt x="164591" y="1524"/>
                </a:lnTo>
                <a:lnTo>
                  <a:pt x="175260" y="1524"/>
                </a:lnTo>
                <a:lnTo>
                  <a:pt x="178308" y="3047"/>
                </a:lnTo>
                <a:lnTo>
                  <a:pt x="179832" y="6096"/>
                </a:lnTo>
                <a:lnTo>
                  <a:pt x="180848" y="9143"/>
                </a:lnTo>
                <a:close/>
              </a:path>
              <a:path w="281940" h="788035">
                <a:moveTo>
                  <a:pt x="80581" y="192024"/>
                </a:moveTo>
                <a:lnTo>
                  <a:pt x="56387" y="192024"/>
                </a:lnTo>
                <a:lnTo>
                  <a:pt x="60960" y="179832"/>
                </a:lnTo>
                <a:lnTo>
                  <a:pt x="65532" y="169163"/>
                </a:lnTo>
                <a:lnTo>
                  <a:pt x="68580" y="158496"/>
                </a:lnTo>
                <a:lnTo>
                  <a:pt x="68580" y="156971"/>
                </a:lnTo>
                <a:lnTo>
                  <a:pt x="73152" y="147828"/>
                </a:lnTo>
                <a:lnTo>
                  <a:pt x="76200" y="137159"/>
                </a:lnTo>
                <a:lnTo>
                  <a:pt x="80772" y="128016"/>
                </a:lnTo>
                <a:lnTo>
                  <a:pt x="83820" y="118871"/>
                </a:lnTo>
                <a:lnTo>
                  <a:pt x="83820" y="117347"/>
                </a:lnTo>
                <a:lnTo>
                  <a:pt x="89916" y="99059"/>
                </a:lnTo>
                <a:lnTo>
                  <a:pt x="94487" y="89916"/>
                </a:lnTo>
                <a:lnTo>
                  <a:pt x="97535" y="80771"/>
                </a:lnTo>
                <a:lnTo>
                  <a:pt x="102108" y="71628"/>
                </a:lnTo>
                <a:lnTo>
                  <a:pt x="106680" y="64008"/>
                </a:lnTo>
                <a:lnTo>
                  <a:pt x="109728" y="56387"/>
                </a:lnTo>
                <a:lnTo>
                  <a:pt x="114300" y="50291"/>
                </a:lnTo>
                <a:lnTo>
                  <a:pt x="114300" y="48767"/>
                </a:lnTo>
                <a:lnTo>
                  <a:pt x="123443" y="36575"/>
                </a:lnTo>
                <a:lnTo>
                  <a:pt x="123443" y="35051"/>
                </a:lnTo>
                <a:lnTo>
                  <a:pt x="137160" y="21335"/>
                </a:lnTo>
                <a:lnTo>
                  <a:pt x="141732" y="18287"/>
                </a:lnTo>
                <a:lnTo>
                  <a:pt x="141732" y="16763"/>
                </a:lnTo>
                <a:lnTo>
                  <a:pt x="146304" y="13716"/>
                </a:lnTo>
                <a:lnTo>
                  <a:pt x="150876" y="9143"/>
                </a:lnTo>
                <a:lnTo>
                  <a:pt x="153924" y="7620"/>
                </a:lnTo>
                <a:lnTo>
                  <a:pt x="153924" y="9143"/>
                </a:lnTo>
                <a:lnTo>
                  <a:pt x="180848" y="9143"/>
                </a:lnTo>
                <a:lnTo>
                  <a:pt x="181356" y="10667"/>
                </a:lnTo>
                <a:lnTo>
                  <a:pt x="181356" y="12191"/>
                </a:lnTo>
                <a:lnTo>
                  <a:pt x="163068" y="12191"/>
                </a:lnTo>
                <a:lnTo>
                  <a:pt x="161543" y="15240"/>
                </a:lnTo>
                <a:lnTo>
                  <a:pt x="161543" y="18287"/>
                </a:lnTo>
                <a:lnTo>
                  <a:pt x="160019" y="21336"/>
                </a:lnTo>
                <a:lnTo>
                  <a:pt x="158495" y="22859"/>
                </a:lnTo>
                <a:lnTo>
                  <a:pt x="155447" y="28955"/>
                </a:lnTo>
                <a:lnTo>
                  <a:pt x="152400" y="32004"/>
                </a:lnTo>
                <a:lnTo>
                  <a:pt x="149352" y="36575"/>
                </a:lnTo>
                <a:lnTo>
                  <a:pt x="147828" y="38100"/>
                </a:lnTo>
                <a:lnTo>
                  <a:pt x="147828" y="39624"/>
                </a:lnTo>
                <a:lnTo>
                  <a:pt x="143256" y="44196"/>
                </a:lnTo>
                <a:lnTo>
                  <a:pt x="140208" y="48767"/>
                </a:lnTo>
                <a:lnTo>
                  <a:pt x="137160" y="54863"/>
                </a:lnTo>
                <a:lnTo>
                  <a:pt x="132587" y="60959"/>
                </a:lnTo>
                <a:lnTo>
                  <a:pt x="129539" y="67055"/>
                </a:lnTo>
                <a:lnTo>
                  <a:pt x="124968" y="74675"/>
                </a:lnTo>
                <a:lnTo>
                  <a:pt x="122529" y="80771"/>
                </a:lnTo>
                <a:lnTo>
                  <a:pt x="121920" y="80771"/>
                </a:lnTo>
                <a:lnTo>
                  <a:pt x="118110" y="88391"/>
                </a:lnTo>
                <a:lnTo>
                  <a:pt x="117347" y="88391"/>
                </a:lnTo>
                <a:lnTo>
                  <a:pt x="108204" y="115824"/>
                </a:lnTo>
                <a:lnTo>
                  <a:pt x="103632" y="126491"/>
                </a:lnTo>
                <a:lnTo>
                  <a:pt x="104502" y="126491"/>
                </a:lnTo>
                <a:lnTo>
                  <a:pt x="100583" y="135636"/>
                </a:lnTo>
                <a:lnTo>
                  <a:pt x="97535" y="144779"/>
                </a:lnTo>
                <a:lnTo>
                  <a:pt x="92964" y="155447"/>
                </a:lnTo>
                <a:lnTo>
                  <a:pt x="90351" y="164591"/>
                </a:lnTo>
                <a:lnTo>
                  <a:pt x="89916" y="164591"/>
                </a:lnTo>
                <a:lnTo>
                  <a:pt x="85343" y="176783"/>
                </a:lnTo>
                <a:lnTo>
                  <a:pt x="82295" y="187451"/>
                </a:lnTo>
                <a:lnTo>
                  <a:pt x="80581" y="192024"/>
                </a:lnTo>
                <a:close/>
              </a:path>
              <a:path w="281940" h="788035">
                <a:moveTo>
                  <a:pt x="160020" y="21335"/>
                </a:moveTo>
                <a:lnTo>
                  <a:pt x="161543" y="18287"/>
                </a:lnTo>
                <a:lnTo>
                  <a:pt x="161543" y="15240"/>
                </a:lnTo>
                <a:lnTo>
                  <a:pt x="163068" y="12191"/>
                </a:lnTo>
                <a:lnTo>
                  <a:pt x="163068" y="16763"/>
                </a:lnTo>
                <a:lnTo>
                  <a:pt x="166115" y="16763"/>
                </a:lnTo>
                <a:lnTo>
                  <a:pt x="170905" y="19158"/>
                </a:lnTo>
                <a:lnTo>
                  <a:pt x="167639" y="19812"/>
                </a:lnTo>
                <a:lnTo>
                  <a:pt x="161543" y="19812"/>
                </a:lnTo>
                <a:lnTo>
                  <a:pt x="160020" y="21335"/>
                </a:lnTo>
                <a:close/>
              </a:path>
              <a:path w="281940" h="788035">
                <a:moveTo>
                  <a:pt x="170905" y="19158"/>
                </a:moveTo>
                <a:lnTo>
                  <a:pt x="163068" y="15240"/>
                </a:lnTo>
                <a:lnTo>
                  <a:pt x="163068" y="12191"/>
                </a:lnTo>
                <a:lnTo>
                  <a:pt x="181356" y="12191"/>
                </a:lnTo>
                <a:lnTo>
                  <a:pt x="181356" y="13716"/>
                </a:lnTo>
                <a:lnTo>
                  <a:pt x="178308" y="16763"/>
                </a:lnTo>
                <a:lnTo>
                  <a:pt x="177545" y="18287"/>
                </a:lnTo>
                <a:lnTo>
                  <a:pt x="175260" y="18287"/>
                </a:lnTo>
                <a:lnTo>
                  <a:pt x="170905" y="19158"/>
                </a:lnTo>
                <a:close/>
              </a:path>
              <a:path w="281940" h="788035">
                <a:moveTo>
                  <a:pt x="166115" y="16763"/>
                </a:moveTo>
                <a:lnTo>
                  <a:pt x="163068" y="16763"/>
                </a:lnTo>
                <a:lnTo>
                  <a:pt x="163068" y="15240"/>
                </a:lnTo>
                <a:lnTo>
                  <a:pt x="166115" y="16763"/>
                </a:lnTo>
                <a:close/>
              </a:path>
              <a:path w="281940" h="788035">
                <a:moveTo>
                  <a:pt x="172212" y="20574"/>
                </a:moveTo>
                <a:lnTo>
                  <a:pt x="172212" y="19812"/>
                </a:lnTo>
                <a:lnTo>
                  <a:pt x="170905" y="19158"/>
                </a:lnTo>
                <a:lnTo>
                  <a:pt x="175260" y="18287"/>
                </a:lnTo>
                <a:lnTo>
                  <a:pt x="173735" y="19812"/>
                </a:lnTo>
                <a:lnTo>
                  <a:pt x="172212" y="20574"/>
                </a:lnTo>
                <a:close/>
              </a:path>
              <a:path w="281940" h="788035">
                <a:moveTo>
                  <a:pt x="172212" y="21336"/>
                </a:moveTo>
                <a:lnTo>
                  <a:pt x="175260" y="18287"/>
                </a:lnTo>
                <a:lnTo>
                  <a:pt x="177545" y="18287"/>
                </a:lnTo>
                <a:lnTo>
                  <a:pt x="176783" y="19812"/>
                </a:lnTo>
                <a:lnTo>
                  <a:pt x="172212" y="21336"/>
                </a:lnTo>
                <a:close/>
              </a:path>
              <a:path w="281940" h="788035">
                <a:moveTo>
                  <a:pt x="170688" y="20574"/>
                </a:moveTo>
                <a:lnTo>
                  <a:pt x="169164" y="19812"/>
                </a:lnTo>
                <a:lnTo>
                  <a:pt x="167639" y="19812"/>
                </a:lnTo>
                <a:lnTo>
                  <a:pt x="170905" y="19158"/>
                </a:lnTo>
                <a:lnTo>
                  <a:pt x="172212" y="19812"/>
                </a:lnTo>
                <a:lnTo>
                  <a:pt x="170688" y="20574"/>
                </a:lnTo>
                <a:close/>
              </a:path>
              <a:path w="281940" h="788035">
                <a:moveTo>
                  <a:pt x="169164" y="21336"/>
                </a:moveTo>
                <a:lnTo>
                  <a:pt x="160020" y="21336"/>
                </a:lnTo>
                <a:lnTo>
                  <a:pt x="161543" y="19812"/>
                </a:lnTo>
                <a:lnTo>
                  <a:pt x="169164" y="19812"/>
                </a:lnTo>
                <a:lnTo>
                  <a:pt x="170688" y="20574"/>
                </a:lnTo>
                <a:lnTo>
                  <a:pt x="169164" y="21336"/>
                </a:lnTo>
                <a:close/>
              </a:path>
              <a:path w="281940" h="788035">
                <a:moveTo>
                  <a:pt x="171450" y="20955"/>
                </a:moveTo>
                <a:lnTo>
                  <a:pt x="170688" y="20574"/>
                </a:lnTo>
                <a:lnTo>
                  <a:pt x="172212" y="19812"/>
                </a:lnTo>
                <a:lnTo>
                  <a:pt x="172211" y="20574"/>
                </a:lnTo>
                <a:lnTo>
                  <a:pt x="171450" y="20955"/>
                </a:lnTo>
                <a:close/>
              </a:path>
              <a:path w="281940" h="788035">
                <a:moveTo>
                  <a:pt x="172212" y="21336"/>
                </a:moveTo>
                <a:lnTo>
                  <a:pt x="172212" y="20574"/>
                </a:lnTo>
                <a:lnTo>
                  <a:pt x="173735" y="19812"/>
                </a:lnTo>
                <a:lnTo>
                  <a:pt x="172212" y="21336"/>
                </a:lnTo>
                <a:close/>
              </a:path>
              <a:path w="281940" h="788035">
                <a:moveTo>
                  <a:pt x="172212" y="21336"/>
                </a:moveTo>
                <a:lnTo>
                  <a:pt x="171450" y="20955"/>
                </a:lnTo>
                <a:lnTo>
                  <a:pt x="172212" y="20574"/>
                </a:lnTo>
                <a:lnTo>
                  <a:pt x="172212" y="21336"/>
                </a:lnTo>
                <a:close/>
              </a:path>
              <a:path w="281940" h="788035">
                <a:moveTo>
                  <a:pt x="167640" y="22859"/>
                </a:moveTo>
                <a:lnTo>
                  <a:pt x="169164" y="21335"/>
                </a:lnTo>
                <a:lnTo>
                  <a:pt x="170688" y="20574"/>
                </a:lnTo>
                <a:lnTo>
                  <a:pt x="171450" y="20955"/>
                </a:lnTo>
                <a:lnTo>
                  <a:pt x="167640" y="22859"/>
                </a:lnTo>
                <a:close/>
              </a:path>
              <a:path w="281940" h="788035">
                <a:moveTo>
                  <a:pt x="147828" y="39624"/>
                </a:moveTo>
                <a:lnTo>
                  <a:pt x="147828" y="38100"/>
                </a:lnTo>
                <a:lnTo>
                  <a:pt x="149352" y="36575"/>
                </a:lnTo>
                <a:lnTo>
                  <a:pt x="152400" y="32004"/>
                </a:lnTo>
                <a:lnTo>
                  <a:pt x="155447" y="28955"/>
                </a:lnTo>
                <a:lnTo>
                  <a:pt x="158496" y="22859"/>
                </a:lnTo>
                <a:lnTo>
                  <a:pt x="160020" y="21335"/>
                </a:lnTo>
                <a:lnTo>
                  <a:pt x="169164" y="21336"/>
                </a:lnTo>
                <a:lnTo>
                  <a:pt x="164591" y="25908"/>
                </a:lnTo>
                <a:lnTo>
                  <a:pt x="161543" y="25908"/>
                </a:lnTo>
                <a:lnTo>
                  <a:pt x="155447" y="32004"/>
                </a:lnTo>
                <a:lnTo>
                  <a:pt x="152400" y="36575"/>
                </a:lnTo>
                <a:lnTo>
                  <a:pt x="147828" y="39624"/>
                </a:lnTo>
                <a:close/>
              </a:path>
              <a:path w="281940" h="788035">
                <a:moveTo>
                  <a:pt x="164591" y="27432"/>
                </a:moveTo>
                <a:lnTo>
                  <a:pt x="161543" y="27432"/>
                </a:lnTo>
                <a:lnTo>
                  <a:pt x="164591" y="25908"/>
                </a:lnTo>
                <a:lnTo>
                  <a:pt x="167640" y="22859"/>
                </a:lnTo>
                <a:lnTo>
                  <a:pt x="170687" y="21336"/>
                </a:lnTo>
                <a:lnTo>
                  <a:pt x="164591" y="27432"/>
                </a:lnTo>
                <a:close/>
              </a:path>
              <a:path w="281940" h="788035">
                <a:moveTo>
                  <a:pt x="167640" y="22859"/>
                </a:moveTo>
                <a:close/>
              </a:path>
              <a:path w="281940" h="788035">
                <a:moveTo>
                  <a:pt x="166116" y="25908"/>
                </a:moveTo>
                <a:lnTo>
                  <a:pt x="167639" y="24383"/>
                </a:lnTo>
                <a:lnTo>
                  <a:pt x="166116" y="25908"/>
                </a:lnTo>
                <a:close/>
              </a:path>
              <a:path w="281940" h="788035">
                <a:moveTo>
                  <a:pt x="152400" y="42671"/>
                </a:moveTo>
                <a:lnTo>
                  <a:pt x="149352" y="42671"/>
                </a:lnTo>
                <a:lnTo>
                  <a:pt x="149352" y="41147"/>
                </a:lnTo>
                <a:lnTo>
                  <a:pt x="147828" y="39624"/>
                </a:lnTo>
                <a:lnTo>
                  <a:pt x="152400" y="36575"/>
                </a:lnTo>
                <a:lnTo>
                  <a:pt x="155447" y="32004"/>
                </a:lnTo>
                <a:lnTo>
                  <a:pt x="161543" y="25908"/>
                </a:lnTo>
                <a:lnTo>
                  <a:pt x="161543" y="27432"/>
                </a:lnTo>
                <a:lnTo>
                  <a:pt x="165607" y="27432"/>
                </a:lnTo>
                <a:lnTo>
                  <a:pt x="164591" y="30479"/>
                </a:lnTo>
                <a:lnTo>
                  <a:pt x="163068" y="30479"/>
                </a:lnTo>
                <a:lnTo>
                  <a:pt x="161543" y="33528"/>
                </a:lnTo>
                <a:lnTo>
                  <a:pt x="160020" y="35051"/>
                </a:lnTo>
                <a:lnTo>
                  <a:pt x="158495" y="38100"/>
                </a:lnTo>
                <a:lnTo>
                  <a:pt x="156972" y="38100"/>
                </a:lnTo>
                <a:lnTo>
                  <a:pt x="152400" y="42671"/>
                </a:lnTo>
                <a:close/>
              </a:path>
              <a:path w="281940" h="788035">
                <a:moveTo>
                  <a:pt x="161543" y="27432"/>
                </a:moveTo>
                <a:lnTo>
                  <a:pt x="161543" y="25908"/>
                </a:lnTo>
                <a:lnTo>
                  <a:pt x="164591" y="25908"/>
                </a:lnTo>
                <a:lnTo>
                  <a:pt x="161543" y="27432"/>
                </a:lnTo>
                <a:close/>
              </a:path>
              <a:path w="281940" h="788035">
                <a:moveTo>
                  <a:pt x="165607" y="27432"/>
                </a:moveTo>
                <a:lnTo>
                  <a:pt x="164591" y="27432"/>
                </a:lnTo>
                <a:lnTo>
                  <a:pt x="166116" y="25908"/>
                </a:lnTo>
                <a:lnTo>
                  <a:pt x="165607" y="27432"/>
                </a:lnTo>
                <a:close/>
              </a:path>
              <a:path w="281940" h="788035">
                <a:moveTo>
                  <a:pt x="121920" y="82296"/>
                </a:moveTo>
                <a:lnTo>
                  <a:pt x="121920" y="80771"/>
                </a:lnTo>
                <a:lnTo>
                  <a:pt x="122529" y="80771"/>
                </a:lnTo>
                <a:lnTo>
                  <a:pt x="121920" y="82296"/>
                </a:lnTo>
                <a:close/>
              </a:path>
              <a:path w="281940" h="788035">
                <a:moveTo>
                  <a:pt x="117347" y="89916"/>
                </a:moveTo>
                <a:lnTo>
                  <a:pt x="117347" y="88391"/>
                </a:lnTo>
                <a:lnTo>
                  <a:pt x="118110" y="88391"/>
                </a:lnTo>
                <a:lnTo>
                  <a:pt x="117347" y="89916"/>
                </a:lnTo>
                <a:close/>
              </a:path>
              <a:path w="281940" h="788035">
                <a:moveTo>
                  <a:pt x="104502" y="126491"/>
                </a:moveTo>
                <a:lnTo>
                  <a:pt x="103632" y="126491"/>
                </a:lnTo>
                <a:lnTo>
                  <a:pt x="105156" y="124967"/>
                </a:lnTo>
                <a:lnTo>
                  <a:pt x="104502" y="126491"/>
                </a:lnTo>
                <a:close/>
              </a:path>
              <a:path w="281940" h="788035">
                <a:moveTo>
                  <a:pt x="89916" y="166116"/>
                </a:moveTo>
                <a:lnTo>
                  <a:pt x="89916" y="164591"/>
                </a:lnTo>
                <a:lnTo>
                  <a:pt x="90351" y="164591"/>
                </a:lnTo>
                <a:lnTo>
                  <a:pt x="89916" y="166116"/>
                </a:lnTo>
                <a:close/>
              </a:path>
              <a:path w="281940" h="788035">
                <a:moveTo>
                  <a:pt x="39115" y="292608"/>
                </a:moveTo>
                <a:lnTo>
                  <a:pt x="15239" y="292608"/>
                </a:lnTo>
                <a:lnTo>
                  <a:pt x="19812" y="278891"/>
                </a:lnTo>
                <a:lnTo>
                  <a:pt x="24383" y="266700"/>
                </a:lnTo>
                <a:lnTo>
                  <a:pt x="30480" y="252983"/>
                </a:lnTo>
                <a:lnTo>
                  <a:pt x="30480" y="251459"/>
                </a:lnTo>
                <a:lnTo>
                  <a:pt x="36576" y="239267"/>
                </a:lnTo>
                <a:lnTo>
                  <a:pt x="41147" y="227075"/>
                </a:lnTo>
                <a:lnTo>
                  <a:pt x="47243" y="213359"/>
                </a:lnTo>
                <a:lnTo>
                  <a:pt x="51816" y="202691"/>
                </a:lnTo>
                <a:lnTo>
                  <a:pt x="56387" y="190500"/>
                </a:lnTo>
                <a:lnTo>
                  <a:pt x="56387" y="192024"/>
                </a:lnTo>
                <a:lnTo>
                  <a:pt x="80581" y="192024"/>
                </a:lnTo>
                <a:lnTo>
                  <a:pt x="77724" y="199643"/>
                </a:lnTo>
                <a:lnTo>
                  <a:pt x="71628" y="211836"/>
                </a:lnTo>
                <a:lnTo>
                  <a:pt x="72389" y="211836"/>
                </a:lnTo>
                <a:lnTo>
                  <a:pt x="67056" y="222504"/>
                </a:lnTo>
                <a:lnTo>
                  <a:pt x="62483" y="234696"/>
                </a:lnTo>
                <a:lnTo>
                  <a:pt x="56387" y="248411"/>
                </a:lnTo>
                <a:lnTo>
                  <a:pt x="50291" y="260603"/>
                </a:lnTo>
                <a:lnTo>
                  <a:pt x="45720" y="274319"/>
                </a:lnTo>
                <a:lnTo>
                  <a:pt x="41147" y="286511"/>
                </a:lnTo>
                <a:lnTo>
                  <a:pt x="39115" y="292608"/>
                </a:lnTo>
                <a:close/>
              </a:path>
              <a:path w="281940" h="788035">
                <a:moveTo>
                  <a:pt x="72389" y="211836"/>
                </a:moveTo>
                <a:lnTo>
                  <a:pt x="71628" y="211836"/>
                </a:lnTo>
                <a:lnTo>
                  <a:pt x="73152" y="210312"/>
                </a:lnTo>
                <a:lnTo>
                  <a:pt x="72389" y="211836"/>
                </a:lnTo>
                <a:close/>
              </a:path>
              <a:path w="281940" h="788035">
                <a:moveTo>
                  <a:pt x="274320" y="787908"/>
                </a:moveTo>
                <a:lnTo>
                  <a:pt x="271272" y="786384"/>
                </a:lnTo>
                <a:lnTo>
                  <a:pt x="249935" y="780288"/>
                </a:lnTo>
                <a:lnTo>
                  <a:pt x="246887" y="778764"/>
                </a:lnTo>
                <a:lnTo>
                  <a:pt x="227076" y="768095"/>
                </a:lnTo>
                <a:lnTo>
                  <a:pt x="207264" y="754380"/>
                </a:lnTo>
                <a:lnTo>
                  <a:pt x="205739" y="754380"/>
                </a:lnTo>
                <a:lnTo>
                  <a:pt x="185928" y="739140"/>
                </a:lnTo>
                <a:lnTo>
                  <a:pt x="164591" y="720851"/>
                </a:lnTo>
                <a:lnTo>
                  <a:pt x="150876" y="707135"/>
                </a:lnTo>
                <a:lnTo>
                  <a:pt x="149352" y="707135"/>
                </a:lnTo>
                <a:lnTo>
                  <a:pt x="137160" y="691895"/>
                </a:lnTo>
                <a:lnTo>
                  <a:pt x="123443" y="679703"/>
                </a:lnTo>
                <a:lnTo>
                  <a:pt x="123443" y="678180"/>
                </a:lnTo>
                <a:lnTo>
                  <a:pt x="111252" y="664464"/>
                </a:lnTo>
                <a:lnTo>
                  <a:pt x="99060" y="649224"/>
                </a:lnTo>
                <a:lnTo>
                  <a:pt x="77724" y="618743"/>
                </a:lnTo>
                <a:lnTo>
                  <a:pt x="68580" y="603503"/>
                </a:lnTo>
                <a:lnTo>
                  <a:pt x="67056" y="603503"/>
                </a:lnTo>
                <a:lnTo>
                  <a:pt x="59435" y="589788"/>
                </a:lnTo>
                <a:lnTo>
                  <a:pt x="57912" y="588264"/>
                </a:lnTo>
                <a:lnTo>
                  <a:pt x="50291" y="573024"/>
                </a:lnTo>
                <a:lnTo>
                  <a:pt x="44195" y="557783"/>
                </a:lnTo>
                <a:lnTo>
                  <a:pt x="38100" y="541019"/>
                </a:lnTo>
                <a:lnTo>
                  <a:pt x="25908" y="510540"/>
                </a:lnTo>
                <a:lnTo>
                  <a:pt x="12191" y="464819"/>
                </a:lnTo>
                <a:lnTo>
                  <a:pt x="9143" y="451103"/>
                </a:lnTo>
                <a:lnTo>
                  <a:pt x="9143" y="449580"/>
                </a:lnTo>
                <a:lnTo>
                  <a:pt x="6095" y="435864"/>
                </a:lnTo>
                <a:lnTo>
                  <a:pt x="3047" y="419100"/>
                </a:lnTo>
                <a:lnTo>
                  <a:pt x="1524" y="403859"/>
                </a:lnTo>
                <a:lnTo>
                  <a:pt x="1524" y="402335"/>
                </a:lnTo>
                <a:lnTo>
                  <a:pt x="0" y="388619"/>
                </a:lnTo>
                <a:lnTo>
                  <a:pt x="0" y="387095"/>
                </a:lnTo>
                <a:lnTo>
                  <a:pt x="1524" y="373380"/>
                </a:lnTo>
                <a:lnTo>
                  <a:pt x="1524" y="359664"/>
                </a:lnTo>
                <a:lnTo>
                  <a:pt x="3047" y="347472"/>
                </a:lnTo>
                <a:lnTo>
                  <a:pt x="4572" y="333756"/>
                </a:lnTo>
                <a:lnTo>
                  <a:pt x="4572" y="332232"/>
                </a:lnTo>
                <a:lnTo>
                  <a:pt x="6095" y="320040"/>
                </a:lnTo>
                <a:lnTo>
                  <a:pt x="7620" y="318516"/>
                </a:lnTo>
                <a:lnTo>
                  <a:pt x="10668" y="304800"/>
                </a:lnTo>
                <a:lnTo>
                  <a:pt x="10668" y="303275"/>
                </a:lnTo>
                <a:lnTo>
                  <a:pt x="15239" y="291083"/>
                </a:lnTo>
                <a:lnTo>
                  <a:pt x="15239" y="292608"/>
                </a:lnTo>
                <a:lnTo>
                  <a:pt x="39115" y="292608"/>
                </a:lnTo>
                <a:lnTo>
                  <a:pt x="36576" y="300227"/>
                </a:lnTo>
                <a:lnTo>
                  <a:pt x="32575" y="310895"/>
                </a:lnTo>
                <a:lnTo>
                  <a:pt x="32004" y="310895"/>
                </a:lnTo>
                <a:lnTo>
                  <a:pt x="29294" y="323088"/>
                </a:lnTo>
                <a:lnTo>
                  <a:pt x="28956" y="323088"/>
                </a:lnTo>
                <a:lnTo>
                  <a:pt x="27601" y="335280"/>
                </a:lnTo>
                <a:lnTo>
                  <a:pt x="27432" y="335280"/>
                </a:lnTo>
                <a:lnTo>
                  <a:pt x="25908" y="348995"/>
                </a:lnTo>
                <a:lnTo>
                  <a:pt x="24383" y="361188"/>
                </a:lnTo>
                <a:lnTo>
                  <a:pt x="24383" y="402335"/>
                </a:lnTo>
                <a:lnTo>
                  <a:pt x="24536" y="402335"/>
                </a:lnTo>
                <a:lnTo>
                  <a:pt x="25908" y="416051"/>
                </a:lnTo>
                <a:lnTo>
                  <a:pt x="28956" y="431292"/>
                </a:lnTo>
                <a:lnTo>
                  <a:pt x="32004" y="445008"/>
                </a:lnTo>
                <a:lnTo>
                  <a:pt x="30480" y="445008"/>
                </a:lnTo>
                <a:lnTo>
                  <a:pt x="35052" y="460248"/>
                </a:lnTo>
                <a:lnTo>
                  <a:pt x="35356" y="460248"/>
                </a:lnTo>
                <a:lnTo>
                  <a:pt x="38100" y="473964"/>
                </a:lnTo>
                <a:lnTo>
                  <a:pt x="43586" y="487680"/>
                </a:lnTo>
                <a:lnTo>
                  <a:pt x="42672" y="487680"/>
                </a:lnTo>
                <a:lnTo>
                  <a:pt x="48768" y="502919"/>
                </a:lnTo>
                <a:lnTo>
                  <a:pt x="53339" y="518159"/>
                </a:lnTo>
                <a:lnTo>
                  <a:pt x="71628" y="563880"/>
                </a:lnTo>
                <a:lnTo>
                  <a:pt x="72390" y="563880"/>
                </a:lnTo>
                <a:lnTo>
                  <a:pt x="79247" y="577595"/>
                </a:lnTo>
                <a:lnTo>
                  <a:pt x="97535" y="605027"/>
                </a:lnTo>
                <a:lnTo>
                  <a:pt x="108204" y="620267"/>
                </a:lnTo>
                <a:lnTo>
                  <a:pt x="106680" y="620267"/>
                </a:lnTo>
                <a:lnTo>
                  <a:pt x="117652" y="633983"/>
                </a:lnTo>
                <a:lnTo>
                  <a:pt x="117347" y="633983"/>
                </a:lnTo>
                <a:lnTo>
                  <a:pt x="129539" y="649224"/>
                </a:lnTo>
                <a:lnTo>
                  <a:pt x="153924" y="676656"/>
                </a:lnTo>
                <a:lnTo>
                  <a:pt x="167639" y="690372"/>
                </a:lnTo>
                <a:lnTo>
                  <a:pt x="167809" y="690372"/>
                </a:lnTo>
                <a:lnTo>
                  <a:pt x="181356" y="702564"/>
                </a:lnTo>
                <a:lnTo>
                  <a:pt x="201168" y="720851"/>
                </a:lnTo>
                <a:lnTo>
                  <a:pt x="202969" y="720851"/>
                </a:lnTo>
                <a:lnTo>
                  <a:pt x="220980" y="736092"/>
                </a:lnTo>
                <a:lnTo>
                  <a:pt x="223012" y="736092"/>
                </a:lnTo>
                <a:lnTo>
                  <a:pt x="239268" y="748284"/>
                </a:lnTo>
                <a:lnTo>
                  <a:pt x="257556" y="758951"/>
                </a:lnTo>
                <a:lnTo>
                  <a:pt x="259080" y="760475"/>
                </a:lnTo>
                <a:lnTo>
                  <a:pt x="277368" y="772667"/>
                </a:lnTo>
                <a:lnTo>
                  <a:pt x="280416" y="774192"/>
                </a:lnTo>
                <a:lnTo>
                  <a:pt x="281939" y="778764"/>
                </a:lnTo>
                <a:lnTo>
                  <a:pt x="278891" y="784859"/>
                </a:lnTo>
                <a:lnTo>
                  <a:pt x="274320" y="787908"/>
                </a:lnTo>
                <a:close/>
              </a:path>
              <a:path w="281940" h="788035">
                <a:moveTo>
                  <a:pt x="32004" y="312419"/>
                </a:moveTo>
                <a:lnTo>
                  <a:pt x="32004" y="310895"/>
                </a:lnTo>
                <a:lnTo>
                  <a:pt x="32575" y="310895"/>
                </a:lnTo>
                <a:lnTo>
                  <a:pt x="32004" y="312419"/>
                </a:lnTo>
                <a:close/>
              </a:path>
              <a:path w="281940" h="788035">
                <a:moveTo>
                  <a:pt x="28956" y="324611"/>
                </a:moveTo>
                <a:lnTo>
                  <a:pt x="28956" y="323088"/>
                </a:lnTo>
                <a:lnTo>
                  <a:pt x="29294" y="323088"/>
                </a:lnTo>
                <a:lnTo>
                  <a:pt x="28956" y="324611"/>
                </a:lnTo>
                <a:close/>
              </a:path>
              <a:path w="281940" h="788035">
                <a:moveTo>
                  <a:pt x="27432" y="336803"/>
                </a:moveTo>
                <a:lnTo>
                  <a:pt x="27432" y="335280"/>
                </a:lnTo>
                <a:lnTo>
                  <a:pt x="27601" y="335280"/>
                </a:lnTo>
                <a:lnTo>
                  <a:pt x="27432" y="336803"/>
                </a:lnTo>
                <a:close/>
              </a:path>
              <a:path w="281940" h="788035">
                <a:moveTo>
                  <a:pt x="24536" y="402335"/>
                </a:moveTo>
                <a:lnTo>
                  <a:pt x="24383" y="402335"/>
                </a:lnTo>
                <a:lnTo>
                  <a:pt x="24383" y="400811"/>
                </a:lnTo>
                <a:lnTo>
                  <a:pt x="24536" y="402335"/>
                </a:lnTo>
                <a:close/>
              </a:path>
              <a:path w="281940" h="788035">
                <a:moveTo>
                  <a:pt x="35356" y="460248"/>
                </a:moveTo>
                <a:lnTo>
                  <a:pt x="35052" y="460248"/>
                </a:lnTo>
                <a:lnTo>
                  <a:pt x="35052" y="458724"/>
                </a:lnTo>
                <a:lnTo>
                  <a:pt x="35356" y="460248"/>
                </a:lnTo>
                <a:close/>
              </a:path>
              <a:path w="281940" h="788035">
                <a:moveTo>
                  <a:pt x="44195" y="489203"/>
                </a:moveTo>
                <a:lnTo>
                  <a:pt x="42672" y="487680"/>
                </a:lnTo>
                <a:lnTo>
                  <a:pt x="43586" y="487680"/>
                </a:lnTo>
                <a:lnTo>
                  <a:pt x="44195" y="489203"/>
                </a:lnTo>
                <a:close/>
              </a:path>
              <a:path w="281940" h="788035">
                <a:moveTo>
                  <a:pt x="72390" y="563880"/>
                </a:moveTo>
                <a:lnTo>
                  <a:pt x="71628" y="563880"/>
                </a:lnTo>
                <a:lnTo>
                  <a:pt x="71628" y="562356"/>
                </a:lnTo>
                <a:lnTo>
                  <a:pt x="72390" y="563880"/>
                </a:lnTo>
                <a:close/>
              </a:path>
              <a:path w="281940" h="788035">
                <a:moveTo>
                  <a:pt x="118872" y="635508"/>
                </a:moveTo>
                <a:lnTo>
                  <a:pt x="117347" y="633983"/>
                </a:lnTo>
                <a:lnTo>
                  <a:pt x="117652" y="633983"/>
                </a:lnTo>
                <a:lnTo>
                  <a:pt x="118872" y="635508"/>
                </a:lnTo>
                <a:close/>
              </a:path>
              <a:path w="281940" h="788035">
                <a:moveTo>
                  <a:pt x="167809" y="690372"/>
                </a:moveTo>
                <a:lnTo>
                  <a:pt x="167639" y="690372"/>
                </a:lnTo>
                <a:lnTo>
                  <a:pt x="166116" y="688848"/>
                </a:lnTo>
                <a:lnTo>
                  <a:pt x="167809" y="690372"/>
                </a:lnTo>
                <a:close/>
              </a:path>
              <a:path w="281940" h="788035">
                <a:moveTo>
                  <a:pt x="202969" y="720851"/>
                </a:moveTo>
                <a:lnTo>
                  <a:pt x="201168" y="720851"/>
                </a:lnTo>
                <a:lnTo>
                  <a:pt x="201168" y="719327"/>
                </a:lnTo>
                <a:lnTo>
                  <a:pt x="202969" y="720851"/>
                </a:lnTo>
                <a:close/>
              </a:path>
              <a:path w="281940" h="788035">
                <a:moveTo>
                  <a:pt x="223012" y="736092"/>
                </a:moveTo>
                <a:lnTo>
                  <a:pt x="220980" y="736092"/>
                </a:lnTo>
                <a:lnTo>
                  <a:pt x="220980" y="734567"/>
                </a:lnTo>
                <a:lnTo>
                  <a:pt x="223012" y="7360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59708" y="2188464"/>
            <a:ext cx="230504" cy="757555"/>
          </a:xfrm>
          <a:custGeom>
            <a:avLst/>
            <a:gdLst/>
            <a:ahLst/>
            <a:cxnLst/>
            <a:rect l="l" t="t" r="r" b="b"/>
            <a:pathLst>
              <a:path w="230504" h="757555">
                <a:moveTo>
                  <a:pt x="99059" y="80772"/>
                </a:moveTo>
                <a:lnTo>
                  <a:pt x="94488" y="71628"/>
                </a:lnTo>
                <a:lnTo>
                  <a:pt x="89916" y="65532"/>
                </a:lnTo>
                <a:lnTo>
                  <a:pt x="89916" y="64008"/>
                </a:lnTo>
                <a:lnTo>
                  <a:pt x="85343" y="57912"/>
                </a:lnTo>
                <a:lnTo>
                  <a:pt x="79248" y="45720"/>
                </a:lnTo>
                <a:lnTo>
                  <a:pt x="76200" y="41148"/>
                </a:lnTo>
                <a:lnTo>
                  <a:pt x="73151" y="38100"/>
                </a:lnTo>
                <a:lnTo>
                  <a:pt x="73151" y="36576"/>
                </a:lnTo>
                <a:lnTo>
                  <a:pt x="71627" y="33528"/>
                </a:lnTo>
                <a:lnTo>
                  <a:pt x="71627" y="32004"/>
                </a:lnTo>
                <a:lnTo>
                  <a:pt x="68580" y="28956"/>
                </a:lnTo>
                <a:lnTo>
                  <a:pt x="67056" y="24384"/>
                </a:lnTo>
                <a:lnTo>
                  <a:pt x="65532" y="22860"/>
                </a:lnTo>
                <a:lnTo>
                  <a:pt x="65532" y="21336"/>
                </a:lnTo>
                <a:lnTo>
                  <a:pt x="64008" y="18287"/>
                </a:lnTo>
                <a:lnTo>
                  <a:pt x="64008" y="15240"/>
                </a:lnTo>
                <a:lnTo>
                  <a:pt x="62483" y="13716"/>
                </a:lnTo>
                <a:lnTo>
                  <a:pt x="62483" y="12191"/>
                </a:lnTo>
                <a:lnTo>
                  <a:pt x="60959" y="9144"/>
                </a:lnTo>
                <a:lnTo>
                  <a:pt x="60959" y="4572"/>
                </a:lnTo>
                <a:lnTo>
                  <a:pt x="64008" y="3048"/>
                </a:lnTo>
                <a:lnTo>
                  <a:pt x="67056" y="0"/>
                </a:lnTo>
                <a:lnTo>
                  <a:pt x="71627" y="1524"/>
                </a:lnTo>
                <a:lnTo>
                  <a:pt x="74675" y="3048"/>
                </a:lnTo>
                <a:lnTo>
                  <a:pt x="76200" y="4572"/>
                </a:lnTo>
                <a:lnTo>
                  <a:pt x="76200" y="6095"/>
                </a:lnTo>
                <a:lnTo>
                  <a:pt x="80772" y="10668"/>
                </a:lnTo>
                <a:lnTo>
                  <a:pt x="80772" y="12191"/>
                </a:lnTo>
                <a:lnTo>
                  <a:pt x="82295" y="13716"/>
                </a:lnTo>
                <a:lnTo>
                  <a:pt x="83819" y="16764"/>
                </a:lnTo>
                <a:lnTo>
                  <a:pt x="85343" y="21336"/>
                </a:lnTo>
                <a:lnTo>
                  <a:pt x="85851" y="21336"/>
                </a:lnTo>
                <a:lnTo>
                  <a:pt x="86867" y="24384"/>
                </a:lnTo>
                <a:lnTo>
                  <a:pt x="89916" y="27432"/>
                </a:lnTo>
                <a:lnTo>
                  <a:pt x="91440" y="30480"/>
                </a:lnTo>
                <a:lnTo>
                  <a:pt x="92964" y="32004"/>
                </a:lnTo>
                <a:lnTo>
                  <a:pt x="99059" y="41148"/>
                </a:lnTo>
                <a:lnTo>
                  <a:pt x="99059" y="42672"/>
                </a:lnTo>
                <a:lnTo>
                  <a:pt x="102108" y="48768"/>
                </a:lnTo>
                <a:lnTo>
                  <a:pt x="103022" y="48768"/>
                </a:lnTo>
                <a:lnTo>
                  <a:pt x="106680" y="54864"/>
                </a:lnTo>
                <a:lnTo>
                  <a:pt x="111251" y="60960"/>
                </a:lnTo>
                <a:lnTo>
                  <a:pt x="115824" y="68580"/>
                </a:lnTo>
                <a:lnTo>
                  <a:pt x="117348" y="70104"/>
                </a:lnTo>
                <a:lnTo>
                  <a:pt x="121919" y="79248"/>
                </a:lnTo>
                <a:lnTo>
                  <a:pt x="99059" y="79248"/>
                </a:lnTo>
                <a:lnTo>
                  <a:pt x="99059" y="80772"/>
                </a:lnTo>
                <a:close/>
              </a:path>
              <a:path w="230504" h="757555">
                <a:moveTo>
                  <a:pt x="85851" y="21336"/>
                </a:moveTo>
                <a:lnTo>
                  <a:pt x="85343" y="21336"/>
                </a:lnTo>
                <a:lnTo>
                  <a:pt x="85343" y="19812"/>
                </a:lnTo>
                <a:lnTo>
                  <a:pt x="85851" y="21336"/>
                </a:lnTo>
                <a:close/>
              </a:path>
              <a:path w="230504" h="757555">
                <a:moveTo>
                  <a:pt x="103022" y="48768"/>
                </a:moveTo>
                <a:lnTo>
                  <a:pt x="102108" y="48768"/>
                </a:lnTo>
                <a:lnTo>
                  <a:pt x="102108" y="47244"/>
                </a:lnTo>
                <a:lnTo>
                  <a:pt x="103022" y="48768"/>
                </a:lnTo>
                <a:close/>
              </a:path>
              <a:path w="230504" h="757555">
                <a:moveTo>
                  <a:pt x="150875" y="172212"/>
                </a:moveTo>
                <a:lnTo>
                  <a:pt x="144780" y="158495"/>
                </a:lnTo>
                <a:lnTo>
                  <a:pt x="137159" y="146304"/>
                </a:lnTo>
                <a:lnTo>
                  <a:pt x="131064" y="134112"/>
                </a:lnTo>
                <a:lnTo>
                  <a:pt x="123443" y="121920"/>
                </a:lnTo>
                <a:lnTo>
                  <a:pt x="117348" y="109728"/>
                </a:lnTo>
                <a:lnTo>
                  <a:pt x="109727" y="99060"/>
                </a:lnTo>
                <a:lnTo>
                  <a:pt x="105156" y="88391"/>
                </a:lnTo>
                <a:lnTo>
                  <a:pt x="99059" y="79248"/>
                </a:lnTo>
                <a:lnTo>
                  <a:pt x="121919" y="79248"/>
                </a:lnTo>
                <a:lnTo>
                  <a:pt x="128016" y="88391"/>
                </a:lnTo>
                <a:lnTo>
                  <a:pt x="134111" y="99060"/>
                </a:lnTo>
                <a:lnTo>
                  <a:pt x="149351" y="123444"/>
                </a:lnTo>
                <a:lnTo>
                  <a:pt x="147827" y="123444"/>
                </a:lnTo>
                <a:lnTo>
                  <a:pt x="163067" y="147828"/>
                </a:lnTo>
                <a:lnTo>
                  <a:pt x="169164" y="161544"/>
                </a:lnTo>
                <a:lnTo>
                  <a:pt x="170688" y="163068"/>
                </a:lnTo>
                <a:lnTo>
                  <a:pt x="174074" y="170687"/>
                </a:lnTo>
                <a:lnTo>
                  <a:pt x="150875" y="170687"/>
                </a:lnTo>
                <a:lnTo>
                  <a:pt x="150875" y="172212"/>
                </a:lnTo>
                <a:close/>
              </a:path>
              <a:path w="230504" h="757555">
                <a:moveTo>
                  <a:pt x="204216" y="353568"/>
                </a:moveTo>
                <a:lnTo>
                  <a:pt x="202691" y="336804"/>
                </a:lnTo>
                <a:lnTo>
                  <a:pt x="199643" y="321563"/>
                </a:lnTo>
                <a:lnTo>
                  <a:pt x="196595" y="304800"/>
                </a:lnTo>
                <a:lnTo>
                  <a:pt x="193548" y="289560"/>
                </a:lnTo>
                <a:lnTo>
                  <a:pt x="188975" y="274320"/>
                </a:lnTo>
                <a:lnTo>
                  <a:pt x="182880" y="259079"/>
                </a:lnTo>
                <a:lnTo>
                  <a:pt x="178308" y="243840"/>
                </a:lnTo>
                <a:lnTo>
                  <a:pt x="172211" y="228600"/>
                </a:lnTo>
                <a:lnTo>
                  <a:pt x="167640" y="213360"/>
                </a:lnTo>
                <a:lnTo>
                  <a:pt x="161543" y="199644"/>
                </a:lnTo>
                <a:lnTo>
                  <a:pt x="156972" y="184404"/>
                </a:lnTo>
                <a:lnTo>
                  <a:pt x="150875" y="170687"/>
                </a:lnTo>
                <a:lnTo>
                  <a:pt x="174074" y="170687"/>
                </a:lnTo>
                <a:lnTo>
                  <a:pt x="176783" y="176784"/>
                </a:lnTo>
                <a:lnTo>
                  <a:pt x="182880" y="192024"/>
                </a:lnTo>
                <a:lnTo>
                  <a:pt x="187451" y="205740"/>
                </a:lnTo>
                <a:lnTo>
                  <a:pt x="193548" y="220980"/>
                </a:lnTo>
                <a:lnTo>
                  <a:pt x="198119" y="236220"/>
                </a:lnTo>
                <a:lnTo>
                  <a:pt x="204216" y="251460"/>
                </a:lnTo>
                <a:lnTo>
                  <a:pt x="204216" y="252984"/>
                </a:lnTo>
                <a:lnTo>
                  <a:pt x="208788" y="268224"/>
                </a:lnTo>
                <a:lnTo>
                  <a:pt x="214883" y="283463"/>
                </a:lnTo>
                <a:lnTo>
                  <a:pt x="214883" y="284987"/>
                </a:lnTo>
                <a:lnTo>
                  <a:pt x="217932" y="300228"/>
                </a:lnTo>
                <a:lnTo>
                  <a:pt x="224027" y="333755"/>
                </a:lnTo>
                <a:lnTo>
                  <a:pt x="225690" y="352044"/>
                </a:lnTo>
                <a:lnTo>
                  <a:pt x="204216" y="352044"/>
                </a:lnTo>
                <a:lnTo>
                  <a:pt x="204216" y="353568"/>
                </a:lnTo>
                <a:close/>
              </a:path>
              <a:path w="230504" h="757555">
                <a:moveTo>
                  <a:pt x="228600" y="419100"/>
                </a:moveTo>
                <a:lnTo>
                  <a:pt x="207264" y="419100"/>
                </a:lnTo>
                <a:lnTo>
                  <a:pt x="207264" y="385571"/>
                </a:lnTo>
                <a:lnTo>
                  <a:pt x="204216" y="352044"/>
                </a:lnTo>
                <a:lnTo>
                  <a:pt x="225690" y="352044"/>
                </a:lnTo>
                <a:lnTo>
                  <a:pt x="230124" y="400812"/>
                </a:lnTo>
                <a:lnTo>
                  <a:pt x="230124" y="402336"/>
                </a:lnTo>
                <a:lnTo>
                  <a:pt x="228600" y="419100"/>
                </a:lnTo>
                <a:close/>
              </a:path>
              <a:path w="230504" h="757555">
                <a:moveTo>
                  <a:pt x="228600" y="435863"/>
                </a:moveTo>
                <a:lnTo>
                  <a:pt x="205740" y="435863"/>
                </a:lnTo>
                <a:lnTo>
                  <a:pt x="207264" y="417576"/>
                </a:lnTo>
                <a:lnTo>
                  <a:pt x="207264" y="419100"/>
                </a:lnTo>
                <a:lnTo>
                  <a:pt x="228600" y="419100"/>
                </a:lnTo>
                <a:lnTo>
                  <a:pt x="228600" y="435863"/>
                </a:lnTo>
                <a:close/>
              </a:path>
              <a:path w="230504" h="757555">
                <a:moveTo>
                  <a:pt x="226059" y="452628"/>
                </a:moveTo>
                <a:lnTo>
                  <a:pt x="204216" y="452628"/>
                </a:lnTo>
                <a:lnTo>
                  <a:pt x="205740" y="434339"/>
                </a:lnTo>
                <a:lnTo>
                  <a:pt x="205740" y="435863"/>
                </a:lnTo>
                <a:lnTo>
                  <a:pt x="228600" y="435863"/>
                </a:lnTo>
                <a:lnTo>
                  <a:pt x="228600" y="437387"/>
                </a:lnTo>
                <a:lnTo>
                  <a:pt x="226059" y="452628"/>
                </a:lnTo>
                <a:close/>
              </a:path>
              <a:path w="230504" h="757555">
                <a:moveTo>
                  <a:pt x="223265" y="469392"/>
                </a:moveTo>
                <a:lnTo>
                  <a:pt x="201167" y="469392"/>
                </a:lnTo>
                <a:lnTo>
                  <a:pt x="204216" y="451104"/>
                </a:lnTo>
                <a:lnTo>
                  <a:pt x="204216" y="452628"/>
                </a:lnTo>
                <a:lnTo>
                  <a:pt x="226059" y="452628"/>
                </a:lnTo>
                <a:lnTo>
                  <a:pt x="223265" y="469392"/>
                </a:lnTo>
                <a:close/>
              </a:path>
              <a:path w="230504" h="757555">
                <a:moveTo>
                  <a:pt x="215022" y="502920"/>
                </a:moveTo>
                <a:lnTo>
                  <a:pt x="192024" y="502920"/>
                </a:lnTo>
                <a:lnTo>
                  <a:pt x="196595" y="486155"/>
                </a:lnTo>
                <a:lnTo>
                  <a:pt x="201167" y="467868"/>
                </a:lnTo>
                <a:lnTo>
                  <a:pt x="201167" y="469392"/>
                </a:lnTo>
                <a:lnTo>
                  <a:pt x="223265" y="469392"/>
                </a:lnTo>
                <a:lnTo>
                  <a:pt x="222503" y="473963"/>
                </a:lnTo>
                <a:lnTo>
                  <a:pt x="217932" y="492252"/>
                </a:lnTo>
                <a:lnTo>
                  <a:pt x="215022" y="502920"/>
                </a:lnTo>
                <a:close/>
              </a:path>
              <a:path w="230504" h="757555">
                <a:moveTo>
                  <a:pt x="182575" y="579120"/>
                </a:moveTo>
                <a:lnTo>
                  <a:pt x="155448" y="579120"/>
                </a:lnTo>
                <a:lnTo>
                  <a:pt x="164591" y="563879"/>
                </a:lnTo>
                <a:lnTo>
                  <a:pt x="179832" y="533400"/>
                </a:lnTo>
                <a:lnTo>
                  <a:pt x="185927" y="518160"/>
                </a:lnTo>
                <a:lnTo>
                  <a:pt x="192024" y="501396"/>
                </a:lnTo>
                <a:lnTo>
                  <a:pt x="192024" y="502920"/>
                </a:lnTo>
                <a:lnTo>
                  <a:pt x="215022" y="502920"/>
                </a:lnTo>
                <a:lnTo>
                  <a:pt x="213359" y="509016"/>
                </a:lnTo>
                <a:lnTo>
                  <a:pt x="207264" y="525779"/>
                </a:lnTo>
                <a:lnTo>
                  <a:pt x="207264" y="527304"/>
                </a:lnTo>
                <a:lnTo>
                  <a:pt x="201167" y="542544"/>
                </a:lnTo>
                <a:lnTo>
                  <a:pt x="199643" y="544068"/>
                </a:lnTo>
                <a:lnTo>
                  <a:pt x="184403" y="574547"/>
                </a:lnTo>
                <a:lnTo>
                  <a:pt x="184403" y="576071"/>
                </a:lnTo>
                <a:lnTo>
                  <a:pt x="182575" y="579120"/>
                </a:lnTo>
                <a:close/>
              </a:path>
              <a:path w="230504" h="757555">
                <a:moveTo>
                  <a:pt x="135635" y="606552"/>
                </a:moveTo>
                <a:lnTo>
                  <a:pt x="146303" y="592836"/>
                </a:lnTo>
                <a:lnTo>
                  <a:pt x="155448" y="577596"/>
                </a:lnTo>
                <a:lnTo>
                  <a:pt x="155448" y="579120"/>
                </a:lnTo>
                <a:lnTo>
                  <a:pt x="182575" y="579120"/>
                </a:lnTo>
                <a:lnTo>
                  <a:pt x="175259" y="591312"/>
                </a:lnTo>
                <a:lnTo>
                  <a:pt x="166116" y="605028"/>
                </a:lnTo>
                <a:lnTo>
                  <a:pt x="137159" y="605028"/>
                </a:lnTo>
                <a:lnTo>
                  <a:pt x="135635" y="606552"/>
                </a:lnTo>
                <a:close/>
              </a:path>
              <a:path w="230504" h="757555">
                <a:moveTo>
                  <a:pt x="58216" y="728471"/>
                </a:moveTo>
                <a:lnTo>
                  <a:pt x="21335" y="728471"/>
                </a:lnTo>
                <a:lnTo>
                  <a:pt x="30480" y="720852"/>
                </a:lnTo>
                <a:lnTo>
                  <a:pt x="41148" y="711708"/>
                </a:lnTo>
                <a:lnTo>
                  <a:pt x="50291" y="704088"/>
                </a:lnTo>
                <a:lnTo>
                  <a:pt x="48767" y="704088"/>
                </a:lnTo>
                <a:lnTo>
                  <a:pt x="67056" y="688847"/>
                </a:lnTo>
                <a:lnTo>
                  <a:pt x="86867" y="669036"/>
                </a:lnTo>
                <a:lnTo>
                  <a:pt x="96011" y="656844"/>
                </a:lnTo>
                <a:lnTo>
                  <a:pt x="106680" y="644652"/>
                </a:lnTo>
                <a:lnTo>
                  <a:pt x="115824" y="632460"/>
                </a:lnTo>
                <a:lnTo>
                  <a:pt x="137159" y="605028"/>
                </a:lnTo>
                <a:lnTo>
                  <a:pt x="164591" y="605028"/>
                </a:lnTo>
                <a:lnTo>
                  <a:pt x="155448" y="620268"/>
                </a:lnTo>
                <a:lnTo>
                  <a:pt x="144780" y="633984"/>
                </a:lnTo>
                <a:lnTo>
                  <a:pt x="135635" y="646176"/>
                </a:lnTo>
                <a:lnTo>
                  <a:pt x="124967" y="659892"/>
                </a:lnTo>
                <a:lnTo>
                  <a:pt x="114300" y="672084"/>
                </a:lnTo>
                <a:lnTo>
                  <a:pt x="105156" y="684276"/>
                </a:lnTo>
                <a:lnTo>
                  <a:pt x="94488" y="694944"/>
                </a:lnTo>
                <a:lnTo>
                  <a:pt x="94488" y="696468"/>
                </a:lnTo>
                <a:lnTo>
                  <a:pt x="83819" y="705612"/>
                </a:lnTo>
                <a:lnTo>
                  <a:pt x="74675" y="714755"/>
                </a:lnTo>
                <a:lnTo>
                  <a:pt x="58216" y="728471"/>
                </a:lnTo>
                <a:close/>
              </a:path>
              <a:path w="230504" h="757555">
                <a:moveTo>
                  <a:pt x="52831" y="733044"/>
                </a:moveTo>
                <a:lnTo>
                  <a:pt x="15240" y="733044"/>
                </a:lnTo>
                <a:lnTo>
                  <a:pt x="22859" y="726947"/>
                </a:lnTo>
                <a:lnTo>
                  <a:pt x="21335" y="728471"/>
                </a:lnTo>
                <a:lnTo>
                  <a:pt x="58216" y="728471"/>
                </a:lnTo>
                <a:lnTo>
                  <a:pt x="56388" y="729996"/>
                </a:lnTo>
                <a:lnTo>
                  <a:pt x="52831" y="733044"/>
                </a:lnTo>
                <a:close/>
              </a:path>
              <a:path w="230504" h="757555">
                <a:moveTo>
                  <a:pt x="13716" y="757428"/>
                </a:moveTo>
                <a:lnTo>
                  <a:pt x="12191" y="755904"/>
                </a:lnTo>
                <a:lnTo>
                  <a:pt x="6095" y="754379"/>
                </a:lnTo>
                <a:lnTo>
                  <a:pt x="3048" y="754379"/>
                </a:lnTo>
                <a:lnTo>
                  <a:pt x="1524" y="751332"/>
                </a:lnTo>
                <a:lnTo>
                  <a:pt x="0" y="749808"/>
                </a:lnTo>
                <a:lnTo>
                  <a:pt x="0" y="746760"/>
                </a:lnTo>
                <a:lnTo>
                  <a:pt x="1524" y="743712"/>
                </a:lnTo>
                <a:lnTo>
                  <a:pt x="9143" y="736092"/>
                </a:lnTo>
                <a:lnTo>
                  <a:pt x="16764" y="731520"/>
                </a:lnTo>
                <a:lnTo>
                  <a:pt x="15240" y="733044"/>
                </a:lnTo>
                <a:lnTo>
                  <a:pt x="52831" y="733044"/>
                </a:lnTo>
                <a:lnTo>
                  <a:pt x="45719" y="739139"/>
                </a:lnTo>
                <a:lnTo>
                  <a:pt x="45719" y="740663"/>
                </a:lnTo>
                <a:lnTo>
                  <a:pt x="36575" y="746760"/>
                </a:lnTo>
                <a:lnTo>
                  <a:pt x="35051" y="746760"/>
                </a:lnTo>
                <a:lnTo>
                  <a:pt x="27432" y="751332"/>
                </a:lnTo>
                <a:lnTo>
                  <a:pt x="25908" y="751332"/>
                </a:lnTo>
                <a:lnTo>
                  <a:pt x="18288" y="755904"/>
                </a:lnTo>
                <a:lnTo>
                  <a:pt x="16764" y="755904"/>
                </a:lnTo>
                <a:lnTo>
                  <a:pt x="13716" y="7574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1412" y="2151888"/>
            <a:ext cx="473963" cy="213360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4186428" y="2468879"/>
            <a:ext cx="177165" cy="121920"/>
          </a:xfrm>
          <a:custGeom>
            <a:avLst/>
            <a:gdLst/>
            <a:ahLst/>
            <a:cxnLst/>
            <a:rect l="l" t="t" r="r" b="b"/>
            <a:pathLst>
              <a:path w="177164" h="121919">
                <a:moveTo>
                  <a:pt x="166116" y="106680"/>
                </a:moveTo>
                <a:lnTo>
                  <a:pt x="161544" y="102108"/>
                </a:lnTo>
                <a:lnTo>
                  <a:pt x="156972" y="100584"/>
                </a:lnTo>
                <a:lnTo>
                  <a:pt x="135636" y="97536"/>
                </a:lnTo>
                <a:lnTo>
                  <a:pt x="123444" y="96012"/>
                </a:lnTo>
                <a:lnTo>
                  <a:pt x="102108" y="96012"/>
                </a:lnTo>
                <a:lnTo>
                  <a:pt x="92964" y="94488"/>
                </a:lnTo>
                <a:lnTo>
                  <a:pt x="79248" y="94488"/>
                </a:lnTo>
                <a:lnTo>
                  <a:pt x="71628" y="92964"/>
                </a:lnTo>
                <a:lnTo>
                  <a:pt x="56388" y="92964"/>
                </a:lnTo>
                <a:lnTo>
                  <a:pt x="51816" y="91440"/>
                </a:lnTo>
                <a:lnTo>
                  <a:pt x="38100" y="91440"/>
                </a:lnTo>
                <a:lnTo>
                  <a:pt x="36576" y="92964"/>
                </a:lnTo>
                <a:lnTo>
                  <a:pt x="33528" y="94488"/>
                </a:lnTo>
                <a:lnTo>
                  <a:pt x="32004" y="96012"/>
                </a:lnTo>
                <a:lnTo>
                  <a:pt x="30480" y="99060"/>
                </a:lnTo>
                <a:lnTo>
                  <a:pt x="30480" y="102108"/>
                </a:lnTo>
                <a:lnTo>
                  <a:pt x="32004" y="105156"/>
                </a:lnTo>
                <a:lnTo>
                  <a:pt x="35052" y="106680"/>
                </a:lnTo>
                <a:lnTo>
                  <a:pt x="36576" y="109728"/>
                </a:lnTo>
                <a:lnTo>
                  <a:pt x="42672" y="112776"/>
                </a:lnTo>
                <a:lnTo>
                  <a:pt x="48768" y="112776"/>
                </a:lnTo>
                <a:lnTo>
                  <a:pt x="48768" y="114300"/>
                </a:lnTo>
                <a:lnTo>
                  <a:pt x="53340" y="114300"/>
                </a:lnTo>
                <a:lnTo>
                  <a:pt x="57912" y="115824"/>
                </a:lnTo>
                <a:lnTo>
                  <a:pt x="68580" y="115824"/>
                </a:lnTo>
                <a:lnTo>
                  <a:pt x="70104" y="117348"/>
                </a:lnTo>
                <a:lnTo>
                  <a:pt x="76200" y="117348"/>
                </a:lnTo>
                <a:lnTo>
                  <a:pt x="82296" y="118872"/>
                </a:lnTo>
                <a:lnTo>
                  <a:pt x="108204" y="118872"/>
                </a:lnTo>
                <a:lnTo>
                  <a:pt x="121920" y="120396"/>
                </a:lnTo>
                <a:lnTo>
                  <a:pt x="144780" y="120396"/>
                </a:lnTo>
                <a:lnTo>
                  <a:pt x="153924" y="121920"/>
                </a:lnTo>
                <a:lnTo>
                  <a:pt x="160020" y="121920"/>
                </a:lnTo>
                <a:lnTo>
                  <a:pt x="164592" y="117348"/>
                </a:lnTo>
                <a:lnTo>
                  <a:pt x="164592" y="112776"/>
                </a:lnTo>
                <a:lnTo>
                  <a:pt x="165735" y="108204"/>
                </a:lnTo>
                <a:lnTo>
                  <a:pt x="166116" y="106680"/>
                </a:lnTo>
                <a:close/>
              </a:path>
              <a:path w="177164" h="121919">
                <a:moveTo>
                  <a:pt x="176784" y="7620"/>
                </a:moveTo>
                <a:lnTo>
                  <a:pt x="172212" y="3048"/>
                </a:lnTo>
                <a:lnTo>
                  <a:pt x="167640" y="1524"/>
                </a:lnTo>
                <a:lnTo>
                  <a:pt x="163068" y="1524"/>
                </a:lnTo>
                <a:lnTo>
                  <a:pt x="158496" y="0"/>
                </a:lnTo>
                <a:lnTo>
                  <a:pt x="143256" y="0"/>
                </a:lnTo>
                <a:lnTo>
                  <a:pt x="134112" y="1524"/>
                </a:lnTo>
                <a:lnTo>
                  <a:pt x="132588" y="1524"/>
                </a:lnTo>
                <a:lnTo>
                  <a:pt x="126492" y="3048"/>
                </a:lnTo>
                <a:lnTo>
                  <a:pt x="111252" y="6096"/>
                </a:lnTo>
                <a:lnTo>
                  <a:pt x="102108" y="7620"/>
                </a:lnTo>
                <a:lnTo>
                  <a:pt x="103632" y="6096"/>
                </a:lnTo>
                <a:lnTo>
                  <a:pt x="94488" y="7620"/>
                </a:lnTo>
                <a:lnTo>
                  <a:pt x="86868" y="9144"/>
                </a:lnTo>
                <a:lnTo>
                  <a:pt x="79248" y="9144"/>
                </a:lnTo>
                <a:lnTo>
                  <a:pt x="70104" y="10668"/>
                </a:lnTo>
                <a:lnTo>
                  <a:pt x="60960" y="13716"/>
                </a:lnTo>
                <a:lnTo>
                  <a:pt x="62484" y="12192"/>
                </a:lnTo>
                <a:lnTo>
                  <a:pt x="47244" y="15240"/>
                </a:lnTo>
                <a:lnTo>
                  <a:pt x="45720" y="15240"/>
                </a:lnTo>
                <a:lnTo>
                  <a:pt x="39624" y="16764"/>
                </a:lnTo>
                <a:lnTo>
                  <a:pt x="32004" y="18288"/>
                </a:lnTo>
                <a:lnTo>
                  <a:pt x="27432" y="21336"/>
                </a:lnTo>
                <a:lnTo>
                  <a:pt x="28956" y="19812"/>
                </a:lnTo>
                <a:lnTo>
                  <a:pt x="24384" y="21336"/>
                </a:lnTo>
                <a:lnTo>
                  <a:pt x="18288" y="21336"/>
                </a:lnTo>
                <a:lnTo>
                  <a:pt x="16764" y="22860"/>
                </a:lnTo>
                <a:lnTo>
                  <a:pt x="15240" y="22860"/>
                </a:lnTo>
                <a:lnTo>
                  <a:pt x="14325" y="23164"/>
                </a:lnTo>
                <a:lnTo>
                  <a:pt x="13716" y="22860"/>
                </a:lnTo>
                <a:lnTo>
                  <a:pt x="10668" y="24384"/>
                </a:lnTo>
                <a:lnTo>
                  <a:pt x="9144" y="24384"/>
                </a:lnTo>
                <a:lnTo>
                  <a:pt x="3048" y="27432"/>
                </a:lnTo>
                <a:lnTo>
                  <a:pt x="0" y="33528"/>
                </a:lnTo>
                <a:lnTo>
                  <a:pt x="1524" y="38100"/>
                </a:lnTo>
                <a:lnTo>
                  <a:pt x="3048" y="44196"/>
                </a:lnTo>
                <a:lnTo>
                  <a:pt x="6096" y="45720"/>
                </a:lnTo>
                <a:lnTo>
                  <a:pt x="9144" y="47244"/>
                </a:lnTo>
                <a:lnTo>
                  <a:pt x="15240" y="45720"/>
                </a:lnTo>
                <a:lnTo>
                  <a:pt x="17526" y="44196"/>
                </a:lnTo>
                <a:lnTo>
                  <a:pt x="19812" y="44196"/>
                </a:lnTo>
                <a:lnTo>
                  <a:pt x="22860" y="42672"/>
                </a:lnTo>
                <a:lnTo>
                  <a:pt x="33528" y="42672"/>
                </a:lnTo>
                <a:lnTo>
                  <a:pt x="39624" y="39624"/>
                </a:lnTo>
                <a:lnTo>
                  <a:pt x="39624" y="41148"/>
                </a:lnTo>
                <a:lnTo>
                  <a:pt x="45720" y="38100"/>
                </a:lnTo>
                <a:lnTo>
                  <a:pt x="44196" y="39624"/>
                </a:lnTo>
                <a:lnTo>
                  <a:pt x="51816" y="38100"/>
                </a:lnTo>
                <a:lnTo>
                  <a:pt x="50292" y="38100"/>
                </a:lnTo>
                <a:lnTo>
                  <a:pt x="57912" y="36576"/>
                </a:lnTo>
                <a:lnTo>
                  <a:pt x="67056" y="36576"/>
                </a:lnTo>
                <a:lnTo>
                  <a:pt x="74676" y="33528"/>
                </a:lnTo>
                <a:lnTo>
                  <a:pt x="82296" y="33528"/>
                </a:lnTo>
                <a:lnTo>
                  <a:pt x="97536" y="30480"/>
                </a:lnTo>
                <a:lnTo>
                  <a:pt x="106680" y="30480"/>
                </a:lnTo>
                <a:lnTo>
                  <a:pt x="122758" y="27266"/>
                </a:lnTo>
                <a:lnTo>
                  <a:pt x="24218" y="27266"/>
                </a:lnTo>
                <a:lnTo>
                  <a:pt x="20142" y="27266"/>
                </a:lnTo>
                <a:lnTo>
                  <a:pt x="19812" y="25908"/>
                </a:lnTo>
                <a:lnTo>
                  <a:pt x="22860" y="25908"/>
                </a:lnTo>
                <a:lnTo>
                  <a:pt x="129540" y="25908"/>
                </a:lnTo>
                <a:lnTo>
                  <a:pt x="137160" y="24384"/>
                </a:lnTo>
                <a:lnTo>
                  <a:pt x="135636" y="25908"/>
                </a:lnTo>
                <a:lnTo>
                  <a:pt x="146304" y="24384"/>
                </a:lnTo>
                <a:lnTo>
                  <a:pt x="152400" y="22860"/>
                </a:lnTo>
                <a:lnTo>
                  <a:pt x="170688" y="22860"/>
                </a:lnTo>
                <a:lnTo>
                  <a:pt x="175260" y="18288"/>
                </a:lnTo>
                <a:lnTo>
                  <a:pt x="175260" y="13716"/>
                </a:lnTo>
                <a:lnTo>
                  <a:pt x="175260" y="12192"/>
                </a:lnTo>
                <a:lnTo>
                  <a:pt x="176784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80560" y="2266188"/>
            <a:ext cx="279400" cy="266700"/>
          </a:xfrm>
          <a:custGeom>
            <a:avLst/>
            <a:gdLst/>
            <a:ahLst/>
            <a:cxnLst/>
            <a:rect l="l" t="t" r="r" b="b"/>
            <a:pathLst>
              <a:path w="279400" h="266700">
                <a:moveTo>
                  <a:pt x="16764" y="1270"/>
                </a:moveTo>
                <a:lnTo>
                  <a:pt x="10667" y="1270"/>
                </a:lnTo>
                <a:lnTo>
                  <a:pt x="12191" y="0"/>
                </a:lnTo>
                <a:lnTo>
                  <a:pt x="13716" y="0"/>
                </a:lnTo>
                <a:lnTo>
                  <a:pt x="16764" y="1270"/>
                </a:lnTo>
                <a:close/>
              </a:path>
              <a:path w="279400" h="266700">
                <a:moveTo>
                  <a:pt x="48767" y="19050"/>
                </a:moveTo>
                <a:lnTo>
                  <a:pt x="10667" y="19050"/>
                </a:lnTo>
                <a:lnTo>
                  <a:pt x="7620" y="17780"/>
                </a:lnTo>
                <a:lnTo>
                  <a:pt x="3048" y="17780"/>
                </a:lnTo>
                <a:lnTo>
                  <a:pt x="0" y="12700"/>
                </a:lnTo>
                <a:lnTo>
                  <a:pt x="0" y="5080"/>
                </a:lnTo>
                <a:lnTo>
                  <a:pt x="3048" y="1270"/>
                </a:lnTo>
                <a:lnTo>
                  <a:pt x="21336" y="1270"/>
                </a:lnTo>
                <a:lnTo>
                  <a:pt x="22859" y="2540"/>
                </a:lnTo>
                <a:lnTo>
                  <a:pt x="24383" y="2540"/>
                </a:lnTo>
                <a:lnTo>
                  <a:pt x="25908" y="3810"/>
                </a:lnTo>
                <a:lnTo>
                  <a:pt x="27432" y="3810"/>
                </a:lnTo>
                <a:lnTo>
                  <a:pt x="32004" y="7620"/>
                </a:lnTo>
                <a:lnTo>
                  <a:pt x="35051" y="7620"/>
                </a:lnTo>
                <a:lnTo>
                  <a:pt x="36575" y="8890"/>
                </a:lnTo>
                <a:lnTo>
                  <a:pt x="39624" y="10160"/>
                </a:lnTo>
                <a:lnTo>
                  <a:pt x="41148" y="11430"/>
                </a:lnTo>
                <a:lnTo>
                  <a:pt x="48767" y="19050"/>
                </a:lnTo>
                <a:close/>
              </a:path>
              <a:path w="279400" h="266700">
                <a:moveTo>
                  <a:pt x="252983" y="29210"/>
                </a:moveTo>
                <a:lnTo>
                  <a:pt x="252983" y="17780"/>
                </a:lnTo>
                <a:lnTo>
                  <a:pt x="259080" y="12700"/>
                </a:lnTo>
                <a:lnTo>
                  <a:pt x="272796" y="12700"/>
                </a:lnTo>
                <a:lnTo>
                  <a:pt x="278891" y="17780"/>
                </a:lnTo>
                <a:lnTo>
                  <a:pt x="278891" y="27940"/>
                </a:lnTo>
                <a:lnTo>
                  <a:pt x="254508" y="27940"/>
                </a:lnTo>
                <a:lnTo>
                  <a:pt x="252983" y="29210"/>
                </a:lnTo>
                <a:close/>
              </a:path>
              <a:path w="279400" h="266700">
                <a:moveTo>
                  <a:pt x="18288" y="24130"/>
                </a:moveTo>
                <a:lnTo>
                  <a:pt x="15240" y="20320"/>
                </a:lnTo>
                <a:lnTo>
                  <a:pt x="13716" y="20320"/>
                </a:lnTo>
                <a:lnTo>
                  <a:pt x="12191" y="19050"/>
                </a:lnTo>
                <a:lnTo>
                  <a:pt x="48767" y="19050"/>
                </a:lnTo>
                <a:lnTo>
                  <a:pt x="48767" y="17780"/>
                </a:lnTo>
                <a:lnTo>
                  <a:pt x="51816" y="20320"/>
                </a:lnTo>
                <a:lnTo>
                  <a:pt x="55734" y="22860"/>
                </a:lnTo>
                <a:lnTo>
                  <a:pt x="18288" y="22860"/>
                </a:lnTo>
                <a:lnTo>
                  <a:pt x="18288" y="24130"/>
                </a:lnTo>
                <a:close/>
              </a:path>
              <a:path w="279400" h="266700">
                <a:moveTo>
                  <a:pt x="61613" y="26670"/>
                </a:moveTo>
                <a:lnTo>
                  <a:pt x="24383" y="26670"/>
                </a:lnTo>
                <a:lnTo>
                  <a:pt x="22859" y="25400"/>
                </a:lnTo>
                <a:lnTo>
                  <a:pt x="21336" y="25400"/>
                </a:lnTo>
                <a:lnTo>
                  <a:pt x="21336" y="24130"/>
                </a:lnTo>
                <a:lnTo>
                  <a:pt x="18288" y="22860"/>
                </a:lnTo>
                <a:lnTo>
                  <a:pt x="55734" y="22860"/>
                </a:lnTo>
                <a:lnTo>
                  <a:pt x="59653" y="25400"/>
                </a:lnTo>
                <a:lnTo>
                  <a:pt x="22859" y="25400"/>
                </a:lnTo>
                <a:lnTo>
                  <a:pt x="22859" y="26670"/>
                </a:lnTo>
                <a:lnTo>
                  <a:pt x="61613" y="26670"/>
                </a:lnTo>
                <a:close/>
              </a:path>
              <a:path w="279400" h="266700">
                <a:moveTo>
                  <a:pt x="30480" y="33020"/>
                </a:moveTo>
                <a:lnTo>
                  <a:pt x="22859" y="25400"/>
                </a:lnTo>
                <a:lnTo>
                  <a:pt x="24383" y="26670"/>
                </a:lnTo>
                <a:lnTo>
                  <a:pt x="61613" y="26670"/>
                </a:lnTo>
                <a:lnTo>
                  <a:pt x="65532" y="29210"/>
                </a:lnTo>
                <a:lnTo>
                  <a:pt x="65532" y="31750"/>
                </a:lnTo>
                <a:lnTo>
                  <a:pt x="30480" y="31750"/>
                </a:lnTo>
                <a:lnTo>
                  <a:pt x="30480" y="33020"/>
                </a:lnTo>
                <a:close/>
              </a:path>
              <a:path w="279400" h="266700">
                <a:moveTo>
                  <a:pt x="276605" y="39370"/>
                </a:moveTo>
                <a:lnTo>
                  <a:pt x="251459" y="39370"/>
                </a:lnTo>
                <a:lnTo>
                  <a:pt x="251459" y="34290"/>
                </a:lnTo>
                <a:lnTo>
                  <a:pt x="254508" y="27940"/>
                </a:lnTo>
                <a:lnTo>
                  <a:pt x="278891" y="27940"/>
                </a:lnTo>
                <a:lnTo>
                  <a:pt x="278891" y="33020"/>
                </a:lnTo>
                <a:lnTo>
                  <a:pt x="277367" y="35560"/>
                </a:lnTo>
                <a:lnTo>
                  <a:pt x="277367" y="38100"/>
                </a:lnTo>
                <a:lnTo>
                  <a:pt x="276605" y="39370"/>
                </a:lnTo>
                <a:close/>
              </a:path>
              <a:path w="279400" h="266700">
                <a:moveTo>
                  <a:pt x="51308" y="49247"/>
                </a:moveTo>
                <a:lnTo>
                  <a:pt x="47243" y="46990"/>
                </a:lnTo>
                <a:lnTo>
                  <a:pt x="42672" y="41910"/>
                </a:lnTo>
                <a:lnTo>
                  <a:pt x="33528" y="35560"/>
                </a:lnTo>
                <a:lnTo>
                  <a:pt x="33528" y="34290"/>
                </a:lnTo>
                <a:lnTo>
                  <a:pt x="30480" y="31750"/>
                </a:lnTo>
                <a:lnTo>
                  <a:pt x="65532" y="31750"/>
                </a:lnTo>
                <a:lnTo>
                  <a:pt x="70104" y="35560"/>
                </a:lnTo>
                <a:lnTo>
                  <a:pt x="71628" y="35560"/>
                </a:lnTo>
                <a:lnTo>
                  <a:pt x="76200" y="39370"/>
                </a:lnTo>
                <a:lnTo>
                  <a:pt x="76200" y="40640"/>
                </a:lnTo>
                <a:lnTo>
                  <a:pt x="83629" y="48260"/>
                </a:lnTo>
                <a:lnTo>
                  <a:pt x="50291" y="48260"/>
                </a:lnTo>
                <a:lnTo>
                  <a:pt x="51308" y="49247"/>
                </a:lnTo>
                <a:close/>
              </a:path>
              <a:path w="279400" h="266700">
                <a:moveTo>
                  <a:pt x="274320" y="46990"/>
                </a:moveTo>
                <a:lnTo>
                  <a:pt x="248412" y="46990"/>
                </a:lnTo>
                <a:lnTo>
                  <a:pt x="251459" y="38100"/>
                </a:lnTo>
                <a:lnTo>
                  <a:pt x="251459" y="39370"/>
                </a:lnTo>
                <a:lnTo>
                  <a:pt x="276605" y="39370"/>
                </a:lnTo>
                <a:lnTo>
                  <a:pt x="275843" y="40640"/>
                </a:lnTo>
                <a:lnTo>
                  <a:pt x="275843" y="45720"/>
                </a:lnTo>
                <a:lnTo>
                  <a:pt x="274320" y="46990"/>
                </a:lnTo>
                <a:close/>
              </a:path>
              <a:path w="279400" h="266700">
                <a:moveTo>
                  <a:pt x="220109" y="165100"/>
                </a:moveTo>
                <a:lnTo>
                  <a:pt x="195072" y="165100"/>
                </a:lnTo>
                <a:lnTo>
                  <a:pt x="196596" y="156210"/>
                </a:lnTo>
                <a:lnTo>
                  <a:pt x="198120" y="154940"/>
                </a:lnTo>
                <a:lnTo>
                  <a:pt x="201167" y="146050"/>
                </a:lnTo>
                <a:lnTo>
                  <a:pt x="205740" y="137160"/>
                </a:lnTo>
                <a:lnTo>
                  <a:pt x="208788" y="127000"/>
                </a:lnTo>
                <a:lnTo>
                  <a:pt x="217932" y="109220"/>
                </a:lnTo>
                <a:lnTo>
                  <a:pt x="217932" y="107950"/>
                </a:lnTo>
                <a:lnTo>
                  <a:pt x="227075" y="88900"/>
                </a:lnTo>
                <a:lnTo>
                  <a:pt x="231648" y="81280"/>
                </a:lnTo>
                <a:lnTo>
                  <a:pt x="234696" y="72390"/>
                </a:lnTo>
                <a:lnTo>
                  <a:pt x="236220" y="72390"/>
                </a:lnTo>
                <a:lnTo>
                  <a:pt x="242316" y="57150"/>
                </a:lnTo>
                <a:lnTo>
                  <a:pt x="248412" y="45720"/>
                </a:lnTo>
                <a:lnTo>
                  <a:pt x="248412" y="46990"/>
                </a:lnTo>
                <a:lnTo>
                  <a:pt x="274320" y="46990"/>
                </a:lnTo>
                <a:lnTo>
                  <a:pt x="271272" y="55880"/>
                </a:lnTo>
                <a:lnTo>
                  <a:pt x="269748" y="57150"/>
                </a:lnTo>
                <a:lnTo>
                  <a:pt x="266700" y="63500"/>
                </a:lnTo>
                <a:lnTo>
                  <a:pt x="267462" y="63500"/>
                </a:lnTo>
                <a:lnTo>
                  <a:pt x="265175" y="67310"/>
                </a:lnTo>
                <a:lnTo>
                  <a:pt x="262128" y="76200"/>
                </a:lnTo>
                <a:lnTo>
                  <a:pt x="259080" y="81280"/>
                </a:lnTo>
                <a:lnTo>
                  <a:pt x="257556" y="81280"/>
                </a:lnTo>
                <a:lnTo>
                  <a:pt x="254508" y="91440"/>
                </a:lnTo>
                <a:lnTo>
                  <a:pt x="254508" y="92710"/>
                </a:lnTo>
                <a:lnTo>
                  <a:pt x="241445" y="118110"/>
                </a:lnTo>
                <a:lnTo>
                  <a:pt x="240791" y="118110"/>
                </a:lnTo>
                <a:lnTo>
                  <a:pt x="236220" y="127000"/>
                </a:lnTo>
                <a:lnTo>
                  <a:pt x="231648" y="138430"/>
                </a:lnTo>
                <a:lnTo>
                  <a:pt x="227075" y="147320"/>
                </a:lnTo>
                <a:lnTo>
                  <a:pt x="228600" y="147320"/>
                </a:lnTo>
                <a:lnTo>
                  <a:pt x="224028" y="156210"/>
                </a:lnTo>
                <a:lnTo>
                  <a:pt x="221488" y="162560"/>
                </a:lnTo>
                <a:lnTo>
                  <a:pt x="220980" y="162560"/>
                </a:lnTo>
                <a:lnTo>
                  <a:pt x="220109" y="165100"/>
                </a:lnTo>
                <a:close/>
              </a:path>
              <a:path w="279400" h="266700">
                <a:moveTo>
                  <a:pt x="51816" y="49530"/>
                </a:moveTo>
                <a:lnTo>
                  <a:pt x="51308" y="49247"/>
                </a:lnTo>
                <a:lnTo>
                  <a:pt x="50291" y="48260"/>
                </a:lnTo>
                <a:lnTo>
                  <a:pt x="51816" y="49530"/>
                </a:lnTo>
                <a:close/>
              </a:path>
              <a:path w="279400" h="266700">
                <a:moveTo>
                  <a:pt x="84867" y="49530"/>
                </a:moveTo>
                <a:lnTo>
                  <a:pt x="51816" y="49530"/>
                </a:lnTo>
                <a:lnTo>
                  <a:pt x="50291" y="48260"/>
                </a:lnTo>
                <a:lnTo>
                  <a:pt x="83629" y="48260"/>
                </a:lnTo>
                <a:lnTo>
                  <a:pt x="84867" y="49530"/>
                </a:lnTo>
                <a:close/>
              </a:path>
              <a:path w="279400" h="266700">
                <a:moveTo>
                  <a:pt x="59436" y="57150"/>
                </a:moveTo>
                <a:lnTo>
                  <a:pt x="51308" y="49247"/>
                </a:lnTo>
                <a:lnTo>
                  <a:pt x="51816" y="49530"/>
                </a:lnTo>
                <a:lnTo>
                  <a:pt x="84867" y="49530"/>
                </a:lnTo>
                <a:lnTo>
                  <a:pt x="91059" y="55880"/>
                </a:lnTo>
                <a:lnTo>
                  <a:pt x="59436" y="55880"/>
                </a:lnTo>
                <a:lnTo>
                  <a:pt x="59436" y="57150"/>
                </a:lnTo>
                <a:close/>
              </a:path>
              <a:path w="279400" h="266700">
                <a:moveTo>
                  <a:pt x="92964" y="99059"/>
                </a:moveTo>
                <a:lnTo>
                  <a:pt x="88391" y="92710"/>
                </a:lnTo>
                <a:lnTo>
                  <a:pt x="85343" y="86360"/>
                </a:lnTo>
                <a:lnTo>
                  <a:pt x="76200" y="76200"/>
                </a:lnTo>
                <a:lnTo>
                  <a:pt x="77724" y="76200"/>
                </a:lnTo>
                <a:lnTo>
                  <a:pt x="64008" y="62230"/>
                </a:lnTo>
                <a:lnTo>
                  <a:pt x="59436" y="55880"/>
                </a:lnTo>
                <a:lnTo>
                  <a:pt x="91059" y="55880"/>
                </a:lnTo>
                <a:lnTo>
                  <a:pt x="96012" y="60960"/>
                </a:lnTo>
                <a:lnTo>
                  <a:pt x="96012" y="62230"/>
                </a:lnTo>
                <a:lnTo>
                  <a:pt x="100583" y="66040"/>
                </a:lnTo>
                <a:lnTo>
                  <a:pt x="103632" y="72390"/>
                </a:lnTo>
                <a:lnTo>
                  <a:pt x="105156" y="72390"/>
                </a:lnTo>
                <a:lnTo>
                  <a:pt x="109728" y="80010"/>
                </a:lnTo>
                <a:lnTo>
                  <a:pt x="112775" y="86360"/>
                </a:lnTo>
                <a:lnTo>
                  <a:pt x="117348" y="93980"/>
                </a:lnTo>
                <a:lnTo>
                  <a:pt x="118702" y="96520"/>
                </a:lnTo>
                <a:lnTo>
                  <a:pt x="91440" y="96520"/>
                </a:lnTo>
                <a:lnTo>
                  <a:pt x="92964" y="99059"/>
                </a:lnTo>
                <a:close/>
              </a:path>
              <a:path w="279400" h="266700">
                <a:moveTo>
                  <a:pt x="267462" y="63500"/>
                </a:moveTo>
                <a:lnTo>
                  <a:pt x="266700" y="63500"/>
                </a:lnTo>
                <a:lnTo>
                  <a:pt x="268224" y="62230"/>
                </a:lnTo>
                <a:lnTo>
                  <a:pt x="267462" y="63500"/>
                </a:lnTo>
                <a:close/>
              </a:path>
              <a:path w="279400" h="266700">
                <a:moveTo>
                  <a:pt x="257556" y="83820"/>
                </a:moveTo>
                <a:lnTo>
                  <a:pt x="257556" y="81280"/>
                </a:lnTo>
                <a:lnTo>
                  <a:pt x="259080" y="81280"/>
                </a:lnTo>
                <a:lnTo>
                  <a:pt x="257556" y="83820"/>
                </a:lnTo>
                <a:close/>
              </a:path>
              <a:path w="279400" h="266700">
                <a:moveTo>
                  <a:pt x="120057" y="99060"/>
                </a:moveTo>
                <a:lnTo>
                  <a:pt x="92964" y="99059"/>
                </a:lnTo>
                <a:lnTo>
                  <a:pt x="91440" y="96520"/>
                </a:lnTo>
                <a:lnTo>
                  <a:pt x="118702" y="96520"/>
                </a:lnTo>
                <a:lnTo>
                  <a:pt x="120057" y="99060"/>
                </a:lnTo>
                <a:close/>
              </a:path>
              <a:path w="279400" h="266700">
                <a:moveTo>
                  <a:pt x="106680" y="124460"/>
                </a:moveTo>
                <a:lnTo>
                  <a:pt x="103632" y="118110"/>
                </a:lnTo>
                <a:lnTo>
                  <a:pt x="99059" y="111760"/>
                </a:lnTo>
                <a:lnTo>
                  <a:pt x="99059" y="110490"/>
                </a:lnTo>
                <a:lnTo>
                  <a:pt x="96012" y="104140"/>
                </a:lnTo>
                <a:lnTo>
                  <a:pt x="92964" y="99059"/>
                </a:lnTo>
                <a:lnTo>
                  <a:pt x="120057" y="99060"/>
                </a:lnTo>
                <a:lnTo>
                  <a:pt x="123443" y="105410"/>
                </a:lnTo>
                <a:lnTo>
                  <a:pt x="128016" y="111760"/>
                </a:lnTo>
                <a:lnTo>
                  <a:pt x="128016" y="114300"/>
                </a:lnTo>
                <a:lnTo>
                  <a:pt x="132757" y="123190"/>
                </a:lnTo>
                <a:lnTo>
                  <a:pt x="106680" y="123190"/>
                </a:lnTo>
                <a:lnTo>
                  <a:pt x="106680" y="124460"/>
                </a:lnTo>
                <a:close/>
              </a:path>
              <a:path w="279400" h="266700">
                <a:moveTo>
                  <a:pt x="240791" y="119380"/>
                </a:moveTo>
                <a:lnTo>
                  <a:pt x="240791" y="118110"/>
                </a:lnTo>
                <a:lnTo>
                  <a:pt x="241445" y="118110"/>
                </a:lnTo>
                <a:lnTo>
                  <a:pt x="240791" y="119380"/>
                </a:lnTo>
                <a:close/>
              </a:path>
              <a:path w="279400" h="266700">
                <a:moveTo>
                  <a:pt x="120396" y="154940"/>
                </a:moveTo>
                <a:lnTo>
                  <a:pt x="117348" y="148590"/>
                </a:lnTo>
                <a:lnTo>
                  <a:pt x="115824" y="142240"/>
                </a:lnTo>
                <a:lnTo>
                  <a:pt x="109728" y="130810"/>
                </a:lnTo>
                <a:lnTo>
                  <a:pt x="109728" y="129540"/>
                </a:lnTo>
                <a:lnTo>
                  <a:pt x="106680" y="123190"/>
                </a:lnTo>
                <a:lnTo>
                  <a:pt x="132757" y="123190"/>
                </a:lnTo>
                <a:lnTo>
                  <a:pt x="134112" y="125730"/>
                </a:lnTo>
                <a:lnTo>
                  <a:pt x="137159" y="133350"/>
                </a:lnTo>
                <a:lnTo>
                  <a:pt x="140208" y="139700"/>
                </a:lnTo>
                <a:lnTo>
                  <a:pt x="140716" y="139700"/>
                </a:lnTo>
                <a:lnTo>
                  <a:pt x="143256" y="146050"/>
                </a:lnTo>
                <a:lnTo>
                  <a:pt x="144780" y="153670"/>
                </a:lnTo>
                <a:lnTo>
                  <a:pt x="120396" y="153670"/>
                </a:lnTo>
                <a:lnTo>
                  <a:pt x="120396" y="154940"/>
                </a:lnTo>
                <a:close/>
              </a:path>
              <a:path w="279400" h="266700">
                <a:moveTo>
                  <a:pt x="140716" y="139700"/>
                </a:moveTo>
                <a:lnTo>
                  <a:pt x="140208" y="139700"/>
                </a:lnTo>
                <a:lnTo>
                  <a:pt x="140208" y="138430"/>
                </a:lnTo>
                <a:lnTo>
                  <a:pt x="140716" y="139700"/>
                </a:lnTo>
                <a:close/>
              </a:path>
              <a:path w="279400" h="266700">
                <a:moveTo>
                  <a:pt x="126491" y="168909"/>
                </a:moveTo>
                <a:lnTo>
                  <a:pt x="123443" y="162560"/>
                </a:lnTo>
                <a:lnTo>
                  <a:pt x="121920" y="161290"/>
                </a:lnTo>
                <a:lnTo>
                  <a:pt x="120396" y="153670"/>
                </a:lnTo>
                <a:lnTo>
                  <a:pt x="144780" y="153670"/>
                </a:lnTo>
                <a:lnTo>
                  <a:pt x="144780" y="152400"/>
                </a:lnTo>
                <a:lnTo>
                  <a:pt x="147828" y="156210"/>
                </a:lnTo>
                <a:lnTo>
                  <a:pt x="147828" y="157480"/>
                </a:lnTo>
                <a:lnTo>
                  <a:pt x="150368" y="163830"/>
                </a:lnTo>
                <a:lnTo>
                  <a:pt x="149351" y="163830"/>
                </a:lnTo>
                <a:lnTo>
                  <a:pt x="149961" y="165100"/>
                </a:lnTo>
                <a:lnTo>
                  <a:pt x="124967" y="165100"/>
                </a:lnTo>
                <a:lnTo>
                  <a:pt x="126491" y="168909"/>
                </a:lnTo>
                <a:close/>
              </a:path>
              <a:path w="279400" h="266700">
                <a:moveTo>
                  <a:pt x="220980" y="163830"/>
                </a:moveTo>
                <a:lnTo>
                  <a:pt x="220980" y="162560"/>
                </a:lnTo>
                <a:lnTo>
                  <a:pt x="221488" y="162560"/>
                </a:lnTo>
                <a:lnTo>
                  <a:pt x="220980" y="163830"/>
                </a:lnTo>
                <a:close/>
              </a:path>
              <a:path w="279400" h="266700">
                <a:moveTo>
                  <a:pt x="150875" y="165100"/>
                </a:moveTo>
                <a:lnTo>
                  <a:pt x="149351" y="163830"/>
                </a:lnTo>
                <a:lnTo>
                  <a:pt x="150368" y="163830"/>
                </a:lnTo>
                <a:lnTo>
                  <a:pt x="150875" y="165100"/>
                </a:lnTo>
                <a:close/>
              </a:path>
              <a:path w="279400" h="266700">
                <a:moveTo>
                  <a:pt x="204216" y="228600"/>
                </a:moveTo>
                <a:lnTo>
                  <a:pt x="179832" y="228600"/>
                </a:lnTo>
                <a:lnTo>
                  <a:pt x="179832" y="223520"/>
                </a:lnTo>
                <a:lnTo>
                  <a:pt x="184404" y="208280"/>
                </a:lnTo>
                <a:lnTo>
                  <a:pt x="182880" y="208280"/>
                </a:lnTo>
                <a:lnTo>
                  <a:pt x="184404" y="201930"/>
                </a:lnTo>
                <a:lnTo>
                  <a:pt x="185928" y="194310"/>
                </a:lnTo>
                <a:lnTo>
                  <a:pt x="187451" y="187960"/>
                </a:lnTo>
                <a:lnTo>
                  <a:pt x="188975" y="180340"/>
                </a:lnTo>
                <a:lnTo>
                  <a:pt x="192024" y="172720"/>
                </a:lnTo>
                <a:lnTo>
                  <a:pt x="192024" y="171450"/>
                </a:lnTo>
                <a:lnTo>
                  <a:pt x="195072" y="163830"/>
                </a:lnTo>
                <a:lnTo>
                  <a:pt x="195072" y="165100"/>
                </a:lnTo>
                <a:lnTo>
                  <a:pt x="220109" y="165100"/>
                </a:lnTo>
                <a:lnTo>
                  <a:pt x="217932" y="171450"/>
                </a:lnTo>
                <a:lnTo>
                  <a:pt x="217932" y="172720"/>
                </a:lnTo>
                <a:lnTo>
                  <a:pt x="215391" y="179070"/>
                </a:lnTo>
                <a:lnTo>
                  <a:pt x="214883" y="179070"/>
                </a:lnTo>
                <a:lnTo>
                  <a:pt x="212090" y="193040"/>
                </a:lnTo>
                <a:lnTo>
                  <a:pt x="211836" y="193040"/>
                </a:lnTo>
                <a:lnTo>
                  <a:pt x="210312" y="200660"/>
                </a:lnTo>
                <a:lnTo>
                  <a:pt x="205740" y="218440"/>
                </a:lnTo>
                <a:lnTo>
                  <a:pt x="205740" y="223520"/>
                </a:lnTo>
                <a:lnTo>
                  <a:pt x="204216" y="228600"/>
                </a:lnTo>
                <a:close/>
              </a:path>
              <a:path w="279400" h="266700">
                <a:moveTo>
                  <a:pt x="151790" y="168910"/>
                </a:moveTo>
                <a:lnTo>
                  <a:pt x="126491" y="168909"/>
                </a:lnTo>
                <a:lnTo>
                  <a:pt x="124967" y="165100"/>
                </a:lnTo>
                <a:lnTo>
                  <a:pt x="149961" y="165100"/>
                </a:lnTo>
                <a:lnTo>
                  <a:pt x="151790" y="168910"/>
                </a:lnTo>
                <a:close/>
              </a:path>
              <a:path w="279400" h="266700">
                <a:moveTo>
                  <a:pt x="144780" y="217170"/>
                </a:moveTo>
                <a:lnTo>
                  <a:pt x="141732" y="210820"/>
                </a:lnTo>
                <a:lnTo>
                  <a:pt x="140208" y="207010"/>
                </a:lnTo>
                <a:lnTo>
                  <a:pt x="138683" y="204470"/>
                </a:lnTo>
                <a:lnTo>
                  <a:pt x="135636" y="191770"/>
                </a:lnTo>
                <a:lnTo>
                  <a:pt x="132588" y="185420"/>
                </a:lnTo>
                <a:lnTo>
                  <a:pt x="131064" y="179070"/>
                </a:lnTo>
                <a:lnTo>
                  <a:pt x="128016" y="172720"/>
                </a:lnTo>
                <a:lnTo>
                  <a:pt x="126491" y="168909"/>
                </a:lnTo>
                <a:lnTo>
                  <a:pt x="151790" y="168910"/>
                </a:lnTo>
                <a:lnTo>
                  <a:pt x="152400" y="170180"/>
                </a:lnTo>
                <a:lnTo>
                  <a:pt x="152400" y="171450"/>
                </a:lnTo>
                <a:lnTo>
                  <a:pt x="155448" y="177800"/>
                </a:lnTo>
                <a:lnTo>
                  <a:pt x="156972" y="184150"/>
                </a:lnTo>
                <a:lnTo>
                  <a:pt x="158496" y="184150"/>
                </a:lnTo>
                <a:lnTo>
                  <a:pt x="160020" y="190500"/>
                </a:lnTo>
                <a:lnTo>
                  <a:pt x="160020" y="191770"/>
                </a:lnTo>
                <a:lnTo>
                  <a:pt x="161543" y="198120"/>
                </a:lnTo>
                <a:lnTo>
                  <a:pt x="162763" y="198120"/>
                </a:lnTo>
                <a:lnTo>
                  <a:pt x="164591" y="201930"/>
                </a:lnTo>
                <a:lnTo>
                  <a:pt x="166116" y="207010"/>
                </a:lnTo>
                <a:lnTo>
                  <a:pt x="169164" y="213360"/>
                </a:lnTo>
                <a:lnTo>
                  <a:pt x="169926" y="215900"/>
                </a:lnTo>
                <a:lnTo>
                  <a:pt x="144780" y="215900"/>
                </a:lnTo>
                <a:lnTo>
                  <a:pt x="144780" y="217170"/>
                </a:lnTo>
                <a:close/>
              </a:path>
              <a:path w="279400" h="266700">
                <a:moveTo>
                  <a:pt x="214883" y="180340"/>
                </a:moveTo>
                <a:lnTo>
                  <a:pt x="214883" y="179070"/>
                </a:lnTo>
                <a:lnTo>
                  <a:pt x="215391" y="179070"/>
                </a:lnTo>
                <a:lnTo>
                  <a:pt x="214883" y="180340"/>
                </a:lnTo>
                <a:close/>
              </a:path>
              <a:path w="279400" h="266700">
                <a:moveTo>
                  <a:pt x="211836" y="194310"/>
                </a:moveTo>
                <a:lnTo>
                  <a:pt x="211836" y="193040"/>
                </a:lnTo>
                <a:lnTo>
                  <a:pt x="212090" y="193040"/>
                </a:lnTo>
                <a:lnTo>
                  <a:pt x="211836" y="194310"/>
                </a:lnTo>
                <a:close/>
              </a:path>
              <a:path w="279400" h="266700">
                <a:moveTo>
                  <a:pt x="162763" y="198120"/>
                </a:moveTo>
                <a:lnTo>
                  <a:pt x="161543" y="198120"/>
                </a:lnTo>
                <a:lnTo>
                  <a:pt x="161543" y="195580"/>
                </a:lnTo>
                <a:lnTo>
                  <a:pt x="162763" y="198120"/>
                </a:lnTo>
                <a:close/>
              </a:path>
              <a:path w="279400" h="266700">
                <a:moveTo>
                  <a:pt x="146304" y="222250"/>
                </a:moveTo>
                <a:lnTo>
                  <a:pt x="144780" y="215900"/>
                </a:lnTo>
                <a:lnTo>
                  <a:pt x="169926" y="215900"/>
                </a:lnTo>
                <a:lnTo>
                  <a:pt x="171069" y="219710"/>
                </a:lnTo>
                <a:lnTo>
                  <a:pt x="146304" y="219710"/>
                </a:lnTo>
                <a:lnTo>
                  <a:pt x="146304" y="222250"/>
                </a:lnTo>
                <a:close/>
              </a:path>
              <a:path w="279400" h="266700">
                <a:moveTo>
                  <a:pt x="155448" y="245110"/>
                </a:moveTo>
                <a:lnTo>
                  <a:pt x="153924" y="240030"/>
                </a:lnTo>
                <a:lnTo>
                  <a:pt x="150875" y="237490"/>
                </a:lnTo>
                <a:lnTo>
                  <a:pt x="150875" y="236220"/>
                </a:lnTo>
                <a:lnTo>
                  <a:pt x="147828" y="226060"/>
                </a:lnTo>
                <a:lnTo>
                  <a:pt x="146304" y="219710"/>
                </a:lnTo>
                <a:lnTo>
                  <a:pt x="171069" y="219710"/>
                </a:lnTo>
                <a:lnTo>
                  <a:pt x="172212" y="223520"/>
                </a:lnTo>
                <a:lnTo>
                  <a:pt x="172720" y="223520"/>
                </a:lnTo>
                <a:lnTo>
                  <a:pt x="173736" y="226060"/>
                </a:lnTo>
                <a:lnTo>
                  <a:pt x="174117" y="226060"/>
                </a:lnTo>
                <a:lnTo>
                  <a:pt x="175259" y="229870"/>
                </a:lnTo>
                <a:lnTo>
                  <a:pt x="175695" y="229870"/>
                </a:lnTo>
                <a:lnTo>
                  <a:pt x="177291" y="234526"/>
                </a:lnTo>
                <a:lnTo>
                  <a:pt x="175259" y="238760"/>
                </a:lnTo>
                <a:lnTo>
                  <a:pt x="175259" y="240030"/>
                </a:lnTo>
                <a:lnTo>
                  <a:pt x="174752" y="240876"/>
                </a:lnTo>
                <a:lnTo>
                  <a:pt x="173736" y="241300"/>
                </a:lnTo>
                <a:lnTo>
                  <a:pt x="172212" y="242570"/>
                </a:lnTo>
                <a:lnTo>
                  <a:pt x="155448" y="242570"/>
                </a:lnTo>
                <a:lnTo>
                  <a:pt x="155448" y="245110"/>
                </a:lnTo>
                <a:close/>
              </a:path>
              <a:path w="279400" h="266700">
                <a:moveTo>
                  <a:pt x="172720" y="223520"/>
                </a:moveTo>
                <a:lnTo>
                  <a:pt x="172212" y="223520"/>
                </a:lnTo>
                <a:lnTo>
                  <a:pt x="172212" y="222250"/>
                </a:lnTo>
                <a:lnTo>
                  <a:pt x="172720" y="223520"/>
                </a:lnTo>
                <a:close/>
              </a:path>
              <a:path w="279400" h="266700">
                <a:moveTo>
                  <a:pt x="174117" y="226060"/>
                </a:moveTo>
                <a:lnTo>
                  <a:pt x="173736" y="226060"/>
                </a:lnTo>
                <a:lnTo>
                  <a:pt x="173736" y="224790"/>
                </a:lnTo>
                <a:lnTo>
                  <a:pt x="174117" y="226060"/>
                </a:lnTo>
                <a:close/>
              </a:path>
              <a:path w="279400" h="266700">
                <a:moveTo>
                  <a:pt x="178308" y="231140"/>
                </a:moveTo>
                <a:lnTo>
                  <a:pt x="179832" y="226060"/>
                </a:lnTo>
                <a:lnTo>
                  <a:pt x="179832" y="228600"/>
                </a:lnTo>
                <a:lnTo>
                  <a:pt x="204216" y="228600"/>
                </a:lnTo>
                <a:lnTo>
                  <a:pt x="204216" y="229870"/>
                </a:lnTo>
                <a:lnTo>
                  <a:pt x="179832" y="229870"/>
                </a:lnTo>
                <a:lnTo>
                  <a:pt x="178308" y="231140"/>
                </a:lnTo>
                <a:close/>
              </a:path>
              <a:path w="279400" h="266700">
                <a:moveTo>
                  <a:pt x="175695" y="229870"/>
                </a:moveTo>
                <a:lnTo>
                  <a:pt x="175259" y="229870"/>
                </a:lnTo>
                <a:lnTo>
                  <a:pt x="175259" y="228600"/>
                </a:lnTo>
                <a:lnTo>
                  <a:pt x="175695" y="229870"/>
                </a:lnTo>
                <a:close/>
              </a:path>
              <a:path w="279400" h="266700">
                <a:moveTo>
                  <a:pt x="203780" y="233680"/>
                </a:moveTo>
                <a:lnTo>
                  <a:pt x="178308" y="233680"/>
                </a:lnTo>
                <a:lnTo>
                  <a:pt x="179832" y="229870"/>
                </a:lnTo>
                <a:lnTo>
                  <a:pt x="204216" y="229870"/>
                </a:lnTo>
                <a:lnTo>
                  <a:pt x="204216" y="232410"/>
                </a:lnTo>
                <a:lnTo>
                  <a:pt x="203780" y="233680"/>
                </a:lnTo>
                <a:close/>
              </a:path>
              <a:path w="279400" h="266700">
                <a:moveTo>
                  <a:pt x="200558" y="242570"/>
                </a:moveTo>
                <a:lnTo>
                  <a:pt x="182880" y="242570"/>
                </a:lnTo>
                <a:lnTo>
                  <a:pt x="179832" y="240030"/>
                </a:lnTo>
                <a:lnTo>
                  <a:pt x="178308" y="237490"/>
                </a:lnTo>
                <a:lnTo>
                  <a:pt x="177291" y="234526"/>
                </a:lnTo>
                <a:lnTo>
                  <a:pt x="178308" y="232410"/>
                </a:lnTo>
                <a:lnTo>
                  <a:pt x="178308" y="233680"/>
                </a:lnTo>
                <a:lnTo>
                  <a:pt x="203780" y="233680"/>
                </a:lnTo>
                <a:lnTo>
                  <a:pt x="201167" y="241300"/>
                </a:lnTo>
                <a:lnTo>
                  <a:pt x="200558" y="242570"/>
                </a:lnTo>
                <a:close/>
              </a:path>
              <a:path w="279400" h="266700">
                <a:moveTo>
                  <a:pt x="175259" y="238760"/>
                </a:moveTo>
                <a:lnTo>
                  <a:pt x="177291" y="234526"/>
                </a:lnTo>
                <a:lnTo>
                  <a:pt x="178308" y="237490"/>
                </a:lnTo>
                <a:lnTo>
                  <a:pt x="176783" y="237490"/>
                </a:lnTo>
                <a:lnTo>
                  <a:pt x="175259" y="238760"/>
                </a:lnTo>
                <a:close/>
              </a:path>
              <a:path w="279400" h="266700">
                <a:moveTo>
                  <a:pt x="175259" y="240665"/>
                </a:moveTo>
                <a:lnTo>
                  <a:pt x="175259" y="238760"/>
                </a:lnTo>
                <a:lnTo>
                  <a:pt x="176783" y="237490"/>
                </a:lnTo>
                <a:lnTo>
                  <a:pt x="178308" y="237490"/>
                </a:lnTo>
                <a:lnTo>
                  <a:pt x="179832" y="240030"/>
                </a:lnTo>
                <a:lnTo>
                  <a:pt x="176783" y="240030"/>
                </a:lnTo>
                <a:lnTo>
                  <a:pt x="175259" y="240665"/>
                </a:lnTo>
                <a:close/>
              </a:path>
              <a:path w="279400" h="266700">
                <a:moveTo>
                  <a:pt x="174752" y="240876"/>
                </a:moveTo>
                <a:lnTo>
                  <a:pt x="175259" y="240030"/>
                </a:lnTo>
                <a:lnTo>
                  <a:pt x="175259" y="240665"/>
                </a:lnTo>
                <a:lnTo>
                  <a:pt x="174752" y="240876"/>
                </a:lnTo>
                <a:close/>
              </a:path>
              <a:path w="279400" h="266700">
                <a:moveTo>
                  <a:pt x="180473" y="242168"/>
                </a:moveTo>
                <a:lnTo>
                  <a:pt x="175259" y="241300"/>
                </a:lnTo>
                <a:lnTo>
                  <a:pt x="175259" y="240665"/>
                </a:lnTo>
                <a:lnTo>
                  <a:pt x="176783" y="240030"/>
                </a:lnTo>
                <a:lnTo>
                  <a:pt x="179832" y="240030"/>
                </a:lnTo>
                <a:lnTo>
                  <a:pt x="180473" y="242168"/>
                </a:lnTo>
                <a:close/>
              </a:path>
              <a:path w="279400" h="266700">
                <a:moveTo>
                  <a:pt x="182880" y="242570"/>
                </a:moveTo>
                <a:lnTo>
                  <a:pt x="180473" y="242168"/>
                </a:lnTo>
                <a:lnTo>
                  <a:pt x="179832" y="240030"/>
                </a:lnTo>
                <a:lnTo>
                  <a:pt x="181356" y="241300"/>
                </a:lnTo>
                <a:lnTo>
                  <a:pt x="182880" y="242570"/>
                </a:lnTo>
                <a:close/>
              </a:path>
              <a:path w="279400" h="266700">
                <a:moveTo>
                  <a:pt x="174244" y="241723"/>
                </a:moveTo>
                <a:lnTo>
                  <a:pt x="174752" y="240876"/>
                </a:lnTo>
                <a:lnTo>
                  <a:pt x="175259" y="240665"/>
                </a:lnTo>
                <a:lnTo>
                  <a:pt x="175259" y="241300"/>
                </a:lnTo>
                <a:lnTo>
                  <a:pt x="174244" y="241723"/>
                </a:lnTo>
                <a:close/>
              </a:path>
              <a:path w="279400" h="266700">
                <a:moveTo>
                  <a:pt x="172212" y="242570"/>
                </a:moveTo>
                <a:lnTo>
                  <a:pt x="173736" y="241300"/>
                </a:lnTo>
                <a:lnTo>
                  <a:pt x="174752" y="240876"/>
                </a:lnTo>
                <a:lnTo>
                  <a:pt x="174244" y="241723"/>
                </a:lnTo>
                <a:lnTo>
                  <a:pt x="172212" y="242570"/>
                </a:lnTo>
                <a:close/>
              </a:path>
              <a:path w="279400" h="266700">
                <a:moveTo>
                  <a:pt x="192024" y="257810"/>
                </a:moveTo>
                <a:lnTo>
                  <a:pt x="192024" y="256540"/>
                </a:lnTo>
                <a:lnTo>
                  <a:pt x="161543" y="256540"/>
                </a:lnTo>
                <a:lnTo>
                  <a:pt x="161543" y="255270"/>
                </a:lnTo>
                <a:lnTo>
                  <a:pt x="158496" y="252730"/>
                </a:lnTo>
                <a:lnTo>
                  <a:pt x="158496" y="248920"/>
                </a:lnTo>
                <a:lnTo>
                  <a:pt x="155448" y="242570"/>
                </a:lnTo>
                <a:lnTo>
                  <a:pt x="173736" y="242570"/>
                </a:lnTo>
                <a:lnTo>
                  <a:pt x="174244" y="241723"/>
                </a:lnTo>
                <a:lnTo>
                  <a:pt x="175259" y="241300"/>
                </a:lnTo>
                <a:lnTo>
                  <a:pt x="180473" y="242168"/>
                </a:lnTo>
                <a:lnTo>
                  <a:pt x="181356" y="245110"/>
                </a:lnTo>
                <a:lnTo>
                  <a:pt x="199339" y="245110"/>
                </a:lnTo>
                <a:lnTo>
                  <a:pt x="198120" y="247650"/>
                </a:lnTo>
                <a:lnTo>
                  <a:pt x="198120" y="248920"/>
                </a:lnTo>
                <a:lnTo>
                  <a:pt x="193548" y="256540"/>
                </a:lnTo>
                <a:lnTo>
                  <a:pt x="192024" y="257810"/>
                </a:lnTo>
                <a:close/>
              </a:path>
              <a:path w="279400" h="266700">
                <a:moveTo>
                  <a:pt x="173736" y="242570"/>
                </a:moveTo>
                <a:lnTo>
                  <a:pt x="172212" y="242570"/>
                </a:lnTo>
                <a:lnTo>
                  <a:pt x="174244" y="241723"/>
                </a:lnTo>
                <a:lnTo>
                  <a:pt x="173736" y="242570"/>
                </a:lnTo>
                <a:close/>
              </a:path>
              <a:path w="279400" h="266700">
                <a:moveTo>
                  <a:pt x="199339" y="245110"/>
                </a:moveTo>
                <a:lnTo>
                  <a:pt x="181356" y="245110"/>
                </a:lnTo>
                <a:lnTo>
                  <a:pt x="180473" y="242168"/>
                </a:lnTo>
                <a:lnTo>
                  <a:pt x="182880" y="242570"/>
                </a:lnTo>
                <a:lnTo>
                  <a:pt x="200558" y="242570"/>
                </a:lnTo>
                <a:lnTo>
                  <a:pt x="199339" y="245110"/>
                </a:lnTo>
                <a:close/>
              </a:path>
              <a:path w="279400" h="266700">
                <a:moveTo>
                  <a:pt x="176783" y="266700"/>
                </a:moveTo>
                <a:lnTo>
                  <a:pt x="172212" y="266700"/>
                </a:lnTo>
                <a:lnTo>
                  <a:pt x="164591" y="260350"/>
                </a:lnTo>
                <a:lnTo>
                  <a:pt x="163067" y="256540"/>
                </a:lnTo>
                <a:lnTo>
                  <a:pt x="192024" y="256540"/>
                </a:lnTo>
                <a:lnTo>
                  <a:pt x="190500" y="260350"/>
                </a:lnTo>
                <a:lnTo>
                  <a:pt x="188975" y="261620"/>
                </a:lnTo>
                <a:lnTo>
                  <a:pt x="187451" y="261620"/>
                </a:lnTo>
                <a:lnTo>
                  <a:pt x="185928" y="262890"/>
                </a:lnTo>
                <a:lnTo>
                  <a:pt x="182880" y="264160"/>
                </a:lnTo>
                <a:lnTo>
                  <a:pt x="179832" y="264160"/>
                </a:lnTo>
                <a:lnTo>
                  <a:pt x="176783" y="266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60036" y="2061972"/>
            <a:ext cx="65532" cy="16611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63040" y="2631948"/>
            <a:ext cx="1917192" cy="37185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30723" y="1908048"/>
            <a:ext cx="2455164" cy="872997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7597140" y="1933955"/>
            <a:ext cx="163195" cy="617220"/>
          </a:xfrm>
          <a:custGeom>
            <a:avLst/>
            <a:gdLst/>
            <a:ahLst/>
            <a:cxnLst/>
            <a:rect l="l" t="t" r="r" b="b"/>
            <a:pathLst>
              <a:path w="163195" h="617219">
                <a:moveTo>
                  <a:pt x="0" y="19812"/>
                </a:moveTo>
                <a:lnTo>
                  <a:pt x="0" y="10668"/>
                </a:lnTo>
                <a:lnTo>
                  <a:pt x="1524" y="7620"/>
                </a:lnTo>
                <a:lnTo>
                  <a:pt x="6096" y="3048"/>
                </a:lnTo>
                <a:lnTo>
                  <a:pt x="9144" y="1524"/>
                </a:lnTo>
                <a:lnTo>
                  <a:pt x="12192" y="1524"/>
                </a:lnTo>
                <a:lnTo>
                  <a:pt x="15240" y="0"/>
                </a:lnTo>
                <a:lnTo>
                  <a:pt x="18288" y="0"/>
                </a:lnTo>
                <a:lnTo>
                  <a:pt x="24383" y="3048"/>
                </a:lnTo>
                <a:lnTo>
                  <a:pt x="27432" y="3048"/>
                </a:lnTo>
                <a:lnTo>
                  <a:pt x="30480" y="4572"/>
                </a:lnTo>
                <a:lnTo>
                  <a:pt x="33528" y="7620"/>
                </a:lnTo>
                <a:lnTo>
                  <a:pt x="38100" y="10668"/>
                </a:lnTo>
                <a:lnTo>
                  <a:pt x="39624" y="10668"/>
                </a:lnTo>
                <a:lnTo>
                  <a:pt x="44196" y="15240"/>
                </a:lnTo>
                <a:lnTo>
                  <a:pt x="45720" y="15240"/>
                </a:lnTo>
                <a:lnTo>
                  <a:pt x="47752" y="16764"/>
                </a:lnTo>
                <a:lnTo>
                  <a:pt x="13716" y="16764"/>
                </a:lnTo>
                <a:lnTo>
                  <a:pt x="16764" y="18288"/>
                </a:lnTo>
                <a:lnTo>
                  <a:pt x="1524" y="18288"/>
                </a:lnTo>
                <a:lnTo>
                  <a:pt x="0" y="19812"/>
                </a:lnTo>
                <a:close/>
              </a:path>
              <a:path w="163195" h="617219">
                <a:moveTo>
                  <a:pt x="27432" y="3048"/>
                </a:moveTo>
                <a:lnTo>
                  <a:pt x="24383" y="3048"/>
                </a:lnTo>
                <a:lnTo>
                  <a:pt x="24383" y="1524"/>
                </a:lnTo>
                <a:lnTo>
                  <a:pt x="27432" y="3048"/>
                </a:lnTo>
                <a:close/>
              </a:path>
              <a:path w="163195" h="617219">
                <a:moveTo>
                  <a:pt x="51816" y="50292"/>
                </a:moveTo>
                <a:lnTo>
                  <a:pt x="44196" y="41148"/>
                </a:lnTo>
                <a:lnTo>
                  <a:pt x="45720" y="41148"/>
                </a:lnTo>
                <a:lnTo>
                  <a:pt x="38100" y="35052"/>
                </a:lnTo>
                <a:lnTo>
                  <a:pt x="32004" y="28956"/>
                </a:lnTo>
                <a:lnTo>
                  <a:pt x="27432" y="25908"/>
                </a:lnTo>
                <a:lnTo>
                  <a:pt x="28956" y="25908"/>
                </a:lnTo>
                <a:lnTo>
                  <a:pt x="22860" y="22860"/>
                </a:lnTo>
                <a:lnTo>
                  <a:pt x="18288" y="19812"/>
                </a:lnTo>
                <a:lnTo>
                  <a:pt x="16764" y="18288"/>
                </a:lnTo>
                <a:lnTo>
                  <a:pt x="13716" y="16764"/>
                </a:lnTo>
                <a:lnTo>
                  <a:pt x="18288" y="18288"/>
                </a:lnTo>
                <a:lnTo>
                  <a:pt x="49784" y="18288"/>
                </a:lnTo>
                <a:lnTo>
                  <a:pt x="51816" y="19812"/>
                </a:lnTo>
                <a:lnTo>
                  <a:pt x="51816" y="21336"/>
                </a:lnTo>
                <a:lnTo>
                  <a:pt x="59436" y="27432"/>
                </a:lnTo>
                <a:lnTo>
                  <a:pt x="59436" y="28956"/>
                </a:lnTo>
                <a:lnTo>
                  <a:pt x="67056" y="38100"/>
                </a:lnTo>
                <a:lnTo>
                  <a:pt x="74676" y="48768"/>
                </a:lnTo>
                <a:lnTo>
                  <a:pt x="51816" y="48768"/>
                </a:lnTo>
                <a:lnTo>
                  <a:pt x="51816" y="50292"/>
                </a:lnTo>
                <a:close/>
              </a:path>
              <a:path w="163195" h="617219">
                <a:moveTo>
                  <a:pt x="49784" y="18288"/>
                </a:moveTo>
                <a:lnTo>
                  <a:pt x="18288" y="18288"/>
                </a:lnTo>
                <a:lnTo>
                  <a:pt x="13716" y="16764"/>
                </a:lnTo>
                <a:lnTo>
                  <a:pt x="47752" y="16764"/>
                </a:lnTo>
                <a:lnTo>
                  <a:pt x="49784" y="18288"/>
                </a:lnTo>
                <a:close/>
              </a:path>
              <a:path w="163195" h="617219">
                <a:moveTo>
                  <a:pt x="7620" y="39624"/>
                </a:moveTo>
                <a:lnTo>
                  <a:pt x="3048" y="39624"/>
                </a:lnTo>
                <a:lnTo>
                  <a:pt x="1524" y="38100"/>
                </a:lnTo>
                <a:lnTo>
                  <a:pt x="1524" y="35052"/>
                </a:lnTo>
                <a:lnTo>
                  <a:pt x="0" y="30480"/>
                </a:lnTo>
                <a:lnTo>
                  <a:pt x="0" y="19812"/>
                </a:lnTo>
                <a:lnTo>
                  <a:pt x="1524" y="18288"/>
                </a:lnTo>
                <a:lnTo>
                  <a:pt x="10667" y="18288"/>
                </a:lnTo>
                <a:lnTo>
                  <a:pt x="7620" y="21336"/>
                </a:lnTo>
                <a:lnTo>
                  <a:pt x="9144" y="21336"/>
                </a:lnTo>
                <a:lnTo>
                  <a:pt x="9144" y="35052"/>
                </a:lnTo>
                <a:lnTo>
                  <a:pt x="10667" y="36576"/>
                </a:lnTo>
                <a:lnTo>
                  <a:pt x="7620" y="39624"/>
                </a:lnTo>
                <a:close/>
              </a:path>
              <a:path w="163195" h="617219">
                <a:moveTo>
                  <a:pt x="9144" y="21336"/>
                </a:moveTo>
                <a:lnTo>
                  <a:pt x="7620" y="21336"/>
                </a:lnTo>
                <a:lnTo>
                  <a:pt x="10667" y="18288"/>
                </a:lnTo>
                <a:lnTo>
                  <a:pt x="9144" y="21336"/>
                </a:lnTo>
                <a:close/>
              </a:path>
              <a:path w="163195" h="617219">
                <a:moveTo>
                  <a:pt x="9144" y="21336"/>
                </a:moveTo>
                <a:lnTo>
                  <a:pt x="10667" y="18288"/>
                </a:lnTo>
                <a:lnTo>
                  <a:pt x="15240" y="18288"/>
                </a:lnTo>
                <a:lnTo>
                  <a:pt x="12192" y="19812"/>
                </a:lnTo>
                <a:lnTo>
                  <a:pt x="10667" y="19812"/>
                </a:lnTo>
                <a:lnTo>
                  <a:pt x="9144" y="21336"/>
                </a:lnTo>
                <a:close/>
              </a:path>
              <a:path w="163195" h="617219">
                <a:moveTo>
                  <a:pt x="71628" y="82296"/>
                </a:moveTo>
                <a:lnTo>
                  <a:pt x="65532" y="70104"/>
                </a:lnTo>
                <a:lnTo>
                  <a:pt x="57912" y="59436"/>
                </a:lnTo>
                <a:lnTo>
                  <a:pt x="51816" y="48768"/>
                </a:lnTo>
                <a:lnTo>
                  <a:pt x="74676" y="48768"/>
                </a:lnTo>
                <a:lnTo>
                  <a:pt x="82296" y="59436"/>
                </a:lnTo>
                <a:lnTo>
                  <a:pt x="88392" y="71628"/>
                </a:lnTo>
                <a:lnTo>
                  <a:pt x="89916" y="71628"/>
                </a:lnTo>
                <a:lnTo>
                  <a:pt x="94488" y="80772"/>
                </a:lnTo>
                <a:lnTo>
                  <a:pt x="71628" y="80772"/>
                </a:lnTo>
                <a:lnTo>
                  <a:pt x="71628" y="82296"/>
                </a:lnTo>
                <a:close/>
              </a:path>
              <a:path w="163195" h="617219">
                <a:moveTo>
                  <a:pt x="79248" y="94488"/>
                </a:moveTo>
                <a:lnTo>
                  <a:pt x="71628" y="80772"/>
                </a:lnTo>
                <a:lnTo>
                  <a:pt x="94488" y="80772"/>
                </a:lnTo>
                <a:lnTo>
                  <a:pt x="96012" y="83820"/>
                </a:lnTo>
                <a:lnTo>
                  <a:pt x="101092" y="92964"/>
                </a:lnTo>
                <a:lnTo>
                  <a:pt x="79248" y="92964"/>
                </a:lnTo>
                <a:lnTo>
                  <a:pt x="79248" y="94488"/>
                </a:lnTo>
                <a:close/>
              </a:path>
              <a:path w="163195" h="617219">
                <a:moveTo>
                  <a:pt x="114300" y="179832"/>
                </a:moveTo>
                <a:lnTo>
                  <a:pt x="108204" y="163068"/>
                </a:lnTo>
                <a:lnTo>
                  <a:pt x="102108" y="147828"/>
                </a:lnTo>
                <a:lnTo>
                  <a:pt x="103632" y="147828"/>
                </a:lnTo>
                <a:lnTo>
                  <a:pt x="97536" y="132588"/>
                </a:lnTo>
                <a:lnTo>
                  <a:pt x="91440" y="118872"/>
                </a:lnTo>
                <a:lnTo>
                  <a:pt x="85344" y="106680"/>
                </a:lnTo>
                <a:lnTo>
                  <a:pt x="79248" y="92964"/>
                </a:lnTo>
                <a:lnTo>
                  <a:pt x="101092" y="92964"/>
                </a:lnTo>
                <a:lnTo>
                  <a:pt x="103632" y="97536"/>
                </a:lnTo>
                <a:lnTo>
                  <a:pt x="115824" y="124968"/>
                </a:lnTo>
                <a:lnTo>
                  <a:pt x="121920" y="140208"/>
                </a:lnTo>
                <a:lnTo>
                  <a:pt x="126492" y="156972"/>
                </a:lnTo>
                <a:lnTo>
                  <a:pt x="132588" y="172212"/>
                </a:lnTo>
                <a:lnTo>
                  <a:pt x="132588" y="173736"/>
                </a:lnTo>
                <a:lnTo>
                  <a:pt x="133835" y="178308"/>
                </a:lnTo>
                <a:lnTo>
                  <a:pt x="114300" y="178308"/>
                </a:lnTo>
                <a:lnTo>
                  <a:pt x="114300" y="179832"/>
                </a:lnTo>
                <a:close/>
              </a:path>
              <a:path w="163195" h="617219">
                <a:moveTo>
                  <a:pt x="131064" y="249936"/>
                </a:moveTo>
                <a:lnTo>
                  <a:pt x="126492" y="231648"/>
                </a:lnTo>
                <a:lnTo>
                  <a:pt x="123444" y="213360"/>
                </a:lnTo>
                <a:lnTo>
                  <a:pt x="118872" y="195072"/>
                </a:lnTo>
                <a:lnTo>
                  <a:pt x="114300" y="178308"/>
                </a:lnTo>
                <a:lnTo>
                  <a:pt x="133835" y="178308"/>
                </a:lnTo>
                <a:lnTo>
                  <a:pt x="137160" y="190500"/>
                </a:lnTo>
                <a:lnTo>
                  <a:pt x="138683" y="190500"/>
                </a:lnTo>
                <a:lnTo>
                  <a:pt x="141732" y="208788"/>
                </a:lnTo>
                <a:lnTo>
                  <a:pt x="150876" y="245364"/>
                </a:lnTo>
                <a:lnTo>
                  <a:pt x="151384" y="248412"/>
                </a:lnTo>
                <a:lnTo>
                  <a:pt x="131064" y="248412"/>
                </a:lnTo>
                <a:lnTo>
                  <a:pt x="131064" y="249936"/>
                </a:lnTo>
                <a:close/>
              </a:path>
              <a:path w="163195" h="617219">
                <a:moveTo>
                  <a:pt x="103632" y="574547"/>
                </a:moveTo>
                <a:lnTo>
                  <a:pt x="106680" y="565404"/>
                </a:lnTo>
                <a:lnTo>
                  <a:pt x="112776" y="544068"/>
                </a:lnTo>
                <a:lnTo>
                  <a:pt x="115824" y="534924"/>
                </a:lnTo>
                <a:lnTo>
                  <a:pt x="117348" y="524255"/>
                </a:lnTo>
                <a:lnTo>
                  <a:pt x="120396" y="512063"/>
                </a:lnTo>
                <a:lnTo>
                  <a:pt x="124967" y="499872"/>
                </a:lnTo>
                <a:lnTo>
                  <a:pt x="131064" y="472440"/>
                </a:lnTo>
                <a:lnTo>
                  <a:pt x="137160" y="441960"/>
                </a:lnTo>
                <a:lnTo>
                  <a:pt x="138683" y="426720"/>
                </a:lnTo>
                <a:lnTo>
                  <a:pt x="141732" y="411480"/>
                </a:lnTo>
                <a:lnTo>
                  <a:pt x="141732" y="394716"/>
                </a:lnTo>
                <a:lnTo>
                  <a:pt x="143256" y="379476"/>
                </a:lnTo>
                <a:lnTo>
                  <a:pt x="143256" y="342900"/>
                </a:lnTo>
                <a:lnTo>
                  <a:pt x="141732" y="324612"/>
                </a:lnTo>
                <a:lnTo>
                  <a:pt x="140208" y="304800"/>
                </a:lnTo>
                <a:lnTo>
                  <a:pt x="134112" y="268224"/>
                </a:lnTo>
                <a:lnTo>
                  <a:pt x="131064" y="248412"/>
                </a:lnTo>
                <a:lnTo>
                  <a:pt x="151384" y="248412"/>
                </a:lnTo>
                <a:lnTo>
                  <a:pt x="153924" y="263652"/>
                </a:lnTo>
                <a:lnTo>
                  <a:pt x="153924" y="265176"/>
                </a:lnTo>
                <a:lnTo>
                  <a:pt x="158496" y="283464"/>
                </a:lnTo>
                <a:lnTo>
                  <a:pt x="163067" y="342900"/>
                </a:lnTo>
                <a:lnTo>
                  <a:pt x="163067" y="396240"/>
                </a:lnTo>
                <a:lnTo>
                  <a:pt x="160020" y="429768"/>
                </a:lnTo>
                <a:lnTo>
                  <a:pt x="156972" y="445008"/>
                </a:lnTo>
                <a:lnTo>
                  <a:pt x="156972" y="446532"/>
                </a:lnTo>
                <a:lnTo>
                  <a:pt x="155448" y="461772"/>
                </a:lnTo>
                <a:lnTo>
                  <a:pt x="152400" y="477012"/>
                </a:lnTo>
                <a:lnTo>
                  <a:pt x="146304" y="504444"/>
                </a:lnTo>
                <a:lnTo>
                  <a:pt x="146304" y="505968"/>
                </a:lnTo>
                <a:lnTo>
                  <a:pt x="141732" y="518160"/>
                </a:lnTo>
                <a:lnTo>
                  <a:pt x="140208" y="528828"/>
                </a:lnTo>
                <a:lnTo>
                  <a:pt x="138683" y="528828"/>
                </a:lnTo>
                <a:lnTo>
                  <a:pt x="137160" y="539496"/>
                </a:lnTo>
                <a:lnTo>
                  <a:pt x="128016" y="571500"/>
                </a:lnTo>
                <a:lnTo>
                  <a:pt x="127507" y="573024"/>
                </a:lnTo>
                <a:lnTo>
                  <a:pt x="105156" y="573024"/>
                </a:lnTo>
                <a:lnTo>
                  <a:pt x="103632" y="574547"/>
                </a:lnTo>
                <a:close/>
              </a:path>
              <a:path w="163195" h="617219">
                <a:moveTo>
                  <a:pt x="115062" y="597408"/>
                </a:moveTo>
                <a:lnTo>
                  <a:pt x="91440" y="597408"/>
                </a:lnTo>
                <a:lnTo>
                  <a:pt x="100583" y="579120"/>
                </a:lnTo>
                <a:lnTo>
                  <a:pt x="105156" y="573024"/>
                </a:lnTo>
                <a:lnTo>
                  <a:pt x="127507" y="573024"/>
                </a:lnTo>
                <a:lnTo>
                  <a:pt x="124967" y="580644"/>
                </a:lnTo>
                <a:lnTo>
                  <a:pt x="124967" y="582168"/>
                </a:lnTo>
                <a:lnTo>
                  <a:pt x="120396" y="589787"/>
                </a:lnTo>
                <a:lnTo>
                  <a:pt x="117348" y="595884"/>
                </a:lnTo>
                <a:lnTo>
                  <a:pt x="115824" y="595884"/>
                </a:lnTo>
                <a:lnTo>
                  <a:pt x="115062" y="597408"/>
                </a:lnTo>
                <a:close/>
              </a:path>
              <a:path w="163195" h="617219">
                <a:moveTo>
                  <a:pt x="97536" y="617220"/>
                </a:moveTo>
                <a:lnTo>
                  <a:pt x="92964" y="617220"/>
                </a:lnTo>
                <a:lnTo>
                  <a:pt x="88392" y="614171"/>
                </a:lnTo>
                <a:lnTo>
                  <a:pt x="85344" y="611124"/>
                </a:lnTo>
                <a:lnTo>
                  <a:pt x="85344" y="605028"/>
                </a:lnTo>
                <a:lnTo>
                  <a:pt x="88392" y="601979"/>
                </a:lnTo>
                <a:lnTo>
                  <a:pt x="91440" y="595884"/>
                </a:lnTo>
                <a:lnTo>
                  <a:pt x="91440" y="597408"/>
                </a:lnTo>
                <a:lnTo>
                  <a:pt x="115062" y="597408"/>
                </a:lnTo>
                <a:lnTo>
                  <a:pt x="112776" y="601979"/>
                </a:lnTo>
                <a:lnTo>
                  <a:pt x="112776" y="603504"/>
                </a:lnTo>
                <a:lnTo>
                  <a:pt x="108204" y="609600"/>
                </a:lnTo>
                <a:lnTo>
                  <a:pt x="106680" y="611124"/>
                </a:lnTo>
                <a:lnTo>
                  <a:pt x="100583" y="614171"/>
                </a:lnTo>
                <a:lnTo>
                  <a:pt x="97536" y="617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05355" y="3447288"/>
            <a:ext cx="350520" cy="308610"/>
          </a:xfrm>
          <a:custGeom>
            <a:avLst/>
            <a:gdLst/>
            <a:ahLst/>
            <a:cxnLst/>
            <a:rect l="l" t="t" r="r" b="b"/>
            <a:pathLst>
              <a:path w="350519" h="308610">
                <a:moveTo>
                  <a:pt x="348996" y="17780"/>
                </a:moveTo>
                <a:lnTo>
                  <a:pt x="324612" y="17780"/>
                </a:lnTo>
                <a:lnTo>
                  <a:pt x="327660" y="8890"/>
                </a:lnTo>
                <a:lnTo>
                  <a:pt x="330708" y="5080"/>
                </a:lnTo>
                <a:lnTo>
                  <a:pt x="332232" y="2540"/>
                </a:lnTo>
                <a:lnTo>
                  <a:pt x="333756" y="2540"/>
                </a:lnTo>
                <a:lnTo>
                  <a:pt x="336804" y="0"/>
                </a:lnTo>
                <a:lnTo>
                  <a:pt x="341376" y="0"/>
                </a:lnTo>
                <a:lnTo>
                  <a:pt x="344424" y="1270"/>
                </a:lnTo>
                <a:lnTo>
                  <a:pt x="348996" y="2540"/>
                </a:lnTo>
                <a:lnTo>
                  <a:pt x="350520" y="5080"/>
                </a:lnTo>
                <a:lnTo>
                  <a:pt x="350520" y="12700"/>
                </a:lnTo>
                <a:lnTo>
                  <a:pt x="348996" y="16510"/>
                </a:lnTo>
                <a:lnTo>
                  <a:pt x="348996" y="17780"/>
                </a:lnTo>
                <a:close/>
              </a:path>
              <a:path w="350519" h="308610">
                <a:moveTo>
                  <a:pt x="16764" y="16510"/>
                </a:moveTo>
                <a:lnTo>
                  <a:pt x="7620" y="16510"/>
                </a:lnTo>
                <a:lnTo>
                  <a:pt x="9144" y="13970"/>
                </a:lnTo>
                <a:lnTo>
                  <a:pt x="13716" y="13970"/>
                </a:lnTo>
                <a:lnTo>
                  <a:pt x="16764" y="16510"/>
                </a:lnTo>
                <a:close/>
              </a:path>
              <a:path w="350519" h="308610">
                <a:moveTo>
                  <a:pt x="39624" y="34290"/>
                </a:moveTo>
                <a:lnTo>
                  <a:pt x="10668" y="34290"/>
                </a:lnTo>
                <a:lnTo>
                  <a:pt x="9144" y="33020"/>
                </a:lnTo>
                <a:lnTo>
                  <a:pt x="7620" y="33020"/>
                </a:lnTo>
                <a:lnTo>
                  <a:pt x="3048" y="31750"/>
                </a:lnTo>
                <a:lnTo>
                  <a:pt x="0" y="27940"/>
                </a:lnTo>
                <a:lnTo>
                  <a:pt x="0" y="20320"/>
                </a:lnTo>
                <a:lnTo>
                  <a:pt x="3048" y="16510"/>
                </a:lnTo>
                <a:lnTo>
                  <a:pt x="18288" y="16510"/>
                </a:lnTo>
                <a:lnTo>
                  <a:pt x="19812" y="17780"/>
                </a:lnTo>
                <a:lnTo>
                  <a:pt x="21336" y="17780"/>
                </a:lnTo>
                <a:lnTo>
                  <a:pt x="27432" y="24130"/>
                </a:lnTo>
                <a:lnTo>
                  <a:pt x="30480" y="25400"/>
                </a:lnTo>
                <a:lnTo>
                  <a:pt x="28956" y="25400"/>
                </a:lnTo>
                <a:lnTo>
                  <a:pt x="32004" y="27940"/>
                </a:lnTo>
                <a:lnTo>
                  <a:pt x="35052" y="29210"/>
                </a:lnTo>
                <a:lnTo>
                  <a:pt x="33528" y="29210"/>
                </a:lnTo>
                <a:lnTo>
                  <a:pt x="39624" y="34290"/>
                </a:lnTo>
                <a:close/>
              </a:path>
              <a:path w="350519" h="308610">
                <a:moveTo>
                  <a:pt x="342900" y="40640"/>
                </a:moveTo>
                <a:lnTo>
                  <a:pt x="342900" y="39370"/>
                </a:lnTo>
                <a:lnTo>
                  <a:pt x="316992" y="39370"/>
                </a:lnTo>
                <a:lnTo>
                  <a:pt x="318516" y="34290"/>
                </a:lnTo>
                <a:lnTo>
                  <a:pt x="318516" y="33020"/>
                </a:lnTo>
                <a:lnTo>
                  <a:pt x="320040" y="26670"/>
                </a:lnTo>
                <a:lnTo>
                  <a:pt x="321564" y="21590"/>
                </a:lnTo>
                <a:lnTo>
                  <a:pt x="323088" y="20320"/>
                </a:lnTo>
                <a:lnTo>
                  <a:pt x="324612" y="16510"/>
                </a:lnTo>
                <a:lnTo>
                  <a:pt x="324612" y="17780"/>
                </a:lnTo>
                <a:lnTo>
                  <a:pt x="348996" y="17780"/>
                </a:lnTo>
                <a:lnTo>
                  <a:pt x="347472" y="20320"/>
                </a:lnTo>
                <a:lnTo>
                  <a:pt x="347472" y="26670"/>
                </a:lnTo>
                <a:lnTo>
                  <a:pt x="346710" y="27940"/>
                </a:lnTo>
                <a:lnTo>
                  <a:pt x="345948" y="27940"/>
                </a:lnTo>
                <a:lnTo>
                  <a:pt x="342900" y="40640"/>
                </a:lnTo>
                <a:close/>
              </a:path>
              <a:path w="350519" h="308610">
                <a:moveTo>
                  <a:pt x="345948" y="29210"/>
                </a:moveTo>
                <a:lnTo>
                  <a:pt x="345948" y="27940"/>
                </a:lnTo>
                <a:lnTo>
                  <a:pt x="346710" y="27940"/>
                </a:lnTo>
                <a:lnTo>
                  <a:pt x="345948" y="29210"/>
                </a:lnTo>
                <a:close/>
              </a:path>
              <a:path w="350519" h="308610">
                <a:moveTo>
                  <a:pt x="13716" y="38100"/>
                </a:moveTo>
                <a:lnTo>
                  <a:pt x="9144" y="33020"/>
                </a:lnTo>
                <a:lnTo>
                  <a:pt x="10668" y="34290"/>
                </a:lnTo>
                <a:lnTo>
                  <a:pt x="39624" y="34290"/>
                </a:lnTo>
                <a:lnTo>
                  <a:pt x="40640" y="35560"/>
                </a:lnTo>
                <a:lnTo>
                  <a:pt x="12192" y="35560"/>
                </a:lnTo>
                <a:lnTo>
                  <a:pt x="13716" y="38100"/>
                </a:lnTo>
                <a:close/>
              </a:path>
              <a:path w="350519" h="308610">
                <a:moveTo>
                  <a:pt x="51816" y="44450"/>
                </a:moveTo>
                <a:lnTo>
                  <a:pt x="19812" y="44450"/>
                </a:lnTo>
                <a:lnTo>
                  <a:pt x="18288" y="41910"/>
                </a:lnTo>
                <a:lnTo>
                  <a:pt x="12192" y="35560"/>
                </a:lnTo>
                <a:lnTo>
                  <a:pt x="40640" y="35560"/>
                </a:lnTo>
                <a:lnTo>
                  <a:pt x="42672" y="38100"/>
                </a:lnTo>
                <a:lnTo>
                  <a:pt x="44196" y="38100"/>
                </a:lnTo>
                <a:lnTo>
                  <a:pt x="51816" y="44450"/>
                </a:lnTo>
                <a:close/>
              </a:path>
              <a:path w="350519" h="308610">
                <a:moveTo>
                  <a:pt x="309626" y="208280"/>
                </a:moveTo>
                <a:lnTo>
                  <a:pt x="284988" y="208280"/>
                </a:lnTo>
                <a:lnTo>
                  <a:pt x="284988" y="200660"/>
                </a:lnTo>
                <a:lnTo>
                  <a:pt x="286512" y="191770"/>
                </a:lnTo>
                <a:lnTo>
                  <a:pt x="286512" y="181610"/>
                </a:lnTo>
                <a:lnTo>
                  <a:pt x="288036" y="173990"/>
                </a:lnTo>
                <a:lnTo>
                  <a:pt x="288036" y="165100"/>
                </a:lnTo>
                <a:lnTo>
                  <a:pt x="289560" y="156210"/>
                </a:lnTo>
                <a:lnTo>
                  <a:pt x="289560" y="154940"/>
                </a:lnTo>
                <a:lnTo>
                  <a:pt x="292608" y="135890"/>
                </a:lnTo>
                <a:lnTo>
                  <a:pt x="292608" y="134620"/>
                </a:lnTo>
                <a:lnTo>
                  <a:pt x="295656" y="125730"/>
                </a:lnTo>
                <a:lnTo>
                  <a:pt x="297180" y="116840"/>
                </a:lnTo>
                <a:lnTo>
                  <a:pt x="297180" y="115570"/>
                </a:lnTo>
                <a:lnTo>
                  <a:pt x="300228" y="96520"/>
                </a:lnTo>
                <a:lnTo>
                  <a:pt x="301752" y="95250"/>
                </a:lnTo>
                <a:lnTo>
                  <a:pt x="304800" y="80010"/>
                </a:lnTo>
                <a:lnTo>
                  <a:pt x="304800" y="78740"/>
                </a:lnTo>
                <a:lnTo>
                  <a:pt x="306324" y="72390"/>
                </a:lnTo>
                <a:lnTo>
                  <a:pt x="309372" y="64770"/>
                </a:lnTo>
                <a:lnTo>
                  <a:pt x="312420" y="52070"/>
                </a:lnTo>
                <a:lnTo>
                  <a:pt x="313944" y="48260"/>
                </a:lnTo>
                <a:lnTo>
                  <a:pt x="313944" y="46990"/>
                </a:lnTo>
                <a:lnTo>
                  <a:pt x="316992" y="38100"/>
                </a:lnTo>
                <a:lnTo>
                  <a:pt x="316992" y="39370"/>
                </a:lnTo>
                <a:lnTo>
                  <a:pt x="342900" y="39370"/>
                </a:lnTo>
                <a:lnTo>
                  <a:pt x="339852" y="49530"/>
                </a:lnTo>
                <a:lnTo>
                  <a:pt x="339852" y="50800"/>
                </a:lnTo>
                <a:lnTo>
                  <a:pt x="338709" y="54610"/>
                </a:lnTo>
                <a:lnTo>
                  <a:pt x="338328" y="54610"/>
                </a:lnTo>
                <a:lnTo>
                  <a:pt x="335280" y="64770"/>
                </a:lnTo>
                <a:lnTo>
                  <a:pt x="335280" y="66040"/>
                </a:lnTo>
                <a:lnTo>
                  <a:pt x="334060" y="71120"/>
                </a:lnTo>
                <a:lnTo>
                  <a:pt x="333756" y="71120"/>
                </a:lnTo>
                <a:lnTo>
                  <a:pt x="332232" y="78740"/>
                </a:lnTo>
                <a:lnTo>
                  <a:pt x="330708" y="78740"/>
                </a:lnTo>
                <a:lnTo>
                  <a:pt x="329438" y="85090"/>
                </a:lnTo>
                <a:lnTo>
                  <a:pt x="329184" y="85090"/>
                </a:lnTo>
                <a:lnTo>
                  <a:pt x="327660" y="93980"/>
                </a:lnTo>
                <a:lnTo>
                  <a:pt x="326136" y="101600"/>
                </a:lnTo>
                <a:lnTo>
                  <a:pt x="324612" y="110490"/>
                </a:lnTo>
                <a:lnTo>
                  <a:pt x="321945" y="119380"/>
                </a:lnTo>
                <a:lnTo>
                  <a:pt x="321564" y="119380"/>
                </a:lnTo>
                <a:lnTo>
                  <a:pt x="318516" y="140970"/>
                </a:lnTo>
                <a:lnTo>
                  <a:pt x="315468" y="149860"/>
                </a:lnTo>
                <a:lnTo>
                  <a:pt x="314161" y="157480"/>
                </a:lnTo>
                <a:lnTo>
                  <a:pt x="313944" y="157480"/>
                </a:lnTo>
                <a:lnTo>
                  <a:pt x="313944" y="168910"/>
                </a:lnTo>
                <a:lnTo>
                  <a:pt x="312637" y="176530"/>
                </a:lnTo>
                <a:lnTo>
                  <a:pt x="312420" y="176530"/>
                </a:lnTo>
                <a:lnTo>
                  <a:pt x="310896" y="185420"/>
                </a:lnTo>
                <a:lnTo>
                  <a:pt x="310896" y="201930"/>
                </a:lnTo>
                <a:lnTo>
                  <a:pt x="309626" y="208280"/>
                </a:lnTo>
                <a:close/>
              </a:path>
              <a:path w="350519" h="308610">
                <a:moveTo>
                  <a:pt x="58674" y="48260"/>
                </a:moveTo>
                <a:lnTo>
                  <a:pt x="24384" y="48260"/>
                </a:lnTo>
                <a:lnTo>
                  <a:pt x="21336" y="44450"/>
                </a:lnTo>
                <a:lnTo>
                  <a:pt x="51816" y="44450"/>
                </a:lnTo>
                <a:lnTo>
                  <a:pt x="50292" y="43180"/>
                </a:lnTo>
                <a:lnTo>
                  <a:pt x="54864" y="46990"/>
                </a:lnTo>
                <a:lnTo>
                  <a:pt x="56388" y="46990"/>
                </a:lnTo>
                <a:lnTo>
                  <a:pt x="58674" y="48260"/>
                </a:lnTo>
                <a:close/>
              </a:path>
              <a:path w="350519" h="308610">
                <a:moveTo>
                  <a:pt x="42672" y="64770"/>
                </a:moveTo>
                <a:lnTo>
                  <a:pt x="38100" y="62230"/>
                </a:lnTo>
                <a:lnTo>
                  <a:pt x="28956" y="52070"/>
                </a:lnTo>
                <a:lnTo>
                  <a:pt x="27432" y="52070"/>
                </a:lnTo>
                <a:lnTo>
                  <a:pt x="25908" y="49530"/>
                </a:lnTo>
                <a:lnTo>
                  <a:pt x="22860" y="46990"/>
                </a:lnTo>
                <a:lnTo>
                  <a:pt x="24384" y="48260"/>
                </a:lnTo>
                <a:lnTo>
                  <a:pt x="58674" y="48260"/>
                </a:lnTo>
                <a:lnTo>
                  <a:pt x="60960" y="49530"/>
                </a:lnTo>
                <a:lnTo>
                  <a:pt x="60960" y="50800"/>
                </a:lnTo>
                <a:lnTo>
                  <a:pt x="62484" y="52070"/>
                </a:lnTo>
                <a:lnTo>
                  <a:pt x="28956" y="52070"/>
                </a:lnTo>
                <a:lnTo>
                  <a:pt x="30480" y="54610"/>
                </a:lnTo>
                <a:lnTo>
                  <a:pt x="65532" y="54610"/>
                </a:lnTo>
                <a:lnTo>
                  <a:pt x="70104" y="58420"/>
                </a:lnTo>
                <a:lnTo>
                  <a:pt x="68580" y="58420"/>
                </a:lnTo>
                <a:lnTo>
                  <a:pt x="74676" y="62230"/>
                </a:lnTo>
                <a:lnTo>
                  <a:pt x="76200" y="63500"/>
                </a:lnTo>
                <a:lnTo>
                  <a:pt x="42672" y="63500"/>
                </a:lnTo>
                <a:lnTo>
                  <a:pt x="42672" y="64770"/>
                </a:lnTo>
                <a:close/>
              </a:path>
              <a:path w="350519" h="308610">
                <a:moveTo>
                  <a:pt x="338328" y="55880"/>
                </a:moveTo>
                <a:lnTo>
                  <a:pt x="338328" y="54610"/>
                </a:lnTo>
                <a:lnTo>
                  <a:pt x="338709" y="54610"/>
                </a:lnTo>
                <a:lnTo>
                  <a:pt x="338328" y="55880"/>
                </a:lnTo>
                <a:close/>
              </a:path>
              <a:path w="350519" h="308610">
                <a:moveTo>
                  <a:pt x="83820" y="104140"/>
                </a:moveTo>
                <a:lnTo>
                  <a:pt x="79248" y="97790"/>
                </a:lnTo>
                <a:lnTo>
                  <a:pt x="77724" y="97790"/>
                </a:lnTo>
                <a:lnTo>
                  <a:pt x="64008" y="82550"/>
                </a:lnTo>
                <a:lnTo>
                  <a:pt x="59436" y="80010"/>
                </a:lnTo>
                <a:lnTo>
                  <a:pt x="50292" y="71120"/>
                </a:lnTo>
                <a:lnTo>
                  <a:pt x="45720" y="67310"/>
                </a:lnTo>
                <a:lnTo>
                  <a:pt x="42672" y="63500"/>
                </a:lnTo>
                <a:lnTo>
                  <a:pt x="76200" y="63500"/>
                </a:lnTo>
                <a:lnTo>
                  <a:pt x="85344" y="71120"/>
                </a:lnTo>
                <a:lnTo>
                  <a:pt x="85344" y="72390"/>
                </a:lnTo>
                <a:lnTo>
                  <a:pt x="91440" y="78740"/>
                </a:lnTo>
                <a:lnTo>
                  <a:pt x="96012" y="85090"/>
                </a:lnTo>
                <a:lnTo>
                  <a:pt x="97536" y="85090"/>
                </a:lnTo>
                <a:lnTo>
                  <a:pt x="100584" y="87630"/>
                </a:lnTo>
                <a:lnTo>
                  <a:pt x="100584" y="88900"/>
                </a:lnTo>
                <a:lnTo>
                  <a:pt x="106680" y="95250"/>
                </a:lnTo>
                <a:lnTo>
                  <a:pt x="111252" y="101600"/>
                </a:lnTo>
                <a:lnTo>
                  <a:pt x="112776" y="102870"/>
                </a:lnTo>
                <a:lnTo>
                  <a:pt x="83820" y="102870"/>
                </a:lnTo>
                <a:lnTo>
                  <a:pt x="83820" y="104140"/>
                </a:lnTo>
                <a:close/>
              </a:path>
              <a:path w="350519" h="308610">
                <a:moveTo>
                  <a:pt x="333756" y="72390"/>
                </a:moveTo>
                <a:lnTo>
                  <a:pt x="333756" y="71120"/>
                </a:lnTo>
                <a:lnTo>
                  <a:pt x="334060" y="71120"/>
                </a:lnTo>
                <a:lnTo>
                  <a:pt x="333756" y="72390"/>
                </a:lnTo>
                <a:close/>
              </a:path>
              <a:path w="350519" h="308610">
                <a:moveTo>
                  <a:pt x="97536" y="85090"/>
                </a:moveTo>
                <a:lnTo>
                  <a:pt x="96012" y="85090"/>
                </a:lnTo>
                <a:lnTo>
                  <a:pt x="94488" y="82550"/>
                </a:lnTo>
                <a:lnTo>
                  <a:pt x="97536" y="85090"/>
                </a:lnTo>
                <a:close/>
              </a:path>
              <a:path w="350519" h="308610">
                <a:moveTo>
                  <a:pt x="329184" y="86360"/>
                </a:moveTo>
                <a:lnTo>
                  <a:pt x="329184" y="85090"/>
                </a:lnTo>
                <a:lnTo>
                  <a:pt x="329438" y="85090"/>
                </a:lnTo>
                <a:lnTo>
                  <a:pt x="329184" y="86360"/>
                </a:lnTo>
                <a:close/>
              </a:path>
              <a:path w="350519" h="308610">
                <a:moveTo>
                  <a:pt x="88392" y="110490"/>
                </a:moveTo>
                <a:lnTo>
                  <a:pt x="83820" y="102870"/>
                </a:lnTo>
                <a:lnTo>
                  <a:pt x="112776" y="102870"/>
                </a:lnTo>
                <a:lnTo>
                  <a:pt x="117348" y="109220"/>
                </a:lnTo>
                <a:lnTo>
                  <a:pt x="88392" y="109220"/>
                </a:lnTo>
                <a:lnTo>
                  <a:pt x="88392" y="110490"/>
                </a:lnTo>
                <a:close/>
              </a:path>
              <a:path w="350519" h="308610">
                <a:moveTo>
                  <a:pt x="123444" y="116840"/>
                </a:moveTo>
                <a:lnTo>
                  <a:pt x="94488" y="116840"/>
                </a:lnTo>
                <a:lnTo>
                  <a:pt x="88392" y="109220"/>
                </a:lnTo>
                <a:lnTo>
                  <a:pt x="117348" y="109220"/>
                </a:lnTo>
                <a:lnTo>
                  <a:pt x="123444" y="115570"/>
                </a:lnTo>
                <a:lnTo>
                  <a:pt x="123444" y="116840"/>
                </a:lnTo>
                <a:close/>
              </a:path>
              <a:path w="350519" h="308610">
                <a:moveTo>
                  <a:pt x="117348" y="146050"/>
                </a:moveTo>
                <a:lnTo>
                  <a:pt x="105156" y="130810"/>
                </a:lnTo>
                <a:lnTo>
                  <a:pt x="99060" y="124460"/>
                </a:lnTo>
                <a:lnTo>
                  <a:pt x="99060" y="123190"/>
                </a:lnTo>
                <a:lnTo>
                  <a:pt x="92964" y="115570"/>
                </a:lnTo>
                <a:lnTo>
                  <a:pt x="94488" y="116840"/>
                </a:lnTo>
                <a:lnTo>
                  <a:pt x="123444" y="116840"/>
                </a:lnTo>
                <a:lnTo>
                  <a:pt x="128524" y="123190"/>
                </a:lnTo>
                <a:lnTo>
                  <a:pt x="128016" y="123190"/>
                </a:lnTo>
                <a:lnTo>
                  <a:pt x="134112" y="130810"/>
                </a:lnTo>
                <a:lnTo>
                  <a:pt x="135636" y="132080"/>
                </a:lnTo>
                <a:lnTo>
                  <a:pt x="140208" y="139700"/>
                </a:lnTo>
                <a:lnTo>
                  <a:pt x="143256" y="143510"/>
                </a:lnTo>
                <a:lnTo>
                  <a:pt x="115824" y="143510"/>
                </a:lnTo>
                <a:lnTo>
                  <a:pt x="117348" y="146050"/>
                </a:lnTo>
                <a:close/>
              </a:path>
              <a:path w="350519" h="308610">
                <a:moveTo>
                  <a:pt x="321564" y="120650"/>
                </a:moveTo>
                <a:lnTo>
                  <a:pt x="321564" y="119380"/>
                </a:lnTo>
                <a:lnTo>
                  <a:pt x="321945" y="119380"/>
                </a:lnTo>
                <a:lnTo>
                  <a:pt x="321564" y="120650"/>
                </a:lnTo>
                <a:close/>
              </a:path>
              <a:path w="350519" h="308610">
                <a:moveTo>
                  <a:pt x="129540" y="124460"/>
                </a:moveTo>
                <a:lnTo>
                  <a:pt x="128016" y="123190"/>
                </a:lnTo>
                <a:lnTo>
                  <a:pt x="128524" y="123190"/>
                </a:lnTo>
                <a:lnTo>
                  <a:pt x="129540" y="124460"/>
                </a:lnTo>
                <a:close/>
              </a:path>
              <a:path w="350519" h="308610">
                <a:moveTo>
                  <a:pt x="128016" y="161290"/>
                </a:moveTo>
                <a:lnTo>
                  <a:pt x="121920" y="153670"/>
                </a:lnTo>
                <a:lnTo>
                  <a:pt x="121920" y="152400"/>
                </a:lnTo>
                <a:lnTo>
                  <a:pt x="115824" y="143510"/>
                </a:lnTo>
                <a:lnTo>
                  <a:pt x="143256" y="143510"/>
                </a:lnTo>
                <a:lnTo>
                  <a:pt x="146304" y="147320"/>
                </a:lnTo>
                <a:lnTo>
                  <a:pt x="152400" y="156210"/>
                </a:lnTo>
                <a:lnTo>
                  <a:pt x="154432" y="158750"/>
                </a:lnTo>
                <a:lnTo>
                  <a:pt x="126492" y="158750"/>
                </a:lnTo>
                <a:lnTo>
                  <a:pt x="128016" y="161290"/>
                </a:lnTo>
                <a:close/>
              </a:path>
              <a:path w="350519" h="308610">
                <a:moveTo>
                  <a:pt x="313944" y="158750"/>
                </a:moveTo>
                <a:lnTo>
                  <a:pt x="313944" y="157480"/>
                </a:lnTo>
                <a:lnTo>
                  <a:pt x="314161" y="157480"/>
                </a:lnTo>
                <a:lnTo>
                  <a:pt x="313944" y="158750"/>
                </a:lnTo>
                <a:close/>
              </a:path>
              <a:path w="350519" h="308610">
                <a:moveTo>
                  <a:pt x="172212" y="226060"/>
                </a:moveTo>
                <a:lnTo>
                  <a:pt x="167640" y="218440"/>
                </a:lnTo>
                <a:lnTo>
                  <a:pt x="167640" y="217170"/>
                </a:lnTo>
                <a:lnTo>
                  <a:pt x="155448" y="201930"/>
                </a:lnTo>
                <a:lnTo>
                  <a:pt x="150876" y="194310"/>
                </a:lnTo>
                <a:lnTo>
                  <a:pt x="144780" y="185420"/>
                </a:lnTo>
                <a:lnTo>
                  <a:pt x="138684" y="177800"/>
                </a:lnTo>
                <a:lnTo>
                  <a:pt x="126492" y="158750"/>
                </a:lnTo>
                <a:lnTo>
                  <a:pt x="154432" y="158750"/>
                </a:lnTo>
                <a:lnTo>
                  <a:pt x="158496" y="163830"/>
                </a:lnTo>
                <a:lnTo>
                  <a:pt x="163068" y="172720"/>
                </a:lnTo>
                <a:lnTo>
                  <a:pt x="181356" y="195580"/>
                </a:lnTo>
                <a:lnTo>
                  <a:pt x="181356" y="196850"/>
                </a:lnTo>
                <a:lnTo>
                  <a:pt x="185928" y="204470"/>
                </a:lnTo>
                <a:lnTo>
                  <a:pt x="192024" y="212090"/>
                </a:lnTo>
                <a:lnTo>
                  <a:pt x="201168" y="224790"/>
                </a:lnTo>
                <a:lnTo>
                  <a:pt x="172212" y="224790"/>
                </a:lnTo>
                <a:lnTo>
                  <a:pt x="172212" y="226060"/>
                </a:lnTo>
                <a:close/>
              </a:path>
              <a:path w="350519" h="308610">
                <a:moveTo>
                  <a:pt x="312420" y="177800"/>
                </a:moveTo>
                <a:lnTo>
                  <a:pt x="312420" y="176530"/>
                </a:lnTo>
                <a:lnTo>
                  <a:pt x="312637" y="176530"/>
                </a:lnTo>
                <a:lnTo>
                  <a:pt x="312420" y="177800"/>
                </a:lnTo>
                <a:close/>
              </a:path>
              <a:path w="350519" h="308610">
                <a:moveTo>
                  <a:pt x="281940" y="242570"/>
                </a:moveTo>
                <a:lnTo>
                  <a:pt x="283464" y="234950"/>
                </a:lnTo>
                <a:lnTo>
                  <a:pt x="283464" y="214630"/>
                </a:lnTo>
                <a:lnTo>
                  <a:pt x="284988" y="207010"/>
                </a:lnTo>
                <a:lnTo>
                  <a:pt x="284988" y="208280"/>
                </a:lnTo>
                <a:lnTo>
                  <a:pt x="309626" y="208280"/>
                </a:lnTo>
                <a:lnTo>
                  <a:pt x="307848" y="217170"/>
                </a:lnTo>
                <a:lnTo>
                  <a:pt x="309118" y="217170"/>
                </a:lnTo>
                <a:lnTo>
                  <a:pt x="307848" y="223520"/>
                </a:lnTo>
                <a:lnTo>
                  <a:pt x="307848" y="241300"/>
                </a:lnTo>
                <a:lnTo>
                  <a:pt x="283464" y="241300"/>
                </a:lnTo>
                <a:lnTo>
                  <a:pt x="281940" y="242570"/>
                </a:lnTo>
                <a:close/>
              </a:path>
              <a:path w="350519" h="308610">
                <a:moveTo>
                  <a:pt x="309118" y="217170"/>
                </a:moveTo>
                <a:lnTo>
                  <a:pt x="307848" y="217170"/>
                </a:lnTo>
                <a:lnTo>
                  <a:pt x="309372" y="215900"/>
                </a:lnTo>
                <a:lnTo>
                  <a:pt x="309118" y="217170"/>
                </a:lnTo>
                <a:close/>
              </a:path>
              <a:path w="350519" h="308610">
                <a:moveTo>
                  <a:pt x="226161" y="254000"/>
                </a:moveTo>
                <a:lnTo>
                  <a:pt x="195072" y="254000"/>
                </a:lnTo>
                <a:lnTo>
                  <a:pt x="188976" y="247650"/>
                </a:lnTo>
                <a:lnTo>
                  <a:pt x="188976" y="246380"/>
                </a:lnTo>
                <a:lnTo>
                  <a:pt x="182880" y="240030"/>
                </a:lnTo>
                <a:lnTo>
                  <a:pt x="178308" y="232410"/>
                </a:lnTo>
                <a:lnTo>
                  <a:pt x="172212" y="224790"/>
                </a:lnTo>
                <a:lnTo>
                  <a:pt x="201168" y="224790"/>
                </a:lnTo>
                <a:lnTo>
                  <a:pt x="206248" y="231140"/>
                </a:lnTo>
                <a:lnTo>
                  <a:pt x="205740" y="231140"/>
                </a:lnTo>
                <a:lnTo>
                  <a:pt x="211836" y="237490"/>
                </a:lnTo>
                <a:lnTo>
                  <a:pt x="211836" y="238760"/>
                </a:lnTo>
                <a:lnTo>
                  <a:pt x="217932" y="245110"/>
                </a:lnTo>
                <a:lnTo>
                  <a:pt x="216408" y="245110"/>
                </a:lnTo>
                <a:lnTo>
                  <a:pt x="222504" y="248920"/>
                </a:lnTo>
                <a:lnTo>
                  <a:pt x="226161" y="254000"/>
                </a:lnTo>
                <a:close/>
              </a:path>
              <a:path w="350519" h="308610">
                <a:moveTo>
                  <a:pt x="207264" y="232410"/>
                </a:moveTo>
                <a:lnTo>
                  <a:pt x="205740" y="231140"/>
                </a:lnTo>
                <a:lnTo>
                  <a:pt x="206248" y="231140"/>
                </a:lnTo>
                <a:lnTo>
                  <a:pt x="207264" y="232410"/>
                </a:lnTo>
                <a:close/>
              </a:path>
              <a:path w="350519" h="308610">
                <a:moveTo>
                  <a:pt x="303276" y="266700"/>
                </a:moveTo>
                <a:lnTo>
                  <a:pt x="278892" y="266700"/>
                </a:lnTo>
                <a:lnTo>
                  <a:pt x="278892" y="261620"/>
                </a:lnTo>
                <a:lnTo>
                  <a:pt x="280416" y="256540"/>
                </a:lnTo>
                <a:lnTo>
                  <a:pt x="280416" y="252730"/>
                </a:lnTo>
                <a:lnTo>
                  <a:pt x="281940" y="246380"/>
                </a:lnTo>
                <a:lnTo>
                  <a:pt x="283464" y="241300"/>
                </a:lnTo>
                <a:lnTo>
                  <a:pt x="307848" y="241300"/>
                </a:lnTo>
                <a:lnTo>
                  <a:pt x="307848" y="242570"/>
                </a:lnTo>
                <a:lnTo>
                  <a:pt x="306324" y="245110"/>
                </a:lnTo>
                <a:lnTo>
                  <a:pt x="306324" y="250190"/>
                </a:lnTo>
                <a:lnTo>
                  <a:pt x="305104" y="255270"/>
                </a:lnTo>
                <a:lnTo>
                  <a:pt x="304800" y="255270"/>
                </a:lnTo>
                <a:lnTo>
                  <a:pt x="304800" y="261620"/>
                </a:lnTo>
                <a:lnTo>
                  <a:pt x="304038" y="264160"/>
                </a:lnTo>
                <a:lnTo>
                  <a:pt x="303276" y="264160"/>
                </a:lnTo>
                <a:lnTo>
                  <a:pt x="303276" y="266700"/>
                </a:lnTo>
                <a:close/>
              </a:path>
              <a:path w="350519" h="308610">
                <a:moveTo>
                  <a:pt x="254508" y="280670"/>
                </a:moveTo>
                <a:lnTo>
                  <a:pt x="219456" y="280670"/>
                </a:lnTo>
                <a:lnTo>
                  <a:pt x="214884" y="276860"/>
                </a:lnTo>
                <a:lnTo>
                  <a:pt x="210312" y="270510"/>
                </a:lnTo>
                <a:lnTo>
                  <a:pt x="204216" y="266700"/>
                </a:lnTo>
                <a:lnTo>
                  <a:pt x="199644" y="260350"/>
                </a:lnTo>
                <a:lnTo>
                  <a:pt x="193548" y="252730"/>
                </a:lnTo>
                <a:lnTo>
                  <a:pt x="195072" y="254000"/>
                </a:lnTo>
                <a:lnTo>
                  <a:pt x="226161" y="254000"/>
                </a:lnTo>
                <a:lnTo>
                  <a:pt x="227076" y="255270"/>
                </a:lnTo>
                <a:lnTo>
                  <a:pt x="236220" y="264160"/>
                </a:lnTo>
                <a:lnTo>
                  <a:pt x="239877" y="269240"/>
                </a:lnTo>
                <a:lnTo>
                  <a:pt x="239268" y="269240"/>
                </a:lnTo>
                <a:lnTo>
                  <a:pt x="240792" y="270510"/>
                </a:lnTo>
                <a:lnTo>
                  <a:pt x="241554" y="270510"/>
                </a:lnTo>
                <a:lnTo>
                  <a:pt x="243840" y="271780"/>
                </a:lnTo>
                <a:lnTo>
                  <a:pt x="247269" y="275590"/>
                </a:lnTo>
                <a:lnTo>
                  <a:pt x="246888" y="275590"/>
                </a:lnTo>
                <a:lnTo>
                  <a:pt x="248412" y="276860"/>
                </a:lnTo>
                <a:lnTo>
                  <a:pt x="249174" y="276860"/>
                </a:lnTo>
                <a:lnTo>
                  <a:pt x="251460" y="278130"/>
                </a:lnTo>
                <a:lnTo>
                  <a:pt x="249936" y="278130"/>
                </a:lnTo>
                <a:lnTo>
                  <a:pt x="254508" y="280670"/>
                </a:lnTo>
                <a:close/>
              </a:path>
              <a:path w="350519" h="308610">
                <a:moveTo>
                  <a:pt x="304800" y="256540"/>
                </a:moveTo>
                <a:lnTo>
                  <a:pt x="304800" y="255270"/>
                </a:lnTo>
                <a:lnTo>
                  <a:pt x="305104" y="255270"/>
                </a:lnTo>
                <a:lnTo>
                  <a:pt x="304800" y="256540"/>
                </a:lnTo>
                <a:close/>
              </a:path>
              <a:path w="350519" h="308610">
                <a:moveTo>
                  <a:pt x="303276" y="271780"/>
                </a:moveTo>
                <a:lnTo>
                  <a:pt x="277368" y="271780"/>
                </a:lnTo>
                <a:lnTo>
                  <a:pt x="278892" y="269240"/>
                </a:lnTo>
                <a:lnTo>
                  <a:pt x="277368" y="269240"/>
                </a:lnTo>
                <a:lnTo>
                  <a:pt x="278892" y="264160"/>
                </a:lnTo>
                <a:lnTo>
                  <a:pt x="278892" y="266700"/>
                </a:lnTo>
                <a:lnTo>
                  <a:pt x="303276" y="266700"/>
                </a:lnTo>
                <a:lnTo>
                  <a:pt x="303276" y="271780"/>
                </a:lnTo>
                <a:close/>
              </a:path>
              <a:path w="350519" h="308610">
                <a:moveTo>
                  <a:pt x="303276" y="266700"/>
                </a:moveTo>
                <a:lnTo>
                  <a:pt x="303276" y="264160"/>
                </a:lnTo>
                <a:lnTo>
                  <a:pt x="304038" y="264160"/>
                </a:lnTo>
                <a:lnTo>
                  <a:pt x="303276" y="266700"/>
                </a:lnTo>
                <a:close/>
              </a:path>
              <a:path w="350519" h="308610">
                <a:moveTo>
                  <a:pt x="240792" y="270510"/>
                </a:moveTo>
                <a:lnTo>
                  <a:pt x="239268" y="269240"/>
                </a:lnTo>
                <a:lnTo>
                  <a:pt x="240284" y="269804"/>
                </a:lnTo>
                <a:lnTo>
                  <a:pt x="240792" y="270510"/>
                </a:lnTo>
                <a:close/>
              </a:path>
              <a:path w="350519" h="308610">
                <a:moveTo>
                  <a:pt x="240284" y="269804"/>
                </a:moveTo>
                <a:lnTo>
                  <a:pt x="239268" y="269240"/>
                </a:lnTo>
                <a:lnTo>
                  <a:pt x="239877" y="269240"/>
                </a:lnTo>
                <a:lnTo>
                  <a:pt x="240284" y="269804"/>
                </a:lnTo>
                <a:close/>
              </a:path>
              <a:path w="350519" h="308610">
                <a:moveTo>
                  <a:pt x="241554" y="270510"/>
                </a:moveTo>
                <a:lnTo>
                  <a:pt x="240792" y="270510"/>
                </a:lnTo>
                <a:lnTo>
                  <a:pt x="240284" y="269804"/>
                </a:lnTo>
                <a:lnTo>
                  <a:pt x="241554" y="270510"/>
                </a:lnTo>
                <a:close/>
              </a:path>
              <a:path w="350519" h="308610">
                <a:moveTo>
                  <a:pt x="274320" y="278130"/>
                </a:moveTo>
                <a:lnTo>
                  <a:pt x="275844" y="275590"/>
                </a:lnTo>
                <a:lnTo>
                  <a:pt x="275844" y="273050"/>
                </a:lnTo>
                <a:lnTo>
                  <a:pt x="277368" y="270510"/>
                </a:lnTo>
                <a:lnTo>
                  <a:pt x="277368" y="271780"/>
                </a:lnTo>
                <a:lnTo>
                  <a:pt x="303276" y="271780"/>
                </a:lnTo>
                <a:lnTo>
                  <a:pt x="301244" y="276860"/>
                </a:lnTo>
                <a:lnTo>
                  <a:pt x="275844" y="276860"/>
                </a:lnTo>
                <a:lnTo>
                  <a:pt x="274320" y="278130"/>
                </a:lnTo>
                <a:close/>
              </a:path>
              <a:path w="350519" h="308610">
                <a:moveTo>
                  <a:pt x="248412" y="276860"/>
                </a:moveTo>
                <a:lnTo>
                  <a:pt x="246888" y="275590"/>
                </a:lnTo>
                <a:lnTo>
                  <a:pt x="247649" y="276013"/>
                </a:lnTo>
                <a:lnTo>
                  <a:pt x="248412" y="276860"/>
                </a:lnTo>
                <a:close/>
              </a:path>
              <a:path w="350519" h="308610">
                <a:moveTo>
                  <a:pt x="247649" y="276013"/>
                </a:moveTo>
                <a:lnTo>
                  <a:pt x="246888" y="275590"/>
                </a:lnTo>
                <a:lnTo>
                  <a:pt x="247269" y="275590"/>
                </a:lnTo>
                <a:lnTo>
                  <a:pt x="247649" y="276013"/>
                </a:lnTo>
                <a:close/>
              </a:path>
              <a:path w="350519" h="308610">
                <a:moveTo>
                  <a:pt x="249174" y="276860"/>
                </a:moveTo>
                <a:lnTo>
                  <a:pt x="248412" y="276860"/>
                </a:lnTo>
                <a:lnTo>
                  <a:pt x="247649" y="276013"/>
                </a:lnTo>
                <a:lnTo>
                  <a:pt x="249174" y="276860"/>
                </a:lnTo>
                <a:close/>
              </a:path>
              <a:path w="350519" h="308610">
                <a:moveTo>
                  <a:pt x="300228" y="279400"/>
                </a:moveTo>
                <a:lnTo>
                  <a:pt x="274320" y="279400"/>
                </a:lnTo>
                <a:lnTo>
                  <a:pt x="275844" y="276860"/>
                </a:lnTo>
                <a:lnTo>
                  <a:pt x="301244" y="276860"/>
                </a:lnTo>
                <a:lnTo>
                  <a:pt x="300228" y="279400"/>
                </a:lnTo>
                <a:close/>
              </a:path>
              <a:path w="350519" h="308610">
                <a:moveTo>
                  <a:pt x="298704" y="284480"/>
                </a:moveTo>
                <a:lnTo>
                  <a:pt x="298704" y="283210"/>
                </a:lnTo>
                <a:lnTo>
                  <a:pt x="269748" y="283210"/>
                </a:lnTo>
                <a:lnTo>
                  <a:pt x="272796" y="279400"/>
                </a:lnTo>
                <a:lnTo>
                  <a:pt x="274320" y="278130"/>
                </a:lnTo>
                <a:lnTo>
                  <a:pt x="272796" y="280670"/>
                </a:lnTo>
                <a:lnTo>
                  <a:pt x="300228" y="280670"/>
                </a:lnTo>
                <a:lnTo>
                  <a:pt x="299212" y="283210"/>
                </a:lnTo>
                <a:lnTo>
                  <a:pt x="271272" y="283210"/>
                </a:lnTo>
                <a:lnTo>
                  <a:pt x="269240" y="284056"/>
                </a:lnTo>
                <a:lnTo>
                  <a:pt x="298873" y="284056"/>
                </a:lnTo>
                <a:lnTo>
                  <a:pt x="298704" y="284480"/>
                </a:lnTo>
                <a:close/>
              </a:path>
              <a:path w="350519" h="308610">
                <a:moveTo>
                  <a:pt x="300228" y="280670"/>
                </a:moveTo>
                <a:lnTo>
                  <a:pt x="272796" y="280670"/>
                </a:lnTo>
                <a:lnTo>
                  <a:pt x="274320" y="278130"/>
                </a:lnTo>
                <a:lnTo>
                  <a:pt x="274320" y="279400"/>
                </a:lnTo>
                <a:lnTo>
                  <a:pt x="300228" y="279400"/>
                </a:lnTo>
                <a:lnTo>
                  <a:pt x="300228" y="280670"/>
                </a:lnTo>
                <a:close/>
              </a:path>
              <a:path w="350519" h="308610">
                <a:moveTo>
                  <a:pt x="277368" y="307340"/>
                </a:moveTo>
                <a:lnTo>
                  <a:pt x="257556" y="307340"/>
                </a:lnTo>
                <a:lnTo>
                  <a:pt x="254508" y="306070"/>
                </a:lnTo>
                <a:lnTo>
                  <a:pt x="251460" y="306070"/>
                </a:lnTo>
                <a:lnTo>
                  <a:pt x="246888" y="302260"/>
                </a:lnTo>
                <a:lnTo>
                  <a:pt x="245364" y="302260"/>
                </a:lnTo>
                <a:lnTo>
                  <a:pt x="242316" y="300990"/>
                </a:lnTo>
                <a:lnTo>
                  <a:pt x="240792" y="299720"/>
                </a:lnTo>
                <a:lnTo>
                  <a:pt x="237744" y="298450"/>
                </a:lnTo>
                <a:lnTo>
                  <a:pt x="233172" y="293370"/>
                </a:lnTo>
                <a:lnTo>
                  <a:pt x="231648" y="293370"/>
                </a:lnTo>
                <a:lnTo>
                  <a:pt x="222504" y="285750"/>
                </a:lnTo>
                <a:lnTo>
                  <a:pt x="217932" y="279400"/>
                </a:lnTo>
                <a:lnTo>
                  <a:pt x="219456" y="280670"/>
                </a:lnTo>
                <a:lnTo>
                  <a:pt x="254508" y="280670"/>
                </a:lnTo>
                <a:lnTo>
                  <a:pt x="259080" y="283210"/>
                </a:lnTo>
                <a:lnTo>
                  <a:pt x="260604" y="283210"/>
                </a:lnTo>
                <a:lnTo>
                  <a:pt x="263652" y="284480"/>
                </a:lnTo>
                <a:lnTo>
                  <a:pt x="268986" y="284480"/>
                </a:lnTo>
                <a:lnTo>
                  <a:pt x="268224" y="285750"/>
                </a:lnTo>
                <a:lnTo>
                  <a:pt x="297180" y="285750"/>
                </a:lnTo>
                <a:lnTo>
                  <a:pt x="297180" y="287020"/>
                </a:lnTo>
                <a:lnTo>
                  <a:pt x="295656" y="290830"/>
                </a:lnTo>
                <a:lnTo>
                  <a:pt x="295656" y="292100"/>
                </a:lnTo>
                <a:lnTo>
                  <a:pt x="294132" y="293370"/>
                </a:lnTo>
                <a:lnTo>
                  <a:pt x="292608" y="295910"/>
                </a:lnTo>
                <a:lnTo>
                  <a:pt x="291084" y="295910"/>
                </a:lnTo>
                <a:lnTo>
                  <a:pt x="291084" y="298450"/>
                </a:lnTo>
                <a:lnTo>
                  <a:pt x="289560" y="299720"/>
                </a:lnTo>
                <a:lnTo>
                  <a:pt x="286512" y="299720"/>
                </a:lnTo>
                <a:lnTo>
                  <a:pt x="284988" y="300990"/>
                </a:lnTo>
                <a:lnTo>
                  <a:pt x="285750" y="300990"/>
                </a:lnTo>
                <a:lnTo>
                  <a:pt x="284988" y="302260"/>
                </a:lnTo>
                <a:lnTo>
                  <a:pt x="280416" y="306070"/>
                </a:lnTo>
                <a:lnTo>
                  <a:pt x="277368" y="307340"/>
                </a:lnTo>
                <a:close/>
              </a:path>
              <a:path w="350519" h="308610">
                <a:moveTo>
                  <a:pt x="256032" y="280670"/>
                </a:moveTo>
                <a:lnTo>
                  <a:pt x="254508" y="280670"/>
                </a:lnTo>
                <a:lnTo>
                  <a:pt x="252984" y="279400"/>
                </a:lnTo>
                <a:lnTo>
                  <a:pt x="256032" y="280670"/>
                </a:lnTo>
                <a:close/>
              </a:path>
              <a:path w="350519" h="308610">
                <a:moveTo>
                  <a:pt x="268224" y="284480"/>
                </a:moveTo>
                <a:lnTo>
                  <a:pt x="269748" y="283210"/>
                </a:lnTo>
                <a:lnTo>
                  <a:pt x="269240" y="284056"/>
                </a:lnTo>
                <a:lnTo>
                  <a:pt x="268224" y="284480"/>
                </a:lnTo>
                <a:close/>
              </a:path>
              <a:path w="350519" h="308610">
                <a:moveTo>
                  <a:pt x="297180" y="285750"/>
                </a:moveTo>
                <a:lnTo>
                  <a:pt x="268224" y="285750"/>
                </a:lnTo>
                <a:lnTo>
                  <a:pt x="268986" y="284480"/>
                </a:lnTo>
                <a:lnTo>
                  <a:pt x="269748" y="284480"/>
                </a:lnTo>
                <a:lnTo>
                  <a:pt x="271272" y="283210"/>
                </a:lnTo>
                <a:lnTo>
                  <a:pt x="298704" y="283210"/>
                </a:lnTo>
                <a:lnTo>
                  <a:pt x="297180" y="285750"/>
                </a:lnTo>
                <a:close/>
              </a:path>
              <a:path w="350519" h="308610">
                <a:moveTo>
                  <a:pt x="285750" y="300990"/>
                </a:moveTo>
                <a:lnTo>
                  <a:pt x="284988" y="300990"/>
                </a:lnTo>
                <a:lnTo>
                  <a:pt x="286512" y="299720"/>
                </a:lnTo>
                <a:lnTo>
                  <a:pt x="285750" y="300990"/>
                </a:lnTo>
                <a:close/>
              </a:path>
              <a:path w="350519" h="308610">
                <a:moveTo>
                  <a:pt x="286512" y="300990"/>
                </a:moveTo>
                <a:lnTo>
                  <a:pt x="285750" y="300990"/>
                </a:lnTo>
                <a:lnTo>
                  <a:pt x="286512" y="299720"/>
                </a:lnTo>
                <a:lnTo>
                  <a:pt x="289560" y="299720"/>
                </a:lnTo>
                <a:lnTo>
                  <a:pt x="286512" y="300990"/>
                </a:lnTo>
                <a:close/>
              </a:path>
              <a:path w="350519" h="308610">
                <a:moveTo>
                  <a:pt x="268224" y="308610"/>
                </a:moveTo>
                <a:lnTo>
                  <a:pt x="265176" y="308610"/>
                </a:lnTo>
                <a:lnTo>
                  <a:pt x="263652" y="307340"/>
                </a:lnTo>
                <a:lnTo>
                  <a:pt x="271272" y="307340"/>
                </a:lnTo>
                <a:lnTo>
                  <a:pt x="268224" y="3086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12847" y="3259836"/>
            <a:ext cx="58419" cy="146685"/>
          </a:xfrm>
          <a:custGeom>
            <a:avLst/>
            <a:gdLst/>
            <a:ahLst/>
            <a:cxnLst/>
            <a:rect l="l" t="t" r="r" b="b"/>
            <a:pathLst>
              <a:path w="58419" h="146685">
                <a:moveTo>
                  <a:pt x="57912" y="22860"/>
                </a:moveTo>
                <a:lnTo>
                  <a:pt x="42672" y="22860"/>
                </a:lnTo>
                <a:lnTo>
                  <a:pt x="45720" y="21336"/>
                </a:lnTo>
                <a:lnTo>
                  <a:pt x="47244" y="19812"/>
                </a:lnTo>
                <a:lnTo>
                  <a:pt x="35052" y="13716"/>
                </a:lnTo>
                <a:lnTo>
                  <a:pt x="35052" y="7620"/>
                </a:lnTo>
                <a:lnTo>
                  <a:pt x="36576" y="4572"/>
                </a:lnTo>
                <a:lnTo>
                  <a:pt x="39624" y="1524"/>
                </a:lnTo>
                <a:lnTo>
                  <a:pt x="44196" y="0"/>
                </a:lnTo>
                <a:lnTo>
                  <a:pt x="48768" y="0"/>
                </a:lnTo>
                <a:lnTo>
                  <a:pt x="54864" y="6096"/>
                </a:lnTo>
                <a:lnTo>
                  <a:pt x="56388" y="10668"/>
                </a:lnTo>
                <a:lnTo>
                  <a:pt x="56388" y="16764"/>
                </a:lnTo>
                <a:lnTo>
                  <a:pt x="57912" y="18288"/>
                </a:lnTo>
                <a:lnTo>
                  <a:pt x="57912" y="22860"/>
                </a:lnTo>
                <a:close/>
              </a:path>
              <a:path w="58419" h="146685">
                <a:moveTo>
                  <a:pt x="36576" y="21336"/>
                </a:moveTo>
                <a:lnTo>
                  <a:pt x="35052" y="19812"/>
                </a:lnTo>
                <a:lnTo>
                  <a:pt x="35052" y="13716"/>
                </a:lnTo>
                <a:lnTo>
                  <a:pt x="36576" y="18288"/>
                </a:lnTo>
                <a:lnTo>
                  <a:pt x="36576" y="21336"/>
                </a:lnTo>
                <a:close/>
              </a:path>
              <a:path w="58419" h="146685">
                <a:moveTo>
                  <a:pt x="36576" y="18288"/>
                </a:moveTo>
                <a:lnTo>
                  <a:pt x="35052" y="13716"/>
                </a:lnTo>
                <a:lnTo>
                  <a:pt x="38100" y="15240"/>
                </a:lnTo>
                <a:lnTo>
                  <a:pt x="36576" y="15240"/>
                </a:lnTo>
                <a:lnTo>
                  <a:pt x="36576" y="18288"/>
                </a:lnTo>
                <a:close/>
              </a:path>
              <a:path w="58419" h="146685">
                <a:moveTo>
                  <a:pt x="53340" y="47244"/>
                </a:moveTo>
                <a:lnTo>
                  <a:pt x="32004" y="47244"/>
                </a:lnTo>
                <a:lnTo>
                  <a:pt x="32004" y="39624"/>
                </a:lnTo>
                <a:lnTo>
                  <a:pt x="33528" y="38100"/>
                </a:lnTo>
                <a:lnTo>
                  <a:pt x="36576" y="25908"/>
                </a:lnTo>
                <a:lnTo>
                  <a:pt x="36576" y="15240"/>
                </a:lnTo>
                <a:lnTo>
                  <a:pt x="38100" y="15240"/>
                </a:lnTo>
                <a:lnTo>
                  <a:pt x="47244" y="19812"/>
                </a:lnTo>
                <a:lnTo>
                  <a:pt x="45720" y="21336"/>
                </a:lnTo>
                <a:lnTo>
                  <a:pt x="38100" y="21336"/>
                </a:lnTo>
                <a:lnTo>
                  <a:pt x="41148" y="22860"/>
                </a:lnTo>
                <a:lnTo>
                  <a:pt x="57912" y="22860"/>
                </a:lnTo>
                <a:lnTo>
                  <a:pt x="57912" y="24384"/>
                </a:lnTo>
                <a:lnTo>
                  <a:pt x="56388" y="28956"/>
                </a:lnTo>
                <a:lnTo>
                  <a:pt x="56388" y="30480"/>
                </a:lnTo>
                <a:lnTo>
                  <a:pt x="54864" y="36576"/>
                </a:lnTo>
                <a:lnTo>
                  <a:pt x="53644" y="42672"/>
                </a:lnTo>
                <a:lnTo>
                  <a:pt x="53340" y="42672"/>
                </a:lnTo>
                <a:lnTo>
                  <a:pt x="53340" y="47244"/>
                </a:lnTo>
                <a:close/>
              </a:path>
              <a:path w="58419" h="146685">
                <a:moveTo>
                  <a:pt x="42672" y="22860"/>
                </a:moveTo>
                <a:lnTo>
                  <a:pt x="41148" y="22860"/>
                </a:lnTo>
                <a:lnTo>
                  <a:pt x="38100" y="21336"/>
                </a:lnTo>
                <a:lnTo>
                  <a:pt x="45720" y="21336"/>
                </a:lnTo>
                <a:lnTo>
                  <a:pt x="42672" y="22860"/>
                </a:lnTo>
                <a:close/>
              </a:path>
              <a:path w="58419" h="146685">
                <a:moveTo>
                  <a:pt x="53340" y="44196"/>
                </a:moveTo>
                <a:lnTo>
                  <a:pt x="53340" y="42672"/>
                </a:lnTo>
                <a:lnTo>
                  <a:pt x="53644" y="42672"/>
                </a:lnTo>
                <a:lnTo>
                  <a:pt x="53340" y="44196"/>
                </a:lnTo>
                <a:close/>
              </a:path>
              <a:path w="58419" h="146685">
                <a:moveTo>
                  <a:pt x="28956" y="53340"/>
                </a:moveTo>
                <a:lnTo>
                  <a:pt x="32004" y="45720"/>
                </a:lnTo>
                <a:lnTo>
                  <a:pt x="32004" y="47244"/>
                </a:lnTo>
                <a:lnTo>
                  <a:pt x="53340" y="47244"/>
                </a:lnTo>
                <a:lnTo>
                  <a:pt x="53340" y="51816"/>
                </a:lnTo>
                <a:lnTo>
                  <a:pt x="30480" y="51816"/>
                </a:lnTo>
                <a:lnTo>
                  <a:pt x="28956" y="53340"/>
                </a:lnTo>
                <a:close/>
              </a:path>
              <a:path w="58419" h="146685">
                <a:moveTo>
                  <a:pt x="38862" y="89916"/>
                </a:moveTo>
                <a:lnTo>
                  <a:pt x="15240" y="89916"/>
                </a:lnTo>
                <a:lnTo>
                  <a:pt x="16764" y="85344"/>
                </a:lnTo>
                <a:lnTo>
                  <a:pt x="19812" y="79248"/>
                </a:lnTo>
                <a:lnTo>
                  <a:pt x="18288" y="79248"/>
                </a:lnTo>
                <a:lnTo>
                  <a:pt x="21336" y="73152"/>
                </a:lnTo>
                <a:lnTo>
                  <a:pt x="21336" y="71628"/>
                </a:lnTo>
                <a:lnTo>
                  <a:pt x="27432" y="59436"/>
                </a:lnTo>
                <a:lnTo>
                  <a:pt x="30480" y="51816"/>
                </a:lnTo>
                <a:lnTo>
                  <a:pt x="53340" y="51816"/>
                </a:lnTo>
                <a:lnTo>
                  <a:pt x="50292" y="59436"/>
                </a:lnTo>
                <a:lnTo>
                  <a:pt x="50292" y="60960"/>
                </a:lnTo>
                <a:lnTo>
                  <a:pt x="47244" y="67056"/>
                </a:lnTo>
                <a:lnTo>
                  <a:pt x="44196" y="74676"/>
                </a:lnTo>
                <a:lnTo>
                  <a:pt x="41148" y="80772"/>
                </a:lnTo>
                <a:lnTo>
                  <a:pt x="42062" y="80772"/>
                </a:lnTo>
                <a:lnTo>
                  <a:pt x="39624" y="86868"/>
                </a:lnTo>
                <a:lnTo>
                  <a:pt x="38862" y="89916"/>
                </a:lnTo>
                <a:close/>
              </a:path>
              <a:path w="58419" h="146685">
                <a:moveTo>
                  <a:pt x="42062" y="80772"/>
                </a:moveTo>
                <a:lnTo>
                  <a:pt x="41148" y="80772"/>
                </a:lnTo>
                <a:lnTo>
                  <a:pt x="42672" y="79248"/>
                </a:lnTo>
                <a:lnTo>
                  <a:pt x="42062" y="80772"/>
                </a:lnTo>
                <a:close/>
              </a:path>
              <a:path w="58419" h="146685">
                <a:moveTo>
                  <a:pt x="6096" y="109728"/>
                </a:moveTo>
                <a:lnTo>
                  <a:pt x="7620" y="105156"/>
                </a:lnTo>
                <a:lnTo>
                  <a:pt x="7620" y="103632"/>
                </a:lnTo>
                <a:lnTo>
                  <a:pt x="9144" y="99060"/>
                </a:lnTo>
                <a:lnTo>
                  <a:pt x="10668" y="99060"/>
                </a:lnTo>
                <a:lnTo>
                  <a:pt x="12192" y="94488"/>
                </a:lnTo>
                <a:lnTo>
                  <a:pt x="12192" y="92964"/>
                </a:lnTo>
                <a:lnTo>
                  <a:pt x="15240" y="88392"/>
                </a:lnTo>
                <a:lnTo>
                  <a:pt x="15240" y="89916"/>
                </a:lnTo>
                <a:lnTo>
                  <a:pt x="38862" y="89916"/>
                </a:lnTo>
                <a:lnTo>
                  <a:pt x="38100" y="92964"/>
                </a:lnTo>
                <a:lnTo>
                  <a:pt x="35052" y="99060"/>
                </a:lnTo>
                <a:lnTo>
                  <a:pt x="35052" y="100584"/>
                </a:lnTo>
                <a:lnTo>
                  <a:pt x="32004" y="105156"/>
                </a:lnTo>
                <a:lnTo>
                  <a:pt x="33020" y="105156"/>
                </a:lnTo>
                <a:lnTo>
                  <a:pt x="32004" y="108204"/>
                </a:lnTo>
                <a:lnTo>
                  <a:pt x="7620" y="108204"/>
                </a:lnTo>
                <a:lnTo>
                  <a:pt x="6096" y="109728"/>
                </a:lnTo>
                <a:close/>
              </a:path>
              <a:path w="58419" h="146685">
                <a:moveTo>
                  <a:pt x="33020" y="105156"/>
                </a:moveTo>
                <a:lnTo>
                  <a:pt x="32004" y="105156"/>
                </a:lnTo>
                <a:lnTo>
                  <a:pt x="33528" y="103632"/>
                </a:lnTo>
                <a:lnTo>
                  <a:pt x="33020" y="105156"/>
                </a:lnTo>
                <a:close/>
              </a:path>
              <a:path w="58419" h="146685">
                <a:moveTo>
                  <a:pt x="16764" y="146304"/>
                </a:moveTo>
                <a:lnTo>
                  <a:pt x="7620" y="146304"/>
                </a:lnTo>
                <a:lnTo>
                  <a:pt x="3048" y="143256"/>
                </a:lnTo>
                <a:lnTo>
                  <a:pt x="1524" y="138684"/>
                </a:lnTo>
                <a:lnTo>
                  <a:pt x="0" y="137160"/>
                </a:lnTo>
                <a:lnTo>
                  <a:pt x="0" y="124968"/>
                </a:lnTo>
                <a:lnTo>
                  <a:pt x="1524" y="123444"/>
                </a:lnTo>
                <a:lnTo>
                  <a:pt x="1524" y="120396"/>
                </a:lnTo>
                <a:lnTo>
                  <a:pt x="4572" y="111252"/>
                </a:lnTo>
                <a:lnTo>
                  <a:pt x="6096" y="111252"/>
                </a:lnTo>
                <a:lnTo>
                  <a:pt x="7620" y="108204"/>
                </a:lnTo>
                <a:lnTo>
                  <a:pt x="32004" y="108204"/>
                </a:lnTo>
                <a:lnTo>
                  <a:pt x="28956" y="112776"/>
                </a:lnTo>
                <a:lnTo>
                  <a:pt x="30099" y="112776"/>
                </a:lnTo>
                <a:lnTo>
                  <a:pt x="28956" y="117348"/>
                </a:lnTo>
                <a:lnTo>
                  <a:pt x="27432" y="118872"/>
                </a:lnTo>
                <a:lnTo>
                  <a:pt x="26670" y="120396"/>
                </a:lnTo>
                <a:lnTo>
                  <a:pt x="25908" y="120396"/>
                </a:lnTo>
                <a:lnTo>
                  <a:pt x="24384" y="124968"/>
                </a:lnTo>
                <a:lnTo>
                  <a:pt x="25400" y="124968"/>
                </a:lnTo>
                <a:lnTo>
                  <a:pt x="24892" y="126492"/>
                </a:lnTo>
                <a:lnTo>
                  <a:pt x="24384" y="126492"/>
                </a:lnTo>
                <a:lnTo>
                  <a:pt x="22860" y="129540"/>
                </a:lnTo>
                <a:lnTo>
                  <a:pt x="23622" y="129540"/>
                </a:lnTo>
                <a:lnTo>
                  <a:pt x="22860" y="131064"/>
                </a:lnTo>
                <a:lnTo>
                  <a:pt x="22860" y="137160"/>
                </a:lnTo>
                <a:lnTo>
                  <a:pt x="21336" y="138684"/>
                </a:lnTo>
                <a:lnTo>
                  <a:pt x="19812" y="143256"/>
                </a:lnTo>
                <a:lnTo>
                  <a:pt x="16764" y="146304"/>
                </a:lnTo>
                <a:close/>
              </a:path>
              <a:path w="58419" h="146685">
                <a:moveTo>
                  <a:pt x="30099" y="112776"/>
                </a:moveTo>
                <a:lnTo>
                  <a:pt x="28956" y="112776"/>
                </a:lnTo>
                <a:lnTo>
                  <a:pt x="30480" y="111252"/>
                </a:lnTo>
                <a:lnTo>
                  <a:pt x="30099" y="112776"/>
                </a:lnTo>
                <a:close/>
              </a:path>
              <a:path w="58419" h="146685">
                <a:moveTo>
                  <a:pt x="25908" y="121920"/>
                </a:moveTo>
                <a:lnTo>
                  <a:pt x="25908" y="120396"/>
                </a:lnTo>
                <a:lnTo>
                  <a:pt x="26670" y="120396"/>
                </a:lnTo>
                <a:lnTo>
                  <a:pt x="25908" y="121920"/>
                </a:lnTo>
                <a:close/>
              </a:path>
              <a:path w="58419" h="146685">
                <a:moveTo>
                  <a:pt x="25400" y="124968"/>
                </a:moveTo>
                <a:lnTo>
                  <a:pt x="24384" y="124968"/>
                </a:lnTo>
                <a:lnTo>
                  <a:pt x="25908" y="123444"/>
                </a:lnTo>
                <a:lnTo>
                  <a:pt x="25400" y="124968"/>
                </a:lnTo>
                <a:close/>
              </a:path>
              <a:path w="58419" h="146685">
                <a:moveTo>
                  <a:pt x="24384" y="128016"/>
                </a:moveTo>
                <a:lnTo>
                  <a:pt x="24384" y="126492"/>
                </a:lnTo>
                <a:lnTo>
                  <a:pt x="24892" y="126492"/>
                </a:lnTo>
                <a:lnTo>
                  <a:pt x="24384" y="128016"/>
                </a:lnTo>
                <a:close/>
              </a:path>
              <a:path w="58419" h="146685">
                <a:moveTo>
                  <a:pt x="23622" y="129540"/>
                </a:moveTo>
                <a:lnTo>
                  <a:pt x="22860" y="129540"/>
                </a:lnTo>
                <a:lnTo>
                  <a:pt x="24384" y="128016"/>
                </a:lnTo>
                <a:lnTo>
                  <a:pt x="23622" y="1295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54224" y="3547871"/>
            <a:ext cx="248920" cy="117475"/>
          </a:xfrm>
          <a:custGeom>
            <a:avLst/>
            <a:gdLst/>
            <a:ahLst/>
            <a:cxnLst/>
            <a:rect l="l" t="t" r="r" b="b"/>
            <a:pathLst>
              <a:path w="248919" h="117475">
                <a:moveTo>
                  <a:pt x="198120" y="10668"/>
                </a:moveTo>
                <a:lnTo>
                  <a:pt x="196596" y="4572"/>
                </a:lnTo>
                <a:lnTo>
                  <a:pt x="192024" y="0"/>
                </a:lnTo>
                <a:lnTo>
                  <a:pt x="182880" y="0"/>
                </a:lnTo>
                <a:lnTo>
                  <a:pt x="178308" y="1524"/>
                </a:lnTo>
                <a:lnTo>
                  <a:pt x="164592" y="1524"/>
                </a:lnTo>
                <a:lnTo>
                  <a:pt x="156972" y="3048"/>
                </a:lnTo>
                <a:lnTo>
                  <a:pt x="143256" y="3048"/>
                </a:lnTo>
                <a:lnTo>
                  <a:pt x="135636" y="4572"/>
                </a:lnTo>
                <a:lnTo>
                  <a:pt x="126492" y="4572"/>
                </a:lnTo>
                <a:lnTo>
                  <a:pt x="118872" y="6096"/>
                </a:lnTo>
                <a:lnTo>
                  <a:pt x="109728" y="6096"/>
                </a:lnTo>
                <a:lnTo>
                  <a:pt x="94488" y="9144"/>
                </a:lnTo>
                <a:lnTo>
                  <a:pt x="86868" y="9144"/>
                </a:lnTo>
                <a:lnTo>
                  <a:pt x="79248" y="10668"/>
                </a:lnTo>
                <a:lnTo>
                  <a:pt x="71628" y="10668"/>
                </a:lnTo>
                <a:lnTo>
                  <a:pt x="64008" y="12192"/>
                </a:lnTo>
                <a:lnTo>
                  <a:pt x="54864" y="12192"/>
                </a:lnTo>
                <a:lnTo>
                  <a:pt x="47244" y="13716"/>
                </a:lnTo>
                <a:lnTo>
                  <a:pt x="41148" y="13716"/>
                </a:lnTo>
                <a:lnTo>
                  <a:pt x="35052" y="15240"/>
                </a:lnTo>
                <a:lnTo>
                  <a:pt x="33528" y="15240"/>
                </a:lnTo>
                <a:lnTo>
                  <a:pt x="28956" y="16764"/>
                </a:lnTo>
                <a:lnTo>
                  <a:pt x="18288" y="16764"/>
                </a:lnTo>
                <a:lnTo>
                  <a:pt x="13716" y="15240"/>
                </a:lnTo>
                <a:lnTo>
                  <a:pt x="9144" y="15240"/>
                </a:lnTo>
                <a:lnTo>
                  <a:pt x="4572" y="16764"/>
                </a:lnTo>
                <a:lnTo>
                  <a:pt x="1524" y="19812"/>
                </a:lnTo>
                <a:lnTo>
                  <a:pt x="1524" y="24384"/>
                </a:lnTo>
                <a:lnTo>
                  <a:pt x="0" y="28956"/>
                </a:lnTo>
                <a:lnTo>
                  <a:pt x="3048" y="33528"/>
                </a:lnTo>
                <a:lnTo>
                  <a:pt x="12192" y="38100"/>
                </a:lnTo>
                <a:lnTo>
                  <a:pt x="33528" y="38100"/>
                </a:lnTo>
                <a:lnTo>
                  <a:pt x="39624" y="36576"/>
                </a:lnTo>
                <a:lnTo>
                  <a:pt x="51816" y="36576"/>
                </a:lnTo>
                <a:lnTo>
                  <a:pt x="59436" y="35052"/>
                </a:lnTo>
                <a:lnTo>
                  <a:pt x="65532" y="35052"/>
                </a:lnTo>
                <a:lnTo>
                  <a:pt x="74676" y="33528"/>
                </a:lnTo>
                <a:lnTo>
                  <a:pt x="82296" y="33528"/>
                </a:lnTo>
                <a:lnTo>
                  <a:pt x="89916" y="32004"/>
                </a:lnTo>
                <a:lnTo>
                  <a:pt x="89916" y="33528"/>
                </a:lnTo>
                <a:lnTo>
                  <a:pt x="97536" y="32004"/>
                </a:lnTo>
                <a:lnTo>
                  <a:pt x="105156" y="32004"/>
                </a:lnTo>
                <a:lnTo>
                  <a:pt x="106680" y="30480"/>
                </a:lnTo>
                <a:lnTo>
                  <a:pt x="121920" y="30480"/>
                </a:lnTo>
                <a:lnTo>
                  <a:pt x="129540" y="28956"/>
                </a:lnTo>
                <a:lnTo>
                  <a:pt x="137160" y="28956"/>
                </a:lnTo>
                <a:lnTo>
                  <a:pt x="152400" y="25908"/>
                </a:lnTo>
                <a:lnTo>
                  <a:pt x="166116" y="25908"/>
                </a:lnTo>
                <a:lnTo>
                  <a:pt x="172212" y="24384"/>
                </a:lnTo>
                <a:lnTo>
                  <a:pt x="181356" y="24384"/>
                </a:lnTo>
                <a:lnTo>
                  <a:pt x="182880" y="22860"/>
                </a:lnTo>
                <a:lnTo>
                  <a:pt x="185928" y="22860"/>
                </a:lnTo>
                <a:lnTo>
                  <a:pt x="188976" y="21336"/>
                </a:lnTo>
                <a:lnTo>
                  <a:pt x="195072" y="21336"/>
                </a:lnTo>
                <a:lnTo>
                  <a:pt x="196596" y="18288"/>
                </a:lnTo>
                <a:lnTo>
                  <a:pt x="198120" y="15240"/>
                </a:lnTo>
                <a:lnTo>
                  <a:pt x="198120" y="10668"/>
                </a:lnTo>
                <a:close/>
              </a:path>
              <a:path w="248919" h="117475">
                <a:moveTo>
                  <a:pt x="248412" y="102108"/>
                </a:moveTo>
                <a:lnTo>
                  <a:pt x="246888" y="99060"/>
                </a:lnTo>
                <a:lnTo>
                  <a:pt x="246888" y="97536"/>
                </a:lnTo>
                <a:lnTo>
                  <a:pt x="243840" y="91440"/>
                </a:lnTo>
                <a:lnTo>
                  <a:pt x="240792" y="88392"/>
                </a:lnTo>
                <a:lnTo>
                  <a:pt x="237744" y="88392"/>
                </a:lnTo>
                <a:lnTo>
                  <a:pt x="233172" y="86868"/>
                </a:lnTo>
                <a:lnTo>
                  <a:pt x="233172" y="85344"/>
                </a:lnTo>
                <a:lnTo>
                  <a:pt x="227076" y="83820"/>
                </a:lnTo>
                <a:lnTo>
                  <a:pt x="219456" y="83820"/>
                </a:lnTo>
                <a:lnTo>
                  <a:pt x="213360" y="82296"/>
                </a:lnTo>
                <a:lnTo>
                  <a:pt x="204216" y="82296"/>
                </a:lnTo>
                <a:lnTo>
                  <a:pt x="198120" y="83820"/>
                </a:lnTo>
                <a:lnTo>
                  <a:pt x="182880" y="83820"/>
                </a:lnTo>
                <a:lnTo>
                  <a:pt x="175260" y="85344"/>
                </a:lnTo>
                <a:lnTo>
                  <a:pt x="167640" y="85344"/>
                </a:lnTo>
                <a:lnTo>
                  <a:pt x="158496" y="86868"/>
                </a:lnTo>
                <a:lnTo>
                  <a:pt x="147828" y="86868"/>
                </a:lnTo>
                <a:lnTo>
                  <a:pt x="129540" y="89916"/>
                </a:lnTo>
                <a:lnTo>
                  <a:pt x="118872" y="89916"/>
                </a:lnTo>
                <a:lnTo>
                  <a:pt x="109728" y="91440"/>
                </a:lnTo>
                <a:lnTo>
                  <a:pt x="108204" y="91440"/>
                </a:lnTo>
                <a:lnTo>
                  <a:pt x="99060" y="92964"/>
                </a:lnTo>
                <a:lnTo>
                  <a:pt x="88392" y="94488"/>
                </a:lnTo>
                <a:lnTo>
                  <a:pt x="89916" y="92964"/>
                </a:lnTo>
                <a:lnTo>
                  <a:pt x="80772" y="94488"/>
                </a:lnTo>
                <a:lnTo>
                  <a:pt x="73152" y="94488"/>
                </a:lnTo>
                <a:lnTo>
                  <a:pt x="65532" y="96012"/>
                </a:lnTo>
                <a:lnTo>
                  <a:pt x="57912" y="96012"/>
                </a:lnTo>
                <a:lnTo>
                  <a:pt x="51816" y="97536"/>
                </a:lnTo>
                <a:lnTo>
                  <a:pt x="50292" y="97536"/>
                </a:lnTo>
                <a:lnTo>
                  <a:pt x="45720" y="96012"/>
                </a:lnTo>
                <a:lnTo>
                  <a:pt x="44196" y="96012"/>
                </a:lnTo>
                <a:lnTo>
                  <a:pt x="45720" y="94488"/>
                </a:lnTo>
                <a:lnTo>
                  <a:pt x="45720" y="92964"/>
                </a:lnTo>
                <a:lnTo>
                  <a:pt x="42672" y="89916"/>
                </a:lnTo>
                <a:lnTo>
                  <a:pt x="41148" y="89916"/>
                </a:lnTo>
                <a:lnTo>
                  <a:pt x="39624" y="91440"/>
                </a:lnTo>
                <a:lnTo>
                  <a:pt x="38608" y="91948"/>
                </a:lnTo>
                <a:lnTo>
                  <a:pt x="38100" y="91440"/>
                </a:lnTo>
                <a:lnTo>
                  <a:pt x="35052" y="89916"/>
                </a:lnTo>
                <a:lnTo>
                  <a:pt x="32004" y="89916"/>
                </a:lnTo>
                <a:lnTo>
                  <a:pt x="27432" y="94488"/>
                </a:lnTo>
                <a:lnTo>
                  <a:pt x="25908" y="97536"/>
                </a:lnTo>
                <a:lnTo>
                  <a:pt x="25908" y="99060"/>
                </a:lnTo>
                <a:lnTo>
                  <a:pt x="24384" y="103632"/>
                </a:lnTo>
                <a:lnTo>
                  <a:pt x="25908" y="106680"/>
                </a:lnTo>
                <a:lnTo>
                  <a:pt x="28956" y="109728"/>
                </a:lnTo>
                <a:lnTo>
                  <a:pt x="32004" y="111252"/>
                </a:lnTo>
                <a:lnTo>
                  <a:pt x="33528" y="112776"/>
                </a:lnTo>
                <a:lnTo>
                  <a:pt x="36576" y="114300"/>
                </a:lnTo>
                <a:lnTo>
                  <a:pt x="38100" y="114300"/>
                </a:lnTo>
                <a:lnTo>
                  <a:pt x="41148" y="115824"/>
                </a:lnTo>
                <a:lnTo>
                  <a:pt x="45720" y="117348"/>
                </a:lnTo>
                <a:lnTo>
                  <a:pt x="73152" y="117348"/>
                </a:lnTo>
                <a:lnTo>
                  <a:pt x="82296" y="115824"/>
                </a:lnTo>
                <a:lnTo>
                  <a:pt x="100584" y="115824"/>
                </a:lnTo>
                <a:lnTo>
                  <a:pt x="111252" y="114300"/>
                </a:lnTo>
                <a:lnTo>
                  <a:pt x="120396" y="114300"/>
                </a:lnTo>
                <a:lnTo>
                  <a:pt x="131064" y="112776"/>
                </a:lnTo>
                <a:lnTo>
                  <a:pt x="141732" y="112776"/>
                </a:lnTo>
                <a:lnTo>
                  <a:pt x="150876" y="111252"/>
                </a:lnTo>
                <a:lnTo>
                  <a:pt x="160020" y="111252"/>
                </a:lnTo>
                <a:lnTo>
                  <a:pt x="169164" y="109728"/>
                </a:lnTo>
                <a:lnTo>
                  <a:pt x="178308" y="109728"/>
                </a:lnTo>
                <a:lnTo>
                  <a:pt x="185928" y="108204"/>
                </a:lnTo>
                <a:lnTo>
                  <a:pt x="199644" y="108204"/>
                </a:lnTo>
                <a:lnTo>
                  <a:pt x="207264" y="106680"/>
                </a:lnTo>
                <a:lnTo>
                  <a:pt x="211836" y="106680"/>
                </a:lnTo>
                <a:lnTo>
                  <a:pt x="217932" y="108204"/>
                </a:lnTo>
                <a:lnTo>
                  <a:pt x="228600" y="108204"/>
                </a:lnTo>
                <a:lnTo>
                  <a:pt x="233172" y="109728"/>
                </a:lnTo>
                <a:lnTo>
                  <a:pt x="236220" y="109728"/>
                </a:lnTo>
                <a:lnTo>
                  <a:pt x="239268" y="108204"/>
                </a:lnTo>
                <a:lnTo>
                  <a:pt x="240792" y="106680"/>
                </a:lnTo>
                <a:lnTo>
                  <a:pt x="243840" y="106680"/>
                </a:lnTo>
                <a:lnTo>
                  <a:pt x="248412" y="1021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3278124" y="3095244"/>
            <a:ext cx="1908175" cy="782320"/>
            <a:chOff x="3278124" y="3095244"/>
            <a:chExt cx="1908175" cy="78232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97096" y="3095244"/>
              <a:ext cx="530351" cy="2603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8124" y="3209544"/>
              <a:ext cx="1908047" cy="667512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5321807" y="3116580"/>
            <a:ext cx="242570" cy="701040"/>
          </a:xfrm>
          <a:custGeom>
            <a:avLst/>
            <a:gdLst/>
            <a:ahLst/>
            <a:cxnLst/>
            <a:rect l="l" t="t" r="r" b="b"/>
            <a:pathLst>
              <a:path w="242570" h="701039">
                <a:moveTo>
                  <a:pt x="35052" y="1524"/>
                </a:moveTo>
                <a:lnTo>
                  <a:pt x="27432" y="1524"/>
                </a:lnTo>
                <a:lnTo>
                  <a:pt x="28956" y="0"/>
                </a:lnTo>
                <a:lnTo>
                  <a:pt x="32004" y="0"/>
                </a:lnTo>
                <a:lnTo>
                  <a:pt x="35052" y="1524"/>
                </a:lnTo>
                <a:close/>
              </a:path>
              <a:path w="242570" h="701039">
                <a:moveTo>
                  <a:pt x="57912" y="9144"/>
                </a:moveTo>
                <a:lnTo>
                  <a:pt x="9144" y="9144"/>
                </a:lnTo>
                <a:lnTo>
                  <a:pt x="12192" y="6096"/>
                </a:lnTo>
                <a:lnTo>
                  <a:pt x="21336" y="1524"/>
                </a:lnTo>
                <a:lnTo>
                  <a:pt x="42672" y="1524"/>
                </a:lnTo>
                <a:lnTo>
                  <a:pt x="45720" y="3048"/>
                </a:lnTo>
                <a:lnTo>
                  <a:pt x="50292" y="4572"/>
                </a:lnTo>
                <a:lnTo>
                  <a:pt x="56388" y="7620"/>
                </a:lnTo>
                <a:lnTo>
                  <a:pt x="57912" y="9144"/>
                </a:lnTo>
                <a:close/>
              </a:path>
              <a:path w="242570" h="701039">
                <a:moveTo>
                  <a:pt x="12192" y="28956"/>
                </a:moveTo>
                <a:lnTo>
                  <a:pt x="6096" y="28956"/>
                </a:lnTo>
                <a:lnTo>
                  <a:pt x="0" y="22860"/>
                </a:lnTo>
                <a:lnTo>
                  <a:pt x="0" y="18288"/>
                </a:lnTo>
                <a:lnTo>
                  <a:pt x="1524" y="15240"/>
                </a:lnTo>
                <a:lnTo>
                  <a:pt x="7620" y="9144"/>
                </a:lnTo>
                <a:lnTo>
                  <a:pt x="10668" y="7620"/>
                </a:lnTo>
                <a:lnTo>
                  <a:pt x="9144" y="9144"/>
                </a:lnTo>
                <a:lnTo>
                  <a:pt x="57912" y="9144"/>
                </a:lnTo>
                <a:lnTo>
                  <a:pt x="62484" y="12192"/>
                </a:lnTo>
                <a:lnTo>
                  <a:pt x="68580" y="18288"/>
                </a:lnTo>
                <a:lnTo>
                  <a:pt x="70485" y="19812"/>
                </a:lnTo>
                <a:lnTo>
                  <a:pt x="27432" y="19812"/>
                </a:lnTo>
                <a:lnTo>
                  <a:pt x="24384" y="21336"/>
                </a:lnTo>
                <a:lnTo>
                  <a:pt x="19812" y="21336"/>
                </a:lnTo>
                <a:lnTo>
                  <a:pt x="18288" y="22860"/>
                </a:lnTo>
                <a:lnTo>
                  <a:pt x="16764" y="22860"/>
                </a:lnTo>
                <a:lnTo>
                  <a:pt x="13716" y="25908"/>
                </a:lnTo>
                <a:lnTo>
                  <a:pt x="12192" y="28956"/>
                </a:lnTo>
                <a:close/>
              </a:path>
              <a:path w="242570" h="701039">
                <a:moveTo>
                  <a:pt x="25908" y="21336"/>
                </a:moveTo>
                <a:lnTo>
                  <a:pt x="27432" y="19812"/>
                </a:lnTo>
                <a:lnTo>
                  <a:pt x="28956" y="19812"/>
                </a:lnTo>
                <a:lnTo>
                  <a:pt x="25908" y="21336"/>
                </a:lnTo>
                <a:close/>
              </a:path>
              <a:path w="242570" h="701039">
                <a:moveTo>
                  <a:pt x="74295" y="22860"/>
                </a:moveTo>
                <a:lnTo>
                  <a:pt x="39624" y="22860"/>
                </a:lnTo>
                <a:lnTo>
                  <a:pt x="36576" y="21336"/>
                </a:lnTo>
                <a:lnTo>
                  <a:pt x="33528" y="21336"/>
                </a:lnTo>
                <a:lnTo>
                  <a:pt x="28956" y="19812"/>
                </a:lnTo>
                <a:lnTo>
                  <a:pt x="70485" y="19812"/>
                </a:lnTo>
                <a:lnTo>
                  <a:pt x="74295" y="22860"/>
                </a:lnTo>
                <a:close/>
              </a:path>
              <a:path w="242570" h="701039">
                <a:moveTo>
                  <a:pt x="18288" y="22860"/>
                </a:moveTo>
                <a:lnTo>
                  <a:pt x="19812" y="21336"/>
                </a:lnTo>
                <a:lnTo>
                  <a:pt x="21336" y="21336"/>
                </a:lnTo>
                <a:lnTo>
                  <a:pt x="18288" y="22860"/>
                </a:lnTo>
                <a:close/>
              </a:path>
              <a:path w="242570" h="701039">
                <a:moveTo>
                  <a:pt x="38100" y="22352"/>
                </a:moveTo>
                <a:lnTo>
                  <a:pt x="35052" y="21336"/>
                </a:lnTo>
                <a:lnTo>
                  <a:pt x="36576" y="21336"/>
                </a:lnTo>
                <a:lnTo>
                  <a:pt x="38100" y="22352"/>
                </a:lnTo>
                <a:close/>
              </a:path>
              <a:path w="242570" h="701039">
                <a:moveTo>
                  <a:pt x="39624" y="22860"/>
                </a:moveTo>
                <a:lnTo>
                  <a:pt x="38100" y="22352"/>
                </a:lnTo>
                <a:lnTo>
                  <a:pt x="36576" y="21336"/>
                </a:lnTo>
                <a:lnTo>
                  <a:pt x="39624" y="22860"/>
                </a:lnTo>
                <a:close/>
              </a:path>
              <a:path w="242570" h="701039">
                <a:moveTo>
                  <a:pt x="139446" y="92964"/>
                </a:moveTo>
                <a:lnTo>
                  <a:pt x="111252" y="92964"/>
                </a:lnTo>
                <a:lnTo>
                  <a:pt x="102108" y="82296"/>
                </a:lnTo>
                <a:lnTo>
                  <a:pt x="100584" y="82296"/>
                </a:lnTo>
                <a:lnTo>
                  <a:pt x="92964" y="71628"/>
                </a:lnTo>
                <a:lnTo>
                  <a:pt x="54864" y="33528"/>
                </a:lnTo>
                <a:lnTo>
                  <a:pt x="48768" y="28956"/>
                </a:lnTo>
                <a:lnTo>
                  <a:pt x="44196" y="25908"/>
                </a:lnTo>
                <a:lnTo>
                  <a:pt x="45720" y="25908"/>
                </a:lnTo>
                <a:lnTo>
                  <a:pt x="41148" y="24384"/>
                </a:lnTo>
                <a:lnTo>
                  <a:pt x="38100" y="22352"/>
                </a:lnTo>
                <a:lnTo>
                  <a:pt x="39624" y="22860"/>
                </a:lnTo>
                <a:lnTo>
                  <a:pt x="74295" y="22860"/>
                </a:lnTo>
                <a:lnTo>
                  <a:pt x="83820" y="30480"/>
                </a:lnTo>
                <a:lnTo>
                  <a:pt x="91440" y="38100"/>
                </a:lnTo>
                <a:lnTo>
                  <a:pt x="99060" y="47244"/>
                </a:lnTo>
                <a:lnTo>
                  <a:pt x="108204" y="56388"/>
                </a:lnTo>
                <a:lnTo>
                  <a:pt x="109728" y="56388"/>
                </a:lnTo>
                <a:lnTo>
                  <a:pt x="117348" y="67056"/>
                </a:lnTo>
                <a:lnTo>
                  <a:pt x="128016" y="77724"/>
                </a:lnTo>
                <a:lnTo>
                  <a:pt x="139446" y="92964"/>
                </a:lnTo>
                <a:close/>
              </a:path>
              <a:path w="242570" h="701039">
                <a:moveTo>
                  <a:pt x="172821" y="143256"/>
                </a:moveTo>
                <a:lnTo>
                  <a:pt x="146304" y="143256"/>
                </a:lnTo>
                <a:lnTo>
                  <a:pt x="135636" y="128016"/>
                </a:lnTo>
                <a:lnTo>
                  <a:pt x="128016" y="115824"/>
                </a:lnTo>
                <a:lnTo>
                  <a:pt x="109728" y="91440"/>
                </a:lnTo>
                <a:lnTo>
                  <a:pt x="111252" y="92964"/>
                </a:lnTo>
                <a:lnTo>
                  <a:pt x="139446" y="92964"/>
                </a:lnTo>
                <a:lnTo>
                  <a:pt x="146304" y="102108"/>
                </a:lnTo>
                <a:lnTo>
                  <a:pt x="164592" y="129540"/>
                </a:lnTo>
                <a:lnTo>
                  <a:pt x="172821" y="143256"/>
                </a:lnTo>
                <a:close/>
              </a:path>
              <a:path w="242570" h="701039">
                <a:moveTo>
                  <a:pt x="198120" y="252984"/>
                </a:moveTo>
                <a:lnTo>
                  <a:pt x="192023" y="234696"/>
                </a:lnTo>
                <a:lnTo>
                  <a:pt x="185928" y="217932"/>
                </a:lnTo>
                <a:lnTo>
                  <a:pt x="178308" y="202691"/>
                </a:lnTo>
                <a:lnTo>
                  <a:pt x="179832" y="202691"/>
                </a:lnTo>
                <a:lnTo>
                  <a:pt x="170688" y="187451"/>
                </a:lnTo>
                <a:lnTo>
                  <a:pt x="163068" y="172212"/>
                </a:lnTo>
                <a:lnTo>
                  <a:pt x="144780" y="141732"/>
                </a:lnTo>
                <a:lnTo>
                  <a:pt x="146304" y="143256"/>
                </a:lnTo>
                <a:lnTo>
                  <a:pt x="172821" y="143256"/>
                </a:lnTo>
                <a:lnTo>
                  <a:pt x="173735" y="144780"/>
                </a:lnTo>
                <a:lnTo>
                  <a:pt x="175259" y="144780"/>
                </a:lnTo>
                <a:lnTo>
                  <a:pt x="182880" y="160020"/>
                </a:lnTo>
                <a:lnTo>
                  <a:pt x="192023" y="176784"/>
                </a:lnTo>
                <a:lnTo>
                  <a:pt x="199644" y="192024"/>
                </a:lnTo>
                <a:lnTo>
                  <a:pt x="207264" y="208788"/>
                </a:lnTo>
                <a:lnTo>
                  <a:pt x="208788" y="208788"/>
                </a:lnTo>
                <a:lnTo>
                  <a:pt x="214884" y="227076"/>
                </a:lnTo>
                <a:lnTo>
                  <a:pt x="220980" y="243839"/>
                </a:lnTo>
                <a:lnTo>
                  <a:pt x="223520" y="251460"/>
                </a:lnTo>
                <a:lnTo>
                  <a:pt x="198120" y="251460"/>
                </a:lnTo>
                <a:lnTo>
                  <a:pt x="198120" y="252984"/>
                </a:lnTo>
                <a:close/>
              </a:path>
              <a:path w="242570" h="701039">
                <a:moveTo>
                  <a:pt x="239545" y="323088"/>
                </a:moveTo>
                <a:lnTo>
                  <a:pt x="216408" y="323088"/>
                </a:lnTo>
                <a:lnTo>
                  <a:pt x="211835" y="304800"/>
                </a:lnTo>
                <a:lnTo>
                  <a:pt x="208788" y="286512"/>
                </a:lnTo>
                <a:lnTo>
                  <a:pt x="204216" y="269748"/>
                </a:lnTo>
                <a:lnTo>
                  <a:pt x="198120" y="251460"/>
                </a:lnTo>
                <a:lnTo>
                  <a:pt x="223520" y="251460"/>
                </a:lnTo>
                <a:lnTo>
                  <a:pt x="227076" y="262127"/>
                </a:lnTo>
                <a:lnTo>
                  <a:pt x="227076" y="263651"/>
                </a:lnTo>
                <a:lnTo>
                  <a:pt x="231647" y="280415"/>
                </a:lnTo>
                <a:lnTo>
                  <a:pt x="231647" y="281939"/>
                </a:lnTo>
                <a:lnTo>
                  <a:pt x="236220" y="300227"/>
                </a:lnTo>
                <a:lnTo>
                  <a:pt x="239268" y="318515"/>
                </a:lnTo>
                <a:lnTo>
                  <a:pt x="239268" y="320040"/>
                </a:lnTo>
                <a:lnTo>
                  <a:pt x="239545" y="323088"/>
                </a:lnTo>
                <a:close/>
              </a:path>
              <a:path w="242570" h="701039">
                <a:moveTo>
                  <a:pt x="217932" y="339852"/>
                </a:moveTo>
                <a:lnTo>
                  <a:pt x="214884" y="321564"/>
                </a:lnTo>
                <a:lnTo>
                  <a:pt x="216408" y="323088"/>
                </a:lnTo>
                <a:lnTo>
                  <a:pt x="239545" y="323088"/>
                </a:lnTo>
                <a:lnTo>
                  <a:pt x="240792" y="336804"/>
                </a:lnTo>
                <a:lnTo>
                  <a:pt x="240792" y="338328"/>
                </a:lnTo>
                <a:lnTo>
                  <a:pt x="217932" y="338328"/>
                </a:lnTo>
                <a:lnTo>
                  <a:pt x="217932" y="339852"/>
                </a:lnTo>
                <a:close/>
              </a:path>
              <a:path w="242570" h="701039">
                <a:moveTo>
                  <a:pt x="240909" y="394716"/>
                </a:moveTo>
                <a:lnTo>
                  <a:pt x="216408" y="394716"/>
                </a:lnTo>
                <a:lnTo>
                  <a:pt x="217814" y="376428"/>
                </a:lnTo>
                <a:lnTo>
                  <a:pt x="217932" y="338328"/>
                </a:lnTo>
                <a:lnTo>
                  <a:pt x="240792" y="338328"/>
                </a:lnTo>
                <a:lnTo>
                  <a:pt x="242316" y="356616"/>
                </a:lnTo>
                <a:lnTo>
                  <a:pt x="242316" y="376428"/>
                </a:lnTo>
                <a:lnTo>
                  <a:pt x="240909" y="394716"/>
                </a:lnTo>
                <a:close/>
              </a:path>
              <a:path w="242570" h="701039">
                <a:moveTo>
                  <a:pt x="237978" y="414528"/>
                </a:moveTo>
                <a:lnTo>
                  <a:pt x="213359" y="414528"/>
                </a:lnTo>
                <a:lnTo>
                  <a:pt x="216408" y="393192"/>
                </a:lnTo>
                <a:lnTo>
                  <a:pt x="216408" y="394716"/>
                </a:lnTo>
                <a:lnTo>
                  <a:pt x="240909" y="394716"/>
                </a:lnTo>
                <a:lnTo>
                  <a:pt x="240792" y="396240"/>
                </a:lnTo>
                <a:lnTo>
                  <a:pt x="237978" y="414528"/>
                </a:lnTo>
                <a:close/>
              </a:path>
              <a:path w="242570" h="701039">
                <a:moveTo>
                  <a:pt x="235164" y="434340"/>
                </a:moveTo>
                <a:lnTo>
                  <a:pt x="210311" y="434340"/>
                </a:lnTo>
                <a:lnTo>
                  <a:pt x="213359" y="413004"/>
                </a:lnTo>
                <a:lnTo>
                  <a:pt x="213359" y="414528"/>
                </a:lnTo>
                <a:lnTo>
                  <a:pt x="237978" y="414528"/>
                </a:lnTo>
                <a:lnTo>
                  <a:pt x="237744" y="416052"/>
                </a:lnTo>
                <a:lnTo>
                  <a:pt x="237744" y="417576"/>
                </a:lnTo>
                <a:lnTo>
                  <a:pt x="235164" y="434340"/>
                </a:lnTo>
                <a:close/>
              </a:path>
              <a:path w="242570" h="701039">
                <a:moveTo>
                  <a:pt x="187756" y="574547"/>
                </a:moveTo>
                <a:lnTo>
                  <a:pt x="161544" y="574547"/>
                </a:lnTo>
                <a:lnTo>
                  <a:pt x="173735" y="550164"/>
                </a:lnTo>
                <a:lnTo>
                  <a:pt x="184404" y="524256"/>
                </a:lnTo>
                <a:lnTo>
                  <a:pt x="195072" y="495300"/>
                </a:lnTo>
                <a:lnTo>
                  <a:pt x="201168" y="473964"/>
                </a:lnTo>
                <a:lnTo>
                  <a:pt x="205740" y="454152"/>
                </a:lnTo>
                <a:lnTo>
                  <a:pt x="210311" y="432816"/>
                </a:lnTo>
                <a:lnTo>
                  <a:pt x="210311" y="434340"/>
                </a:lnTo>
                <a:lnTo>
                  <a:pt x="235164" y="434340"/>
                </a:lnTo>
                <a:lnTo>
                  <a:pt x="234696" y="437388"/>
                </a:lnTo>
                <a:lnTo>
                  <a:pt x="234696" y="438912"/>
                </a:lnTo>
                <a:lnTo>
                  <a:pt x="230123" y="458724"/>
                </a:lnTo>
                <a:lnTo>
                  <a:pt x="230123" y="460247"/>
                </a:lnTo>
                <a:lnTo>
                  <a:pt x="224028" y="480060"/>
                </a:lnTo>
                <a:lnTo>
                  <a:pt x="224028" y="481584"/>
                </a:lnTo>
                <a:lnTo>
                  <a:pt x="217932" y="502920"/>
                </a:lnTo>
                <a:lnTo>
                  <a:pt x="207264" y="533400"/>
                </a:lnTo>
                <a:lnTo>
                  <a:pt x="205740" y="533400"/>
                </a:lnTo>
                <a:lnTo>
                  <a:pt x="195072" y="559308"/>
                </a:lnTo>
                <a:lnTo>
                  <a:pt x="195072" y="560832"/>
                </a:lnTo>
                <a:lnTo>
                  <a:pt x="187756" y="574547"/>
                </a:lnTo>
                <a:close/>
              </a:path>
              <a:path w="242570" h="701039">
                <a:moveTo>
                  <a:pt x="176784" y="595884"/>
                </a:moveTo>
                <a:lnTo>
                  <a:pt x="150876" y="595884"/>
                </a:lnTo>
                <a:lnTo>
                  <a:pt x="161544" y="573024"/>
                </a:lnTo>
                <a:lnTo>
                  <a:pt x="161544" y="574547"/>
                </a:lnTo>
                <a:lnTo>
                  <a:pt x="187756" y="574547"/>
                </a:lnTo>
                <a:lnTo>
                  <a:pt x="182880" y="583692"/>
                </a:lnTo>
                <a:lnTo>
                  <a:pt x="182880" y="585216"/>
                </a:lnTo>
                <a:lnTo>
                  <a:pt x="176784" y="595884"/>
                </a:lnTo>
                <a:close/>
              </a:path>
              <a:path w="242570" h="701039">
                <a:moveTo>
                  <a:pt x="91440" y="701039"/>
                </a:moveTo>
                <a:lnTo>
                  <a:pt x="88392" y="701039"/>
                </a:lnTo>
                <a:lnTo>
                  <a:pt x="85344" y="697992"/>
                </a:lnTo>
                <a:lnTo>
                  <a:pt x="82296" y="691896"/>
                </a:lnTo>
                <a:lnTo>
                  <a:pt x="85344" y="688848"/>
                </a:lnTo>
                <a:lnTo>
                  <a:pt x="97536" y="672083"/>
                </a:lnTo>
                <a:lnTo>
                  <a:pt x="112776" y="653796"/>
                </a:lnTo>
                <a:lnTo>
                  <a:pt x="111252" y="653796"/>
                </a:lnTo>
                <a:lnTo>
                  <a:pt x="126492" y="635508"/>
                </a:lnTo>
                <a:lnTo>
                  <a:pt x="124968" y="635508"/>
                </a:lnTo>
                <a:lnTo>
                  <a:pt x="138684" y="615695"/>
                </a:lnTo>
                <a:lnTo>
                  <a:pt x="150876" y="594360"/>
                </a:lnTo>
                <a:lnTo>
                  <a:pt x="150876" y="595884"/>
                </a:lnTo>
                <a:lnTo>
                  <a:pt x="176784" y="595884"/>
                </a:lnTo>
                <a:lnTo>
                  <a:pt x="158496" y="627888"/>
                </a:lnTo>
                <a:lnTo>
                  <a:pt x="144780" y="647700"/>
                </a:lnTo>
                <a:lnTo>
                  <a:pt x="143256" y="649224"/>
                </a:lnTo>
                <a:lnTo>
                  <a:pt x="129540" y="667512"/>
                </a:lnTo>
                <a:lnTo>
                  <a:pt x="128016" y="667512"/>
                </a:lnTo>
                <a:lnTo>
                  <a:pt x="112776" y="684276"/>
                </a:lnTo>
                <a:lnTo>
                  <a:pt x="111252" y="685800"/>
                </a:lnTo>
                <a:lnTo>
                  <a:pt x="94488" y="697992"/>
                </a:lnTo>
                <a:lnTo>
                  <a:pt x="91440" y="701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56147" y="3116580"/>
            <a:ext cx="528828" cy="393191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6516623" y="3322320"/>
            <a:ext cx="783590" cy="79375"/>
          </a:xfrm>
          <a:custGeom>
            <a:avLst/>
            <a:gdLst/>
            <a:ahLst/>
            <a:cxnLst/>
            <a:rect l="l" t="t" r="r" b="b"/>
            <a:pathLst>
              <a:path w="783590" h="79375">
                <a:moveTo>
                  <a:pt x="748284" y="1524"/>
                </a:moveTo>
                <a:lnTo>
                  <a:pt x="717804" y="1524"/>
                </a:lnTo>
                <a:lnTo>
                  <a:pt x="725424" y="0"/>
                </a:lnTo>
                <a:lnTo>
                  <a:pt x="742188" y="0"/>
                </a:lnTo>
                <a:lnTo>
                  <a:pt x="748284" y="1524"/>
                </a:lnTo>
                <a:close/>
              </a:path>
              <a:path w="783590" h="79375">
                <a:moveTo>
                  <a:pt x="774192" y="3048"/>
                </a:moveTo>
                <a:lnTo>
                  <a:pt x="699516" y="3048"/>
                </a:lnTo>
                <a:lnTo>
                  <a:pt x="708660" y="1524"/>
                </a:lnTo>
                <a:lnTo>
                  <a:pt x="771144" y="1524"/>
                </a:lnTo>
                <a:lnTo>
                  <a:pt x="774192" y="3048"/>
                </a:lnTo>
                <a:close/>
              </a:path>
              <a:path w="783590" h="79375">
                <a:moveTo>
                  <a:pt x="777240" y="24383"/>
                </a:moveTo>
                <a:lnTo>
                  <a:pt x="745236" y="24383"/>
                </a:lnTo>
                <a:lnTo>
                  <a:pt x="739140" y="22860"/>
                </a:lnTo>
                <a:lnTo>
                  <a:pt x="475488" y="22860"/>
                </a:lnTo>
                <a:lnTo>
                  <a:pt x="489204" y="21336"/>
                </a:lnTo>
                <a:lnTo>
                  <a:pt x="501396" y="21336"/>
                </a:lnTo>
                <a:lnTo>
                  <a:pt x="515112" y="19812"/>
                </a:lnTo>
                <a:lnTo>
                  <a:pt x="551688" y="15240"/>
                </a:lnTo>
                <a:lnTo>
                  <a:pt x="565404" y="13716"/>
                </a:lnTo>
                <a:lnTo>
                  <a:pt x="577596" y="12191"/>
                </a:lnTo>
                <a:lnTo>
                  <a:pt x="591312" y="10668"/>
                </a:lnTo>
                <a:lnTo>
                  <a:pt x="605028" y="10668"/>
                </a:lnTo>
                <a:lnTo>
                  <a:pt x="618744" y="9144"/>
                </a:lnTo>
                <a:lnTo>
                  <a:pt x="632460" y="9144"/>
                </a:lnTo>
                <a:lnTo>
                  <a:pt x="644652" y="7620"/>
                </a:lnTo>
                <a:lnTo>
                  <a:pt x="656844" y="7620"/>
                </a:lnTo>
                <a:lnTo>
                  <a:pt x="669036" y="6096"/>
                </a:lnTo>
                <a:lnTo>
                  <a:pt x="670560" y="6096"/>
                </a:lnTo>
                <a:lnTo>
                  <a:pt x="681228" y="4572"/>
                </a:lnTo>
                <a:lnTo>
                  <a:pt x="690372" y="4572"/>
                </a:lnTo>
                <a:lnTo>
                  <a:pt x="701040" y="3048"/>
                </a:lnTo>
                <a:lnTo>
                  <a:pt x="780288" y="3048"/>
                </a:lnTo>
                <a:lnTo>
                  <a:pt x="783336" y="9144"/>
                </a:lnTo>
                <a:lnTo>
                  <a:pt x="783336" y="13716"/>
                </a:lnTo>
                <a:lnTo>
                  <a:pt x="781812" y="19812"/>
                </a:lnTo>
                <a:lnTo>
                  <a:pt x="777240" y="24383"/>
                </a:lnTo>
                <a:close/>
              </a:path>
              <a:path w="783590" h="79375">
                <a:moveTo>
                  <a:pt x="704088" y="25908"/>
                </a:moveTo>
                <a:lnTo>
                  <a:pt x="434340" y="25908"/>
                </a:lnTo>
                <a:lnTo>
                  <a:pt x="461772" y="22860"/>
                </a:lnTo>
                <a:lnTo>
                  <a:pt x="726948" y="22860"/>
                </a:lnTo>
                <a:lnTo>
                  <a:pt x="719328" y="24383"/>
                </a:lnTo>
                <a:lnTo>
                  <a:pt x="713232" y="24383"/>
                </a:lnTo>
                <a:lnTo>
                  <a:pt x="704088" y="25908"/>
                </a:lnTo>
                <a:close/>
              </a:path>
              <a:path w="783590" h="79375">
                <a:moveTo>
                  <a:pt x="693420" y="27432"/>
                </a:moveTo>
                <a:lnTo>
                  <a:pt x="419100" y="27432"/>
                </a:lnTo>
                <a:lnTo>
                  <a:pt x="432816" y="25908"/>
                </a:lnTo>
                <a:lnTo>
                  <a:pt x="702564" y="25908"/>
                </a:lnTo>
                <a:lnTo>
                  <a:pt x="693420" y="27432"/>
                </a:lnTo>
                <a:close/>
              </a:path>
              <a:path w="783590" h="79375">
                <a:moveTo>
                  <a:pt x="518160" y="41148"/>
                </a:moveTo>
                <a:lnTo>
                  <a:pt x="271272" y="41148"/>
                </a:lnTo>
                <a:lnTo>
                  <a:pt x="281940" y="39624"/>
                </a:lnTo>
                <a:lnTo>
                  <a:pt x="306324" y="39624"/>
                </a:lnTo>
                <a:lnTo>
                  <a:pt x="320040" y="38100"/>
                </a:lnTo>
                <a:lnTo>
                  <a:pt x="332232" y="38100"/>
                </a:lnTo>
                <a:lnTo>
                  <a:pt x="345948" y="36576"/>
                </a:lnTo>
                <a:lnTo>
                  <a:pt x="406908" y="28956"/>
                </a:lnTo>
                <a:lnTo>
                  <a:pt x="420624" y="27432"/>
                </a:lnTo>
                <a:lnTo>
                  <a:pt x="682752" y="27432"/>
                </a:lnTo>
                <a:lnTo>
                  <a:pt x="670560" y="28956"/>
                </a:lnTo>
                <a:lnTo>
                  <a:pt x="672084" y="28956"/>
                </a:lnTo>
                <a:lnTo>
                  <a:pt x="659892" y="30480"/>
                </a:lnTo>
                <a:lnTo>
                  <a:pt x="647700" y="30480"/>
                </a:lnTo>
                <a:lnTo>
                  <a:pt x="633983" y="32004"/>
                </a:lnTo>
                <a:lnTo>
                  <a:pt x="620268" y="32004"/>
                </a:lnTo>
                <a:lnTo>
                  <a:pt x="606552" y="33528"/>
                </a:lnTo>
                <a:lnTo>
                  <a:pt x="592836" y="33528"/>
                </a:lnTo>
                <a:lnTo>
                  <a:pt x="580644" y="35052"/>
                </a:lnTo>
                <a:lnTo>
                  <a:pt x="566928" y="35052"/>
                </a:lnTo>
                <a:lnTo>
                  <a:pt x="518160" y="41148"/>
                </a:lnTo>
                <a:close/>
              </a:path>
              <a:path w="783590" h="79375">
                <a:moveTo>
                  <a:pt x="490728" y="44196"/>
                </a:moveTo>
                <a:lnTo>
                  <a:pt x="237744" y="44196"/>
                </a:lnTo>
                <a:lnTo>
                  <a:pt x="259080" y="41148"/>
                </a:lnTo>
                <a:lnTo>
                  <a:pt x="516636" y="41148"/>
                </a:lnTo>
                <a:lnTo>
                  <a:pt x="504444" y="42672"/>
                </a:lnTo>
                <a:lnTo>
                  <a:pt x="490728" y="44196"/>
                </a:lnTo>
                <a:close/>
              </a:path>
              <a:path w="783590" h="79375">
                <a:moveTo>
                  <a:pt x="463296" y="45720"/>
                </a:moveTo>
                <a:lnTo>
                  <a:pt x="217932" y="45720"/>
                </a:lnTo>
                <a:lnTo>
                  <a:pt x="227076" y="44196"/>
                </a:lnTo>
                <a:lnTo>
                  <a:pt x="477012" y="44196"/>
                </a:lnTo>
                <a:lnTo>
                  <a:pt x="463296" y="45720"/>
                </a:lnTo>
                <a:close/>
              </a:path>
              <a:path w="783590" h="79375">
                <a:moveTo>
                  <a:pt x="423672" y="48768"/>
                </a:moveTo>
                <a:lnTo>
                  <a:pt x="146304" y="48768"/>
                </a:lnTo>
                <a:lnTo>
                  <a:pt x="155448" y="47244"/>
                </a:lnTo>
                <a:lnTo>
                  <a:pt x="187452" y="47244"/>
                </a:lnTo>
                <a:lnTo>
                  <a:pt x="196596" y="45720"/>
                </a:lnTo>
                <a:lnTo>
                  <a:pt x="449580" y="45720"/>
                </a:lnTo>
                <a:lnTo>
                  <a:pt x="435864" y="47244"/>
                </a:lnTo>
                <a:lnTo>
                  <a:pt x="423672" y="48768"/>
                </a:lnTo>
                <a:close/>
              </a:path>
              <a:path w="783590" h="79375">
                <a:moveTo>
                  <a:pt x="53340" y="50291"/>
                </a:moveTo>
                <a:lnTo>
                  <a:pt x="32004" y="50291"/>
                </a:lnTo>
                <a:lnTo>
                  <a:pt x="36576" y="48768"/>
                </a:lnTo>
                <a:lnTo>
                  <a:pt x="48768" y="48768"/>
                </a:lnTo>
                <a:lnTo>
                  <a:pt x="53340" y="50291"/>
                </a:lnTo>
                <a:close/>
              </a:path>
              <a:path w="783590" h="79375">
                <a:moveTo>
                  <a:pt x="9144" y="59436"/>
                </a:moveTo>
                <a:lnTo>
                  <a:pt x="13716" y="54864"/>
                </a:lnTo>
                <a:lnTo>
                  <a:pt x="15240" y="54864"/>
                </a:lnTo>
                <a:lnTo>
                  <a:pt x="18288" y="53340"/>
                </a:lnTo>
                <a:lnTo>
                  <a:pt x="19812" y="53340"/>
                </a:lnTo>
                <a:lnTo>
                  <a:pt x="22860" y="51816"/>
                </a:lnTo>
                <a:lnTo>
                  <a:pt x="24383" y="51816"/>
                </a:lnTo>
                <a:lnTo>
                  <a:pt x="27432" y="50291"/>
                </a:lnTo>
                <a:lnTo>
                  <a:pt x="91440" y="50291"/>
                </a:lnTo>
                <a:lnTo>
                  <a:pt x="99060" y="48768"/>
                </a:lnTo>
                <a:lnTo>
                  <a:pt x="422148" y="48768"/>
                </a:lnTo>
                <a:lnTo>
                  <a:pt x="409956" y="50291"/>
                </a:lnTo>
                <a:lnTo>
                  <a:pt x="396240" y="51816"/>
                </a:lnTo>
                <a:lnTo>
                  <a:pt x="384048" y="53340"/>
                </a:lnTo>
                <a:lnTo>
                  <a:pt x="373380" y="54864"/>
                </a:lnTo>
                <a:lnTo>
                  <a:pt x="361188" y="56388"/>
                </a:lnTo>
                <a:lnTo>
                  <a:pt x="347472" y="57912"/>
                </a:lnTo>
                <a:lnTo>
                  <a:pt x="12192" y="57912"/>
                </a:lnTo>
                <a:lnTo>
                  <a:pt x="9144" y="59436"/>
                </a:lnTo>
                <a:close/>
              </a:path>
              <a:path w="783590" h="79375">
                <a:moveTo>
                  <a:pt x="10668" y="79248"/>
                </a:moveTo>
                <a:lnTo>
                  <a:pt x="4572" y="79248"/>
                </a:lnTo>
                <a:lnTo>
                  <a:pt x="3048" y="77724"/>
                </a:lnTo>
                <a:lnTo>
                  <a:pt x="1524" y="74676"/>
                </a:lnTo>
                <a:lnTo>
                  <a:pt x="1524" y="71628"/>
                </a:lnTo>
                <a:lnTo>
                  <a:pt x="0" y="70104"/>
                </a:lnTo>
                <a:lnTo>
                  <a:pt x="0" y="67056"/>
                </a:lnTo>
                <a:lnTo>
                  <a:pt x="4572" y="62483"/>
                </a:lnTo>
                <a:lnTo>
                  <a:pt x="6096" y="59436"/>
                </a:lnTo>
                <a:lnTo>
                  <a:pt x="9144" y="57912"/>
                </a:lnTo>
                <a:lnTo>
                  <a:pt x="10668" y="57912"/>
                </a:lnTo>
                <a:lnTo>
                  <a:pt x="9144" y="59436"/>
                </a:lnTo>
                <a:lnTo>
                  <a:pt x="321564" y="59436"/>
                </a:lnTo>
                <a:lnTo>
                  <a:pt x="307848" y="60960"/>
                </a:lnTo>
                <a:lnTo>
                  <a:pt x="295656" y="62483"/>
                </a:lnTo>
                <a:lnTo>
                  <a:pt x="260604" y="62483"/>
                </a:lnTo>
                <a:lnTo>
                  <a:pt x="251460" y="64008"/>
                </a:lnTo>
                <a:lnTo>
                  <a:pt x="240792" y="65532"/>
                </a:lnTo>
                <a:lnTo>
                  <a:pt x="228600" y="65532"/>
                </a:lnTo>
                <a:lnTo>
                  <a:pt x="217932" y="67056"/>
                </a:lnTo>
                <a:lnTo>
                  <a:pt x="199644" y="67056"/>
                </a:lnTo>
                <a:lnTo>
                  <a:pt x="188976" y="68580"/>
                </a:lnTo>
                <a:lnTo>
                  <a:pt x="30480" y="68580"/>
                </a:lnTo>
                <a:lnTo>
                  <a:pt x="27432" y="70104"/>
                </a:lnTo>
                <a:lnTo>
                  <a:pt x="24383" y="70104"/>
                </a:lnTo>
                <a:lnTo>
                  <a:pt x="18288" y="73152"/>
                </a:lnTo>
                <a:lnTo>
                  <a:pt x="16764" y="73152"/>
                </a:lnTo>
                <a:lnTo>
                  <a:pt x="13716" y="74676"/>
                </a:lnTo>
                <a:lnTo>
                  <a:pt x="15239" y="74676"/>
                </a:lnTo>
                <a:lnTo>
                  <a:pt x="13716" y="76200"/>
                </a:lnTo>
                <a:lnTo>
                  <a:pt x="14478" y="76200"/>
                </a:lnTo>
                <a:lnTo>
                  <a:pt x="13716" y="77724"/>
                </a:lnTo>
                <a:lnTo>
                  <a:pt x="10668" y="79248"/>
                </a:lnTo>
                <a:close/>
              </a:path>
              <a:path w="783590" h="79375">
                <a:moveTo>
                  <a:pt x="335280" y="59436"/>
                </a:moveTo>
                <a:lnTo>
                  <a:pt x="9144" y="59436"/>
                </a:lnTo>
                <a:lnTo>
                  <a:pt x="12192" y="57912"/>
                </a:lnTo>
                <a:lnTo>
                  <a:pt x="347472" y="57912"/>
                </a:lnTo>
                <a:lnTo>
                  <a:pt x="335280" y="59436"/>
                </a:lnTo>
                <a:close/>
              </a:path>
              <a:path w="783590" h="79375">
                <a:moveTo>
                  <a:pt x="32004" y="70104"/>
                </a:moveTo>
                <a:lnTo>
                  <a:pt x="28956" y="70104"/>
                </a:lnTo>
                <a:lnTo>
                  <a:pt x="30480" y="68580"/>
                </a:lnTo>
                <a:lnTo>
                  <a:pt x="35052" y="68580"/>
                </a:lnTo>
                <a:lnTo>
                  <a:pt x="32004" y="70104"/>
                </a:lnTo>
                <a:close/>
              </a:path>
              <a:path w="783590" h="79375">
                <a:moveTo>
                  <a:pt x="146304" y="70104"/>
                </a:moveTo>
                <a:lnTo>
                  <a:pt x="50292" y="70104"/>
                </a:lnTo>
                <a:lnTo>
                  <a:pt x="45720" y="68580"/>
                </a:lnTo>
                <a:lnTo>
                  <a:pt x="156972" y="68580"/>
                </a:lnTo>
                <a:lnTo>
                  <a:pt x="146304" y="70104"/>
                </a:lnTo>
                <a:close/>
              </a:path>
              <a:path w="783590" h="79375">
                <a:moveTo>
                  <a:pt x="15239" y="74676"/>
                </a:moveTo>
                <a:lnTo>
                  <a:pt x="13716" y="74676"/>
                </a:lnTo>
                <a:lnTo>
                  <a:pt x="16764" y="73152"/>
                </a:lnTo>
                <a:lnTo>
                  <a:pt x="15239" y="74676"/>
                </a:lnTo>
                <a:close/>
              </a:path>
              <a:path w="783590" h="79375">
                <a:moveTo>
                  <a:pt x="16764" y="74676"/>
                </a:moveTo>
                <a:lnTo>
                  <a:pt x="15239" y="74676"/>
                </a:lnTo>
                <a:lnTo>
                  <a:pt x="16764" y="73152"/>
                </a:lnTo>
                <a:lnTo>
                  <a:pt x="18288" y="73152"/>
                </a:lnTo>
                <a:lnTo>
                  <a:pt x="16764" y="74676"/>
                </a:lnTo>
                <a:close/>
              </a:path>
              <a:path w="783590" h="79375">
                <a:moveTo>
                  <a:pt x="14478" y="76200"/>
                </a:moveTo>
                <a:lnTo>
                  <a:pt x="13716" y="76200"/>
                </a:lnTo>
                <a:lnTo>
                  <a:pt x="15240" y="74676"/>
                </a:lnTo>
                <a:lnTo>
                  <a:pt x="14478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53300" y="2948940"/>
            <a:ext cx="531876" cy="53848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900172" y="3307080"/>
            <a:ext cx="2490215" cy="1668779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449324" y="4821948"/>
            <a:ext cx="349250" cy="314325"/>
          </a:xfrm>
          <a:custGeom>
            <a:avLst/>
            <a:gdLst/>
            <a:ahLst/>
            <a:cxnLst/>
            <a:rect l="l" t="t" r="r" b="b"/>
            <a:pathLst>
              <a:path w="349250" h="314325">
                <a:moveTo>
                  <a:pt x="348996" y="295643"/>
                </a:moveTo>
                <a:lnTo>
                  <a:pt x="347472" y="291071"/>
                </a:lnTo>
                <a:lnTo>
                  <a:pt x="345948" y="286499"/>
                </a:lnTo>
                <a:lnTo>
                  <a:pt x="341376" y="281927"/>
                </a:lnTo>
                <a:lnTo>
                  <a:pt x="335280" y="283451"/>
                </a:lnTo>
                <a:lnTo>
                  <a:pt x="315468" y="283451"/>
                </a:lnTo>
                <a:lnTo>
                  <a:pt x="307848" y="284975"/>
                </a:lnTo>
                <a:lnTo>
                  <a:pt x="246875" y="284975"/>
                </a:lnTo>
                <a:lnTo>
                  <a:pt x="246875" y="283464"/>
                </a:lnTo>
                <a:lnTo>
                  <a:pt x="246875" y="280416"/>
                </a:lnTo>
                <a:lnTo>
                  <a:pt x="246875" y="272796"/>
                </a:lnTo>
                <a:lnTo>
                  <a:pt x="245351" y="266700"/>
                </a:lnTo>
                <a:lnTo>
                  <a:pt x="245351" y="265176"/>
                </a:lnTo>
                <a:lnTo>
                  <a:pt x="244132" y="259080"/>
                </a:lnTo>
                <a:lnTo>
                  <a:pt x="243827" y="257556"/>
                </a:lnTo>
                <a:lnTo>
                  <a:pt x="243827" y="259080"/>
                </a:lnTo>
                <a:lnTo>
                  <a:pt x="242303" y="251460"/>
                </a:lnTo>
                <a:lnTo>
                  <a:pt x="240779" y="246888"/>
                </a:lnTo>
                <a:lnTo>
                  <a:pt x="240779" y="245364"/>
                </a:lnTo>
                <a:lnTo>
                  <a:pt x="239636" y="240792"/>
                </a:lnTo>
                <a:lnTo>
                  <a:pt x="239255" y="239268"/>
                </a:lnTo>
                <a:lnTo>
                  <a:pt x="239255" y="240792"/>
                </a:lnTo>
                <a:lnTo>
                  <a:pt x="236207" y="225552"/>
                </a:lnTo>
                <a:lnTo>
                  <a:pt x="233159" y="213360"/>
                </a:lnTo>
                <a:lnTo>
                  <a:pt x="231635" y="204216"/>
                </a:lnTo>
                <a:lnTo>
                  <a:pt x="230301" y="193548"/>
                </a:lnTo>
                <a:lnTo>
                  <a:pt x="230111" y="192024"/>
                </a:lnTo>
                <a:lnTo>
                  <a:pt x="230111" y="193548"/>
                </a:lnTo>
                <a:lnTo>
                  <a:pt x="225539" y="161544"/>
                </a:lnTo>
                <a:lnTo>
                  <a:pt x="225539" y="160020"/>
                </a:lnTo>
                <a:lnTo>
                  <a:pt x="222491" y="138684"/>
                </a:lnTo>
                <a:lnTo>
                  <a:pt x="222491" y="128016"/>
                </a:lnTo>
                <a:lnTo>
                  <a:pt x="222491" y="126492"/>
                </a:lnTo>
                <a:lnTo>
                  <a:pt x="220967" y="126492"/>
                </a:lnTo>
                <a:lnTo>
                  <a:pt x="219824" y="117348"/>
                </a:lnTo>
                <a:lnTo>
                  <a:pt x="219443" y="114300"/>
                </a:lnTo>
                <a:lnTo>
                  <a:pt x="217271" y="99060"/>
                </a:lnTo>
                <a:lnTo>
                  <a:pt x="216395" y="92964"/>
                </a:lnTo>
                <a:lnTo>
                  <a:pt x="213791" y="83820"/>
                </a:lnTo>
                <a:lnTo>
                  <a:pt x="213347" y="82296"/>
                </a:lnTo>
                <a:lnTo>
                  <a:pt x="213347" y="83820"/>
                </a:lnTo>
                <a:lnTo>
                  <a:pt x="210299" y="74676"/>
                </a:lnTo>
                <a:lnTo>
                  <a:pt x="208775" y="67056"/>
                </a:lnTo>
                <a:lnTo>
                  <a:pt x="208775" y="65532"/>
                </a:lnTo>
                <a:lnTo>
                  <a:pt x="207632" y="60960"/>
                </a:lnTo>
                <a:lnTo>
                  <a:pt x="207251" y="59436"/>
                </a:lnTo>
                <a:lnTo>
                  <a:pt x="207251" y="60960"/>
                </a:lnTo>
                <a:lnTo>
                  <a:pt x="205727" y="54864"/>
                </a:lnTo>
                <a:lnTo>
                  <a:pt x="205727" y="47244"/>
                </a:lnTo>
                <a:lnTo>
                  <a:pt x="204203" y="41148"/>
                </a:lnTo>
                <a:lnTo>
                  <a:pt x="202679" y="36576"/>
                </a:lnTo>
                <a:lnTo>
                  <a:pt x="202679" y="30480"/>
                </a:lnTo>
                <a:lnTo>
                  <a:pt x="200875" y="26885"/>
                </a:lnTo>
                <a:lnTo>
                  <a:pt x="205740" y="25908"/>
                </a:lnTo>
                <a:lnTo>
                  <a:pt x="213360" y="25908"/>
                </a:lnTo>
                <a:lnTo>
                  <a:pt x="220980" y="24384"/>
                </a:lnTo>
                <a:lnTo>
                  <a:pt x="252984" y="24384"/>
                </a:lnTo>
                <a:lnTo>
                  <a:pt x="257556" y="22860"/>
                </a:lnTo>
                <a:lnTo>
                  <a:pt x="256032" y="24384"/>
                </a:lnTo>
                <a:lnTo>
                  <a:pt x="260604" y="24384"/>
                </a:lnTo>
                <a:lnTo>
                  <a:pt x="262890" y="23241"/>
                </a:lnTo>
                <a:lnTo>
                  <a:pt x="265176" y="24384"/>
                </a:lnTo>
                <a:lnTo>
                  <a:pt x="271272" y="24384"/>
                </a:lnTo>
                <a:lnTo>
                  <a:pt x="272796" y="22860"/>
                </a:lnTo>
                <a:lnTo>
                  <a:pt x="275844" y="19812"/>
                </a:lnTo>
                <a:lnTo>
                  <a:pt x="277368" y="13716"/>
                </a:lnTo>
                <a:lnTo>
                  <a:pt x="277876" y="12192"/>
                </a:lnTo>
                <a:lnTo>
                  <a:pt x="278892" y="9144"/>
                </a:lnTo>
                <a:lnTo>
                  <a:pt x="275844" y="3048"/>
                </a:lnTo>
                <a:lnTo>
                  <a:pt x="269748" y="1524"/>
                </a:lnTo>
                <a:lnTo>
                  <a:pt x="266700" y="0"/>
                </a:lnTo>
                <a:lnTo>
                  <a:pt x="217932" y="0"/>
                </a:lnTo>
                <a:lnTo>
                  <a:pt x="210312" y="1524"/>
                </a:lnTo>
                <a:lnTo>
                  <a:pt x="202692" y="1524"/>
                </a:lnTo>
                <a:lnTo>
                  <a:pt x="195072" y="3048"/>
                </a:lnTo>
                <a:lnTo>
                  <a:pt x="187452" y="3048"/>
                </a:lnTo>
                <a:lnTo>
                  <a:pt x="179832" y="4572"/>
                </a:lnTo>
                <a:lnTo>
                  <a:pt x="164592" y="4572"/>
                </a:lnTo>
                <a:lnTo>
                  <a:pt x="155448" y="6096"/>
                </a:lnTo>
                <a:lnTo>
                  <a:pt x="138684" y="6096"/>
                </a:lnTo>
                <a:lnTo>
                  <a:pt x="129540" y="7620"/>
                </a:lnTo>
                <a:lnTo>
                  <a:pt x="120396" y="7620"/>
                </a:lnTo>
                <a:lnTo>
                  <a:pt x="112776" y="9144"/>
                </a:lnTo>
                <a:lnTo>
                  <a:pt x="94488" y="9144"/>
                </a:lnTo>
                <a:lnTo>
                  <a:pt x="85344" y="10668"/>
                </a:lnTo>
                <a:lnTo>
                  <a:pt x="68580" y="10668"/>
                </a:lnTo>
                <a:lnTo>
                  <a:pt x="60960" y="12192"/>
                </a:lnTo>
                <a:lnTo>
                  <a:pt x="25908" y="12192"/>
                </a:lnTo>
                <a:lnTo>
                  <a:pt x="21844" y="10160"/>
                </a:lnTo>
                <a:lnTo>
                  <a:pt x="21336" y="9144"/>
                </a:lnTo>
                <a:lnTo>
                  <a:pt x="18288" y="4572"/>
                </a:lnTo>
                <a:lnTo>
                  <a:pt x="12192" y="1524"/>
                </a:lnTo>
                <a:lnTo>
                  <a:pt x="7620" y="4572"/>
                </a:lnTo>
                <a:lnTo>
                  <a:pt x="1524" y="6096"/>
                </a:lnTo>
                <a:lnTo>
                  <a:pt x="0" y="12192"/>
                </a:lnTo>
                <a:lnTo>
                  <a:pt x="1524" y="18288"/>
                </a:lnTo>
                <a:lnTo>
                  <a:pt x="4572" y="24384"/>
                </a:lnTo>
                <a:lnTo>
                  <a:pt x="7620" y="25908"/>
                </a:lnTo>
                <a:lnTo>
                  <a:pt x="9144" y="28956"/>
                </a:lnTo>
                <a:lnTo>
                  <a:pt x="15240" y="32004"/>
                </a:lnTo>
                <a:lnTo>
                  <a:pt x="18288" y="32004"/>
                </a:lnTo>
                <a:lnTo>
                  <a:pt x="21336" y="33528"/>
                </a:lnTo>
                <a:lnTo>
                  <a:pt x="25908" y="33528"/>
                </a:lnTo>
                <a:lnTo>
                  <a:pt x="28956" y="35052"/>
                </a:lnTo>
                <a:lnTo>
                  <a:pt x="62484" y="35052"/>
                </a:lnTo>
                <a:lnTo>
                  <a:pt x="70104" y="33528"/>
                </a:lnTo>
                <a:lnTo>
                  <a:pt x="94488" y="33528"/>
                </a:lnTo>
                <a:lnTo>
                  <a:pt x="103632" y="32004"/>
                </a:lnTo>
                <a:lnTo>
                  <a:pt x="123444" y="32004"/>
                </a:lnTo>
                <a:lnTo>
                  <a:pt x="132588" y="30480"/>
                </a:lnTo>
                <a:lnTo>
                  <a:pt x="149352" y="30480"/>
                </a:lnTo>
                <a:lnTo>
                  <a:pt x="156972" y="28956"/>
                </a:lnTo>
                <a:lnTo>
                  <a:pt x="176771" y="28956"/>
                </a:lnTo>
                <a:lnTo>
                  <a:pt x="179819" y="35052"/>
                </a:lnTo>
                <a:lnTo>
                  <a:pt x="179819" y="36576"/>
                </a:lnTo>
                <a:lnTo>
                  <a:pt x="181343" y="39624"/>
                </a:lnTo>
                <a:lnTo>
                  <a:pt x="181343" y="47244"/>
                </a:lnTo>
                <a:lnTo>
                  <a:pt x="182867" y="51816"/>
                </a:lnTo>
                <a:lnTo>
                  <a:pt x="184391" y="57912"/>
                </a:lnTo>
                <a:lnTo>
                  <a:pt x="184391" y="65532"/>
                </a:lnTo>
                <a:lnTo>
                  <a:pt x="185915" y="71628"/>
                </a:lnTo>
                <a:lnTo>
                  <a:pt x="187439" y="79248"/>
                </a:lnTo>
                <a:lnTo>
                  <a:pt x="190487" y="88392"/>
                </a:lnTo>
                <a:lnTo>
                  <a:pt x="193535" y="99060"/>
                </a:lnTo>
                <a:lnTo>
                  <a:pt x="192011" y="97536"/>
                </a:lnTo>
                <a:lnTo>
                  <a:pt x="195059" y="106680"/>
                </a:lnTo>
                <a:lnTo>
                  <a:pt x="195059" y="108204"/>
                </a:lnTo>
                <a:lnTo>
                  <a:pt x="196583" y="118872"/>
                </a:lnTo>
                <a:lnTo>
                  <a:pt x="196583" y="117348"/>
                </a:lnTo>
                <a:lnTo>
                  <a:pt x="198107" y="129540"/>
                </a:lnTo>
                <a:lnTo>
                  <a:pt x="198107" y="141732"/>
                </a:lnTo>
                <a:lnTo>
                  <a:pt x="201155" y="163068"/>
                </a:lnTo>
                <a:lnTo>
                  <a:pt x="202679" y="175260"/>
                </a:lnTo>
                <a:lnTo>
                  <a:pt x="205727" y="196596"/>
                </a:lnTo>
                <a:lnTo>
                  <a:pt x="207251" y="208788"/>
                </a:lnTo>
                <a:lnTo>
                  <a:pt x="208775" y="217932"/>
                </a:lnTo>
                <a:lnTo>
                  <a:pt x="208775" y="219456"/>
                </a:lnTo>
                <a:lnTo>
                  <a:pt x="210299" y="225552"/>
                </a:lnTo>
                <a:lnTo>
                  <a:pt x="213347" y="231648"/>
                </a:lnTo>
                <a:lnTo>
                  <a:pt x="211823" y="231648"/>
                </a:lnTo>
                <a:lnTo>
                  <a:pt x="213347" y="237744"/>
                </a:lnTo>
                <a:lnTo>
                  <a:pt x="214871" y="245364"/>
                </a:lnTo>
                <a:lnTo>
                  <a:pt x="219443" y="263652"/>
                </a:lnTo>
                <a:lnTo>
                  <a:pt x="219443" y="265176"/>
                </a:lnTo>
                <a:lnTo>
                  <a:pt x="222491" y="272796"/>
                </a:lnTo>
                <a:lnTo>
                  <a:pt x="220967" y="269748"/>
                </a:lnTo>
                <a:lnTo>
                  <a:pt x="222491" y="275844"/>
                </a:lnTo>
                <a:lnTo>
                  <a:pt x="224015" y="280416"/>
                </a:lnTo>
                <a:lnTo>
                  <a:pt x="222491" y="278892"/>
                </a:lnTo>
                <a:lnTo>
                  <a:pt x="222491" y="281940"/>
                </a:lnTo>
                <a:lnTo>
                  <a:pt x="223507" y="283972"/>
                </a:lnTo>
                <a:lnTo>
                  <a:pt x="222491" y="284988"/>
                </a:lnTo>
                <a:lnTo>
                  <a:pt x="222491" y="287274"/>
                </a:lnTo>
                <a:lnTo>
                  <a:pt x="217932" y="288023"/>
                </a:lnTo>
                <a:lnTo>
                  <a:pt x="181356" y="288023"/>
                </a:lnTo>
                <a:lnTo>
                  <a:pt x="173736" y="289547"/>
                </a:lnTo>
                <a:lnTo>
                  <a:pt x="166116" y="289547"/>
                </a:lnTo>
                <a:lnTo>
                  <a:pt x="164592" y="288023"/>
                </a:lnTo>
                <a:lnTo>
                  <a:pt x="161544" y="286499"/>
                </a:lnTo>
                <a:lnTo>
                  <a:pt x="158496" y="286499"/>
                </a:lnTo>
                <a:lnTo>
                  <a:pt x="156972" y="284975"/>
                </a:lnTo>
                <a:lnTo>
                  <a:pt x="146304" y="284975"/>
                </a:lnTo>
                <a:lnTo>
                  <a:pt x="145084" y="286194"/>
                </a:lnTo>
                <a:lnTo>
                  <a:pt x="140208" y="284975"/>
                </a:lnTo>
                <a:lnTo>
                  <a:pt x="138684" y="285356"/>
                </a:lnTo>
                <a:lnTo>
                  <a:pt x="137160" y="284975"/>
                </a:lnTo>
                <a:lnTo>
                  <a:pt x="135331" y="286194"/>
                </a:lnTo>
                <a:lnTo>
                  <a:pt x="134112" y="286499"/>
                </a:lnTo>
                <a:lnTo>
                  <a:pt x="133502" y="287413"/>
                </a:lnTo>
                <a:lnTo>
                  <a:pt x="132588" y="288023"/>
                </a:lnTo>
                <a:lnTo>
                  <a:pt x="132080" y="289547"/>
                </a:lnTo>
                <a:lnTo>
                  <a:pt x="131064" y="291071"/>
                </a:lnTo>
                <a:lnTo>
                  <a:pt x="128016" y="297167"/>
                </a:lnTo>
                <a:lnTo>
                  <a:pt x="128270" y="298183"/>
                </a:lnTo>
                <a:lnTo>
                  <a:pt x="128016" y="298691"/>
                </a:lnTo>
                <a:lnTo>
                  <a:pt x="128625" y="299605"/>
                </a:lnTo>
                <a:lnTo>
                  <a:pt x="129540" y="303263"/>
                </a:lnTo>
                <a:lnTo>
                  <a:pt x="135636" y="306311"/>
                </a:lnTo>
                <a:lnTo>
                  <a:pt x="137160" y="307835"/>
                </a:lnTo>
                <a:lnTo>
                  <a:pt x="137922" y="307835"/>
                </a:lnTo>
                <a:lnTo>
                  <a:pt x="140208" y="309359"/>
                </a:lnTo>
                <a:lnTo>
                  <a:pt x="141732" y="310883"/>
                </a:lnTo>
                <a:lnTo>
                  <a:pt x="144780" y="310883"/>
                </a:lnTo>
                <a:lnTo>
                  <a:pt x="147828" y="312407"/>
                </a:lnTo>
                <a:lnTo>
                  <a:pt x="161544" y="312407"/>
                </a:lnTo>
                <a:lnTo>
                  <a:pt x="167640" y="313931"/>
                </a:lnTo>
                <a:lnTo>
                  <a:pt x="169164" y="312407"/>
                </a:lnTo>
                <a:lnTo>
                  <a:pt x="201168" y="312407"/>
                </a:lnTo>
                <a:lnTo>
                  <a:pt x="210312" y="310883"/>
                </a:lnTo>
                <a:lnTo>
                  <a:pt x="230124" y="310883"/>
                </a:lnTo>
                <a:lnTo>
                  <a:pt x="239268" y="309359"/>
                </a:lnTo>
                <a:lnTo>
                  <a:pt x="310896" y="309359"/>
                </a:lnTo>
                <a:lnTo>
                  <a:pt x="316992" y="307835"/>
                </a:lnTo>
                <a:lnTo>
                  <a:pt x="332232" y="307835"/>
                </a:lnTo>
                <a:lnTo>
                  <a:pt x="333756" y="306311"/>
                </a:lnTo>
                <a:lnTo>
                  <a:pt x="336804" y="306311"/>
                </a:lnTo>
                <a:lnTo>
                  <a:pt x="339852" y="304787"/>
                </a:lnTo>
                <a:lnTo>
                  <a:pt x="341376" y="304787"/>
                </a:lnTo>
                <a:lnTo>
                  <a:pt x="347472" y="301739"/>
                </a:lnTo>
                <a:lnTo>
                  <a:pt x="348996" y="2956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98904" y="4687823"/>
            <a:ext cx="40005" cy="123825"/>
          </a:xfrm>
          <a:custGeom>
            <a:avLst/>
            <a:gdLst/>
            <a:ahLst/>
            <a:cxnLst/>
            <a:rect l="l" t="t" r="r" b="b"/>
            <a:pathLst>
              <a:path w="40005" h="123825">
                <a:moveTo>
                  <a:pt x="38100" y="12192"/>
                </a:moveTo>
                <a:lnTo>
                  <a:pt x="4572" y="12192"/>
                </a:lnTo>
                <a:lnTo>
                  <a:pt x="4572" y="9144"/>
                </a:lnTo>
                <a:lnTo>
                  <a:pt x="10668" y="3048"/>
                </a:lnTo>
                <a:lnTo>
                  <a:pt x="16764" y="0"/>
                </a:lnTo>
                <a:lnTo>
                  <a:pt x="25908" y="0"/>
                </a:lnTo>
                <a:lnTo>
                  <a:pt x="32004" y="3048"/>
                </a:lnTo>
                <a:lnTo>
                  <a:pt x="35052" y="6096"/>
                </a:lnTo>
                <a:lnTo>
                  <a:pt x="36576" y="10668"/>
                </a:lnTo>
                <a:lnTo>
                  <a:pt x="38100" y="12192"/>
                </a:lnTo>
                <a:close/>
              </a:path>
              <a:path w="40005" h="123825">
                <a:moveTo>
                  <a:pt x="3048" y="41148"/>
                </a:moveTo>
                <a:lnTo>
                  <a:pt x="1524" y="39624"/>
                </a:lnTo>
                <a:lnTo>
                  <a:pt x="1524" y="33528"/>
                </a:lnTo>
                <a:lnTo>
                  <a:pt x="0" y="33528"/>
                </a:lnTo>
                <a:lnTo>
                  <a:pt x="0" y="32004"/>
                </a:lnTo>
                <a:lnTo>
                  <a:pt x="1524" y="30480"/>
                </a:lnTo>
                <a:lnTo>
                  <a:pt x="1524" y="15240"/>
                </a:lnTo>
                <a:lnTo>
                  <a:pt x="3048" y="13716"/>
                </a:lnTo>
                <a:lnTo>
                  <a:pt x="3048" y="12192"/>
                </a:lnTo>
                <a:lnTo>
                  <a:pt x="4572" y="9144"/>
                </a:lnTo>
                <a:lnTo>
                  <a:pt x="4572" y="12192"/>
                </a:lnTo>
                <a:lnTo>
                  <a:pt x="38100" y="12192"/>
                </a:lnTo>
                <a:lnTo>
                  <a:pt x="38100" y="15240"/>
                </a:lnTo>
                <a:lnTo>
                  <a:pt x="15240" y="15240"/>
                </a:lnTo>
                <a:lnTo>
                  <a:pt x="16764" y="19812"/>
                </a:lnTo>
                <a:lnTo>
                  <a:pt x="16764" y="21336"/>
                </a:lnTo>
                <a:lnTo>
                  <a:pt x="15240" y="22860"/>
                </a:lnTo>
                <a:lnTo>
                  <a:pt x="12192" y="24384"/>
                </a:lnTo>
                <a:lnTo>
                  <a:pt x="10668" y="25908"/>
                </a:lnTo>
                <a:lnTo>
                  <a:pt x="9144" y="25908"/>
                </a:lnTo>
                <a:lnTo>
                  <a:pt x="8382" y="27432"/>
                </a:lnTo>
                <a:lnTo>
                  <a:pt x="7620" y="27432"/>
                </a:lnTo>
                <a:lnTo>
                  <a:pt x="7620" y="38100"/>
                </a:lnTo>
                <a:lnTo>
                  <a:pt x="6096" y="39624"/>
                </a:lnTo>
                <a:lnTo>
                  <a:pt x="4572" y="39624"/>
                </a:lnTo>
                <a:lnTo>
                  <a:pt x="3048" y="41148"/>
                </a:lnTo>
                <a:close/>
              </a:path>
              <a:path w="40005" h="123825">
                <a:moveTo>
                  <a:pt x="16764" y="19812"/>
                </a:moveTo>
                <a:lnTo>
                  <a:pt x="15240" y="15240"/>
                </a:lnTo>
                <a:lnTo>
                  <a:pt x="17526" y="18288"/>
                </a:lnTo>
                <a:lnTo>
                  <a:pt x="16764" y="18288"/>
                </a:lnTo>
                <a:lnTo>
                  <a:pt x="16764" y="19812"/>
                </a:lnTo>
                <a:close/>
              </a:path>
              <a:path w="40005" h="123825">
                <a:moveTo>
                  <a:pt x="19507" y="20726"/>
                </a:moveTo>
                <a:lnTo>
                  <a:pt x="19304" y="20658"/>
                </a:lnTo>
                <a:lnTo>
                  <a:pt x="15240" y="15240"/>
                </a:lnTo>
                <a:lnTo>
                  <a:pt x="38100" y="15240"/>
                </a:lnTo>
                <a:lnTo>
                  <a:pt x="38100" y="16764"/>
                </a:lnTo>
                <a:lnTo>
                  <a:pt x="39624" y="18288"/>
                </a:lnTo>
                <a:lnTo>
                  <a:pt x="39624" y="19812"/>
                </a:lnTo>
                <a:lnTo>
                  <a:pt x="21336" y="19812"/>
                </a:lnTo>
                <a:lnTo>
                  <a:pt x="19507" y="20726"/>
                </a:lnTo>
                <a:close/>
              </a:path>
              <a:path w="40005" h="123825">
                <a:moveTo>
                  <a:pt x="19304" y="20658"/>
                </a:moveTo>
                <a:lnTo>
                  <a:pt x="16764" y="19812"/>
                </a:lnTo>
                <a:lnTo>
                  <a:pt x="16764" y="18288"/>
                </a:lnTo>
                <a:lnTo>
                  <a:pt x="17526" y="18288"/>
                </a:lnTo>
                <a:lnTo>
                  <a:pt x="19304" y="20658"/>
                </a:lnTo>
                <a:close/>
              </a:path>
              <a:path w="40005" h="123825">
                <a:moveTo>
                  <a:pt x="18288" y="27432"/>
                </a:moveTo>
                <a:lnTo>
                  <a:pt x="16764" y="21336"/>
                </a:lnTo>
                <a:lnTo>
                  <a:pt x="16764" y="19812"/>
                </a:lnTo>
                <a:lnTo>
                  <a:pt x="19050" y="20955"/>
                </a:lnTo>
                <a:lnTo>
                  <a:pt x="18288" y="21336"/>
                </a:lnTo>
                <a:lnTo>
                  <a:pt x="39624" y="21336"/>
                </a:lnTo>
                <a:lnTo>
                  <a:pt x="39624" y="24384"/>
                </a:lnTo>
                <a:lnTo>
                  <a:pt x="18288" y="24384"/>
                </a:lnTo>
                <a:lnTo>
                  <a:pt x="18288" y="27432"/>
                </a:lnTo>
                <a:close/>
              </a:path>
              <a:path w="40005" h="123825">
                <a:moveTo>
                  <a:pt x="19050" y="20955"/>
                </a:moveTo>
                <a:lnTo>
                  <a:pt x="16764" y="19812"/>
                </a:lnTo>
                <a:lnTo>
                  <a:pt x="19304" y="20658"/>
                </a:lnTo>
                <a:lnTo>
                  <a:pt x="19050" y="20955"/>
                </a:lnTo>
                <a:close/>
              </a:path>
              <a:path w="40005" h="123825">
                <a:moveTo>
                  <a:pt x="39624" y="21336"/>
                </a:moveTo>
                <a:lnTo>
                  <a:pt x="21336" y="21336"/>
                </a:lnTo>
                <a:lnTo>
                  <a:pt x="19507" y="20726"/>
                </a:lnTo>
                <a:lnTo>
                  <a:pt x="21336" y="19812"/>
                </a:lnTo>
                <a:lnTo>
                  <a:pt x="39624" y="19812"/>
                </a:lnTo>
                <a:lnTo>
                  <a:pt x="39624" y="21336"/>
                </a:lnTo>
                <a:close/>
              </a:path>
              <a:path w="40005" h="123825">
                <a:moveTo>
                  <a:pt x="21336" y="21336"/>
                </a:moveTo>
                <a:lnTo>
                  <a:pt x="19812" y="21336"/>
                </a:lnTo>
                <a:lnTo>
                  <a:pt x="19526" y="20955"/>
                </a:lnTo>
                <a:lnTo>
                  <a:pt x="19507" y="20726"/>
                </a:lnTo>
                <a:lnTo>
                  <a:pt x="21336" y="21336"/>
                </a:lnTo>
                <a:close/>
              </a:path>
              <a:path w="40005" h="123825">
                <a:moveTo>
                  <a:pt x="19812" y="21336"/>
                </a:moveTo>
                <a:lnTo>
                  <a:pt x="19050" y="20955"/>
                </a:lnTo>
                <a:lnTo>
                  <a:pt x="19396" y="20781"/>
                </a:lnTo>
                <a:lnTo>
                  <a:pt x="19812" y="21336"/>
                </a:lnTo>
                <a:close/>
              </a:path>
              <a:path w="40005" h="123825">
                <a:moveTo>
                  <a:pt x="19812" y="21336"/>
                </a:moveTo>
                <a:lnTo>
                  <a:pt x="18288" y="21336"/>
                </a:lnTo>
                <a:lnTo>
                  <a:pt x="19050" y="20955"/>
                </a:lnTo>
                <a:lnTo>
                  <a:pt x="19812" y="21336"/>
                </a:lnTo>
                <a:close/>
              </a:path>
              <a:path w="40005" h="123825">
                <a:moveTo>
                  <a:pt x="39624" y="30480"/>
                </a:moveTo>
                <a:lnTo>
                  <a:pt x="18288" y="30480"/>
                </a:lnTo>
                <a:lnTo>
                  <a:pt x="18288" y="24384"/>
                </a:lnTo>
                <a:lnTo>
                  <a:pt x="39624" y="24384"/>
                </a:lnTo>
                <a:lnTo>
                  <a:pt x="39624" y="30480"/>
                </a:lnTo>
                <a:close/>
              </a:path>
              <a:path w="40005" h="123825">
                <a:moveTo>
                  <a:pt x="9144" y="27432"/>
                </a:moveTo>
                <a:lnTo>
                  <a:pt x="9144" y="25908"/>
                </a:lnTo>
                <a:lnTo>
                  <a:pt x="10668" y="25908"/>
                </a:lnTo>
                <a:lnTo>
                  <a:pt x="9144" y="27432"/>
                </a:lnTo>
                <a:close/>
              </a:path>
              <a:path w="40005" h="123825">
                <a:moveTo>
                  <a:pt x="7620" y="28956"/>
                </a:moveTo>
                <a:lnTo>
                  <a:pt x="7620" y="27432"/>
                </a:lnTo>
                <a:lnTo>
                  <a:pt x="8382" y="27432"/>
                </a:lnTo>
                <a:lnTo>
                  <a:pt x="7620" y="28956"/>
                </a:lnTo>
                <a:close/>
              </a:path>
              <a:path w="40005" h="123825">
                <a:moveTo>
                  <a:pt x="39624" y="35052"/>
                </a:moveTo>
                <a:lnTo>
                  <a:pt x="16764" y="35052"/>
                </a:lnTo>
                <a:lnTo>
                  <a:pt x="18288" y="28956"/>
                </a:lnTo>
                <a:lnTo>
                  <a:pt x="18288" y="30480"/>
                </a:lnTo>
                <a:lnTo>
                  <a:pt x="39624" y="30480"/>
                </a:lnTo>
                <a:lnTo>
                  <a:pt x="39624" y="35052"/>
                </a:lnTo>
                <a:close/>
              </a:path>
              <a:path w="40005" h="123825">
                <a:moveTo>
                  <a:pt x="37338" y="53340"/>
                </a:moveTo>
                <a:lnTo>
                  <a:pt x="13716" y="53340"/>
                </a:lnTo>
                <a:lnTo>
                  <a:pt x="15240" y="47244"/>
                </a:lnTo>
                <a:lnTo>
                  <a:pt x="15240" y="39624"/>
                </a:lnTo>
                <a:lnTo>
                  <a:pt x="16764" y="33528"/>
                </a:lnTo>
                <a:lnTo>
                  <a:pt x="16764" y="35052"/>
                </a:lnTo>
                <a:lnTo>
                  <a:pt x="39624" y="35052"/>
                </a:lnTo>
                <a:lnTo>
                  <a:pt x="39624" y="38100"/>
                </a:lnTo>
                <a:lnTo>
                  <a:pt x="38100" y="44196"/>
                </a:lnTo>
                <a:lnTo>
                  <a:pt x="38100" y="50292"/>
                </a:lnTo>
                <a:lnTo>
                  <a:pt x="37338" y="53340"/>
                </a:lnTo>
                <a:close/>
              </a:path>
              <a:path w="40005" h="123825">
                <a:moveTo>
                  <a:pt x="36195" y="57912"/>
                </a:moveTo>
                <a:lnTo>
                  <a:pt x="12192" y="57912"/>
                </a:lnTo>
                <a:lnTo>
                  <a:pt x="13716" y="51816"/>
                </a:lnTo>
                <a:lnTo>
                  <a:pt x="13716" y="53340"/>
                </a:lnTo>
                <a:lnTo>
                  <a:pt x="37338" y="53340"/>
                </a:lnTo>
                <a:lnTo>
                  <a:pt x="36195" y="57912"/>
                </a:lnTo>
                <a:close/>
              </a:path>
              <a:path w="40005" h="123825">
                <a:moveTo>
                  <a:pt x="33528" y="80772"/>
                </a:moveTo>
                <a:lnTo>
                  <a:pt x="9144" y="80772"/>
                </a:lnTo>
                <a:lnTo>
                  <a:pt x="9144" y="70104"/>
                </a:lnTo>
                <a:lnTo>
                  <a:pt x="10668" y="64008"/>
                </a:lnTo>
                <a:lnTo>
                  <a:pt x="10668" y="62484"/>
                </a:lnTo>
                <a:lnTo>
                  <a:pt x="12192" y="56388"/>
                </a:lnTo>
                <a:lnTo>
                  <a:pt x="12192" y="57912"/>
                </a:lnTo>
                <a:lnTo>
                  <a:pt x="36195" y="57912"/>
                </a:lnTo>
                <a:lnTo>
                  <a:pt x="35052" y="62484"/>
                </a:lnTo>
                <a:lnTo>
                  <a:pt x="35052" y="64008"/>
                </a:lnTo>
                <a:lnTo>
                  <a:pt x="33909" y="68580"/>
                </a:lnTo>
                <a:lnTo>
                  <a:pt x="33528" y="68580"/>
                </a:lnTo>
                <a:lnTo>
                  <a:pt x="33528" y="80772"/>
                </a:lnTo>
                <a:close/>
              </a:path>
              <a:path w="40005" h="123825">
                <a:moveTo>
                  <a:pt x="33528" y="70104"/>
                </a:moveTo>
                <a:lnTo>
                  <a:pt x="33528" y="68580"/>
                </a:lnTo>
                <a:lnTo>
                  <a:pt x="33909" y="68580"/>
                </a:lnTo>
                <a:lnTo>
                  <a:pt x="33528" y="70104"/>
                </a:lnTo>
                <a:close/>
              </a:path>
              <a:path w="40005" h="123825">
                <a:moveTo>
                  <a:pt x="27432" y="123444"/>
                </a:moveTo>
                <a:lnTo>
                  <a:pt x="21336" y="123444"/>
                </a:lnTo>
                <a:lnTo>
                  <a:pt x="19812" y="121920"/>
                </a:lnTo>
                <a:lnTo>
                  <a:pt x="16764" y="121920"/>
                </a:lnTo>
                <a:lnTo>
                  <a:pt x="15240" y="120396"/>
                </a:lnTo>
                <a:lnTo>
                  <a:pt x="12192" y="118872"/>
                </a:lnTo>
                <a:lnTo>
                  <a:pt x="10668" y="117348"/>
                </a:lnTo>
                <a:lnTo>
                  <a:pt x="9144" y="114300"/>
                </a:lnTo>
                <a:lnTo>
                  <a:pt x="7620" y="109728"/>
                </a:lnTo>
                <a:lnTo>
                  <a:pt x="6096" y="108204"/>
                </a:lnTo>
                <a:lnTo>
                  <a:pt x="6096" y="92964"/>
                </a:lnTo>
                <a:lnTo>
                  <a:pt x="7620" y="88392"/>
                </a:lnTo>
                <a:lnTo>
                  <a:pt x="7620" y="83820"/>
                </a:lnTo>
                <a:lnTo>
                  <a:pt x="9144" y="79248"/>
                </a:lnTo>
                <a:lnTo>
                  <a:pt x="9144" y="80772"/>
                </a:lnTo>
                <a:lnTo>
                  <a:pt x="33528" y="80772"/>
                </a:lnTo>
                <a:lnTo>
                  <a:pt x="33528" y="83820"/>
                </a:lnTo>
                <a:lnTo>
                  <a:pt x="30480" y="92964"/>
                </a:lnTo>
                <a:lnTo>
                  <a:pt x="30480" y="97536"/>
                </a:lnTo>
                <a:lnTo>
                  <a:pt x="29718" y="99060"/>
                </a:lnTo>
                <a:lnTo>
                  <a:pt x="28956" y="99060"/>
                </a:lnTo>
                <a:lnTo>
                  <a:pt x="29337" y="99822"/>
                </a:lnTo>
                <a:lnTo>
                  <a:pt x="28956" y="100584"/>
                </a:lnTo>
                <a:lnTo>
                  <a:pt x="29718" y="100584"/>
                </a:lnTo>
                <a:lnTo>
                  <a:pt x="30480" y="102108"/>
                </a:lnTo>
                <a:lnTo>
                  <a:pt x="30480" y="106680"/>
                </a:lnTo>
                <a:lnTo>
                  <a:pt x="32004" y="109728"/>
                </a:lnTo>
                <a:lnTo>
                  <a:pt x="32004" y="114300"/>
                </a:lnTo>
                <a:lnTo>
                  <a:pt x="30480" y="115824"/>
                </a:lnTo>
                <a:lnTo>
                  <a:pt x="30480" y="121920"/>
                </a:lnTo>
                <a:lnTo>
                  <a:pt x="27432" y="123444"/>
                </a:lnTo>
                <a:close/>
              </a:path>
              <a:path w="40005" h="123825">
                <a:moveTo>
                  <a:pt x="30480" y="100584"/>
                </a:moveTo>
                <a:lnTo>
                  <a:pt x="29464" y="99568"/>
                </a:lnTo>
                <a:lnTo>
                  <a:pt x="30480" y="97536"/>
                </a:lnTo>
                <a:lnTo>
                  <a:pt x="30480" y="100584"/>
                </a:lnTo>
                <a:close/>
              </a:path>
              <a:path w="40005" h="123825">
                <a:moveTo>
                  <a:pt x="29464" y="99568"/>
                </a:moveTo>
                <a:lnTo>
                  <a:pt x="28956" y="99060"/>
                </a:lnTo>
                <a:lnTo>
                  <a:pt x="29718" y="99060"/>
                </a:lnTo>
                <a:lnTo>
                  <a:pt x="29464" y="99568"/>
                </a:lnTo>
                <a:close/>
              </a:path>
              <a:path w="40005" h="123825">
                <a:moveTo>
                  <a:pt x="29718" y="100584"/>
                </a:moveTo>
                <a:lnTo>
                  <a:pt x="28956" y="100584"/>
                </a:lnTo>
                <a:lnTo>
                  <a:pt x="29337" y="99822"/>
                </a:lnTo>
                <a:lnTo>
                  <a:pt x="29718" y="1005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86940" y="4914900"/>
            <a:ext cx="190500" cy="96520"/>
          </a:xfrm>
          <a:custGeom>
            <a:avLst/>
            <a:gdLst/>
            <a:ahLst/>
            <a:cxnLst/>
            <a:rect l="l" t="t" r="r" b="b"/>
            <a:pathLst>
              <a:path w="190500" h="96520">
                <a:moveTo>
                  <a:pt x="149352" y="13716"/>
                </a:moveTo>
                <a:lnTo>
                  <a:pt x="147828" y="9144"/>
                </a:lnTo>
                <a:lnTo>
                  <a:pt x="146304" y="6096"/>
                </a:lnTo>
                <a:lnTo>
                  <a:pt x="141732" y="1524"/>
                </a:lnTo>
                <a:lnTo>
                  <a:pt x="138684" y="0"/>
                </a:lnTo>
                <a:lnTo>
                  <a:pt x="79248" y="0"/>
                </a:lnTo>
                <a:lnTo>
                  <a:pt x="73152" y="1524"/>
                </a:lnTo>
                <a:lnTo>
                  <a:pt x="65532" y="1524"/>
                </a:lnTo>
                <a:lnTo>
                  <a:pt x="59436" y="3048"/>
                </a:lnTo>
                <a:lnTo>
                  <a:pt x="53340" y="3048"/>
                </a:lnTo>
                <a:lnTo>
                  <a:pt x="41148" y="6096"/>
                </a:lnTo>
                <a:lnTo>
                  <a:pt x="42672" y="4572"/>
                </a:lnTo>
                <a:lnTo>
                  <a:pt x="36576" y="6096"/>
                </a:lnTo>
                <a:lnTo>
                  <a:pt x="35052" y="6096"/>
                </a:lnTo>
                <a:lnTo>
                  <a:pt x="30480" y="7620"/>
                </a:lnTo>
                <a:lnTo>
                  <a:pt x="32004" y="6096"/>
                </a:lnTo>
                <a:lnTo>
                  <a:pt x="27432" y="7620"/>
                </a:lnTo>
                <a:lnTo>
                  <a:pt x="25908" y="7620"/>
                </a:lnTo>
                <a:lnTo>
                  <a:pt x="21336" y="9144"/>
                </a:lnTo>
                <a:lnTo>
                  <a:pt x="19812" y="9144"/>
                </a:lnTo>
                <a:lnTo>
                  <a:pt x="16764" y="10668"/>
                </a:lnTo>
                <a:lnTo>
                  <a:pt x="13716" y="10668"/>
                </a:lnTo>
                <a:lnTo>
                  <a:pt x="10668" y="12192"/>
                </a:lnTo>
                <a:lnTo>
                  <a:pt x="4572" y="12192"/>
                </a:lnTo>
                <a:lnTo>
                  <a:pt x="0" y="16764"/>
                </a:lnTo>
                <a:lnTo>
                  <a:pt x="1524" y="22860"/>
                </a:lnTo>
                <a:lnTo>
                  <a:pt x="1524" y="27432"/>
                </a:lnTo>
                <a:lnTo>
                  <a:pt x="6096" y="32004"/>
                </a:lnTo>
                <a:lnTo>
                  <a:pt x="16764" y="32004"/>
                </a:lnTo>
                <a:lnTo>
                  <a:pt x="19812" y="30480"/>
                </a:lnTo>
                <a:lnTo>
                  <a:pt x="22860" y="30480"/>
                </a:lnTo>
                <a:lnTo>
                  <a:pt x="27432" y="28956"/>
                </a:lnTo>
                <a:lnTo>
                  <a:pt x="35052" y="28956"/>
                </a:lnTo>
                <a:lnTo>
                  <a:pt x="39624" y="27432"/>
                </a:lnTo>
                <a:lnTo>
                  <a:pt x="48768" y="27432"/>
                </a:lnTo>
                <a:lnTo>
                  <a:pt x="56388" y="25908"/>
                </a:lnTo>
                <a:lnTo>
                  <a:pt x="68580" y="25908"/>
                </a:lnTo>
                <a:lnTo>
                  <a:pt x="74676" y="24384"/>
                </a:lnTo>
                <a:lnTo>
                  <a:pt x="105156" y="24384"/>
                </a:lnTo>
                <a:lnTo>
                  <a:pt x="109728" y="22860"/>
                </a:lnTo>
                <a:lnTo>
                  <a:pt x="141732" y="22860"/>
                </a:lnTo>
                <a:lnTo>
                  <a:pt x="144780" y="21336"/>
                </a:lnTo>
                <a:lnTo>
                  <a:pt x="146304" y="16764"/>
                </a:lnTo>
                <a:lnTo>
                  <a:pt x="149352" y="13716"/>
                </a:lnTo>
                <a:close/>
              </a:path>
              <a:path w="190500" h="96520">
                <a:moveTo>
                  <a:pt x="190487" y="65532"/>
                </a:moveTo>
                <a:lnTo>
                  <a:pt x="188963" y="62484"/>
                </a:lnTo>
                <a:lnTo>
                  <a:pt x="187439" y="60960"/>
                </a:lnTo>
                <a:lnTo>
                  <a:pt x="184391" y="59436"/>
                </a:lnTo>
                <a:lnTo>
                  <a:pt x="179819" y="59436"/>
                </a:lnTo>
                <a:lnTo>
                  <a:pt x="178295" y="57912"/>
                </a:lnTo>
                <a:lnTo>
                  <a:pt x="176771" y="57912"/>
                </a:lnTo>
                <a:lnTo>
                  <a:pt x="175247" y="59436"/>
                </a:lnTo>
                <a:lnTo>
                  <a:pt x="167627" y="60960"/>
                </a:lnTo>
                <a:lnTo>
                  <a:pt x="161531" y="60960"/>
                </a:lnTo>
                <a:lnTo>
                  <a:pt x="152387" y="62484"/>
                </a:lnTo>
                <a:lnTo>
                  <a:pt x="153911" y="62484"/>
                </a:lnTo>
                <a:lnTo>
                  <a:pt x="144767" y="64008"/>
                </a:lnTo>
                <a:lnTo>
                  <a:pt x="146291" y="64008"/>
                </a:lnTo>
                <a:lnTo>
                  <a:pt x="137147" y="65532"/>
                </a:lnTo>
                <a:lnTo>
                  <a:pt x="129527" y="68580"/>
                </a:lnTo>
                <a:lnTo>
                  <a:pt x="121907" y="68580"/>
                </a:lnTo>
                <a:lnTo>
                  <a:pt x="112763" y="70104"/>
                </a:lnTo>
                <a:lnTo>
                  <a:pt x="105143" y="70104"/>
                </a:lnTo>
                <a:lnTo>
                  <a:pt x="97523" y="71628"/>
                </a:lnTo>
                <a:lnTo>
                  <a:pt x="89903" y="71628"/>
                </a:lnTo>
                <a:lnTo>
                  <a:pt x="82283" y="73152"/>
                </a:lnTo>
                <a:lnTo>
                  <a:pt x="54851" y="73152"/>
                </a:lnTo>
                <a:lnTo>
                  <a:pt x="48755" y="71628"/>
                </a:lnTo>
                <a:lnTo>
                  <a:pt x="50279" y="73152"/>
                </a:lnTo>
                <a:lnTo>
                  <a:pt x="47231" y="71628"/>
                </a:lnTo>
                <a:lnTo>
                  <a:pt x="47231" y="68580"/>
                </a:lnTo>
                <a:lnTo>
                  <a:pt x="44183" y="65532"/>
                </a:lnTo>
                <a:lnTo>
                  <a:pt x="41135" y="65532"/>
                </a:lnTo>
                <a:lnTo>
                  <a:pt x="39611" y="67056"/>
                </a:lnTo>
                <a:lnTo>
                  <a:pt x="35039" y="65532"/>
                </a:lnTo>
                <a:lnTo>
                  <a:pt x="30467" y="68580"/>
                </a:lnTo>
                <a:lnTo>
                  <a:pt x="28943" y="71628"/>
                </a:lnTo>
                <a:lnTo>
                  <a:pt x="25895" y="76200"/>
                </a:lnTo>
                <a:lnTo>
                  <a:pt x="27419" y="80772"/>
                </a:lnTo>
                <a:lnTo>
                  <a:pt x="33515" y="86868"/>
                </a:lnTo>
                <a:lnTo>
                  <a:pt x="39611" y="89916"/>
                </a:lnTo>
                <a:lnTo>
                  <a:pt x="41135" y="91440"/>
                </a:lnTo>
                <a:lnTo>
                  <a:pt x="45707" y="92964"/>
                </a:lnTo>
                <a:lnTo>
                  <a:pt x="51803" y="92964"/>
                </a:lnTo>
                <a:lnTo>
                  <a:pt x="57899" y="94488"/>
                </a:lnTo>
                <a:lnTo>
                  <a:pt x="76187" y="94488"/>
                </a:lnTo>
                <a:lnTo>
                  <a:pt x="82283" y="96012"/>
                </a:lnTo>
                <a:lnTo>
                  <a:pt x="83807" y="96012"/>
                </a:lnTo>
                <a:lnTo>
                  <a:pt x="89903" y="94488"/>
                </a:lnTo>
                <a:lnTo>
                  <a:pt x="108191" y="94488"/>
                </a:lnTo>
                <a:lnTo>
                  <a:pt x="115811" y="92964"/>
                </a:lnTo>
                <a:lnTo>
                  <a:pt x="124955" y="92964"/>
                </a:lnTo>
                <a:lnTo>
                  <a:pt x="132575" y="91440"/>
                </a:lnTo>
                <a:lnTo>
                  <a:pt x="135623" y="91440"/>
                </a:lnTo>
                <a:lnTo>
                  <a:pt x="143243" y="89916"/>
                </a:lnTo>
                <a:lnTo>
                  <a:pt x="141719" y="89916"/>
                </a:lnTo>
                <a:lnTo>
                  <a:pt x="149339" y="88392"/>
                </a:lnTo>
                <a:lnTo>
                  <a:pt x="158483" y="86868"/>
                </a:lnTo>
                <a:lnTo>
                  <a:pt x="158483" y="85344"/>
                </a:lnTo>
                <a:lnTo>
                  <a:pt x="173723" y="82296"/>
                </a:lnTo>
                <a:lnTo>
                  <a:pt x="173723" y="80772"/>
                </a:lnTo>
                <a:lnTo>
                  <a:pt x="181343" y="79248"/>
                </a:lnTo>
                <a:lnTo>
                  <a:pt x="182867" y="77724"/>
                </a:lnTo>
                <a:lnTo>
                  <a:pt x="184391" y="77724"/>
                </a:lnTo>
                <a:lnTo>
                  <a:pt x="185915" y="76200"/>
                </a:lnTo>
                <a:lnTo>
                  <a:pt x="186931" y="74676"/>
                </a:lnTo>
                <a:lnTo>
                  <a:pt x="187947" y="73152"/>
                </a:lnTo>
                <a:lnTo>
                  <a:pt x="188963" y="71628"/>
                </a:lnTo>
                <a:lnTo>
                  <a:pt x="190487" y="70104"/>
                </a:lnTo>
                <a:lnTo>
                  <a:pt x="190487" y="655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67939" y="4937760"/>
            <a:ext cx="248920" cy="52069"/>
          </a:xfrm>
          <a:custGeom>
            <a:avLst/>
            <a:gdLst/>
            <a:ahLst/>
            <a:cxnLst/>
            <a:rect l="l" t="t" r="r" b="b"/>
            <a:pathLst>
              <a:path w="248919" h="52070">
                <a:moveTo>
                  <a:pt x="205740" y="27432"/>
                </a:moveTo>
                <a:lnTo>
                  <a:pt x="65532" y="27432"/>
                </a:lnTo>
                <a:lnTo>
                  <a:pt x="74676" y="24384"/>
                </a:lnTo>
                <a:lnTo>
                  <a:pt x="86868" y="22860"/>
                </a:lnTo>
                <a:lnTo>
                  <a:pt x="86868" y="21336"/>
                </a:lnTo>
                <a:lnTo>
                  <a:pt x="99060" y="19812"/>
                </a:lnTo>
                <a:lnTo>
                  <a:pt x="97536" y="19812"/>
                </a:lnTo>
                <a:lnTo>
                  <a:pt x="109728" y="18288"/>
                </a:lnTo>
                <a:lnTo>
                  <a:pt x="121920" y="15240"/>
                </a:lnTo>
                <a:lnTo>
                  <a:pt x="134112" y="13716"/>
                </a:lnTo>
                <a:lnTo>
                  <a:pt x="146304" y="10668"/>
                </a:lnTo>
                <a:lnTo>
                  <a:pt x="158496" y="9144"/>
                </a:lnTo>
                <a:lnTo>
                  <a:pt x="167640" y="9144"/>
                </a:lnTo>
                <a:lnTo>
                  <a:pt x="178307" y="6096"/>
                </a:lnTo>
                <a:lnTo>
                  <a:pt x="187452" y="6096"/>
                </a:lnTo>
                <a:lnTo>
                  <a:pt x="202692" y="3048"/>
                </a:lnTo>
                <a:lnTo>
                  <a:pt x="210312" y="3048"/>
                </a:lnTo>
                <a:lnTo>
                  <a:pt x="216407" y="1524"/>
                </a:lnTo>
                <a:lnTo>
                  <a:pt x="225552" y="1524"/>
                </a:lnTo>
                <a:lnTo>
                  <a:pt x="227076" y="0"/>
                </a:lnTo>
                <a:lnTo>
                  <a:pt x="240792" y="0"/>
                </a:lnTo>
                <a:lnTo>
                  <a:pt x="243840" y="1524"/>
                </a:lnTo>
                <a:lnTo>
                  <a:pt x="246888" y="4572"/>
                </a:lnTo>
                <a:lnTo>
                  <a:pt x="248412" y="7620"/>
                </a:lnTo>
                <a:lnTo>
                  <a:pt x="248412" y="12192"/>
                </a:lnTo>
                <a:lnTo>
                  <a:pt x="245364" y="15240"/>
                </a:lnTo>
                <a:lnTo>
                  <a:pt x="243840" y="18288"/>
                </a:lnTo>
                <a:lnTo>
                  <a:pt x="243840" y="19812"/>
                </a:lnTo>
                <a:lnTo>
                  <a:pt x="242316" y="21336"/>
                </a:lnTo>
                <a:lnTo>
                  <a:pt x="239268" y="21336"/>
                </a:lnTo>
                <a:lnTo>
                  <a:pt x="233172" y="24384"/>
                </a:lnTo>
                <a:lnTo>
                  <a:pt x="230124" y="24384"/>
                </a:lnTo>
                <a:lnTo>
                  <a:pt x="225552" y="25908"/>
                </a:lnTo>
                <a:lnTo>
                  <a:pt x="213360" y="25908"/>
                </a:lnTo>
                <a:lnTo>
                  <a:pt x="205740" y="27432"/>
                </a:lnTo>
                <a:close/>
              </a:path>
              <a:path w="248919" h="52070">
                <a:moveTo>
                  <a:pt x="32004" y="30480"/>
                </a:moveTo>
                <a:lnTo>
                  <a:pt x="24384" y="30480"/>
                </a:lnTo>
                <a:lnTo>
                  <a:pt x="19812" y="28956"/>
                </a:lnTo>
                <a:lnTo>
                  <a:pt x="16764" y="28956"/>
                </a:lnTo>
                <a:lnTo>
                  <a:pt x="12845" y="26343"/>
                </a:lnTo>
                <a:lnTo>
                  <a:pt x="13716" y="25908"/>
                </a:lnTo>
                <a:lnTo>
                  <a:pt x="18288" y="25908"/>
                </a:lnTo>
                <a:lnTo>
                  <a:pt x="19812" y="24384"/>
                </a:lnTo>
                <a:lnTo>
                  <a:pt x="24384" y="24384"/>
                </a:lnTo>
                <a:lnTo>
                  <a:pt x="28956" y="25908"/>
                </a:lnTo>
                <a:lnTo>
                  <a:pt x="30988" y="28956"/>
                </a:lnTo>
                <a:lnTo>
                  <a:pt x="18288" y="28956"/>
                </a:lnTo>
                <a:lnTo>
                  <a:pt x="19812" y="30480"/>
                </a:lnTo>
                <a:lnTo>
                  <a:pt x="32004" y="30480"/>
                </a:lnTo>
                <a:close/>
              </a:path>
              <a:path w="248919" h="52070">
                <a:moveTo>
                  <a:pt x="13716" y="50292"/>
                </a:moveTo>
                <a:lnTo>
                  <a:pt x="10668" y="49530"/>
                </a:lnTo>
                <a:lnTo>
                  <a:pt x="9144" y="48768"/>
                </a:lnTo>
                <a:lnTo>
                  <a:pt x="7620" y="47244"/>
                </a:lnTo>
                <a:lnTo>
                  <a:pt x="5334" y="46482"/>
                </a:lnTo>
                <a:lnTo>
                  <a:pt x="4572" y="45720"/>
                </a:lnTo>
                <a:lnTo>
                  <a:pt x="1524" y="41148"/>
                </a:lnTo>
                <a:lnTo>
                  <a:pt x="1524" y="36576"/>
                </a:lnTo>
                <a:lnTo>
                  <a:pt x="3048" y="32004"/>
                </a:lnTo>
                <a:lnTo>
                  <a:pt x="7620" y="27432"/>
                </a:lnTo>
                <a:lnTo>
                  <a:pt x="12192" y="25908"/>
                </a:lnTo>
                <a:lnTo>
                  <a:pt x="12845" y="26343"/>
                </a:lnTo>
                <a:lnTo>
                  <a:pt x="10668" y="27432"/>
                </a:lnTo>
                <a:lnTo>
                  <a:pt x="14478" y="27432"/>
                </a:lnTo>
                <a:lnTo>
                  <a:pt x="16764" y="28956"/>
                </a:lnTo>
                <a:lnTo>
                  <a:pt x="19812" y="30480"/>
                </a:lnTo>
                <a:lnTo>
                  <a:pt x="32004" y="30480"/>
                </a:lnTo>
                <a:lnTo>
                  <a:pt x="33528" y="35052"/>
                </a:lnTo>
                <a:lnTo>
                  <a:pt x="30480" y="41148"/>
                </a:lnTo>
                <a:lnTo>
                  <a:pt x="24384" y="44196"/>
                </a:lnTo>
                <a:lnTo>
                  <a:pt x="22860" y="44196"/>
                </a:lnTo>
                <a:lnTo>
                  <a:pt x="21336" y="45720"/>
                </a:lnTo>
                <a:lnTo>
                  <a:pt x="19812" y="45720"/>
                </a:lnTo>
                <a:lnTo>
                  <a:pt x="18288" y="47244"/>
                </a:lnTo>
                <a:lnTo>
                  <a:pt x="13716" y="50292"/>
                </a:lnTo>
                <a:close/>
              </a:path>
              <a:path w="248919" h="52070">
                <a:moveTo>
                  <a:pt x="198119" y="28956"/>
                </a:moveTo>
                <a:lnTo>
                  <a:pt x="47244" y="28956"/>
                </a:lnTo>
                <a:lnTo>
                  <a:pt x="65532" y="25908"/>
                </a:lnTo>
                <a:lnTo>
                  <a:pt x="65532" y="27432"/>
                </a:lnTo>
                <a:lnTo>
                  <a:pt x="205740" y="27432"/>
                </a:lnTo>
                <a:lnTo>
                  <a:pt x="198119" y="28956"/>
                </a:lnTo>
                <a:close/>
              </a:path>
              <a:path w="248919" h="52070">
                <a:moveTo>
                  <a:pt x="14478" y="27432"/>
                </a:moveTo>
                <a:lnTo>
                  <a:pt x="10668" y="27432"/>
                </a:lnTo>
                <a:lnTo>
                  <a:pt x="12845" y="26343"/>
                </a:lnTo>
                <a:lnTo>
                  <a:pt x="14478" y="27432"/>
                </a:lnTo>
                <a:close/>
              </a:path>
              <a:path w="248919" h="52070">
                <a:moveTo>
                  <a:pt x="3048" y="32004"/>
                </a:moveTo>
                <a:lnTo>
                  <a:pt x="6096" y="27432"/>
                </a:lnTo>
                <a:lnTo>
                  <a:pt x="7620" y="27432"/>
                </a:lnTo>
                <a:lnTo>
                  <a:pt x="3048" y="32004"/>
                </a:lnTo>
                <a:close/>
              </a:path>
              <a:path w="248919" h="52070">
                <a:moveTo>
                  <a:pt x="21336" y="30480"/>
                </a:moveTo>
                <a:lnTo>
                  <a:pt x="19812" y="30480"/>
                </a:lnTo>
                <a:lnTo>
                  <a:pt x="18288" y="28956"/>
                </a:lnTo>
                <a:lnTo>
                  <a:pt x="21336" y="30480"/>
                </a:lnTo>
                <a:close/>
              </a:path>
              <a:path w="248919" h="52070">
                <a:moveTo>
                  <a:pt x="21336" y="30480"/>
                </a:moveTo>
                <a:lnTo>
                  <a:pt x="18288" y="28956"/>
                </a:lnTo>
                <a:lnTo>
                  <a:pt x="19812" y="28956"/>
                </a:lnTo>
                <a:lnTo>
                  <a:pt x="21336" y="30480"/>
                </a:lnTo>
                <a:close/>
              </a:path>
              <a:path w="248919" h="52070">
                <a:moveTo>
                  <a:pt x="24384" y="30480"/>
                </a:moveTo>
                <a:lnTo>
                  <a:pt x="21336" y="30480"/>
                </a:lnTo>
                <a:lnTo>
                  <a:pt x="19812" y="28956"/>
                </a:lnTo>
                <a:lnTo>
                  <a:pt x="24384" y="30480"/>
                </a:lnTo>
                <a:close/>
              </a:path>
              <a:path w="248919" h="52070">
                <a:moveTo>
                  <a:pt x="89916" y="45720"/>
                </a:moveTo>
                <a:lnTo>
                  <a:pt x="91440" y="44196"/>
                </a:lnTo>
                <a:lnTo>
                  <a:pt x="24384" y="44196"/>
                </a:lnTo>
                <a:lnTo>
                  <a:pt x="30480" y="41148"/>
                </a:lnTo>
                <a:lnTo>
                  <a:pt x="33528" y="35052"/>
                </a:lnTo>
                <a:lnTo>
                  <a:pt x="32004" y="30480"/>
                </a:lnTo>
                <a:lnTo>
                  <a:pt x="33528" y="30480"/>
                </a:lnTo>
                <a:lnTo>
                  <a:pt x="39624" y="28956"/>
                </a:lnTo>
                <a:lnTo>
                  <a:pt x="190500" y="28956"/>
                </a:lnTo>
                <a:lnTo>
                  <a:pt x="172212" y="32004"/>
                </a:lnTo>
                <a:lnTo>
                  <a:pt x="161544" y="33528"/>
                </a:lnTo>
                <a:lnTo>
                  <a:pt x="149352" y="35052"/>
                </a:lnTo>
                <a:lnTo>
                  <a:pt x="138684" y="36576"/>
                </a:lnTo>
                <a:lnTo>
                  <a:pt x="137160" y="36576"/>
                </a:lnTo>
                <a:lnTo>
                  <a:pt x="124968" y="38100"/>
                </a:lnTo>
                <a:lnTo>
                  <a:pt x="126492" y="38100"/>
                </a:lnTo>
                <a:lnTo>
                  <a:pt x="114300" y="41148"/>
                </a:lnTo>
                <a:lnTo>
                  <a:pt x="102108" y="42672"/>
                </a:lnTo>
                <a:lnTo>
                  <a:pt x="89916" y="45720"/>
                </a:lnTo>
                <a:close/>
              </a:path>
              <a:path w="248919" h="52070">
                <a:moveTo>
                  <a:pt x="1524" y="41148"/>
                </a:moveTo>
                <a:lnTo>
                  <a:pt x="0" y="35052"/>
                </a:lnTo>
                <a:lnTo>
                  <a:pt x="3048" y="32004"/>
                </a:lnTo>
                <a:lnTo>
                  <a:pt x="1524" y="36576"/>
                </a:lnTo>
                <a:lnTo>
                  <a:pt x="1524" y="41148"/>
                </a:lnTo>
                <a:close/>
              </a:path>
              <a:path w="248919" h="52070">
                <a:moveTo>
                  <a:pt x="5334" y="46482"/>
                </a:moveTo>
                <a:lnTo>
                  <a:pt x="3048" y="45720"/>
                </a:lnTo>
                <a:lnTo>
                  <a:pt x="1524" y="41148"/>
                </a:lnTo>
                <a:lnTo>
                  <a:pt x="4572" y="45720"/>
                </a:lnTo>
                <a:lnTo>
                  <a:pt x="5334" y="46482"/>
                </a:lnTo>
                <a:close/>
              </a:path>
              <a:path w="248919" h="52070">
                <a:moveTo>
                  <a:pt x="59436" y="50292"/>
                </a:moveTo>
                <a:lnTo>
                  <a:pt x="13716" y="50292"/>
                </a:lnTo>
                <a:lnTo>
                  <a:pt x="18288" y="47244"/>
                </a:lnTo>
                <a:lnTo>
                  <a:pt x="19812" y="45720"/>
                </a:lnTo>
                <a:lnTo>
                  <a:pt x="21336" y="45720"/>
                </a:lnTo>
                <a:lnTo>
                  <a:pt x="22860" y="44196"/>
                </a:lnTo>
                <a:lnTo>
                  <a:pt x="91440" y="44196"/>
                </a:lnTo>
                <a:lnTo>
                  <a:pt x="79248" y="47244"/>
                </a:lnTo>
                <a:lnTo>
                  <a:pt x="70104" y="48768"/>
                </a:lnTo>
                <a:lnTo>
                  <a:pt x="68580" y="48768"/>
                </a:lnTo>
                <a:lnTo>
                  <a:pt x="59436" y="50292"/>
                </a:lnTo>
                <a:close/>
              </a:path>
              <a:path w="248919" h="52070">
                <a:moveTo>
                  <a:pt x="10668" y="49530"/>
                </a:moveTo>
                <a:lnTo>
                  <a:pt x="7620" y="48768"/>
                </a:lnTo>
                <a:lnTo>
                  <a:pt x="5334" y="46482"/>
                </a:lnTo>
                <a:lnTo>
                  <a:pt x="7620" y="47244"/>
                </a:lnTo>
                <a:lnTo>
                  <a:pt x="9144" y="48768"/>
                </a:lnTo>
                <a:lnTo>
                  <a:pt x="10668" y="49530"/>
                </a:lnTo>
                <a:close/>
              </a:path>
              <a:path w="248919" h="52070">
                <a:moveTo>
                  <a:pt x="13716" y="50292"/>
                </a:moveTo>
                <a:lnTo>
                  <a:pt x="12192" y="50292"/>
                </a:lnTo>
                <a:lnTo>
                  <a:pt x="10668" y="49530"/>
                </a:lnTo>
                <a:lnTo>
                  <a:pt x="13716" y="50292"/>
                </a:lnTo>
                <a:close/>
              </a:path>
              <a:path w="248919" h="52070">
                <a:moveTo>
                  <a:pt x="50292" y="51816"/>
                </a:moveTo>
                <a:lnTo>
                  <a:pt x="16764" y="51816"/>
                </a:lnTo>
                <a:lnTo>
                  <a:pt x="15240" y="50292"/>
                </a:lnTo>
                <a:lnTo>
                  <a:pt x="57912" y="50292"/>
                </a:lnTo>
                <a:lnTo>
                  <a:pt x="50292" y="51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65107" y="4735080"/>
            <a:ext cx="1030605" cy="408940"/>
          </a:xfrm>
          <a:custGeom>
            <a:avLst/>
            <a:gdLst/>
            <a:ahLst/>
            <a:cxnLst/>
            <a:rect l="l" t="t" r="r" b="b"/>
            <a:pathLst>
              <a:path w="1030604" h="408939">
                <a:moveTo>
                  <a:pt x="283476" y="271780"/>
                </a:moveTo>
                <a:lnTo>
                  <a:pt x="254508" y="271780"/>
                </a:lnTo>
                <a:lnTo>
                  <a:pt x="257568" y="275590"/>
                </a:lnTo>
                <a:lnTo>
                  <a:pt x="259092" y="275590"/>
                </a:lnTo>
                <a:lnTo>
                  <a:pt x="265188" y="278130"/>
                </a:lnTo>
                <a:lnTo>
                  <a:pt x="275856" y="278130"/>
                </a:lnTo>
                <a:lnTo>
                  <a:pt x="280416" y="276860"/>
                </a:lnTo>
                <a:lnTo>
                  <a:pt x="281952" y="273050"/>
                </a:lnTo>
                <a:lnTo>
                  <a:pt x="283476" y="271780"/>
                </a:lnTo>
                <a:close/>
              </a:path>
              <a:path w="1030604" h="408939">
                <a:moveTo>
                  <a:pt x="324624" y="20320"/>
                </a:moveTo>
                <a:lnTo>
                  <a:pt x="324116" y="19050"/>
                </a:lnTo>
                <a:lnTo>
                  <a:pt x="323100" y="16510"/>
                </a:lnTo>
                <a:lnTo>
                  <a:pt x="323100" y="12700"/>
                </a:lnTo>
                <a:lnTo>
                  <a:pt x="318516" y="3810"/>
                </a:lnTo>
                <a:lnTo>
                  <a:pt x="315480" y="2540"/>
                </a:lnTo>
                <a:lnTo>
                  <a:pt x="312432" y="2540"/>
                </a:lnTo>
                <a:lnTo>
                  <a:pt x="310146" y="1270"/>
                </a:lnTo>
                <a:lnTo>
                  <a:pt x="307860" y="0"/>
                </a:lnTo>
                <a:lnTo>
                  <a:pt x="303288" y="0"/>
                </a:lnTo>
                <a:lnTo>
                  <a:pt x="300240" y="2540"/>
                </a:lnTo>
                <a:lnTo>
                  <a:pt x="295668" y="5080"/>
                </a:lnTo>
                <a:lnTo>
                  <a:pt x="295668" y="10160"/>
                </a:lnTo>
                <a:lnTo>
                  <a:pt x="297192" y="15240"/>
                </a:lnTo>
                <a:lnTo>
                  <a:pt x="298716" y="16510"/>
                </a:lnTo>
                <a:lnTo>
                  <a:pt x="298716" y="43180"/>
                </a:lnTo>
                <a:lnTo>
                  <a:pt x="297192" y="48260"/>
                </a:lnTo>
                <a:lnTo>
                  <a:pt x="297192" y="57150"/>
                </a:lnTo>
                <a:lnTo>
                  <a:pt x="295668" y="63500"/>
                </a:lnTo>
                <a:lnTo>
                  <a:pt x="297192" y="62230"/>
                </a:lnTo>
                <a:lnTo>
                  <a:pt x="295668" y="68580"/>
                </a:lnTo>
                <a:lnTo>
                  <a:pt x="294144" y="76200"/>
                </a:lnTo>
                <a:lnTo>
                  <a:pt x="292608" y="85090"/>
                </a:lnTo>
                <a:lnTo>
                  <a:pt x="289572" y="100330"/>
                </a:lnTo>
                <a:lnTo>
                  <a:pt x="289572" y="101600"/>
                </a:lnTo>
                <a:lnTo>
                  <a:pt x="286524" y="116840"/>
                </a:lnTo>
                <a:lnTo>
                  <a:pt x="285000" y="125730"/>
                </a:lnTo>
                <a:lnTo>
                  <a:pt x="283476" y="133350"/>
                </a:lnTo>
                <a:lnTo>
                  <a:pt x="280416" y="140970"/>
                </a:lnTo>
                <a:lnTo>
                  <a:pt x="272808" y="179070"/>
                </a:lnTo>
                <a:lnTo>
                  <a:pt x="269760" y="191770"/>
                </a:lnTo>
                <a:lnTo>
                  <a:pt x="268236" y="199390"/>
                </a:lnTo>
                <a:lnTo>
                  <a:pt x="268236" y="204470"/>
                </a:lnTo>
                <a:lnTo>
                  <a:pt x="266700" y="209550"/>
                </a:lnTo>
                <a:lnTo>
                  <a:pt x="266700" y="226060"/>
                </a:lnTo>
                <a:lnTo>
                  <a:pt x="265188" y="229870"/>
                </a:lnTo>
                <a:lnTo>
                  <a:pt x="265188" y="245110"/>
                </a:lnTo>
                <a:lnTo>
                  <a:pt x="263664" y="247650"/>
                </a:lnTo>
                <a:lnTo>
                  <a:pt x="263664" y="251460"/>
                </a:lnTo>
                <a:lnTo>
                  <a:pt x="262140" y="248920"/>
                </a:lnTo>
                <a:lnTo>
                  <a:pt x="259854" y="248285"/>
                </a:lnTo>
                <a:lnTo>
                  <a:pt x="257568" y="246380"/>
                </a:lnTo>
                <a:lnTo>
                  <a:pt x="257568" y="247650"/>
                </a:lnTo>
                <a:lnTo>
                  <a:pt x="254508" y="245110"/>
                </a:lnTo>
                <a:lnTo>
                  <a:pt x="251472" y="240030"/>
                </a:lnTo>
                <a:lnTo>
                  <a:pt x="249186" y="238760"/>
                </a:lnTo>
                <a:lnTo>
                  <a:pt x="247916" y="238048"/>
                </a:lnTo>
                <a:lnTo>
                  <a:pt x="247510" y="237490"/>
                </a:lnTo>
                <a:lnTo>
                  <a:pt x="244767" y="233680"/>
                </a:lnTo>
                <a:lnTo>
                  <a:pt x="243852" y="232410"/>
                </a:lnTo>
                <a:lnTo>
                  <a:pt x="243852" y="233680"/>
                </a:lnTo>
                <a:lnTo>
                  <a:pt x="239280" y="229870"/>
                </a:lnTo>
                <a:lnTo>
                  <a:pt x="239280" y="228600"/>
                </a:lnTo>
                <a:lnTo>
                  <a:pt x="234708" y="223520"/>
                </a:lnTo>
                <a:lnTo>
                  <a:pt x="230136" y="217170"/>
                </a:lnTo>
                <a:lnTo>
                  <a:pt x="224040" y="209550"/>
                </a:lnTo>
                <a:lnTo>
                  <a:pt x="219468" y="203200"/>
                </a:lnTo>
                <a:lnTo>
                  <a:pt x="213372" y="195580"/>
                </a:lnTo>
                <a:lnTo>
                  <a:pt x="214884" y="195580"/>
                </a:lnTo>
                <a:lnTo>
                  <a:pt x="210324" y="190500"/>
                </a:lnTo>
                <a:lnTo>
                  <a:pt x="205752" y="182880"/>
                </a:lnTo>
                <a:lnTo>
                  <a:pt x="196608" y="170180"/>
                </a:lnTo>
                <a:lnTo>
                  <a:pt x="192036" y="163830"/>
                </a:lnTo>
                <a:lnTo>
                  <a:pt x="187464" y="156210"/>
                </a:lnTo>
                <a:lnTo>
                  <a:pt x="185940" y="156210"/>
                </a:lnTo>
                <a:lnTo>
                  <a:pt x="183197" y="152400"/>
                </a:lnTo>
                <a:lnTo>
                  <a:pt x="181368" y="149860"/>
                </a:lnTo>
                <a:lnTo>
                  <a:pt x="181368" y="148590"/>
                </a:lnTo>
                <a:lnTo>
                  <a:pt x="175272" y="144780"/>
                </a:lnTo>
                <a:lnTo>
                  <a:pt x="176784" y="144780"/>
                </a:lnTo>
                <a:lnTo>
                  <a:pt x="170700" y="138430"/>
                </a:lnTo>
                <a:lnTo>
                  <a:pt x="170700" y="135890"/>
                </a:lnTo>
                <a:lnTo>
                  <a:pt x="166116" y="132080"/>
                </a:lnTo>
                <a:lnTo>
                  <a:pt x="165112" y="130810"/>
                </a:lnTo>
                <a:lnTo>
                  <a:pt x="160032" y="124460"/>
                </a:lnTo>
                <a:lnTo>
                  <a:pt x="153936" y="118110"/>
                </a:lnTo>
                <a:lnTo>
                  <a:pt x="149364" y="111760"/>
                </a:lnTo>
                <a:lnTo>
                  <a:pt x="138518" y="101600"/>
                </a:lnTo>
                <a:lnTo>
                  <a:pt x="137172" y="100330"/>
                </a:lnTo>
                <a:lnTo>
                  <a:pt x="137172" y="101600"/>
                </a:lnTo>
                <a:lnTo>
                  <a:pt x="132600" y="95250"/>
                </a:lnTo>
                <a:lnTo>
                  <a:pt x="126492" y="91440"/>
                </a:lnTo>
                <a:lnTo>
                  <a:pt x="128016" y="91440"/>
                </a:lnTo>
                <a:lnTo>
                  <a:pt x="123456" y="86360"/>
                </a:lnTo>
                <a:lnTo>
                  <a:pt x="119799" y="81280"/>
                </a:lnTo>
                <a:lnTo>
                  <a:pt x="118884" y="80010"/>
                </a:lnTo>
                <a:lnTo>
                  <a:pt x="118884" y="81280"/>
                </a:lnTo>
                <a:lnTo>
                  <a:pt x="109740" y="71120"/>
                </a:lnTo>
                <a:lnTo>
                  <a:pt x="109740" y="72390"/>
                </a:lnTo>
                <a:lnTo>
                  <a:pt x="103644" y="63500"/>
                </a:lnTo>
                <a:lnTo>
                  <a:pt x="99072" y="58420"/>
                </a:lnTo>
                <a:lnTo>
                  <a:pt x="93840" y="50800"/>
                </a:lnTo>
                <a:lnTo>
                  <a:pt x="92976" y="49530"/>
                </a:lnTo>
                <a:lnTo>
                  <a:pt x="92976" y="50800"/>
                </a:lnTo>
                <a:lnTo>
                  <a:pt x="89916" y="46990"/>
                </a:lnTo>
                <a:lnTo>
                  <a:pt x="89916" y="48260"/>
                </a:lnTo>
                <a:lnTo>
                  <a:pt x="86880" y="43180"/>
                </a:lnTo>
                <a:lnTo>
                  <a:pt x="77736" y="34290"/>
                </a:lnTo>
                <a:lnTo>
                  <a:pt x="74688" y="33020"/>
                </a:lnTo>
                <a:lnTo>
                  <a:pt x="74688" y="31750"/>
                </a:lnTo>
                <a:lnTo>
                  <a:pt x="71640" y="30480"/>
                </a:lnTo>
                <a:lnTo>
                  <a:pt x="70116" y="27940"/>
                </a:lnTo>
                <a:lnTo>
                  <a:pt x="67068" y="26670"/>
                </a:lnTo>
                <a:lnTo>
                  <a:pt x="65544" y="26670"/>
                </a:lnTo>
                <a:lnTo>
                  <a:pt x="64008" y="25400"/>
                </a:lnTo>
                <a:lnTo>
                  <a:pt x="60972" y="25400"/>
                </a:lnTo>
                <a:lnTo>
                  <a:pt x="59448" y="24130"/>
                </a:lnTo>
                <a:lnTo>
                  <a:pt x="57924" y="24130"/>
                </a:lnTo>
                <a:lnTo>
                  <a:pt x="53352" y="20320"/>
                </a:lnTo>
                <a:lnTo>
                  <a:pt x="47256" y="21590"/>
                </a:lnTo>
                <a:lnTo>
                  <a:pt x="41160" y="31750"/>
                </a:lnTo>
                <a:lnTo>
                  <a:pt x="42684" y="38100"/>
                </a:lnTo>
                <a:lnTo>
                  <a:pt x="47256" y="40640"/>
                </a:lnTo>
                <a:lnTo>
                  <a:pt x="50292" y="41910"/>
                </a:lnTo>
                <a:lnTo>
                  <a:pt x="51816" y="43180"/>
                </a:lnTo>
                <a:lnTo>
                  <a:pt x="53352" y="43180"/>
                </a:lnTo>
                <a:lnTo>
                  <a:pt x="56400" y="45720"/>
                </a:lnTo>
                <a:lnTo>
                  <a:pt x="54876" y="43180"/>
                </a:lnTo>
                <a:lnTo>
                  <a:pt x="60972" y="46990"/>
                </a:lnTo>
                <a:lnTo>
                  <a:pt x="59448" y="46990"/>
                </a:lnTo>
                <a:lnTo>
                  <a:pt x="62484" y="48260"/>
                </a:lnTo>
                <a:lnTo>
                  <a:pt x="60972" y="48260"/>
                </a:lnTo>
                <a:lnTo>
                  <a:pt x="64008" y="49530"/>
                </a:lnTo>
                <a:lnTo>
                  <a:pt x="65544" y="53340"/>
                </a:lnTo>
                <a:lnTo>
                  <a:pt x="68592" y="54610"/>
                </a:lnTo>
                <a:lnTo>
                  <a:pt x="70116" y="57150"/>
                </a:lnTo>
                <a:lnTo>
                  <a:pt x="73164" y="59690"/>
                </a:lnTo>
                <a:lnTo>
                  <a:pt x="76200" y="64770"/>
                </a:lnTo>
                <a:lnTo>
                  <a:pt x="79260" y="68580"/>
                </a:lnTo>
                <a:lnTo>
                  <a:pt x="80784" y="72390"/>
                </a:lnTo>
                <a:lnTo>
                  <a:pt x="82308" y="72390"/>
                </a:lnTo>
                <a:lnTo>
                  <a:pt x="88392" y="81280"/>
                </a:lnTo>
                <a:lnTo>
                  <a:pt x="97548" y="91440"/>
                </a:lnTo>
                <a:lnTo>
                  <a:pt x="96024" y="91440"/>
                </a:lnTo>
                <a:lnTo>
                  <a:pt x="102108" y="96520"/>
                </a:lnTo>
                <a:lnTo>
                  <a:pt x="105168" y="101600"/>
                </a:lnTo>
                <a:lnTo>
                  <a:pt x="109740" y="106680"/>
                </a:lnTo>
                <a:lnTo>
                  <a:pt x="109740" y="107950"/>
                </a:lnTo>
                <a:lnTo>
                  <a:pt x="115836" y="111760"/>
                </a:lnTo>
                <a:lnTo>
                  <a:pt x="120408" y="116840"/>
                </a:lnTo>
                <a:lnTo>
                  <a:pt x="120408" y="118110"/>
                </a:lnTo>
                <a:lnTo>
                  <a:pt x="126492" y="123190"/>
                </a:lnTo>
                <a:lnTo>
                  <a:pt x="131076" y="129540"/>
                </a:lnTo>
                <a:lnTo>
                  <a:pt x="137172" y="133350"/>
                </a:lnTo>
                <a:lnTo>
                  <a:pt x="146316" y="146050"/>
                </a:lnTo>
                <a:lnTo>
                  <a:pt x="147840" y="147320"/>
                </a:lnTo>
                <a:lnTo>
                  <a:pt x="152400" y="153670"/>
                </a:lnTo>
                <a:lnTo>
                  <a:pt x="152400" y="152400"/>
                </a:lnTo>
                <a:lnTo>
                  <a:pt x="158508" y="158750"/>
                </a:lnTo>
                <a:lnTo>
                  <a:pt x="167652" y="171450"/>
                </a:lnTo>
                <a:lnTo>
                  <a:pt x="167652" y="170180"/>
                </a:lnTo>
                <a:lnTo>
                  <a:pt x="172224" y="177800"/>
                </a:lnTo>
                <a:lnTo>
                  <a:pt x="176784" y="184150"/>
                </a:lnTo>
                <a:lnTo>
                  <a:pt x="178308" y="184150"/>
                </a:lnTo>
                <a:lnTo>
                  <a:pt x="182892" y="190500"/>
                </a:lnTo>
                <a:lnTo>
                  <a:pt x="181368" y="190500"/>
                </a:lnTo>
                <a:lnTo>
                  <a:pt x="190500" y="201930"/>
                </a:lnTo>
                <a:lnTo>
                  <a:pt x="193560" y="208280"/>
                </a:lnTo>
                <a:lnTo>
                  <a:pt x="193560" y="209550"/>
                </a:lnTo>
                <a:lnTo>
                  <a:pt x="199656" y="217170"/>
                </a:lnTo>
                <a:lnTo>
                  <a:pt x="201180" y="218440"/>
                </a:lnTo>
                <a:lnTo>
                  <a:pt x="210324" y="231140"/>
                </a:lnTo>
                <a:lnTo>
                  <a:pt x="211848" y="232410"/>
                </a:lnTo>
                <a:lnTo>
                  <a:pt x="220992" y="245110"/>
                </a:lnTo>
                <a:lnTo>
                  <a:pt x="234708" y="259080"/>
                </a:lnTo>
                <a:lnTo>
                  <a:pt x="239280" y="261620"/>
                </a:lnTo>
                <a:lnTo>
                  <a:pt x="248424" y="270510"/>
                </a:lnTo>
                <a:lnTo>
                  <a:pt x="251472" y="270510"/>
                </a:lnTo>
                <a:lnTo>
                  <a:pt x="285000" y="270510"/>
                </a:lnTo>
                <a:lnTo>
                  <a:pt x="286524" y="269240"/>
                </a:lnTo>
                <a:lnTo>
                  <a:pt x="286524" y="266700"/>
                </a:lnTo>
                <a:lnTo>
                  <a:pt x="288048" y="264160"/>
                </a:lnTo>
                <a:lnTo>
                  <a:pt x="288048" y="261620"/>
                </a:lnTo>
                <a:lnTo>
                  <a:pt x="289572" y="260350"/>
                </a:lnTo>
                <a:lnTo>
                  <a:pt x="289572" y="237490"/>
                </a:lnTo>
                <a:lnTo>
                  <a:pt x="291084" y="232410"/>
                </a:lnTo>
                <a:lnTo>
                  <a:pt x="291084" y="228600"/>
                </a:lnTo>
                <a:lnTo>
                  <a:pt x="291084" y="218440"/>
                </a:lnTo>
                <a:lnTo>
                  <a:pt x="292227" y="214630"/>
                </a:lnTo>
                <a:lnTo>
                  <a:pt x="292608" y="213360"/>
                </a:lnTo>
                <a:lnTo>
                  <a:pt x="291084" y="214630"/>
                </a:lnTo>
                <a:lnTo>
                  <a:pt x="294144" y="201930"/>
                </a:lnTo>
                <a:lnTo>
                  <a:pt x="294144" y="195580"/>
                </a:lnTo>
                <a:lnTo>
                  <a:pt x="295668" y="190500"/>
                </a:lnTo>
                <a:lnTo>
                  <a:pt x="295668" y="191770"/>
                </a:lnTo>
                <a:lnTo>
                  <a:pt x="295922" y="190500"/>
                </a:lnTo>
                <a:lnTo>
                  <a:pt x="300240" y="168910"/>
                </a:lnTo>
                <a:lnTo>
                  <a:pt x="301764" y="162560"/>
                </a:lnTo>
                <a:lnTo>
                  <a:pt x="303288" y="154940"/>
                </a:lnTo>
                <a:lnTo>
                  <a:pt x="306336" y="147320"/>
                </a:lnTo>
                <a:lnTo>
                  <a:pt x="307860" y="138430"/>
                </a:lnTo>
                <a:lnTo>
                  <a:pt x="309384" y="130810"/>
                </a:lnTo>
                <a:lnTo>
                  <a:pt x="310908" y="121920"/>
                </a:lnTo>
                <a:lnTo>
                  <a:pt x="310908" y="123190"/>
                </a:lnTo>
                <a:lnTo>
                  <a:pt x="311124" y="121920"/>
                </a:lnTo>
                <a:lnTo>
                  <a:pt x="312432" y="114300"/>
                </a:lnTo>
                <a:lnTo>
                  <a:pt x="315480" y="97790"/>
                </a:lnTo>
                <a:lnTo>
                  <a:pt x="315480" y="96520"/>
                </a:lnTo>
                <a:lnTo>
                  <a:pt x="316992" y="88900"/>
                </a:lnTo>
                <a:lnTo>
                  <a:pt x="318516" y="80010"/>
                </a:lnTo>
                <a:lnTo>
                  <a:pt x="318516" y="81280"/>
                </a:lnTo>
                <a:lnTo>
                  <a:pt x="318782" y="80010"/>
                </a:lnTo>
                <a:lnTo>
                  <a:pt x="320052" y="73660"/>
                </a:lnTo>
                <a:lnTo>
                  <a:pt x="321576" y="68580"/>
                </a:lnTo>
                <a:lnTo>
                  <a:pt x="321576" y="66040"/>
                </a:lnTo>
                <a:lnTo>
                  <a:pt x="322491" y="62230"/>
                </a:lnTo>
                <a:lnTo>
                  <a:pt x="323100" y="59690"/>
                </a:lnTo>
                <a:lnTo>
                  <a:pt x="323100" y="58420"/>
                </a:lnTo>
                <a:lnTo>
                  <a:pt x="323100" y="49530"/>
                </a:lnTo>
                <a:lnTo>
                  <a:pt x="324624" y="45720"/>
                </a:lnTo>
                <a:lnTo>
                  <a:pt x="324624" y="21590"/>
                </a:lnTo>
                <a:lnTo>
                  <a:pt x="323100" y="19050"/>
                </a:lnTo>
                <a:lnTo>
                  <a:pt x="324624" y="20320"/>
                </a:lnTo>
                <a:close/>
              </a:path>
              <a:path w="1030604" h="408939">
                <a:moveTo>
                  <a:pt x="1030236" y="277368"/>
                </a:moveTo>
                <a:lnTo>
                  <a:pt x="1028712" y="272796"/>
                </a:lnTo>
                <a:lnTo>
                  <a:pt x="1024140" y="268224"/>
                </a:lnTo>
                <a:lnTo>
                  <a:pt x="1010424" y="268224"/>
                </a:lnTo>
                <a:lnTo>
                  <a:pt x="1004328" y="269748"/>
                </a:lnTo>
                <a:lnTo>
                  <a:pt x="999756" y="269748"/>
                </a:lnTo>
                <a:lnTo>
                  <a:pt x="987564" y="272796"/>
                </a:lnTo>
                <a:lnTo>
                  <a:pt x="979944" y="274307"/>
                </a:lnTo>
                <a:lnTo>
                  <a:pt x="960132" y="274307"/>
                </a:lnTo>
                <a:lnTo>
                  <a:pt x="950988" y="275844"/>
                </a:lnTo>
                <a:lnTo>
                  <a:pt x="938784" y="277368"/>
                </a:lnTo>
                <a:lnTo>
                  <a:pt x="938784" y="278892"/>
                </a:lnTo>
                <a:lnTo>
                  <a:pt x="926592" y="280416"/>
                </a:lnTo>
                <a:lnTo>
                  <a:pt x="928128" y="280416"/>
                </a:lnTo>
                <a:lnTo>
                  <a:pt x="914400" y="281927"/>
                </a:lnTo>
                <a:lnTo>
                  <a:pt x="915936" y="281927"/>
                </a:lnTo>
                <a:lnTo>
                  <a:pt x="902220" y="283464"/>
                </a:lnTo>
                <a:lnTo>
                  <a:pt x="890028" y="284975"/>
                </a:lnTo>
                <a:lnTo>
                  <a:pt x="888492" y="284975"/>
                </a:lnTo>
                <a:lnTo>
                  <a:pt x="861072" y="291084"/>
                </a:lnTo>
                <a:lnTo>
                  <a:pt x="847356" y="292608"/>
                </a:lnTo>
                <a:lnTo>
                  <a:pt x="816876" y="298691"/>
                </a:lnTo>
                <a:lnTo>
                  <a:pt x="801636" y="300228"/>
                </a:lnTo>
                <a:lnTo>
                  <a:pt x="800100" y="300228"/>
                </a:lnTo>
                <a:lnTo>
                  <a:pt x="784872" y="304800"/>
                </a:lnTo>
                <a:lnTo>
                  <a:pt x="766584" y="306324"/>
                </a:lnTo>
                <a:lnTo>
                  <a:pt x="733056" y="312407"/>
                </a:lnTo>
                <a:lnTo>
                  <a:pt x="714768" y="313944"/>
                </a:lnTo>
                <a:lnTo>
                  <a:pt x="716292" y="313944"/>
                </a:lnTo>
                <a:lnTo>
                  <a:pt x="699528" y="316992"/>
                </a:lnTo>
                <a:lnTo>
                  <a:pt x="697992" y="316992"/>
                </a:lnTo>
                <a:lnTo>
                  <a:pt x="682764" y="320027"/>
                </a:lnTo>
                <a:lnTo>
                  <a:pt x="666000" y="321564"/>
                </a:lnTo>
                <a:lnTo>
                  <a:pt x="649236" y="326136"/>
                </a:lnTo>
                <a:lnTo>
                  <a:pt x="650760" y="326136"/>
                </a:lnTo>
                <a:lnTo>
                  <a:pt x="633984" y="327660"/>
                </a:lnTo>
                <a:lnTo>
                  <a:pt x="617232" y="330708"/>
                </a:lnTo>
                <a:lnTo>
                  <a:pt x="585228" y="333743"/>
                </a:lnTo>
                <a:lnTo>
                  <a:pt x="583692" y="333743"/>
                </a:lnTo>
                <a:lnTo>
                  <a:pt x="568464" y="336791"/>
                </a:lnTo>
                <a:lnTo>
                  <a:pt x="537984" y="339852"/>
                </a:lnTo>
                <a:lnTo>
                  <a:pt x="524268" y="342900"/>
                </a:lnTo>
                <a:lnTo>
                  <a:pt x="483108" y="347459"/>
                </a:lnTo>
                <a:lnTo>
                  <a:pt x="467880" y="348996"/>
                </a:lnTo>
                <a:lnTo>
                  <a:pt x="452640" y="352044"/>
                </a:lnTo>
                <a:lnTo>
                  <a:pt x="425208" y="355092"/>
                </a:lnTo>
                <a:lnTo>
                  <a:pt x="409968" y="355092"/>
                </a:lnTo>
                <a:lnTo>
                  <a:pt x="382536" y="358127"/>
                </a:lnTo>
                <a:lnTo>
                  <a:pt x="368808" y="361175"/>
                </a:lnTo>
                <a:lnTo>
                  <a:pt x="368808" y="359664"/>
                </a:lnTo>
                <a:lnTo>
                  <a:pt x="341388" y="362712"/>
                </a:lnTo>
                <a:lnTo>
                  <a:pt x="326148" y="362712"/>
                </a:lnTo>
                <a:lnTo>
                  <a:pt x="298716" y="365760"/>
                </a:lnTo>
                <a:lnTo>
                  <a:pt x="285000" y="365760"/>
                </a:lnTo>
                <a:lnTo>
                  <a:pt x="257568" y="368808"/>
                </a:lnTo>
                <a:lnTo>
                  <a:pt x="246900" y="368808"/>
                </a:lnTo>
                <a:lnTo>
                  <a:pt x="233184" y="370332"/>
                </a:lnTo>
                <a:lnTo>
                  <a:pt x="220992" y="371843"/>
                </a:lnTo>
                <a:lnTo>
                  <a:pt x="208800" y="371843"/>
                </a:lnTo>
                <a:lnTo>
                  <a:pt x="187464" y="374891"/>
                </a:lnTo>
                <a:lnTo>
                  <a:pt x="176784" y="374891"/>
                </a:lnTo>
                <a:lnTo>
                  <a:pt x="166116" y="376428"/>
                </a:lnTo>
                <a:lnTo>
                  <a:pt x="153936" y="376428"/>
                </a:lnTo>
                <a:lnTo>
                  <a:pt x="143268" y="377952"/>
                </a:lnTo>
                <a:lnTo>
                  <a:pt x="132600" y="377952"/>
                </a:lnTo>
                <a:lnTo>
                  <a:pt x="123456" y="379476"/>
                </a:lnTo>
                <a:lnTo>
                  <a:pt x="114300" y="379476"/>
                </a:lnTo>
                <a:lnTo>
                  <a:pt x="105168" y="381000"/>
                </a:lnTo>
                <a:lnTo>
                  <a:pt x="96024" y="381000"/>
                </a:lnTo>
                <a:lnTo>
                  <a:pt x="88392" y="382524"/>
                </a:lnTo>
                <a:lnTo>
                  <a:pt x="82308" y="382524"/>
                </a:lnTo>
                <a:lnTo>
                  <a:pt x="80784" y="384048"/>
                </a:lnTo>
                <a:lnTo>
                  <a:pt x="73164" y="384048"/>
                </a:lnTo>
                <a:lnTo>
                  <a:pt x="67068" y="385559"/>
                </a:lnTo>
                <a:lnTo>
                  <a:pt x="54876" y="385559"/>
                </a:lnTo>
                <a:lnTo>
                  <a:pt x="48780" y="387096"/>
                </a:lnTo>
                <a:lnTo>
                  <a:pt x="27444" y="387096"/>
                </a:lnTo>
                <a:lnTo>
                  <a:pt x="24384" y="388607"/>
                </a:lnTo>
                <a:lnTo>
                  <a:pt x="21348" y="388607"/>
                </a:lnTo>
                <a:lnTo>
                  <a:pt x="18300" y="387096"/>
                </a:lnTo>
                <a:lnTo>
                  <a:pt x="15252" y="387096"/>
                </a:lnTo>
                <a:lnTo>
                  <a:pt x="12192" y="385559"/>
                </a:lnTo>
                <a:lnTo>
                  <a:pt x="7632" y="384048"/>
                </a:lnTo>
                <a:lnTo>
                  <a:pt x="3060" y="387096"/>
                </a:lnTo>
                <a:lnTo>
                  <a:pt x="1524" y="391668"/>
                </a:lnTo>
                <a:lnTo>
                  <a:pt x="0" y="397764"/>
                </a:lnTo>
                <a:lnTo>
                  <a:pt x="3060" y="402336"/>
                </a:lnTo>
                <a:lnTo>
                  <a:pt x="7632" y="403860"/>
                </a:lnTo>
                <a:lnTo>
                  <a:pt x="10680" y="405384"/>
                </a:lnTo>
                <a:lnTo>
                  <a:pt x="15252" y="406908"/>
                </a:lnTo>
                <a:lnTo>
                  <a:pt x="18300" y="406908"/>
                </a:lnTo>
                <a:lnTo>
                  <a:pt x="21348" y="408432"/>
                </a:lnTo>
                <a:lnTo>
                  <a:pt x="28968" y="408432"/>
                </a:lnTo>
                <a:lnTo>
                  <a:pt x="33540" y="406908"/>
                </a:lnTo>
                <a:lnTo>
                  <a:pt x="36588" y="406908"/>
                </a:lnTo>
                <a:lnTo>
                  <a:pt x="41160" y="408432"/>
                </a:lnTo>
                <a:lnTo>
                  <a:pt x="51816" y="408432"/>
                </a:lnTo>
                <a:lnTo>
                  <a:pt x="57924" y="406908"/>
                </a:lnTo>
                <a:lnTo>
                  <a:pt x="76200" y="406908"/>
                </a:lnTo>
                <a:lnTo>
                  <a:pt x="77736" y="405384"/>
                </a:lnTo>
                <a:lnTo>
                  <a:pt x="83832" y="405384"/>
                </a:lnTo>
                <a:lnTo>
                  <a:pt x="91452" y="403860"/>
                </a:lnTo>
                <a:lnTo>
                  <a:pt x="99072" y="403860"/>
                </a:lnTo>
                <a:lnTo>
                  <a:pt x="106692" y="402336"/>
                </a:lnTo>
                <a:lnTo>
                  <a:pt x="115836" y="402336"/>
                </a:lnTo>
                <a:lnTo>
                  <a:pt x="124980" y="400812"/>
                </a:lnTo>
                <a:lnTo>
                  <a:pt x="135648" y="400812"/>
                </a:lnTo>
                <a:lnTo>
                  <a:pt x="144792" y="399275"/>
                </a:lnTo>
                <a:lnTo>
                  <a:pt x="167652" y="399275"/>
                </a:lnTo>
                <a:lnTo>
                  <a:pt x="178308" y="397764"/>
                </a:lnTo>
                <a:lnTo>
                  <a:pt x="188988" y="397764"/>
                </a:lnTo>
                <a:lnTo>
                  <a:pt x="199656" y="396227"/>
                </a:lnTo>
                <a:lnTo>
                  <a:pt x="211848" y="394716"/>
                </a:lnTo>
                <a:lnTo>
                  <a:pt x="224040" y="394716"/>
                </a:lnTo>
                <a:lnTo>
                  <a:pt x="236232" y="393192"/>
                </a:lnTo>
                <a:lnTo>
                  <a:pt x="234708" y="393192"/>
                </a:lnTo>
                <a:lnTo>
                  <a:pt x="246900" y="391668"/>
                </a:lnTo>
                <a:lnTo>
                  <a:pt x="260616" y="391668"/>
                </a:lnTo>
                <a:lnTo>
                  <a:pt x="272808" y="390144"/>
                </a:lnTo>
                <a:lnTo>
                  <a:pt x="286524" y="388607"/>
                </a:lnTo>
                <a:lnTo>
                  <a:pt x="300240" y="388607"/>
                </a:lnTo>
                <a:lnTo>
                  <a:pt x="313956" y="387096"/>
                </a:lnTo>
                <a:lnTo>
                  <a:pt x="315480" y="387096"/>
                </a:lnTo>
                <a:lnTo>
                  <a:pt x="329184" y="385559"/>
                </a:lnTo>
                <a:lnTo>
                  <a:pt x="342900" y="385559"/>
                </a:lnTo>
                <a:lnTo>
                  <a:pt x="356628" y="384048"/>
                </a:lnTo>
                <a:lnTo>
                  <a:pt x="370344" y="384048"/>
                </a:lnTo>
                <a:lnTo>
                  <a:pt x="371868" y="382524"/>
                </a:lnTo>
                <a:lnTo>
                  <a:pt x="413016" y="377952"/>
                </a:lnTo>
                <a:lnTo>
                  <a:pt x="426732" y="377952"/>
                </a:lnTo>
                <a:lnTo>
                  <a:pt x="440448" y="376428"/>
                </a:lnTo>
                <a:lnTo>
                  <a:pt x="441972" y="376428"/>
                </a:lnTo>
                <a:lnTo>
                  <a:pt x="455688" y="374891"/>
                </a:lnTo>
                <a:lnTo>
                  <a:pt x="470928" y="373380"/>
                </a:lnTo>
                <a:lnTo>
                  <a:pt x="484644" y="371843"/>
                </a:lnTo>
                <a:lnTo>
                  <a:pt x="486168" y="371843"/>
                </a:lnTo>
                <a:lnTo>
                  <a:pt x="499884" y="368808"/>
                </a:lnTo>
                <a:lnTo>
                  <a:pt x="541032" y="364236"/>
                </a:lnTo>
                <a:lnTo>
                  <a:pt x="556272" y="361175"/>
                </a:lnTo>
                <a:lnTo>
                  <a:pt x="571500" y="359664"/>
                </a:lnTo>
                <a:lnTo>
                  <a:pt x="588276" y="356616"/>
                </a:lnTo>
                <a:lnTo>
                  <a:pt x="586752" y="358127"/>
                </a:lnTo>
                <a:lnTo>
                  <a:pt x="595134" y="356616"/>
                </a:lnTo>
                <a:lnTo>
                  <a:pt x="603516" y="355092"/>
                </a:lnTo>
                <a:lnTo>
                  <a:pt x="620280" y="353568"/>
                </a:lnTo>
                <a:lnTo>
                  <a:pt x="637044" y="350507"/>
                </a:lnTo>
                <a:lnTo>
                  <a:pt x="653808" y="348996"/>
                </a:lnTo>
                <a:lnTo>
                  <a:pt x="655332" y="348996"/>
                </a:lnTo>
                <a:lnTo>
                  <a:pt x="685800" y="342900"/>
                </a:lnTo>
                <a:lnTo>
                  <a:pt x="702576" y="339852"/>
                </a:lnTo>
                <a:lnTo>
                  <a:pt x="719340" y="338328"/>
                </a:lnTo>
                <a:lnTo>
                  <a:pt x="736092" y="335280"/>
                </a:lnTo>
                <a:lnTo>
                  <a:pt x="752868" y="333743"/>
                </a:lnTo>
                <a:lnTo>
                  <a:pt x="771156" y="330708"/>
                </a:lnTo>
                <a:lnTo>
                  <a:pt x="787920" y="327660"/>
                </a:lnTo>
                <a:lnTo>
                  <a:pt x="789444" y="327660"/>
                </a:lnTo>
                <a:lnTo>
                  <a:pt x="804684" y="324612"/>
                </a:lnTo>
                <a:lnTo>
                  <a:pt x="821448" y="321564"/>
                </a:lnTo>
                <a:lnTo>
                  <a:pt x="836688" y="320027"/>
                </a:lnTo>
                <a:lnTo>
                  <a:pt x="850392" y="316992"/>
                </a:lnTo>
                <a:lnTo>
                  <a:pt x="865644" y="315468"/>
                </a:lnTo>
                <a:lnTo>
                  <a:pt x="879360" y="312407"/>
                </a:lnTo>
                <a:lnTo>
                  <a:pt x="880884" y="312407"/>
                </a:lnTo>
                <a:lnTo>
                  <a:pt x="894600" y="309359"/>
                </a:lnTo>
                <a:lnTo>
                  <a:pt x="893076" y="309359"/>
                </a:lnTo>
                <a:lnTo>
                  <a:pt x="917460" y="306324"/>
                </a:lnTo>
                <a:lnTo>
                  <a:pt x="918984" y="306324"/>
                </a:lnTo>
                <a:lnTo>
                  <a:pt x="931176" y="304800"/>
                </a:lnTo>
                <a:lnTo>
                  <a:pt x="943368" y="301752"/>
                </a:lnTo>
                <a:lnTo>
                  <a:pt x="954036" y="300228"/>
                </a:lnTo>
                <a:lnTo>
                  <a:pt x="963180" y="298691"/>
                </a:lnTo>
                <a:lnTo>
                  <a:pt x="963180" y="300228"/>
                </a:lnTo>
                <a:lnTo>
                  <a:pt x="972324" y="298691"/>
                </a:lnTo>
                <a:lnTo>
                  <a:pt x="982992" y="298691"/>
                </a:lnTo>
                <a:lnTo>
                  <a:pt x="982992" y="297180"/>
                </a:lnTo>
                <a:lnTo>
                  <a:pt x="990612" y="297180"/>
                </a:lnTo>
                <a:lnTo>
                  <a:pt x="998232" y="295643"/>
                </a:lnTo>
                <a:lnTo>
                  <a:pt x="1004328" y="294132"/>
                </a:lnTo>
                <a:lnTo>
                  <a:pt x="1008900" y="292608"/>
                </a:lnTo>
                <a:lnTo>
                  <a:pt x="1014984" y="292608"/>
                </a:lnTo>
                <a:lnTo>
                  <a:pt x="1019568" y="291084"/>
                </a:lnTo>
                <a:lnTo>
                  <a:pt x="1021092" y="289560"/>
                </a:lnTo>
                <a:lnTo>
                  <a:pt x="1027188" y="288036"/>
                </a:lnTo>
                <a:lnTo>
                  <a:pt x="1030236" y="283464"/>
                </a:lnTo>
                <a:lnTo>
                  <a:pt x="1030236" y="2773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83051" y="5212080"/>
            <a:ext cx="553212" cy="300990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4181855" y="4963668"/>
            <a:ext cx="143510" cy="36830"/>
          </a:xfrm>
          <a:custGeom>
            <a:avLst/>
            <a:gdLst/>
            <a:ahLst/>
            <a:cxnLst/>
            <a:rect l="l" t="t" r="r" b="b"/>
            <a:pathLst>
              <a:path w="143510" h="36829">
                <a:moveTo>
                  <a:pt x="132588" y="1524"/>
                </a:moveTo>
                <a:lnTo>
                  <a:pt x="99060" y="1524"/>
                </a:lnTo>
                <a:lnTo>
                  <a:pt x="105156" y="0"/>
                </a:lnTo>
                <a:lnTo>
                  <a:pt x="129540" y="0"/>
                </a:lnTo>
                <a:lnTo>
                  <a:pt x="132588" y="1524"/>
                </a:lnTo>
                <a:close/>
              </a:path>
              <a:path w="143510" h="36829">
                <a:moveTo>
                  <a:pt x="18288" y="36576"/>
                </a:moveTo>
                <a:lnTo>
                  <a:pt x="4572" y="36576"/>
                </a:lnTo>
                <a:lnTo>
                  <a:pt x="0" y="32004"/>
                </a:lnTo>
                <a:lnTo>
                  <a:pt x="0" y="21336"/>
                </a:lnTo>
                <a:lnTo>
                  <a:pt x="4572" y="16764"/>
                </a:lnTo>
                <a:lnTo>
                  <a:pt x="9144" y="15240"/>
                </a:lnTo>
                <a:lnTo>
                  <a:pt x="16764" y="15240"/>
                </a:lnTo>
                <a:lnTo>
                  <a:pt x="21336" y="13716"/>
                </a:lnTo>
                <a:lnTo>
                  <a:pt x="22860" y="13716"/>
                </a:lnTo>
                <a:lnTo>
                  <a:pt x="27432" y="12192"/>
                </a:lnTo>
                <a:lnTo>
                  <a:pt x="30480" y="12192"/>
                </a:lnTo>
                <a:lnTo>
                  <a:pt x="33528" y="10668"/>
                </a:lnTo>
                <a:lnTo>
                  <a:pt x="36576" y="10668"/>
                </a:lnTo>
                <a:lnTo>
                  <a:pt x="42672" y="9144"/>
                </a:lnTo>
                <a:lnTo>
                  <a:pt x="48768" y="9144"/>
                </a:lnTo>
                <a:lnTo>
                  <a:pt x="54864" y="7620"/>
                </a:lnTo>
                <a:lnTo>
                  <a:pt x="56388" y="7620"/>
                </a:lnTo>
                <a:lnTo>
                  <a:pt x="74676" y="3048"/>
                </a:lnTo>
                <a:lnTo>
                  <a:pt x="80772" y="3048"/>
                </a:lnTo>
                <a:lnTo>
                  <a:pt x="86868" y="1524"/>
                </a:lnTo>
                <a:lnTo>
                  <a:pt x="134112" y="1524"/>
                </a:lnTo>
                <a:lnTo>
                  <a:pt x="137160" y="4572"/>
                </a:lnTo>
                <a:lnTo>
                  <a:pt x="140208" y="6096"/>
                </a:lnTo>
                <a:lnTo>
                  <a:pt x="141732" y="9144"/>
                </a:lnTo>
                <a:lnTo>
                  <a:pt x="143256" y="13716"/>
                </a:lnTo>
                <a:lnTo>
                  <a:pt x="141732" y="18288"/>
                </a:lnTo>
                <a:lnTo>
                  <a:pt x="140208" y="21336"/>
                </a:lnTo>
                <a:lnTo>
                  <a:pt x="137922" y="22860"/>
                </a:lnTo>
                <a:lnTo>
                  <a:pt x="109728" y="22860"/>
                </a:lnTo>
                <a:lnTo>
                  <a:pt x="108204" y="24384"/>
                </a:lnTo>
                <a:lnTo>
                  <a:pt x="96012" y="24384"/>
                </a:lnTo>
                <a:lnTo>
                  <a:pt x="89916" y="25908"/>
                </a:lnTo>
                <a:lnTo>
                  <a:pt x="83820" y="25908"/>
                </a:lnTo>
                <a:lnTo>
                  <a:pt x="77724" y="27432"/>
                </a:lnTo>
                <a:lnTo>
                  <a:pt x="71628" y="27432"/>
                </a:lnTo>
                <a:lnTo>
                  <a:pt x="65532" y="28956"/>
                </a:lnTo>
                <a:lnTo>
                  <a:pt x="67056" y="28956"/>
                </a:lnTo>
                <a:lnTo>
                  <a:pt x="59436" y="30480"/>
                </a:lnTo>
                <a:lnTo>
                  <a:pt x="53340" y="32004"/>
                </a:lnTo>
                <a:lnTo>
                  <a:pt x="47244" y="32004"/>
                </a:lnTo>
                <a:lnTo>
                  <a:pt x="41148" y="33528"/>
                </a:lnTo>
                <a:lnTo>
                  <a:pt x="36576" y="33528"/>
                </a:lnTo>
                <a:lnTo>
                  <a:pt x="30480" y="35052"/>
                </a:lnTo>
                <a:lnTo>
                  <a:pt x="22860" y="35052"/>
                </a:lnTo>
                <a:lnTo>
                  <a:pt x="18288" y="36576"/>
                </a:lnTo>
                <a:close/>
              </a:path>
              <a:path w="143510" h="36829">
                <a:moveTo>
                  <a:pt x="135636" y="24384"/>
                </a:moveTo>
                <a:lnTo>
                  <a:pt x="131064" y="22860"/>
                </a:lnTo>
                <a:lnTo>
                  <a:pt x="137922" y="22860"/>
                </a:lnTo>
                <a:lnTo>
                  <a:pt x="135636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0623" y="5065776"/>
            <a:ext cx="114300" cy="35560"/>
          </a:xfrm>
          <a:custGeom>
            <a:avLst/>
            <a:gdLst/>
            <a:ahLst/>
            <a:cxnLst/>
            <a:rect l="l" t="t" r="r" b="b"/>
            <a:pathLst>
              <a:path w="114300" h="35560">
                <a:moveTo>
                  <a:pt x="110490" y="4572"/>
                </a:moveTo>
                <a:lnTo>
                  <a:pt x="89916" y="4572"/>
                </a:lnTo>
                <a:lnTo>
                  <a:pt x="97536" y="1524"/>
                </a:lnTo>
                <a:lnTo>
                  <a:pt x="103632" y="0"/>
                </a:lnTo>
                <a:lnTo>
                  <a:pt x="109728" y="1524"/>
                </a:lnTo>
                <a:lnTo>
                  <a:pt x="110490" y="4572"/>
                </a:lnTo>
                <a:close/>
              </a:path>
              <a:path w="114300" h="35560">
                <a:moveTo>
                  <a:pt x="76200" y="32004"/>
                </a:moveTo>
                <a:lnTo>
                  <a:pt x="19812" y="32004"/>
                </a:lnTo>
                <a:lnTo>
                  <a:pt x="16764" y="30480"/>
                </a:lnTo>
                <a:lnTo>
                  <a:pt x="13716" y="30480"/>
                </a:lnTo>
                <a:lnTo>
                  <a:pt x="10668" y="27432"/>
                </a:lnTo>
                <a:lnTo>
                  <a:pt x="9144" y="27432"/>
                </a:lnTo>
                <a:lnTo>
                  <a:pt x="7620" y="25908"/>
                </a:lnTo>
                <a:lnTo>
                  <a:pt x="6096" y="22860"/>
                </a:lnTo>
                <a:lnTo>
                  <a:pt x="4572" y="21336"/>
                </a:lnTo>
                <a:lnTo>
                  <a:pt x="3048" y="18288"/>
                </a:lnTo>
                <a:lnTo>
                  <a:pt x="3048" y="16764"/>
                </a:lnTo>
                <a:lnTo>
                  <a:pt x="0" y="10668"/>
                </a:lnTo>
                <a:lnTo>
                  <a:pt x="1524" y="6096"/>
                </a:lnTo>
                <a:lnTo>
                  <a:pt x="4572" y="4572"/>
                </a:lnTo>
                <a:lnTo>
                  <a:pt x="9144" y="3048"/>
                </a:lnTo>
                <a:lnTo>
                  <a:pt x="13716" y="4572"/>
                </a:lnTo>
                <a:lnTo>
                  <a:pt x="16002" y="9144"/>
                </a:lnTo>
                <a:lnTo>
                  <a:pt x="15240" y="9144"/>
                </a:lnTo>
                <a:lnTo>
                  <a:pt x="16764" y="10668"/>
                </a:lnTo>
                <a:lnTo>
                  <a:pt x="28956" y="10668"/>
                </a:lnTo>
                <a:lnTo>
                  <a:pt x="35052" y="12192"/>
                </a:lnTo>
                <a:lnTo>
                  <a:pt x="114300" y="12192"/>
                </a:lnTo>
                <a:lnTo>
                  <a:pt x="111252" y="18288"/>
                </a:lnTo>
                <a:lnTo>
                  <a:pt x="106680" y="21336"/>
                </a:lnTo>
                <a:lnTo>
                  <a:pt x="99060" y="24384"/>
                </a:lnTo>
                <a:lnTo>
                  <a:pt x="97536" y="24384"/>
                </a:lnTo>
                <a:lnTo>
                  <a:pt x="88392" y="28956"/>
                </a:lnTo>
                <a:lnTo>
                  <a:pt x="86868" y="28956"/>
                </a:lnTo>
                <a:lnTo>
                  <a:pt x="76200" y="32004"/>
                </a:lnTo>
                <a:close/>
              </a:path>
              <a:path w="114300" h="35560">
                <a:moveTo>
                  <a:pt x="114300" y="12192"/>
                </a:moveTo>
                <a:lnTo>
                  <a:pt x="50292" y="12192"/>
                </a:lnTo>
                <a:lnTo>
                  <a:pt x="57912" y="10668"/>
                </a:lnTo>
                <a:lnTo>
                  <a:pt x="59436" y="9144"/>
                </a:lnTo>
                <a:lnTo>
                  <a:pt x="71628" y="7620"/>
                </a:lnTo>
                <a:lnTo>
                  <a:pt x="82296" y="6096"/>
                </a:lnTo>
                <a:lnTo>
                  <a:pt x="80772" y="6096"/>
                </a:lnTo>
                <a:lnTo>
                  <a:pt x="91440" y="3048"/>
                </a:lnTo>
                <a:lnTo>
                  <a:pt x="89916" y="4572"/>
                </a:lnTo>
                <a:lnTo>
                  <a:pt x="110490" y="4572"/>
                </a:lnTo>
                <a:lnTo>
                  <a:pt x="111252" y="7620"/>
                </a:lnTo>
                <a:lnTo>
                  <a:pt x="114300" y="12192"/>
                </a:lnTo>
                <a:close/>
              </a:path>
              <a:path w="114300" h="35560">
                <a:moveTo>
                  <a:pt x="16764" y="10668"/>
                </a:moveTo>
                <a:lnTo>
                  <a:pt x="15240" y="9144"/>
                </a:lnTo>
                <a:lnTo>
                  <a:pt x="16256" y="9652"/>
                </a:lnTo>
                <a:lnTo>
                  <a:pt x="16764" y="10668"/>
                </a:lnTo>
                <a:close/>
              </a:path>
              <a:path w="114300" h="35560">
                <a:moveTo>
                  <a:pt x="16256" y="9652"/>
                </a:moveTo>
                <a:lnTo>
                  <a:pt x="15240" y="9144"/>
                </a:lnTo>
                <a:lnTo>
                  <a:pt x="16002" y="9144"/>
                </a:lnTo>
                <a:lnTo>
                  <a:pt x="16256" y="9652"/>
                </a:lnTo>
                <a:close/>
              </a:path>
              <a:path w="114300" h="35560">
                <a:moveTo>
                  <a:pt x="21336" y="10668"/>
                </a:moveTo>
                <a:lnTo>
                  <a:pt x="18288" y="10668"/>
                </a:lnTo>
                <a:lnTo>
                  <a:pt x="16256" y="9652"/>
                </a:lnTo>
                <a:lnTo>
                  <a:pt x="16002" y="9144"/>
                </a:lnTo>
                <a:lnTo>
                  <a:pt x="16764" y="9144"/>
                </a:lnTo>
                <a:lnTo>
                  <a:pt x="21336" y="10668"/>
                </a:lnTo>
                <a:close/>
              </a:path>
              <a:path w="114300" h="35560">
                <a:moveTo>
                  <a:pt x="18288" y="10668"/>
                </a:moveTo>
                <a:lnTo>
                  <a:pt x="16764" y="10668"/>
                </a:lnTo>
                <a:lnTo>
                  <a:pt x="16256" y="9652"/>
                </a:lnTo>
                <a:lnTo>
                  <a:pt x="18288" y="10668"/>
                </a:lnTo>
                <a:close/>
              </a:path>
              <a:path w="114300" h="35560">
                <a:moveTo>
                  <a:pt x="56388" y="35052"/>
                </a:moveTo>
                <a:lnTo>
                  <a:pt x="30480" y="35052"/>
                </a:lnTo>
                <a:lnTo>
                  <a:pt x="21336" y="32004"/>
                </a:lnTo>
                <a:lnTo>
                  <a:pt x="74676" y="32004"/>
                </a:lnTo>
                <a:lnTo>
                  <a:pt x="62484" y="33528"/>
                </a:lnTo>
                <a:lnTo>
                  <a:pt x="64008" y="33528"/>
                </a:lnTo>
                <a:lnTo>
                  <a:pt x="56388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67428" y="5018532"/>
            <a:ext cx="242570" cy="47625"/>
          </a:xfrm>
          <a:custGeom>
            <a:avLst/>
            <a:gdLst/>
            <a:ahLst/>
            <a:cxnLst/>
            <a:rect l="l" t="t" r="r" b="b"/>
            <a:pathLst>
              <a:path w="242570" h="47625">
                <a:moveTo>
                  <a:pt x="228600" y="22860"/>
                </a:moveTo>
                <a:lnTo>
                  <a:pt x="68580" y="22860"/>
                </a:lnTo>
                <a:lnTo>
                  <a:pt x="77724" y="19812"/>
                </a:lnTo>
                <a:lnTo>
                  <a:pt x="99060" y="16764"/>
                </a:lnTo>
                <a:lnTo>
                  <a:pt x="111252" y="16764"/>
                </a:lnTo>
                <a:lnTo>
                  <a:pt x="123444" y="15240"/>
                </a:lnTo>
                <a:lnTo>
                  <a:pt x="121920" y="15240"/>
                </a:lnTo>
                <a:lnTo>
                  <a:pt x="134112" y="13716"/>
                </a:lnTo>
                <a:lnTo>
                  <a:pt x="144780" y="13716"/>
                </a:lnTo>
                <a:lnTo>
                  <a:pt x="153924" y="12192"/>
                </a:lnTo>
                <a:lnTo>
                  <a:pt x="155448" y="12192"/>
                </a:lnTo>
                <a:lnTo>
                  <a:pt x="169163" y="10668"/>
                </a:lnTo>
                <a:lnTo>
                  <a:pt x="193548" y="7620"/>
                </a:lnTo>
                <a:lnTo>
                  <a:pt x="192024" y="7620"/>
                </a:lnTo>
                <a:lnTo>
                  <a:pt x="213360" y="4572"/>
                </a:lnTo>
                <a:lnTo>
                  <a:pt x="211836" y="4572"/>
                </a:lnTo>
                <a:lnTo>
                  <a:pt x="220980" y="3048"/>
                </a:lnTo>
                <a:lnTo>
                  <a:pt x="228600" y="1524"/>
                </a:lnTo>
                <a:lnTo>
                  <a:pt x="233172" y="0"/>
                </a:lnTo>
                <a:lnTo>
                  <a:pt x="239268" y="1524"/>
                </a:lnTo>
                <a:lnTo>
                  <a:pt x="240792" y="7620"/>
                </a:lnTo>
                <a:lnTo>
                  <a:pt x="242316" y="12192"/>
                </a:lnTo>
                <a:lnTo>
                  <a:pt x="240792" y="18288"/>
                </a:lnTo>
                <a:lnTo>
                  <a:pt x="236220" y="19812"/>
                </a:lnTo>
                <a:lnTo>
                  <a:pt x="228600" y="22860"/>
                </a:lnTo>
                <a:close/>
              </a:path>
              <a:path w="242570" h="47625">
                <a:moveTo>
                  <a:pt x="71628" y="45720"/>
                </a:moveTo>
                <a:lnTo>
                  <a:pt x="21336" y="45720"/>
                </a:lnTo>
                <a:lnTo>
                  <a:pt x="16764" y="44196"/>
                </a:lnTo>
                <a:lnTo>
                  <a:pt x="9144" y="44196"/>
                </a:lnTo>
                <a:lnTo>
                  <a:pt x="4572" y="42672"/>
                </a:lnTo>
                <a:lnTo>
                  <a:pt x="0" y="38100"/>
                </a:lnTo>
                <a:lnTo>
                  <a:pt x="0" y="32004"/>
                </a:lnTo>
                <a:lnTo>
                  <a:pt x="1524" y="25908"/>
                </a:lnTo>
                <a:lnTo>
                  <a:pt x="6096" y="21336"/>
                </a:lnTo>
                <a:lnTo>
                  <a:pt x="18288" y="21336"/>
                </a:lnTo>
                <a:lnTo>
                  <a:pt x="21336" y="22860"/>
                </a:lnTo>
                <a:lnTo>
                  <a:pt x="228600" y="22860"/>
                </a:lnTo>
                <a:lnTo>
                  <a:pt x="227075" y="24384"/>
                </a:lnTo>
                <a:lnTo>
                  <a:pt x="217932" y="27432"/>
                </a:lnTo>
                <a:lnTo>
                  <a:pt x="216408" y="27432"/>
                </a:lnTo>
                <a:lnTo>
                  <a:pt x="207263" y="28956"/>
                </a:lnTo>
                <a:lnTo>
                  <a:pt x="196596" y="32004"/>
                </a:lnTo>
                <a:lnTo>
                  <a:pt x="172212" y="35052"/>
                </a:lnTo>
                <a:lnTo>
                  <a:pt x="156972" y="36576"/>
                </a:lnTo>
                <a:lnTo>
                  <a:pt x="158496" y="36576"/>
                </a:lnTo>
                <a:lnTo>
                  <a:pt x="147828" y="38100"/>
                </a:lnTo>
                <a:lnTo>
                  <a:pt x="135636" y="38100"/>
                </a:lnTo>
                <a:lnTo>
                  <a:pt x="114300" y="41148"/>
                </a:lnTo>
                <a:lnTo>
                  <a:pt x="103632" y="41148"/>
                </a:lnTo>
                <a:lnTo>
                  <a:pt x="92964" y="42672"/>
                </a:lnTo>
                <a:lnTo>
                  <a:pt x="91440" y="42672"/>
                </a:lnTo>
                <a:lnTo>
                  <a:pt x="82296" y="44196"/>
                </a:lnTo>
                <a:lnTo>
                  <a:pt x="71628" y="45720"/>
                </a:lnTo>
                <a:close/>
              </a:path>
              <a:path w="242570" h="47625">
                <a:moveTo>
                  <a:pt x="68580" y="22860"/>
                </a:moveTo>
                <a:lnTo>
                  <a:pt x="59436" y="22860"/>
                </a:lnTo>
                <a:lnTo>
                  <a:pt x="70104" y="21336"/>
                </a:lnTo>
                <a:lnTo>
                  <a:pt x="68580" y="22860"/>
                </a:lnTo>
                <a:close/>
              </a:path>
              <a:path w="242570" h="47625">
                <a:moveTo>
                  <a:pt x="51816" y="47244"/>
                </a:moveTo>
                <a:lnTo>
                  <a:pt x="27432" y="47244"/>
                </a:lnTo>
                <a:lnTo>
                  <a:pt x="22860" y="45720"/>
                </a:lnTo>
                <a:lnTo>
                  <a:pt x="60960" y="45720"/>
                </a:lnTo>
                <a:lnTo>
                  <a:pt x="51816" y="472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942332" y="5073396"/>
            <a:ext cx="506095" cy="58419"/>
          </a:xfrm>
          <a:custGeom>
            <a:avLst/>
            <a:gdLst/>
            <a:ahLst/>
            <a:cxnLst/>
            <a:rect l="l" t="t" r="r" b="b"/>
            <a:pathLst>
              <a:path w="506095" h="58420">
                <a:moveTo>
                  <a:pt x="496823" y="1524"/>
                </a:moveTo>
                <a:lnTo>
                  <a:pt x="477012" y="1524"/>
                </a:lnTo>
                <a:lnTo>
                  <a:pt x="484632" y="0"/>
                </a:lnTo>
                <a:lnTo>
                  <a:pt x="492252" y="0"/>
                </a:lnTo>
                <a:lnTo>
                  <a:pt x="496823" y="1524"/>
                </a:lnTo>
                <a:close/>
              </a:path>
              <a:path w="506095" h="58420">
                <a:moveTo>
                  <a:pt x="452628" y="27432"/>
                </a:moveTo>
                <a:lnTo>
                  <a:pt x="140208" y="27432"/>
                </a:lnTo>
                <a:lnTo>
                  <a:pt x="192024" y="22860"/>
                </a:lnTo>
                <a:lnTo>
                  <a:pt x="211836" y="21336"/>
                </a:lnTo>
                <a:lnTo>
                  <a:pt x="230124" y="21336"/>
                </a:lnTo>
                <a:lnTo>
                  <a:pt x="324612" y="13716"/>
                </a:lnTo>
                <a:lnTo>
                  <a:pt x="373380" y="9144"/>
                </a:lnTo>
                <a:lnTo>
                  <a:pt x="388620" y="9144"/>
                </a:lnTo>
                <a:lnTo>
                  <a:pt x="416052" y="6096"/>
                </a:lnTo>
                <a:lnTo>
                  <a:pt x="414528" y="6096"/>
                </a:lnTo>
                <a:lnTo>
                  <a:pt x="426720" y="4572"/>
                </a:lnTo>
                <a:lnTo>
                  <a:pt x="428244" y="4572"/>
                </a:lnTo>
                <a:lnTo>
                  <a:pt x="438912" y="3048"/>
                </a:lnTo>
                <a:lnTo>
                  <a:pt x="458723" y="3048"/>
                </a:lnTo>
                <a:lnTo>
                  <a:pt x="466344" y="1524"/>
                </a:lnTo>
                <a:lnTo>
                  <a:pt x="501396" y="1524"/>
                </a:lnTo>
                <a:lnTo>
                  <a:pt x="505968" y="7620"/>
                </a:lnTo>
                <a:lnTo>
                  <a:pt x="505968" y="13716"/>
                </a:lnTo>
                <a:lnTo>
                  <a:pt x="504444" y="18288"/>
                </a:lnTo>
                <a:lnTo>
                  <a:pt x="499872" y="22860"/>
                </a:lnTo>
                <a:lnTo>
                  <a:pt x="492252" y="22860"/>
                </a:lnTo>
                <a:lnTo>
                  <a:pt x="486156" y="24384"/>
                </a:lnTo>
                <a:lnTo>
                  <a:pt x="478536" y="24384"/>
                </a:lnTo>
                <a:lnTo>
                  <a:pt x="469392" y="25908"/>
                </a:lnTo>
                <a:lnTo>
                  <a:pt x="461772" y="25908"/>
                </a:lnTo>
                <a:lnTo>
                  <a:pt x="452628" y="27432"/>
                </a:lnTo>
                <a:close/>
              </a:path>
              <a:path w="506095" h="58420">
                <a:moveTo>
                  <a:pt x="460248" y="27432"/>
                </a:moveTo>
                <a:lnTo>
                  <a:pt x="461772" y="25908"/>
                </a:lnTo>
                <a:lnTo>
                  <a:pt x="469392" y="25908"/>
                </a:lnTo>
                <a:lnTo>
                  <a:pt x="460248" y="27432"/>
                </a:lnTo>
                <a:close/>
              </a:path>
              <a:path w="506095" h="58420">
                <a:moveTo>
                  <a:pt x="390144" y="33528"/>
                </a:moveTo>
                <a:lnTo>
                  <a:pt x="22860" y="33528"/>
                </a:lnTo>
                <a:lnTo>
                  <a:pt x="27432" y="32004"/>
                </a:lnTo>
                <a:lnTo>
                  <a:pt x="73152" y="32004"/>
                </a:lnTo>
                <a:lnTo>
                  <a:pt x="85344" y="30480"/>
                </a:lnTo>
                <a:lnTo>
                  <a:pt x="96012" y="30480"/>
                </a:lnTo>
                <a:lnTo>
                  <a:pt x="109728" y="28956"/>
                </a:lnTo>
                <a:lnTo>
                  <a:pt x="124968" y="27432"/>
                </a:lnTo>
                <a:lnTo>
                  <a:pt x="441960" y="27432"/>
                </a:lnTo>
                <a:lnTo>
                  <a:pt x="417575" y="30480"/>
                </a:lnTo>
                <a:lnTo>
                  <a:pt x="390144" y="33528"/>
                </a:lnTo>
                <a:close/>
              </a:path>
              <a:path w="506095" h="58420">
                <a:moveTo>
                  <a:pt x="22352" y="42164"/>
                </a:moveTo>
                <a:lnTo>
                  <a:pt x="18288" y="38100"/>
                </a:lnTo>
                <a:lnTo>
                  <a:pt x="13716" y="35052"/>
                </a:lnTo>
                <a:lnTo>
                  <a:pt x="16764" y="33528"/>
                </a:lnTo>
                <a:lnTo>
                  <a:pt x="376428" y="33528"/>
                </a:lnTo>
                <a:lnTo>
                  <a:pt x="327660" y="38100"/>
                </a:lnTo>
                <a:lnTo>
                  <a:pt x="326136" y="38100"/>
                </a:lnTo>
                <a:lnTo>
                  <a:pt x="307848" y="39624"/>
                </a:lnTo>
                <a:lnTo>
                  <a:pt x="309372" y="39624"/>
                </a:lnTo>
                <a:lnTo>
                  <a:pt x="289560" y="41148"/>
                </a:lnTo>
                <a:lnTo>
                  <a:pt x="24384" y="41148"/>
                </a:lnTo>
                <a:lnTo>
                  <a:pt x="22352" y="42164"/>
                </a:lnTo>
                <a:close/>
              </a:path>
              <a:path w="506095" h="58420">
                <a:moveTo>
                  <a:pt x="5791" y="37795"/>
                </a:moveTo>
                <a:lnTo>
                  <a:pt x="7620" y="35052"/>
                </a:lnTo>
                <a:lnTo>
                  <a:pt x="10668" y="35052"/>
                </a:lnTo>
                <a:lnTo>
                  <a:pt x="9144" y="36576"/>
                </a:lnTo>
                <a:lnTo>
                  <a:pt x="7620" y="36576"/>
                </a:lnTo>
                <a:lnTo>
                  <a:pt x="5791" y="37795"/>
                </a:lnTo>
                <a:close/>
              </a:path>
              <a:path w="506095" h="58420">
                <a:moveTo>
                  <a:pt x="10668" y="56388"/>
                </a:moveTo>
                <a:lnTo>
                  <a:pt x="7620" y="56388"/>
                </a:lnTo>
                <a:lnTo>
                  <a:pt x="5660" y="55734"/>
                </a:lnTo>
                <a:lnTo>
                  <a:pt x="3048" y="51816"/>
                </a:lnTo>
                <a:lnTo>
                  <a:pt x="2032" y="50800"/>
                </a:lnTo>
                <a:lnTo>
                  <a:pt x="1524" y="48768"/>
                </a:lnTo>
                <a:lnTo>
                  <a:pt x="653" y="46155"/>
                </a:lnTo>
                <a:lnTo>
                  <a:pt x="1524" y="42672"/>
                </a:lnTo>
                <a:lnTo>
                  <a:pt x="4572" y="39624"/>
                </a:lnTo>
                <a:lnTo>
                  <a:pt x="5791" y="37795"/>
                </a:lnTo>
                <a:lnTo>
                  <a:pt x="7620" y="36576"/>
                </a:lnTo>
                <a:lnTo>
                  <a:pt x="9144" y="36576"/>
                </a:lnTo>
                <a:lnTo>
                  <a:pt x="10668" y="35052"/>
                </a:lnTo>
                <a:lnTo>
                  <a:pt x="13716" y="35052"/>
                </a:lnTo>
                <a:lnTo>
                  <a:pt x="18288" y="38100"/>
                </a:lnTo>
                <a:lnTo>
                  <a:pt x="22352" y="42164"/>
                </a:lnTo>
                <a:lnTo>
                  <a:pt x="21336" y="42672"/>
                </a:lnTo>
                <a:lnTo>
                  <a:pt x="19812" y="42672"/>
                </a:lnTo>
                <a:lnTo>
                  <a:pt x="23469" y="43891"/>
                </a:lnTo>
                <a:lnTo>
                  <a:pt x="24384" y="45720"/>
                </a:lnTo>
                <a:lnTo>
                  <a:pt x="28956" y="45720"/>
                </a:lnTo>
                <a:lnTo>
                  <a:pt x="30480" y="48768"/>
                </a:lnTo>
                <a:lnTo>
                  <a:pt x="29464" y="51816"/>
                </a:lnTo>
                <a:lnTo>
                  <a:pt x="24384" y="51816"/>
                </a:lnTo>
                <a:lnTo>
                  <a:pt x="18288" y="54864"/>
                </a:lnTo>
                <a:lnTo>
                  <a:pt x="9144" y="54864"/>
                </a:lnTo>
                <a:lnTo>
                  <a:pt x="10668" y="56388"/>
                </a:lnTo>
                <a:close/>
              </a:path>
              <a:path w="506095" h="58420">
                <a:moveTo>
                  <a:pt x="653" y="46155"/>
                </a:moveTo>
                <a:lnTo>
                  <a:pt x="0" y="44196"/>
                </a:lnTo>
                <a:lnTo>
                  <a:pt x="3048" y="39624"/>
                </a:lnTo>
                <a:lnTo>
                  <a:pt x="5791" y="37795"/>
                </a:lnTo>
                <a:lnTo>
                  <a:pt x="4572" y="39624"/>
                </a:lnTo>
                <a:lnTo>
                  <a:pt x="1524" y="42672"/>
                </a:lnTo>
                <a:lnTo>
                  <a:pt x="653" y="46155"/>
                </a:lnTo>
                <a:close/>
              </a:path>
              <a:path w="506095" h="58420">
                <a:moveTo>
                  <a:pt x="28956" y="45720"/>
                </a:moveTo>
                <a:lnTo>
                  <a:pt x="24384" y="45720"/>
                </a:lnTo>
                <a:lnTo>
                  <a:pt x="24384" y="44196"/>
                </a:lnTo>
                <a:lnTo>
                  <a:pt x="22352" y="42164"/>
                </a:lnTo>
                <a:lnTo>
                  <a:pt x="24384" y="41148"/>
                </a:lnTo>
                <a:lnTo>
                  <a:pt x="28956" y="42672"/>
                </a:lnTo>
                <a:lnTo>
                  <a:pt x="28956" y="45720"/>
                </a:lnTo>
                <a:close/>
              </a:path>
              <a:path w="506095" h="58420">
                <a:moveTo>
                  <a:pt x="97536" y="53340"/>
                </a:moveTo>
                <a:lnTo>
                  <a:pt x="28956" y="53340"/>
                </a:lnTo>
                <a:lnTo>
                  <a:pt x="30480" y="48768"/>
                </a:lnTo>
                <a:lnTo>
                  <a:pt x="28956" y="45720"/>
                </a:lnTo>
                <a:lnTo>
                  <a:pt x="28956" y="42672"/>
                </a:lnTo>
                <a:lnTo>
                  <a:pt x="24384" y="41148"/>
                </a:lnTo>
                <a:lnTo>
                  <a:pt x="289560" y="41148"/>
                </a:lnTo>
                <a:lnTo>
                  <a:pt x="249936" y="44196"/>
                </a:lnTo>
                <a:lnTo>
                  <a:pt x="231648" y="44196"/>
                </a:lnTo>
                <a:lnTo>
                  <a:pt x="193548" y="47244"/>
                </a:lnTo>
                <a:lnTo>
                  <a:pt x="158496" y="50292"/>
                </a:lnTo>
                <a:lnTo>
                  <a:pt x="141732" y="50292"/>
                </a:lnTo>
                <a:lnTo>
                  <a:pt x="124968" y="51816"/>
                </a:lnTo>
                <a:lnTo>
                  <a:pt x="111252" y="51816"/>
                </a:lnTo>
                <a:lnTo>
                  <a:pt x="97536" y="53340"/>
                </a:lnTo>
                <a:close/>
              </a:path>
              <a:path w="506095" h="58420">
                <a:moveTo>
                  <a:pt x="23469" y="43891"/>
                </a:moveTo>
                <a:lnTo>
                  <a:pt x="19812" y="42672"/>
                </a:lnTo>
                <a:lnTo>
                  <a:pt x="21336" y="42672"/>
                </a:lnTo>
                <a:lnTo>
                  <a:pt x="22352" y="42164"/>
                </a:lnTo>
                <a:lnTo>
                  <a:pt x="22860" y="42672"/>
                </a:lnTo>
                <a:lnTo>
                  <a:pt x="23469" y="43891"/>
                </a:lnTo>
                <a:close/>
              </a:path>
              <a:path w="506095" h="58420">
                <a:moveTo>
                  <a:pt x="24384" y="44196"/>
                </a:moveTo>
                <a:lnTo>
                  <a:pt x="23469" y="43891"/>
                </a:lnTo>
                <a:lnTo>
                  <a:pt x="22860" y="42672"/>
                </a:lnTo>
                <a:lnTo>
                  <a:pt x="24384" y="44196"/>
                </a:lnTo>
                <a:close/>
              </a:path>
              <a:path w="506095" h="58420">
                <a:moveTo>
                  <a:pt x="24384" y="45720"/>
                </a:moveTo>
                <a:lnTo>
                  <a:pt x="23469" y="43891"/>
                </a:lnTo>
                <a:lnTo>
                  <a:pt x="24384" y="44196"/>
                </a:lnTo>
                <a:lnTo>
                  <a:pt x="24384" y="45720"/>
                </a:lnTo>
                <a:close/>
              </a:path>
              <a:path w="506095" h="58420">
                <a:moveTo>
                  <a:pt x="2032" y="50800"/>
                </a:moveTo>
                <a:lnTo>
                  <a:pt x="0" y="48768"/>
                </a:lnTo>
                <a:lnTo>
                  <a:pt x="653" y="46155"/>
                </a:lnTo>
                <a:lnTo>
                  <a:pt x="1524" y="48768"/>
                </a:lnTo>
                <a:lnTo>
                  <a:pt x="2032" y="50800"/>
                </a:lnTo>
                <a:close/>
              </a:path>
              <a:path w="506095" h="58420">
                <a:moveTo>
                  <a:pt x="5660" y="55734"/>
                </a:moveTo>
                <a:lnTo>
                  <a:pt x="3048" y="54864"/>
                </a:lnTo>
                <a:lnTo>
                  <a:pt x="2032" y="50800"/>
                </a:lnTo>
                <a:lnTo>
                  <a:pt x="3048" y="51816"/>
                </a:lnTo>
                <a:lnTo>
                  <a:pt x="5660" y="55734"/>
                </a:lnTo>
                <a:close/>
              </a:path>
              <a:path w="506095" h="58420">
                <a:moveTo>
                  <a:pt x="13716" y="57912"/>
                </a:moveTo>
                <a:lnTo>
                  <a:pt x="13106" y="57302"/>
                </a:lnTo>
                <a:lnTo>
                  <a:pt x="16764" y="54864"/>
                </a:lnTo>
                <a:lnTo>
                  <a:pt x="18288" y="54864"/>
                </a:lnTo>
                <a:lnTo>
                  <a:pt x="24384" y="51816"/>
                </a:lnTo>
                <a:lnTo>
                  <a:pt x="19812" y="56388"/>
                </a:lnTo>
                <a:lnTo>
                  <a:pt x="15240" y="56388"/>
                </a:lnTo>
                <a:lnTo>
                  <a:pt x="13716" y="57912"/>
                </a:lnTo>
                <a:close/>
              </a:path>
              <a:path w="506095" h="58420">
                <a:moveTo>
                  <a:pt x="25908" y="54864"/>
                </a:moveTo>
                <a:lnTo>
                  <a:pt x="21336" y="54864"/>
                </a:lnTo>
                <a:lnTo>
                  <a:pt x="24384" y="51816"/>
                </a:lnTo>
                <a:lnTo>
                  <a:pt x="29464" y="51816"/>
                </a:lnTo>
                <a:lnTo>
                  <a:pt x="28956" y="53340"/>
                </a:lnTo>
                <a:lnTo>
                  <a:pt x="25908" y="53340"/>
                </a:lnTo>
                <a:lnTo>
                  <a:pt x="25908" y="54864"/>
                </a:lnTo>
                <a:close/>
              </a:path>
              <a:path w="506095" h="58420">
                <a:moveTo>
                  <a:pt x="25908" y="54864"/>
                </a:moveTo>
                <a:lnTo>
                  <a:pt x="25908" y="53340"/>
                </a:lnTo>
                <a:lnTo>
                  <a:pt x="28956" y="53340"/>
                </a:lnTo>
                <a:lnTo>
                  <a:pt x="25908" y="54864"/>
                </a:lnTo>
                <a:close/>
              </a:path>
              <a:path w="506095" h="58420">
                <a:moveTo>
                  <a:pt x="74676" y="54864"/>
                </a:moveTo>
                <a:lnTo>
                  <a:pt x="64008" y="53340"/>
                </a:lnTo>
                <a:lnTo>
                  <a:pt x="85344" y="53340"/>
                </a:lnTo>
                <a:lnTo>
                  <a:pt x="74676" y="54864"/>
                </a:lnTo>
                <a:close/>
              </a:path>
              <a:path w="506095" h="58420">
                <a:moveTo>
                  <a:pt x="13716" y="56388"/>
                </a:moveTo>
                <a:lnTo>
                  <a:pt x="10668" y="56388"/>
                </a:lnTo>
                <a:lnTo>
                  <a:pt x="9144" y="54864"/>
                </a:lnTo>
                <a:lnTo>
                  <a:pt x="13716" y="56388"/>
                </a:lnTo>
                <a:close/>
              </a:path>
              <a:path w="506095" h="58420">
                <a:moveTo>
                  <a:pt x="13106" y="57302"/>
                </a:moveTo>
                <a:lnTo>
                  <a:pt x="12192" y="56388"/>
                </a:lnTo>
                <a:lnTo>
                  <a:pt x="13716" y="56388"/>
                </a:lnTo>
                <a:lnTo>
                  <a:pt x="9144" y="54864"/>
                </a:lnTo>
                <a:lnTo>
                  <a:pt x="16764" y="54864"/>
                </a:lnTo>
                <a:lnTo>
                  <a:pt x="13106" y="57302"/>
                </a:lnTo>
                <a:close/>
              </a:path>
              <a:path w="506095" h="58420">
                <a:moveTo>
                  <a:pt x="12192" y="57912"/>
                </a:moveTo>
                <a:lnTo>
                  <a:pt x="6096" y="56388"/>
                </a:lnTo>
                <a:lnTo>
                  <a:pt x="5660" y="55734"/>
                </a:lnTo>
                <a:lnTo>
                  <a:pt x="7620" y="56388"/>
                </a:lnTo>
                <a:lnTo>
                  <a:pt x="12192" y="56388"/>
                </a:lnTo>
                <a:lnTo>
                  <a:pt x="13106" y="57302"/>
                </a:lnTo>
                <a:lnTo>
                  <a:pt x="12192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972812" y="5216652"/>
            <a:ext cx="431291" cy="212852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5481828" y="5362956"/>
            <a:ext cx="32384" cy="170815"/>
          </a:xfrm>
          <a:custGeom>
            <a:avLst/>
            <a:gdLst/>
            <a:ahLst/>
            <a:cxnLst/>
            <a:rect l="l" t="t" r="r" b="b"/>
            <a:pathLst>
              <a:path w="32385" h="170814">
                <a:moveTo>
                  <a:pt x="30480" y="24384"/>
                </a:moveTo>
                <a:lnTo>
                  <a:pt x="7620" y="24384"/>
                </a:lnTo>
                <a:lnTo>
                  <a:pt x="6096" y="21336"/>
                </a:lnTo>
                <a:lnTo>
                  <a:pt x="0" y="15240"/>
                </a:lnTo>
                <a:lnTo>
                  <a:pt x="0" y="9144"/>
                </a:lnTo>
                <a:lnTo>
                  <a:pt x="1524" y="6096"/>
                </a:lnTo>
                <a:lnTo>
                  <a:pt x="4572" y="3048"/>
                </a:lnTo>
                <a:lnTo>
                  <a:pt x="7620" y="3048"/>
                </a:lnTo>
                <a:lnTo>
                  <a:pt x="9144" y="1524"/>
                </a:lnTo>
                <a:lnTo>
                  <a:pt x="15240" y="0"/>
                </a:lnTo>
                <a:lnTo>
                  <a:pt x="19812" y="1524"/>
                </a:lnTo>
                <a:lnTo>
                  <a:pt x="22860" y="6096"/>
                </a:lnTo>
                <a:lnTo>
                  <a:pt x="24384" y="10668"/>
                </a:lnTo>
                <a:lnTo>
                  <a:pt x="27432" y="13716"/>
                </a:lnTo>
                <a:lnTo>
                  <a:pt x="27432" y="15240"/>
                </a:lnTo>
                <a:lnTo>
                  <a:pt x="28956" y="18288"/>
                </a:lnTo>
                <a:lnTo>
                  <a:pt x="30480" y="22860"/>
                </a:lnTo>
                <a:lnTo>
                  <a:pt x="30480" y="24384"/>
                </a:lnTo>
                <a:close/>
              </a:path>
              <a:path w="32385" h="170814">
                <a:moveTo>
                  <a:pt x="9144" y="33528"/>
                </a:moveTo>
                <a:lnTo>
                  <a:pt x="7620" y="27432"/>
                </a:lnTo>
                <a:lnTo>
                  <a:pt x="7620" y="25908"/>
                </a:lnTo>
                <a:lnTo>
                  <a:pt x="6096" y="22860"/>
                </a:lnTo>
                <a:lnTo>
                  <a:pt x="7620" y="24384"/>
                </a:lnTo>
                <a:lnTo>
                  <a:pt x="30480" y="24384"/>
                </a:lnTo>
                <a:lnTo>
                  <a:pt x="32004" y="28956"/>
                </a:lnTo>
                <a:lnTo>
                  <a:pt x="32004" y="32004"/>
                </a:lnTo>
                <a:lnTo>
                  <a:pt x="9144" y="32004"/>
                </a:lnTo>
                <a:lnTo>
                  <a:pt x="9144" y="33528"/>
                </a:lnTo>
                <a:close/>
              </a:path>
              <a:path w="32385" h="170814">
                <a:moveTo>
                  <a:pt x="28956" y="120396"/>
                </a:moveTo>
                <a:lnTo>
                  <a:pt x="4572" y="120396"/>
                </a:lnTo>
                <a:lnTo>
                  <a:pt x="4572" y="109728"/>
                </a:lnTo>
                <a:lnTo>
                  <a:pt x="6096" y="99060"/>
                </a:lnTo>
                <a:lnTo>
                  <a:pt x="7620" y="91440"/>
                </a:lnTo>
                <a:lnTo>
                  <a:pt x="7620" y="57912"/>
                </a:lnTo>
                <a:lnTo>
                  <a:pt x="9144" y="57912"/>
                </a:lnTo>
                <a:lnTo>
                  <a:pt x="9144" y="32004"/>
                </a:lnTo>
                <a:lnTo>
                  <a:pt x="32004" y="32004"/>
                </a:lnTo>
                <a:lnTo>
                  <a:pt x="32004" y="94488"/>
                </a:lnTo>
                <a:lnTo>
                  <a:pt x="30480" y="100584"/>
                </a:lnTo>
                <a:lnTo>
                  <a:pt x="28956" y="111252"/>
                </a:lnTo>
                <a:lnTo>
                  <a:pt x="28956" y="120396"/>
                </a:lnTo>
                <a:close/>
              </a:path>
              <a:path w="32385" h="170814">
                <a:moveTo>
                  <a:pt x="3048" y="153924"/>
                </a:moveTo>
                <a:lnTo>
                  <a:pt x="3048" y="128016"/>
                </a:lnTo>
                <a:lnTo>
                  <a:pt x="4572" y="118872"/>
                </a:lnTo>
                <a:lnTo>
                  <a:pt x="4572" y="120396"/>
                </a:lnTo>
                <a:lnTo>
                  <a:pt x="28956" y="120396"/>
                </a:lnTo>
                <a:lnTo>
                  <a:pt x="28956" y="121920"/>
                </a:lnTo>
                <a:lnTo>
                  <a:pt x="27432" y="131064"/>
                </a:lnTo>
                <a:lnTo>
                  <a:pt x="27432" y="144780"/>
                </a:lnTo>
                <a:lnTo>
                  <a:pt x="18288" y="144780"/>
                </a:lnTo>
                <a:lnTo>
                  <a:pt x="15240" y="146304"/>
                </a:lnTo>
                <a:lnTo>
                  <a:pt x="12192" y="146304"/>
                </a:lnTo>
                <a:lnTo>
                  <a:pt x="6096" y="147828"/>
                </a:lnTo>
                <a:lnTo>
                  <a:pt x="3048" y="153924"/>
                </a:lnTo>
                <a:close/>
              </a:path>
              <a:path w="32385" h="170814">
                <a:moveTo>
                  <a:pt x="18288" y="169164"/>
                </a:moveTo>
                <a:lnTo>
                  <a:pt x="10668" y="169164"/>
                </a:lnTo>
                <a:lnTo>
                  <a:pt x="6096" y="166116"/>
                </a:lnTo>
                <a:lnTo>
                  <a:pt x="3048" y="153924"/>
                </a:lnTo>
                <a:lnTo>
                  <a:pt x="6096" y="147828"/>
                </a:lnTo>
                <a:lnTo>
                  <a:pt x="12192" y="146304"/>
                </a:lnTo>
                <a:lnTo>
                  <a:pt x="15240" y="146304"/>
                </a:lnTo>
                <a:lnTo>
                  <a:pt x="18288" y="144780"/>
                </a:lnTo>
                <a:lnTo>
                  <a:pt x="22860" y="146304"/>
                </a:lnTo>
                <a:lnTo>
                  <a:pt x="26212" y="149656"/>
                </a:lnTo>
                <a:lnTo>
                  <a:pt x="25908" y="150876"/>
                </a:lnTo>
                <a:lnTo>
                  <a:pt x="25908" y="155448"/>
                </a:lnTo>
                <a:lnTo>
                  <a:pt x="26670" y="158496"/>
                </a:lnTo>
                <a:lnTo>
                  <a:pt x="25908" y="160020"/>
                </a:lnTo>
                <a:lnTo>
                  <a:pt x="25908" y="164592"/>
                </a:lnTo>
                <a:lnTo>
                  <a:pt x="24765" y="166878"/>
                </a:lnTo>
                <a:lnTo>
                  <a:pt x="23164" y="167944"/>
                </a:lnTo>
                <a:lnTo>
                  <a:pt x="18288" y="169164"/>
                </a:lnTo>
                <a:close/>
              </a:path>
              <a:path w="32385" h="170814">
                <a:moveTo>
                  <a:pt x="26212" y="149656"/>
                </a:moveTo>
                <a:lnTo>
                  <a:pt x="22860" y="146304"/>
                </a:lnTo>
                <a:lnTo>
                  <a:pt x="18288" y="144780"/>
                </a:lnTo>
                <a:lnTo>
                  <a:pt x="27432" y="144780"/>
                </a:lnTo>
                <a:lnTo>
                  <a:pt x="26212" y="149656"/>
                </a:lnTo>
                <a:close/>
              </a:path>
              <a:path w="32385" h="170814">
                <a:moveTo>
                  <a:pt x="26670" y="158496"/>
                </a:moveTo>
                <a:lnTo>
                  <a:pt x="25908" y="155448"/>
                </a:lnTo>
                <a:lnTo>
                  <a:pt x="25908" y="150876"/>
                </a:lnTo>
                <a:lnTo>
                  <a:pt x="26212" y="149656"/>
                </a:lnTo>
                <a:lnTo>
                  <a:pt x="27432" y="150876"/>
                </a:lnTo>
                <a:lnTo>
                  <a:pt x="27432" y="156972"/>
                </a:lnTo>
                <a:lnTo>
                  <a:pt x="26670" y="158496"/>
                </a:lnTo>
                <a:close/>
              </a:path>
              <a:path w="32385" h="170814">
                <a:moveTo>
                  <a:pt x="6096" y="166116"/>
                </a:moveTo>
                <a:lnTo>
                  <a:pt x="4572" y="161544"/>
                </a:lnTo>
                <a:lnTo>
                  <a:pt x="3048" y="158496"/>
                </a:lnTo>
                <a:lnTo>
                  <a:pt x="3048" y="153924"/>
                </a:lnTo>
                <a:lnTo>
                  <a:pt x="6096" y="166116"/>
                </a:lnTo>
                <a:close/>
              </a:path>
              <a:path w="32385" h="170814">
                <a:moveTo>
                  <a:pt x="25908" y="164592"/>
                </a:moveTo>
                <a:lnTo>
                  <a:pt x="25908" y="160020"/>
                </a:lnTo>
                <a:lnTo>
                  <a:pt x="26670" y="158496"/>
                </a:lnTo>
                <a:lnTo>
                  <a:pt x="27432" y="161544"/>
                </a:lnTo>
                <a:lnTo>
                  <a:pt x="25908" y="164592"/>
                </a:lnTo>
                <a:close/>
              </a:path>
              <a:path w="32385" h="170814">
                <a:moveTo>
                  <a:pt x="24765" y="166878"/>
                </a:moveTo>
                <a:lnTo>
                  <a:pt x="25908" y="164592"/>
                </a:lnTo>
                <a:lnTo>
                  <a:pt x="25908" y="166116"/>
                </a:lnTo>
                <a:lnTo>
                  <a:pt x="24765" y="166878"/>
                </a:lnTo>
                <a:close/>
              </a:path>
              <a:path w="32385" h="170814">
                <a:moveTo>
                  <a:pt x="12192" y="170688"/>
                </a:moveTo>
                <a:lnTo>
                  <a:pt x="6096" y="166116"/>
                </a:lnTo>
                <a:lnTo>
                  <a:pt x="10668" y="169164"/>
                </a:lnTo>
                <a:lnTo>
                  <a:pt x="18288" y="169164"/>
                </a:lnTo>
                <a:lnTo>
                  <a:pt x="12192" y="170688"/>
                </a:lnTo>
                <a:close/>
              </a:path>
              <a:path w="32385" h="170814">
                <a:moveTo>
                  <a:pt x="23164" y="167944"/>
                </a:moveTo>
                <a:lnTo>
                  <a:pt x="24765" y="166878"/>
                </a:lnTo>
                <a:lnTo>
                  <a:pt x="24384" y="167640"/>
                </a:lnTo>
                <a:lnTo>
                  <a:pt x="23164" y="167944"/>
                </a:lnTo>
                <a:close/>
              </a:path>
              <a:path w="32385" h="170814">
                <a:moveTo>
                  <a:pt x="21336" y="169164"/>
                </a:moveTo>
                <a:lnTo>
                  <a:pt x="18288" y="169164"/>
                </a:lnTo>
                <a:lnTo>
                  <a:pt x="23164" y="167944"/>
                </a:lnTo>
                <a:lnTo>
                  <a:pt x="21336" y="1691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524500" y="4735067"/>
            <a:ext cx="440435" cy="403859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6152388" y="4570476"/>
            <a:ext cx="1670685" cy="783590"/>
            <a:chOff x="6152388" y="4570476"/>
            <a:chExt cx="1670685" cy="783590"/>
          </a:xfrm>
        </p:grpSpPr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52388" y="4570476"/>
              <a:ext cx="1670304" cy="78333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606283" y="4690871"/>
              <a:ext cx="47625" cy="170815"/>
            </a:xfrm>
            <a:custGeom>
              <a:avLst/>
              <a:gdLst/>
              <a:ahLst/>
              <a:cxnLst/>
              <a:rect l="l" t="t" r="r" b="b"/>
              <a:pathLst>
                <a:path w="47625" h="170814">
                  <a:moveTo>
                    <a:pt x="4572" y="18288"/>
                  </a:moveTo>
                  <a:lnTo>
                    <a:pt x="4572" y="9144"/>
                  </a:lnTo>
                  <a:lnTo>
                    <a:pt x="6096" y="7620"/>
                  </a:lnTo>
                  <a:lnTo>
                    <a:pt x="7620" y="4572"/>
                  </a:lnTo>
                  <a:lnTo>
                    <a:pt x="10668" y="1524"/>
                  </a:lnTo>
                  <a:lnTo>
                    <a:pt x="13716" y="0"/>
                  </a:lnTo>
                  <a:lnTo>
                    <a:pt x="22860" y="0"/>
                  </a:lnTo>
                  <a:lnTo>
                    <a:pt x="30480" y="7620"/>
                  </a:lnTo>
                  <a:lnTo>
                    <a:pt x="32004" y="10668"/>
                  </a:lnTo>
                  <a:lnTo>
                    <a:pt x="32004" y="12192"/>
                  </a:lnTo>
                  <a:lnTo>
                    <a:pt x="6096" y="12192"/>
                  </a:lnTo>
                  <a:lnTo>
                    <a:pt x="4572" y="18288"/>
                  </a:lnTo>
                  <a:close/>
                </a:path>
                <a:path w="47625" h="170814">
                  <a:moveTo>
                    <a:pt x="33528" y="18288"/>
                  </a:moveTo>
                  <a:lnTo>
                    <a:pt x="4572" y="18288"/>
                  </a:lnTo>
                  <a:lnTo>
                    <a:pt x="5715" y="13716"/>
                  </a:lnTo>
                  <a:lnTo>
                    <a:pt x="6096" y="13716"/>
                  </a:lnTo>
                  <a:lnTo>
                    <a:pt x="6096" y="12192"/>
                  </a:lnTo>
                  <a:lnTo>
                    <a:pt x="32004" y="12192"/>
                  </a:lnTo>
                  <a:lnTo>
                    <a:pt x="33528" y="15240"/>
                  </a:lnTo>
                  <a:lnTo>
                    <a:pt x="33528" y="18288"/>
                  </a:lnTo>
                  <a:close/>
                </a:path>
                <a:path w="47625" h="170814">
                  <a:moveTo>
                    <a:pt x="9144" y="30480"/>
                  </a:moveTo>
                  <a:lnTo>
                    <a:pt x="7620" y="30480"/>
                  </a:lnTo>
                  <a:lnTo>
                    <a:pt x="4572" y="28956"/>
                  </a:lnTo>
                  <a:lnTo>
                    <a:pt x="1524" y="25908"/>
                  </a:lnTo>
                  <a:lnTo>
                    <a:pt x="0" y="21336"/>
                  </a:lnTo>
                  <a:lnTo>
                    <a:pt x="3048" y="18288"/>
                  </a:lnTo>
                  <a:lnTo>
                    <a:pt x="4572" y="15240"/>
                  </a:lnTo>
                  <a:lnTo>
                    <a:pt x="4572" y="18288"/>
                  </a:lnTo>
                  <a:lnTo>
                    <a:pt x="33528" y="18288"/>
                  </a:lnTo>
                  <a:lnTo>
                    <a:pt x="33528" y="19812"/>
                  </a:lnTo>
                  <a:lnTo>
                    <a:pt x="7620" y="19812"/>
                  </a:lnTo>
                  <a:lnTo>
                    <a:pt x="9144" y="21336"/>
                  </a:lnTo>
                  <a:lnTo>
                    <a:pt x="9144" y="30480"/>
                  </a:lnTo>
                  <a:close/>
                </a:path>
                <a:path w="47625" h="170814">
                  <a:moveTo>
                    <a:pt x="9144" y="21336"/>
                  </a:moveTo>
                  <a:lnTo>
                    <a:pt x="7620" y="19812"/>
                  </a:lnTo>
                  <a:lnTo>
                    <a:pt x="9144" y="19812"/>
                  </a:lnTo>
                  <a:lnTo>
                    <a:pt x="9144" y="21336"/>
                  </a:lnTo>
                  <a:close/>
                </a:path>
                <a:path w="47625" h="170814">
                  <a:moveTo>
                    <a:pt x="15675" y="23948"/>
                  </a:moveTo>
                  <a:lnTo>
                    <a:pt x="9144" y="21336"/>
                  </a:lnTo>
                  <a:lnTo>
                    <a:pt x="9144" y="19812"/>
                  </a:lnTo>
                  <a:lnTo>
                    <a:pt x="33528" y="19812"/>
                  </a:lnTo>
                  <a:lnTo>
                    <a:pt x="33528" y="21336"/>
                  </a:lnTo>
                  <a:lnTo>
                    <a:pt x="18288" y="21336"/>
                  </a:lnTo>
                  <a:lnTo>
                    <a:pt x="15675" y="23948"/>
                  </a:lnTo>
                  <a:close/>
                </a:path>
                <a:path w="47625" h="170814">
                  <a:moveTo>
                    <a:pt x="45720" y="144780"/>
                  </a:moveTo>
                  <a:lnTo>
                    <a:pt x="22860" y="144780"/>
                  </a:lnTo>
                  <a:lnTo>
                    <a:pt x="22860" y="131064"/>
                  </a:lnTo>
                  <a:lnTo>
                    <a:pt x="19812" y="115824"/>
                  </a:lnTo>
                  <a:lnTo>
                    <a:pt x="21336" y="115824"/>
                  </a:lnTo>
                  <a:lnTo>
                    <a:pt x="19812" y="109728"/>
                  </a:lnTo>
                  <a:lnTo>
                    <a:pt x="16764" y="94488"/>
                  </a:lnTo>
                  <a:lnTo>
                    <a:pt x="16764" y="88392"/>
                  </a:lnTo>
                  <a:lnTo>
                    <a:pt x="13716" y="76200"/>
                  </a:lnTo>
                  <a:lnTo>
                    <a:pt x="12192" y="68580"/>
                  </a:lnTo>
                  <a:lnTo>
                    <a:pt x="12192" y="60960"/>
                  </a:lnTo>
                  <a:lnTo>
                    <a:pt x="10668" y="54864"/>
                  </a:lnTo>
                  <a:lnTo>
                    <a:pt x="10668" y="48768"/>
                  </a:lnTo>
                  <a:lnTo>
                    <a:pt x="9144" y="42672"/>
                  </a:lnTo>
                  <a:lnTo>
                    <a:pt x="9144" y="21336"/>
                  </a:lnTo>
                  <a:lnTo>
                    <a:pt x="10668" y="22860"/>
                  </a:lnTo>
                  <a:lnTo>
                    <a:pt x="12954" y="22860"/>
                  </a:lnTo>
                  <a:lnTo>
                    <a:pt x="15675" y="23948"/>
                  </a:lnTo>
                  <a:lnTo>
                    <a:pt x="15240" y="24384"/>
                  </a:lnTo>
                  <a:lnTo>
                    <a:pt x="16764" y="24384"/>
                  </a:lnTo>
                  <a:lnTo>
                    <a:pt x="15240" y="27432"/>
                  </a:lnTo>
                  <a:lnTo>
                    <a:pt x="12192" y="30480"/>
                  </a:lnTo>
                  <a:lnTo>
                    <a:pt x="35052" y="30480"/>
                  </a:lnTo>
                  <a:lnTo>
                    <a:pt x="35052" y="47244"/>
                  </a:lnTo>
                  <a:lnTo>
                    <a:pt x="35433" y="47244"/>
                  </a:lnTo>
                  <a:lnTo>
                    <a:pt x="36576" y="51816"/>
                  </a:lnTo>
                  <a:lnTo>
                    <a:pt x="36576" y="57912"/>
                  </a:lnTo>
                  <a:lnTo>
                    <a:pt x="38100" y="64008"/>
                  </a:lnTo>
                  <a:lnTo>
                    <a:pt x="39624" y="71628"/>
                  </a:lnTo>
                  <a:lnTo>
                    <a:pt x="41148" y="77724"/>
                  </a:lnTo>
                  <a:lnTo>
                    <a:pt x="39624" y="77724"/>
                  </a:lnTo>
                  <a:lnTo>
                    <a:pt x="42672" y="89916"/>
                  </a:lnTo>
                  <a:lnTo>
                    <a:pt x="42672" y="91440"/>
                  </a:lnTo>
                  <a:lnTo>
                    <a:pt x="43891" y="97536"/>
                  </a:lnTo>
                  <a:lnTo>
                    <a:pt x="42672" y="97536"/>
                  </a:lnTo>
                  <a:lnTo>
                    <a:pt x="44196" y="105156"/>
                  </a:lnTo>
                  <a:lnTo>
                    <a:pt x="45720" y="111252"/>
                  </a:lnTo>
                  <a:lnTo>
                    <a:pt x="47244" y="120396"/>
                  </a:lnTo>
                  <a:lnTo>
                    <a:pt x="47244" y="140208"/>
                  </a:lnTo>
                  <a:lnTo>
                    <a:pt x="45720" y="144780"/>
                  </a:lnTo>
                  <a:close/>
                </a:path>
                <a:path w="47625" h="170814">
                  <a:moveTo>
                    <a:pt x="12954" y="22860"/>
                  </a:moveTo>
                  <a:lnTo>
                    <a:pt x="10668" y="22860"/>
                  </a:lnTo>
                  <a:lnTo>
                    <a:pt x="9144" y="21336"/>
                  </a:lnTo>
                  <a:lnTo>
                    <a:pt x="12954" y="22860"/>
                  </a:lnTo>
                  <a:close/>
                </a:path>
                <a:path w="47625" h="170814">
                  <a:moveTo>
                    <a:pt x="16764" y="24384"/>
                  </a:moveTo>
                  <a:lnTo>
                    <a:pt x="15675" y="23948"/>
                  </a:lnTo>
                  <a:lnTo>
                    <a:pt x="18288" y="21336"/>
                  </a:lnTo>
                  <a:lnTo>
                    <a:pt x="18288" y="22860"/>
                  </a:lnTo>
                  <a:lnTo>
                    <a:pt x="16764" y="24384"/>
                  </a:lnTo>
                  <a:close/>
                </a:path>
                <a:path w="47625" h="170814">
                  <a:moveTo>
                    <a:pt x="35052" y="30480"/>
                  </a:moveTo>
                  <a:lnTo>
                    <a:pt x="12192" y="30480"/>
                  </a:lnTo>
                  <a:lnTo>
                    <a:pt x="15240" y="27432"/>
                  </a:lnTo>
                  <a:lnTo>
                    <a:pt x="16764" y="24384"/>
                  </a:lnTo>
                  <a:lnTo>
                    <a:pt x="18288" y="22860"/>
                  </a:lnTo>
                  <a:lnTo>
                    <a:pt x="18288" y="21336"/>
                  </a:lnTo>
                  <a:lnTo>
                    <a:pt x="33528" y="21336"/>
                  </a:lnTo>
                  <a:lnTo>
                    <a:pt x="35052" y="22860"/>
                  </a:lnTo>
                  <a:lnTo>
                    <a:pt x="35052" y="30480"/>
                  </a:lnTo>
                  <a:close/>
                </a:path>
                <a:path w="47625" h="170814">
                  <a:moveTo>
                    <a:pt x="16764" y="24384"/>
                  </a:moveTo>
                  <a:lnTo>
                    <a:pt x="15240" y="24384"/>
                  </a:lnTo>
                  <a:lnTo>
                    <a:pt x="15675" y="23948"/>
                  </a:lnTo>
                  <a:lnTo>
                    <a:pt x="16764" y="24384"/>
                  </a:lnTo>
                  <a:close/>
                </a:path>
                <a:path w="47625" h="170814">
                  <a:moveTo>
                    <a:pt x="35433" y="47244"/>
                  </a:moveTo>
                  <a:lnTo>
                    <a:pt x="35052" y="47244"/>
                  </a:lnTo>
                  <a:lnTo>
                    <a:pt x="35052" y="45720"/>
                  </a:lnTo>
                  <a:lnTo>
                    <a:pt x="35433" y="47244"/>
                  </a:lnTo>
                  <a:close/>
                </a:path>
                <a:path w="47625" h="170814">
                  <a:moveTo>
                    <a:pt x="44196" y="99060"/>
                  </a:moveTo>
                  <a:lnTo>
                    <a:pt x="42672" y="97536"/>
                  </a:lnTo>
                  <a:lnTo>
                    <a:pt x="43891" y="97536"/>
                  </a:lnTo>
                  <a:lnTo>
                    <a:pt x="44196" y="99060"/>
                  </a:lnTo>
                  <a:close/>
                </a:path>
                <a:path w="47625" h="170814">
                  <a:moveTo>
                    <a:pt x="32004" y="170688"/>
                  </a:moveTo>
                  <a:lnTo>
                    <a:pt x="22860" y="167640"/>
                  </a:lnTo>
                  <a:lnTo>
                    <a:pt x="19812" y="163068"/>
                  </a:lnTo>
                  <a:lnTo>
                    <a:pt x="21336" y="156972"/>
                  </a:lnTo>
                  <a:lnTo>
                    <a:pt x="21336" y="147828"/>
                  </a:lnTo>
                  <a:lnTo>
                    <a:pt x="22860" y="143256"/>
                  </a:lnTo>
                  <a:lnTo>
                    <a:pt x="22860" y="144780"/>
                  </a:lnTo>
                  <a:lnTo>
                    <a:pt x="45720" y="144780"/>
                  </a:lnTo>
                  <a:lnTo>
                    <a:pt x="45720" y="146304"/>
                  </a:lnTo>
                  <a:lnTo>
                    <a:pt x="44196" y="152400"/>
                  </a:lnTo>
                  <a:lnTo>
                    <a:pt x="44196" y="153924"/>
                  </a:lnTo>
                  <a:lnTo>
                    <a:pt x="42672" y="158496"/>
                  </a:lnTo>
                  <a:lnTo>
                    <a:pt x="41148" y="160020"/>
                  </a:lnTo>
                  <a:lnTo>
                    <a:pt x="39624" y="163068"/>
                  </a:lnTo>
                  <a:lnTo>
                    <a:pt x="38100" y="167640"/>
                  </a:lnTo>
                  <a:lnTo>
                    <a:pt x="32004" y="1706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/>
          <p:nvPr/>
        </p:nvSpPr>
        <p:spPr>
          <a:xfrm>
            <a:off x="7921752" y="4622292"/>
            <a:ext cx="208915" cy="670560"/>
          </a:xfrm>
          <a:custGeom>
            <a:avLst/>
            <a:gdLst/>
            <a:ahLst/>
            <a:cxnLst/>
            <a:rect l="l" t="t" r="r" b="b"/>
            <a:pathLst>
              <a:path w="208915" h="670560">
                <a:moveTo>
                  <a:pt x="45719" y="1524"/>
                </a:moveTo>
                <a:lnTo>
                  <a:pt x="30480" y="1524"/>
                </a:lnTo>
                <a:lnTo>
                  <a:pt x="33528" y="0"/>
                </a:lnTo>
                <a:lnTo>
                  <a:pt x="42671" y="0"/>
                </a:lnTo>
                <a:lnTo>
                  <a:pt x="45719" y="1524"/>
                </a:lnTo>
                <a:close/>
              </a:path>
              <a:path w="208915" h="670560">
                <a:moveTo>
                  <a:pt x="27432" y="25908"/>
                </a:moveTo>
                <a:lnTo>
                  <a:pt x="7619" y="25908"/>
                </a:lnTo>
                <a:lnTo>
                  <a:pt x="9144" y="22859"/>
                </a:lnTo>
                <a:lnTo>
                  <a:pt x="9144" y="21335"/>
                </a:lnTo>
                <a:lnTo>
                  <a:pt x="10667" y="19811"/>
                </a:lnTo>
                <a:lnTo>
                  <a:pt x="13716" y="13716"/>
                </a:lnTo>
                <a:lnTo>
                  <a:pt x="16764" y="10667"/>
                </a:lnTo>
                <a:lnTo>
                  <a:pt x="15240" y="10667"/>
                </a:lnTo>
                <a:lnTo>
                  <a:pt x="18287" y="7619"/>
                </a:lnTo>
                <a:lnTo>
                  <a:pt x="21335" y="6096"/>
                </a:lnTo>
                <a:lnTo>
                  <a:pt x="21335" y="4572"/>
                </a:lnTo>
                <a:lnTo>
                  <a:pt x="27432" y="1524"/>
                </a:lnTo>
                <a:lnTo>
                  <a:pt x="28955" y="1524"/>
                </a:lnTo>
                <a:lnTo>
                  <a:pt x="27432" y="3048"/>
                </a:lnTo>
                <a:lnTo>
                  <a:pt x="51816" y="3048"/>
                </a:lnTo>
                <a:lnTo>
                  <a:pt x="53340" y="4572"/>
                </a:lnTo>
                <a:lnTo>
                  <a:pt x="56387" y="6096"/>
                </a:lnTo>
                <a:lnTo>
                  <a:pt x="60960" y="9143"/>
                </a:lnTo>
                <a:lnTo>
                  <a:pt x="65532" y="13716"/>
                </a:lnTo>
                <a:lnTo>
                  <a:pt x="64008" y="13716"/>
                </a:lnTo>
                <a:lnTo>
                  <a:pt x="68580" y="16764"/>
                </a:lnTo>
                <a:lnTo>
                  <a:pt x="71627" y="19811"/>
                </a:lnTo>
                <a:lnTo>
                  <a:pt x="33528" y="19811"/>
                </a:lnTo>
                <a:lnTo>
                  <a:pt x="36576" y="21335"/>
                </a:lnTo>
                <a:lnTo>
                  <a:pt x="32003" y="21335"/>
                </a:lnTo>
                <a:lnTo>
                  <a:pt x="30480" y="22859"/>
                </a:lnTo>
                <a:lnTo>
                  <a:pt x="31241" y="22859"/>
                </a:lnTo>
                <a:lnTo>
                  <a:pt x="30480" y="24383"/>
                </a:lnTo>
                <a:lnTo>
                  <a:pt x="28955" y="24383"/>
                </a:lnTo>
                <a:lnTo>
                  <a:pt x="27432" y="25908"/>
                </a:lnTo>
                <a:close/>
              </a:path>
              <a:path w="208915" h="670560">
                <a:moveTo>
                  <a:pt x="51816" y="3048"/>
                </a:moveTo>
                <a:lnTo>
                  <a:pt x="27432" y="3048"/>
                </a:lnTo>
                <a:lnTo>
                  <a:pt x="28955" y="1524"/>
                </a:lnTo>
                <a:lnTo>
                  <a:pt x="48767" y="1524"/>
                </a:lnTo>
                <a:lnTo>
                  <a:pt x="51816" y="3048"/>
                </a:lnTo>
                <a:close/>
              </a:path>
              <a:path w="208915" h="670560">
                <a:moveTo>
                  <a:pt x="38100" y="21335"/>
                </a:moveTo>
                <a:lnTo>
                  <a:pt x="36576" y="21335"/>
                </a:lnTo>
                <a:lnTo>
                  <a:pt x="33528" y="19811"/>
                </a:lnTo>
                <a:lnTo>
                  <a:pt x="38100" y="21335"/>
                </a:lnTo>
                <a:close/>
              </a:path>
              <a:path w="208915" h="670560">
                <a:moveTo>
                  <a:pt x="41148" y="22859"/>
                </a:moveTo>
                <a:lnTo>
                  <a:pt x="38100" y="21335"/>
                </a:lnTo>
                <a:lnTo>
                  <a:pt x="33528" y="19811"/>
                </a:lnTo>
                <a:lnTo>
                  <a:pt x="71627" y="19811"/>
                </a:lnTo>
                <a:lnTo>
                  <a:pt x="73151" y="21335"/>
                </a:lnTo>
                <a:lnTo>
                  <a:pt x="39624" y="21335"/>
                </a:lnTo>
                <a:lnTo>
                  <a:pt x="41148" y="22859"/>
                </a:lnTo>
                <a:close/>
              </a:path>
              <a:path w="208915" h="670560">
                <a:moveTo>
                  <a:pt x="30480" y="22859"/>
                </a:moveTo>
                <a:lnTo>
                  <a:pt x="32003" y="21335"/>
                </a:lnTo>
                <a:lnTo>
                  <a:pt x="31495" y="22352"/>
                </a:lnTo>
                <a:lnTo>
                  <a:pt x="30480" y="22859"/>
                </a:lnTo>
                <a:close/>
              </a:path>
              <a:path w="208915" h="670560">
                <a:moveTo>
                  <a:pt x="32003" y="22098"/>
                </a:moveTo>
                <a:lnTo>
                  <a:pt x="32003" y="21335"/>
                </a:lnTo>
                <a:lnTo>
                  <a:pt x="33528" y="21335"/>
                </a:lnTo>
                <a:lnTo>
                  <a:pt x="32003" y="22098"/>
                </a:lnTo>
                <a:close/>
              </a:path>
              <a:path w="208915" h="670560">
                <a:moveTo>
                  <a:pt x="32003" y="22859"/>
                </a:moveTo>
                <a:lnTo>
                  <a:pt x="32003" y="22098"/>
                </a:lnTo>
                <a:lnTo>
                  <a:pt x="33528" y="21335"/>
                </a:lnTo>
                <a:lnTo>
                  <a:pt x="32003" y="22859"/>
                </a:lnTo>
                <a:close/>
              </a:path>
              <a:path w="208915" h="670560">
                <a:moveTo>
                  <a:pt x="32003" y="22859"/>
                </a:moveTo>
                <a:lnTo>
                  <a:pt x="33528" y="21335"/>
                </a:lnTo>
                <a:lnTo>
                  <a:pt x="35051" y="21335"/>
                </a:lnTo>
                <a:lnTo>
                  <a:pt x="32003" y="22859"/>
                </a:lnTo>
                <a:close/>
              </a:path>
              <a:path w="208915" h="670560">
                <a:moveTo>
                  <a:pt x="77724" y="27432"/>
                </a:moveTo>
                <a:lnTo>
                  <a:pt x="47244" y="27432"/>
                </a:lnTo>
                <a:lnTo>
                  <a:pt x="44196" y="24383"/>
                </a:lnTo>
                <a:lnTo>
                  <a:pt x="41148" y="22859"/>
                </a:lnTo>
                <a:lnTo>
                  <a:pt x="42671" y="22859"/>
                </a:lnTo>
                <a:lnTo>
                  <a:pt x="39624" y="21335"/>
                </a:lnTo>
                <a:lnTo>
                  <a:pt x="73151" y="21335"/>
                </a:lnTo>
                <a:lnTo>
                  <a:pt x="77724" y="27432"/>
                </a:lnTo>
                <a:close/>
              </a:path>
              <a:path w="208915" h="670560">
                <a:moveTo>
                  <a:pt x="32003" y="22859"/>
                </a:moveTo>
                <a:lnTo>
                  <a:pt x="31241" y="22859"/>
                </a:lnTo>
                <a:lnTo>
                  <a:pt x="31495" y="22352"/>
                </a:lnTo>
                <a:lnTo>
                  <a:pt x="32003" y="22098"/>
                </a:lnTo>
                <a:lnTo>
                  <a:pt x="32003" y="22859"/>
                </a:lnTo>
                <a:close/>
              </a:path>
              <a:path w="208915" h="670560">
                <a:moveTo>
                  <a:pt x="31241" y="22859"/>
                </a:moveTo>
                <a:lnTo>
                  <a:pt x="30480" y="22859"/>
                </a:lnTo>
                <a:lnTo>
                  <a:pt x="31495" y="22352"/>
                </a:lnTo>
                <a:lnTo>
                  <a:pt x="31241" y="22859"/>
                </a:lnTo>
                <a:close/>
              </a:path>
              <a:path w="208915" h="670560">
                <a:moveTo>
                  <a:pt x="7619" y="57911"/>
                </a:moveTo>
                <a:lnTo>
                  <a:pt x="4571" y="56388"/>
                </a:lnTo>
                <a:lnTo>
                  <a:pt x="1524" y="56388"/>
                </a:lnTo>
                <a:lnTo>
                  <a:pt x="0" y="53340"/>
                </a:lnTo>
                <a:lnTo>
                  <a:pt x="1524" y="50291"/>
                </a:lnTo>
                <a:lnTo>
                  <a:pt x="1524" y="45719"/>
                </a:lnTo>
                <a:lnTo>
                  <a:pt x="3048" y="42672"/>
                </a:lnTo>
                <a:lnTo>
                  <a:pt x="3048" y="39624"/>
                </a:lnTo>
                <a:lnTo>
                  <a:pt x="4571" y="35051"/>
                </a:lnTo>
                <a:lnTo>
                  <a:pt x="9144" y="25908"/>
                </a:lnTo>
                <a:lnTo>
                  <a:pt x="28955" y="25908"/>
                </a:lnTo>
                <a:lnTo>
                  <a:pt x="25908" y="27432"/>
                </a:lnTo>
                <a:lnTo>
                  <a:pt x="24383" y="28956"/>
                </a:lnTo>
                <a:lnTo>
                  <a:pt x="18287" y="32004"/>
                </a:lnTo>
                <a:lnTo>
                  <a:pt x="15240" y="35051"/>
                </a:lnTo>
                <a:lnTo>
                  <a:pt x="16002" y="35051"/>
                </a:lnTo>
                <a:lnTo>
                  <a:pt x="15240" y="36575"/>
                </a:lnTo>
                <a:lnTo>
                  <a:pt x="15240" y="39624"/>
                </a:lnTo>
                <a:lnTo>
                  <a:pt x="13716" y="42672"/>
                </a:lnTo>
                <a:lnTo>
                  <a:pt x="13716" y="45719"/>
                </a:lnTo>
                <a:lnTo>
                  <a:pt x="12192" y="48767"/>
                </a:lnTo>
                <a:lnTo>
                  <a:pt x="10667" y="53340"/>
                </a:lnTo>
                <a:lnTo>
                  <a:pt x="9144" y="56388"/>
                </a:lnTo>
                <a:lnTo>
                  <a:pt x="7619" y="57911"/>
                </a:lnTo>
                <a:close/>
              </a:path>
              <a:path w="208915" h="670560">
                <a:moveTo>
                  <a:pt x="104394" y="70104"/>
                </a:moveTo>
                <a:lnTo>
                  <a:pt x="79248" y="70104"/>
                </a:lnTo>
                <a:lnTo>
                  <a:pt x="73151" y="60959"/>
                </a:lnTo>
                <a:lnTo>
                  <a:pt x="74676" y="60959"/>
                </a:lnTo>
                <a:lnTo>
                  <a:pt x="68580" y="54864"/>
                </a:lnTo>
                <a:lnTo>
                  <a:pt x="64008" y="47243"/>
                </a:lnTo>
                <a:lnTo>
                  <a:pt x="59435" y="41148"/>
                </a:lnTo>
                <a:lnTo>
                  <a:pt x="60960" y="41148"/>
                </a:lnTo>
                <a:lnTo>
                  <a:pt x="45719" y="25908"/>
                </a:lnTo>
                <a:lnTo>
                  <a:pt x="47244" y="27432"/>
                </a:lnTo>
                <a:lnTo>
                  <a:pt x="79248" y="27432"/>
                </a:lnTo>
                <a:lnTo>
                  <a:pt x="83819" y="33527"/>
                </a:lnTo>
                <a:lnTo>
                  <a:pt x="83819" y="35051"/>
                </a:lnTo>
                <a:lnTo>
                  <a:pt x="88392" y="41148"/>
                </a:lnTo>
                <a:lnTo>
                  <a:pt x="92964" y="48767"/>
                </a:lnTo>
                <a:lnTo>
                  <a:pt x="99060" y="57911"/>
                </a:lnTo>
                <a:lnTo>
                  <a:pt x="103632" y="67056"/>
                </a:lnTo>
                <a:lnTo>
                  <a:pt x="103632" y="68580"/>
                </a:lnTo>
                <a:lnTo>
                  <a:pt x="104394" y="70104"/>
                </a:lnTo>
                <a:close/>
              </a:path>
              <a:path w="208915" h="670560">
                <a:moveTo>
                  <a:pt x="16763" y="33528"/>
                </a:moveTo>
                <a:close/>
              </a:path>
              <a:path w="208915" h="670560">
                <a:moveTo>
                  <a:pt x="16002" y="35051"/>
                </a:moveTo>
                <a:lnTo>
                  <a:pt x="15240" y="35051"/>
                </a:lnTo>
                <a:lnTo>
                  <a:pt x="16763" y="33528"/>
                </a:lnTo>
                <a:lnTo>
                  <a:pt x="16002" y="35051"/>
                </a:lnTo>
                <a:close/>
              </a:path>
              <a:path w="208915" h="670560">
                <a:moveTo>
                  <a:pt x="128016" y="202691"/>
                </a:moveTo>
                <a:lnTo>
                  <a:pt x="121919" y="185927"/>
                </a:lnTo>
                <a:lnTo>
                  <a:pt x="121919" y="184404"/>
                </a:lnTo>
                <a:lnTo>
                  <a:pt x="117348" y="169164"/>
                </a:lnTo>
                <a:lnTo>
                  <a:pt x="111251" y="153924"/>
                </a:lnTo>
                <a:lnTo>
                  <a:pt x="106680" y="138683"/>
                </a:lnTo>
                <a:lnTo>
                  <a:pt x="97535" y="111251"/>
                </a:lnTo>
                <a:lnTo>
                  <a:pt x="92964" y="99059"/>
                </a:lnTo>
                <a:lnTo>
                  <a:pt x="88392" y="88391"/>
                </a:lnTo>
                <a:lnTo>
                  <a:pt x="82296" y="77724"/>
                </a:lnTo>
                <a:lnTo>
                  <a:pt x="83819" y="77724"/>
                </a:lnTo>
                <a:lnTo>
                  <a:pt x="77724" y="68580"/>
                </a:lnTo>
                <a:lnTo>
                  <a:pt x="79248" y="70104"/>
                </a:lnTo>
                <a:lnTo>
                  <a:pt x="104394" y="70104"/>
                </a:lnTo>
                <a:lnTo>
                  <a:pt x="108203" y="77724"/>
                </a:lnTo>
                <a:lnTo>
                  <a:pt x="109728" y="79248"/>
                </a:lnTo>
                <a:lnTo>
                  <a:pt x="114300" y="89916"/>
                </a:lnTo>
                <a:lnTo>
                  <a:pt x="114300" y="91440"/>
                </a:lnTo>
                <a:lnTo>
                  <a:pt x="123444" y="115824"/>
                </a:lnTo>
                <a:lnTo>
                  <a:pt x="123444" y="117348"/>
                </a:lnTo>
                <a:lnTo>
                  <a:pt x="128016" y="131064"/>
                </a:lnTo>
                <a:lnTo>
                  <a:pt x="134112" y="146304"/>
                </a:lnTo>
                <a:lnTo>
                  <a:pt x="138683" y="161543"/>
                </a:lnTo>
                <a:lnTo>
                  <a:pt x="144780" y="178308"/>
                </a:lnTo>
                <a:lnTo>
                  <a:pt x="145334" y="178308"/>
                </a:lnTo>
                <a:lnTo>
                  <a:pt x="150876" y="193548"/>
                </a:lnTo>
                <a:lnTo>
                  <a:pt x="152954" y="201167"/>
                </a:lnTo>
                <a:lnTo>
                  <a:pt x="128016" y="201167"/>
                </a:lnTo>
                <a:lnTo>
                  <a:pt x="128016" y="202691"/>
                </a:lnTo>
                <a:close/>
              </a:path>
              <a:path w="208915" h="670560">
                <a:moveTo>
                  <a:pt x="145334" y="178308"/>
                </a:moveTo>
                <a:lnTo>
                  <a:pt x="144780" y="178308"/>
                </a:lnTo>
                <a:lnTo>
                  <a:pt x="144780" y="176783"/>
                </a:lnTo>
                <a:lnTo>
                  <a:pt x="145334" y="178308"/>
                </a:lnTo>
                <a:close/>
              </a:path>
              <a:path w="208915" h="670560">
                <a:moveTo>
                  <a:pt x="166116" y="313943"/>
                </a:moveTo>
                <a:lnTo>
                  <a:pt x="161544" y="298704"/>
                </a:lnTo>
                <a:lnTo>
                  <a:pt x="156971" y="281940"/>
                </a:lnTo>
                <a:lnTo>
                  <a:pt x="150876" y="266700"/>
                </a:lnTo>
                <a:lnTo>
                  <a:pt x="146303" y="249935"/>
                </a:lnTo>
                <a:lnTo>
                  <a:pt x="140208" y="234696"/>
                </a:lnTo>
                <a:lnTo>
                  <a:pt x="128016" y="201167"/>
                </a:lnTo>
                <a:lnTo>
                  <a:pt x="152954" y="201167"/>
                </a:lnTo>
                <a:lnTo>
                  <a:pt x="155448" y="210311"/>
                </a:lnTo>
                <a:lnTo>
                  <a:pt x="161544" y="227075"/>
                </a:lnTo>
                <a:lnTo>
                  <a:pt x="173735" y="257556"/>
                </a:lnTo>
                <a:lnTo>
                  <a:pt x="173735" y="259079"/>
                </a:lnTo>
                <a:lnTo>
                  <a:pt x="178308" y="274320"/>
                </a:lnTo>
                <a:lnTo>
                  <a:pt x="184403" y="291084"/>
                </a:lnTo>
                <a:lnTo>
                  <a:pt x="188976" y="306324"/>
                </a:lnTo>
                <a:lnTo>
                  <a:pt x="188976" y="307847"/>
                </a:lnTo>
                <a:lnTo>
                  <a:pt x="190223" y="312420"/>
                </a:lnTo>
                <a:lnTo>
                  <a:pt x="166116" y="312420"/>
                </a:lnTo>
                <a:lnTo>
                  <a:pt x="166116" y="313943"/>
                </a:lnTo>
                <a:close/>
              </a:path>
              <a:path w="208915" h="670560">
                <a:moveTo>
                  <a:pt x="173735" y="345947"/>
                </a:moveTo>
                <a:lnTo>
                  <a:pt x="170687" y="329184"/>
                </a:lnTo>
                <a:lnTo>
                  <a:pt x="166116" y="312420"/>
                </a:lnTo>
                <a:lnTo>
                  <a:pt x="190223" y="312420"/>
                </a:lnTo>
                <a:lnTo>
                  <a:pt x="193548" y="324611"/>
                </a:lnTo>
                <a:lnTo>
                  <a:pt x="196596" y="339852"/>
                </a:lnTo>
                <a:lnTo>
                  <a:pt x="197842" y="344424"/>
                </a:lnTo>
                <a:lnTo>
                  <a:pt x="173735" y="344424"/>
                </a:lnTo>
                <a:lnTo>
                  <a:pt x="173735" y="345947"/>
                </a:lnTo>
                <a:close/>
              </a:path>
              <a:path w="208915" h="670560">
                <a:moveTo>
                  <a:pt x="178308" y="362711"/>
                </a:moveTo>
                <a:lnTo>
                  <a:pt x="173735" y="344424"/>
                </a:lnTo>
                <a:lnTo>
                  <a:pt x="197842" y="344424"/>
                </a:lnTo>
                <a:lnTo>
                  <a:pt x="201167" y="356615"/>
                </a:lnTo>
                <a:lnTo>
                  <a:pt x="201167" y="358140"/>
                </a:lnTo>
                <a:lnTo>
                  <a:pt x="201472" y="361188"/>
                </a:lnTo>
                <a:lnTo>
                  <a:pt x="178308" y="361188"/>
                </a:lnTo>
                <a:lnTo>
                  <a:pt x="178308" y="362711"/>
                </a:lnTo>
                <a:close/>
              </a:path>
              <a:path w="208915" h="670560">
                <a:moveTo>
                  <a:pt x="179832" y="377952"/>
                </a:moveTo>
                <a:lnTo>
                  <a:pt x="178308" y="361188"/>
                </a:lnTo>
                <a:lnTo>
                  <a:pt x="201472" y="361188"/>
                </a:lnTo>
                <a:lnTo>
                  <a:pt x="202692" y="373379"/>
                </a:lnTo>
                <a:lnTo>
                  <a:pt x="204216" y="373379"/>
                </a:lnTo>
                <a:lnTo>
                  <a:pt x="204493" y="376427"/>
                </a:lnTo>
                <a:lnTo>
                  <a:pt x="179832" y="376427"/>
                </a:lnTo>
                <a:lnTo>
                  <a:pt x="179832" y="377952"/>
                </a:lnTo>
                <a:close/>
              </a:path>
              <a:path w="208915" h="670560">
                <a:moveTo>
                  <a:pt x="196426" y="569975"/>
                </a:moveTo>
                <a:lnTo>
                  <a:pt x="172212" y="569975"/>
                </a:lnTo>
                <a:lnTo>
                  <a:pt x="175260" y="556259"/>
                </a:lnTo>
                <a:lnTo>
                  <a:pt x="179832" y="542543"/>
                </a:lnTo>
                <a:lnTo>
                  <a:pt x="178308" y="542543"/>
                </a:lnTo>
                <a:lnTo>
                  <a:pt x="181355" y="528827"/>
                </a:lnTo>
                <a:lnTo>
                  <a:pt x="184403" y="513588"/>
                </a:lnTo>
                <a:lnTo>
                  <a:pt x="184403" y="499872"/>
                </a:lnTo>
                <a:lnTo>
                  <a:pt x="185928" y="484631"/>
                </a:lnTo>
                <a:lnTo>
                  <a:pt x="185928" y="438911"/>
                </a:lnTo>
                <a:lnTo>
                  <a:pt x="184403" y="423672"/>
                </a:lnTo>
                <a:lnTo>
                  <a:pt x="184403" y="408431"/>
                </a:lnTo>
                <a:lnTo>
                  <a:pt x="182880" y="393192"/>
                </a:lnTo>
                <a:lnTo>
                  <a:pt x="179832" y="376427"/>
                </a:lnTo>
                <a:lnTo>
                  <a:pt x="204493" y="376427"/>
                </a:lnTo>
                <a:lnTo>
                  <a:pt x="207264" y="406908"/>
                </a:lnTo>
                <a:lnTo>
                  <a:pt x="208787" y="422147"/>
                </a:lnTo>
                <a:lnTo>
                  <a:pt x="208787" y="501395"/>
                </a:lnTo>
                <a:lnTo>
                  <a:pt x="207264" y="516636"/>
                </a:lnTo>
                <a:lnTo>
                  <a:pt x="201167" y="547115"/>
                </a:lnTo>
                <a:lnTo>
                  <a:pt x="201167" y="548640"/>
                </a:lnTo>
                <a:lnTo>
                  <a:pt x="196426" y="569975"/>
                </a:lnTo>
                <a:close/>
              </a:path>
              <a:path w="208915" h="670560">
                <a:moveTo>
                  <a:pt x="185057" y="603504"/>
                </a:moveTo>
                <a:lnTo>
                  <a:pt x="160019" y="603504"/>
                </a:lnTo>
                <a:lnTo>
                  <a:pt x="169164" y="582168"/>
                </a:lnTo>
                <a:lnTo>
                  <a:pt x="172212" y="568452"/>
                </a:lnTo>
                <a:lnTo>
                  <a:pt x="172212" y="569975"/>
                </a:lnTo>
                <a:lnTo>
                  <a:pt x="196426" y="569975"/>
                </a:lnTo>
                <a:lnTo>
                  <a:pt x="195071" y="576072"/>
                </a:lnTo>
                <a:lnTo>
                  <a:pt x="190500" y="589788"/>
                </a:lnTo>
                <a:lnTo>
                  <a:pt x="185928" y="601979"/>
                </a:lnTo>
                <a:lnTo>
                  <a:pt x="185057" y="603504"/>
                </a:lnTo>
                <a:close/>
              </a:path>
              <a:path w="208915" h="670560">
                <a:moveTo>
                  <a:pt x="172211" y="627888"/>
                </a:moveTo>
                <a:lnTo>
                  <a:pt x="144780" y="627888"/>
                </a:lnTo>
                <a:lnTo>
                  <a:pt x="150876" y="620268"/>
                </a:lnTo>
                <a:lnTo>
                  <a:pt x="149351" y="620268"/>
                </a:lnTo>
                <a:lnTo>
                  <a:pt x="155448" y="611124"/>
                </a:lnTo>
                <a:lnTo>
                  <a:pt x="160019" y="601979"/>
                </a:lnTo>
                <a:lnTo>
                  <a:pt x="160019" y="603504"/>
                </a:lnTo>
                <a:lnTo>
                  <a:pt x="185057" y="603504"/>
                </a:lnTo>
                <a:lnTo>
                  <a:pt x="179832" y="612647"/>
                </a:lnTo>
                <a:lnTo>
                  <a:pt x="179832" y="614172"/>
                </a:lnTo>
                <a:lnTo>
                  <a:pt x="175260" y="623315"/>
                </a:lnTo>
                <a:lnTo>
                  <a:pt x="172211" y="627888"/>
                </a:lnTo>
                <a:close/>
              </a:path>
              <a:path w="208915" h="670560">
                <a:moveTo>
                  <a:pt x="138684" y="633983"/>
                </a:moveTo>
                <a:lnTo>
                  <a:pt x="144780" y="626363"/>
                </a:lnTo>
                <a:lnTo>
                  <a:pt x="144780" y="627888"/>
                </a:lnTo>
                <a:lnTo>
                  <a:pt x="172211" y="627888"/>
                </a:lnTo>
                <a:lnTo>
                  <a:pt x="169164" y="632459"/>
                </a:lnTo>
                <a:lnTo>
                  <a:pt x="140208" y="632459"/>
                </a:lnTo>
                <a:lnTo>
                  <a:pt x="138684" y="633983"/>
                </a:lnTo>
                <a:close/>
              </a:path>
              <a:path w="208915" h="670560">
                <a:moveTo>
                  <a:pt x="168147" y="633984"/>
                </a:moveTo>
                <a:lnTo>
                  <a:pt x="138683" y="633984"/>
                </a:lnTo>
                <a:lnTo>
                  <a:pt x="140208" y="632459"/>
                </a:lnTo>
                <a:lnTo>
                  <a:pt x="169164" y="632459"/>
                </a:lnTo>
                <a:lnTo>
                  <a:pt x="168147" y="633984"/>
                </a:lnTo>
                <a:close/>
              </a:path>
              <a:path w="208915" h="670560">
                <a:moveTo>
                  <a:pt x="158496" y="646175"/>
                </a:moveTo>
                <a:lnTo>
                  <a:pt x="124967" y="646175"/>
                </a:lnTo>
                <a:lnTo>
                  <a:pt x="132587" y="640079"/>
                </a:lnTo>
                <a:lnTo>
                  <a:pt x="138684" y="633983"/>
                </a:lnTo>
                <a:lnTo>
                  <a:pt x="168147" y="633984"/>
                </a:lnTo>
                <a:lnTo>
                  <a:pt x="163067" y="641604"/>
                </a:lnTo>
                <a:lnTo>
                  <a:pt x="158496" y="646175"/>
                </a:lnTo>
                <a:close/>
              </a:path>
              <a:path w="208915" h="670560">
                <a:moveTo>
                  <a:pt x="155448" y="649224"/>
                </a:moveTo>
                <a:lnTo>
                  <a:pt x="120396" y="649224"/>
                </a:lnTo>
                <a:lnTo>
                  <a:pt x="126492" y="644652"/>
                </a:lnTo>
                <a:lnTo>
                  <a:pt x="124967" y="646175"/>
                </a:lnTo>
                <a:lnTo>
                  <a:pt x="158496" y="646175"/>
                </a:lnTo>
                <a:lnTo>
                  <a:pt x="155448" y="649224"/>
                </a:lnTo>
                <a:close/>
              </a:path>
              <a:path w="208915" h="670560">
                <a:moveTo>
                  <a:pt x="123444" y="670559"/>
                </a:moveTo>
                <a:lnTo>
                  <a:pt x="117348" y="670559"/>
                </a:lnTo>
                <a:lnTo>
                  <a:pt x="112776" y="667511"/>
                </a:lnTo>
                <a:lnTo>
                  <a:pt x="109728" y="662940"/>
                </a:lnTo>
                <a:lnTo>
                  <a:pt x="108203" y="658368"/>
                </a:lnTo>
                <a:lnTo>
                  <a:pt x="111251" y="652272"/>
                </a:lnTo>
                <a:lnTo>
                  <a:pt x="117348" y="650747"/>
                </a:lnTo>
                <a:lnTo>
                  <a:pt x="121919" y="647700"/>
                </a:lnTo>
                <a:lnTo>
                  <a:pt x="120396" y="649224"/>
                </a:lnTo>
                <a:lnTo>
                  <a:pt x="155448" y="649224"/>
                </a:lnTo>
                <a:lnTo>
                  <a:pt x="146303" y="658368"/>
                </a:lnTo>
                <a:lnTo>
                  <a:pt x="140208" y="662940"/>
                </a:lnTo>
                <a:lnTo>
                  <a:pt x="128016" y="669036"/>
                </a:lnTo>
                <a:lnTo>
                  <a:pt x="123444" y="6705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97011" y="5864351"/>
            <a:ext cx="250190" cy="379730"/>
          </a:xfrm>
          <a:custGeom>
            <a:avLst/>
            <a:gdLst/>
            <a:ahLst/>
            <a:cxnLst/>
            <a:rect l="l" t="t" r="r" b="b"/>
            <a:pathLst>
              <a:path w="250189" h="379729">
                <a:moveTo>
                  <a:pt x="249948" y="327660"/>
                </a:moveTo>
                <a:lnTo>
                  <a:pt x="248424" y="326136"/>
                </a:lnTo>
                <a:lnTo>
                  <a:pt x="246900" y="326136"/>
                </a:lnTo>
                <a:lnTo>
                  <a:pt x="245376" y="324612"/>
                </a:lnTo>
                <a:lnTo>
                  <a:pt x="243852" y="324612"/>
                </a:lnTo>
                <a:lnTo>
                  <a:pt x="242328" y="326136"/>
                </a:lnTo>
                <a:lnTo>
                  <a:pt x="236232" y="326136"/>
                </a:lnTo>
                <a:lnTo>
                  <a:pt x="233184" y="329184"/>
                </a:lnTo>
                <a:lnTo>
                  <a:pt x="230136" y="330708"/>
                </a:lnTo>
                <a:lnTo>
                  <a:pt x="220992" y="330708"/>
                </a:lnTo>
                <a:lnTo>
                  <a:pt x="216420" y="332232"/>
                </a:lnTo>
                <a:lnTo>
                  <a:pt x="188988" y="332232"/>
                </a:lnTo>
                <a:lnTo>
                  <a:pt x="179844" y="333756"/>
                </a:lnTo>
                <a:lnTo>
                  <a:pt x="172224" y="333756"/>
                </a:lnTo>
                <a:lnTo>
                  <a:pt x="167640" y="334683"/>
                </a:lnTo>
                <a:lnTo>
                  <a:pt x="167640" y="333756"/>
                </a:lnTo>
                <a:lnTo>
                  <a:pt x="169164" y="332232"/>
                </a:lnTo>
                <a:lnTo>
                  <a:pt x="172212" y="327660"/>
                </a:lnTo>
                <a:lnTo>
                  <a:pt x="172212" y="326136"/>
                </a:lnTo>
                <a:lnTo>
                  <a:pt x="173736" y="323088"/>
                </a:lnTo>
                <a:lnTo>
                  <a:pt x="173736" y="320040"/>
                </a:lnTo>
                <a:lnTo>
                  <a:pt x="174244" y="318516"/>
                </a:lnTo>
                <a:lnTo>
                  <a:pt x="174752" y="316992"/>
                </a:lnTo>
                <a:lnTo>
                  <a:pt x="175260" y="315468"/>
                </a:lnTo>
                <a:lnTo>
                  <a:pt x="175260" y="300228"/>
                </a:lnTo>
                <a:lnTo>
                  <a:pt x="175260" y="291084"/>
                </a:lnTo>
                <a:lnTo>
                  <a:pt x="174498" y="288036"/>
                </a:lnTo>
                <a:lnTo>
                  <a:pt x="173736" y="284988"/>
                </a:lnTo>
                <a:lnTo>
                  <a:pt x="173736" y="283464"/>
                </a:lnTo>
                <a:lnTo>
                  <a:pt x="173126" y="280416"/>
                </a:lnTo>
                <a:lnTo>
                  <a:pt x="172212" y="275844"/>
                </a:lnTo>
                <a:lnTo>
                  <a:pt x="172212" y="274320"/>
                </a:lnTo>
                <a:lnTo>
                  <a:pt x="170992" y="268224"/>
                </a:lnTo>
                <a:lnTo>
                  <a:pt x="170688" y="266700"/>
                </a:lnTo>
                <a:lnTo>
                  <a:pt x="170688" y="268224"/>
                </a:lnTo>
                <a:lnTo>
                  <a:pt x="169164" y="260604"/>
                </a:lnTo>
                <a:lnTo>
                  <a:pt x="169164" y="259080"/>
                </a:lnTo>
                <a:lnTo>
                  <a:pt x="166116" y="251460"/>
                </a:lnTo>
                <a:lnTo>
                  <a:pt x="163068" y="242316"/>
                </a:lnTo>
                <a:lnTo>
                  <a:pt x="163068" y="240792"/>
                </a:lnTo>
                <a:lnTo>
                  <a:pt x="161544" y="231648"/>
                </a:lnTo>
                <a:lnTo>
                  <a:pt x="156972" y="220980"/>
                </a:lnTo>
                <a:lnTo>
                  <a:pt x="153924" y="211836"/>
                </a:lnTo>
                <a:lnTo>
                  <a:pt x="150876" y="199644"/>
                </a:lnTo>
                <a:lnTo>
                  <a:pt x="147828" y="188976"/>
                </a:lnTo>
                <a:lnTo>
                  <a:pt x="147828" y="187452"/>
                </a:lnTo>
                <a:lnTo>
                  <a:pt x="143256" y="176784"/>
                </a:lnTo>
                <a:lnTo>
                  <a:pt x="137160" y="155448"/>
                </a:lnTo>
                <a:lnTo>
                  <a:pt x="134112" y="143256"/>
                </a:lnTo>
                <a:lnTo>
                  <a:pt x="130111" y="132588"/>
                </a:lnTo>
                <a:lnTo>
                  <a:pt x="129540" y="131064"/>
                </a:lnTo>
                <a:lnTo>
                  <a:pt x="129540" y="132588"/>
                </a:lnTo>
                <a:lnTo>
                  <a:pt x="128016" y="120396"/>
                </a:lnTo>
                <a:lnTo>
                  <a:pt x="125349" y="109728"/>
                </a:lnTo>
                <a:lnTo>
                  <a:pt x="124968" y="108204"/>
                </a:lnTo>
                <a:lnTo>
                  <a:pt x="124968" y="109728"/>
                </a:lnTo>
                <a:lnTo>
                  <a:pt x="123444" y="97536"/>
                </a:lnTo>
                <a:lnTo>
                  <a:pt x="120396" y="88392"/>
                </a:lnTo>
                <a:lnTo>
                  <a:pt x="118872" y="77724"/>
                </a:lnTo>
                <a:lnTo>
                  <a:pt x="118872" y="71628"/>
                </a:lnTo>
                <a:lnTo>
                  <a:pt x="117652" y="65532"/>
                </a:lnTo>
                <a:lnTo>
                  <a:pt x="117500" y="64770"/>
                </a:lnTo>
                <a:lnTo>
                  <a:pt x="117652" y="64008"/>
                </a:lnTo>
                <a:lnTo>
                  <a:pt x="118872" y="57912"/>
                </a:lnTo>
                <a:lnTo>
                  <a:pt x="118872" y="44196"/>
                </a:lnTo>
                <a:lnTo>
                  <a:pt x="119634" y="42672"/>
                </a:lnTo>
                <a:lnTo>
                  <a:pt x="120396" y="41148"/>
                </a:lnTo>
                <a:lnTo>
                  <a:pt x="120396" y="39624"/>
                </a:lnTo>
                <a:lnTo>
                  <a:pt x="121615" y="35966"/>
                </a:lnTo>
                <a:lnTo>
                  <a:pt x="123444" y="35052"/>
                </a:lnTo>
                <a:lnTo>
                  <a:pt x="128016" y="33528"/>
                </a:lnTo>
                <a:lnTo>
                  <a:pt x="131064" y="28956"/>
                </a:lnTo>
                <a:lnTo>
                  <a:pt x="138684" y="28956"/>
                </a:lnTo>
                <a:lnTo>
                  <a:pt x="150876" y="27432"/>
                </a:lnTo>
                <a:lnTo>
                  <a:pt x="170688" y="27432"/>
                </a:lnTo>
                <a:lnTo>
                  <a:pt x="179832" y="25908"/>
                </a:lnTo>
                <a:lnTo>
                  <a:pt x="207264" y="25908"/>
                </a:lnTo>
                <a:lnTo>
                  <a:pt x="213360" y="24384"/>
                </a:lnTo>
                <a:lnTo>
                  <a:pt x="220980" y="24384"/>
                </a:lnTo>
                <a:lnTo>
                  <a:pt x="225552" y="22860"/>
                </a:lnTo>
                <a:lnTo>
                  <a:pt x="233172" y="22860"/>
                </a:lnTo>
                <a:lnTo>
                  <a:pt x="237744" y="22860"/>
                </a:lnTo>
                <a:lnTo>
                  <a:pt x="242316" y="21336"/>
                </a:lnTo>
                <a:lnTo>
                  <a:pt x="245364" y="18288"/>
                </a:lnTo>
                <a:lnTo>
                  <a:pt x="248412" y="13716"/>
                </a:lnTo>
                <a:lnTo>
                  <a:pt x="246888" y="9144"/>
                </a:lnTo>
                <a:lnTo>
                  <a:pt x="245364" y="4572"/>
                </a:lnTo>
                <a:lnTo>
                  <a:pt x="242316" y="1524"/>
                </a:lnTo>
                <a:lnTo>
                  <a:pt x="240792" y="1524"/>
                </a:lnTo>
                <a:lnTo>
                  <a:pt x="236220" y="0"/>
                </a:lnTo>
                <a:lnTo>
                  <a:pt x="235305" y="304"/>
                </a:lnTo>
                <a:lnTo>
                  <a:pt x="234696" y="0"/>
                </a:lnTo>
                <a:lnTo>
                  <a:pt x="231648" y="0"/>
                </a:lnTo>
                <a:lnTo>
                  <a:pt x="228600" y="1524"/>
                </a:lnTo>
                <a:lnTo>
                  <a:pt x="224028" y="0"/>
                </a:lnTo>
                <a:lnTo>
                  <a:pt x="222504" y="1524"/>
                </a:lnTo>
                <a:lnTo>
                  <a:pt x="210312" y="1524"/>
                </a:lnTo>
                <a:lnTo>
                  <a:pt x="202692" y="3048"/>
                </a:lnTo>
                <a:lnTo>
                  <a:pt x="178308" y="3048"/>
                </a:lnTo>
                <a:lnTo>
                  <a:pt x="169164" y="4572"/>
                </a:lnTo>
                <a:lnTo>
                  <a:pt x="158496" y="6096"/>
                </a:lnTo>
                <a:lnTo>
                  <a:pt x="137160" y="6096"/>
                </a:lnTo>
                <a:lnTo>
                  <a:pt x="112776" y="9144"/>
                </a:lnTo>
                <a:lnTo>
                  <a:pt x="91440" y="9144"/>
                </a:lnTo>
                <a:lnTo>
                  <a:pt x="82296" y="10668"/>
                </a:lnTo>
                <a:lnTo>
                  <a:pt x="71628" y="10668"/>
                </a:lnTo>
                <a:lnTo>
                  <a:pt x="62484" y="12192"/>
                </a:lnTo>
                <a:lnTo>
                  <a:pt x="54864" y="12192"/>
                </a:lnTo>
                <a:lnTo>
                  <a:pt x="47244" y="13716"/>
                </a:lnTo>
                <a:lnTo>
                  <a:pt x="45720" y="13716"/>
                </a:lnTo>
                <a:lnTo>
                  <a:pt x="39624" y="15240"/>
                </a:lnTo>
                <a:lnTo>
                  <a:pt x="27432" y="15240"/>
                </a:lnTo>
                <a:lnTo>
                  <a:pt x="21336" y="16764"/>
                </a:lnTo>
                <a:lnTo>
                  <a:pt x="15240" y="16764"/>
                </a:lnTo>
                <a:lnTo>
                  <a:pt x="16764" y="18288"/>
                </a:lnTo>
                <a:lnTo>
                  <a:pt x="7620" y="15240"/>
                </a:lnTo>
                <a:lnTo>
                  <a:pt x="3048" y="18288"/>
                </a:lnTo>
                <a:lnTo>
                  <a:pt x="1524" y="24384"/>
                </a:lnTo>
                <a:lnTo>
                  <a:pt x="0" y="28956"/>
                </a:lnTo>
                <a:lnTo>
                  <a:pt x="3048" y="33528"/>
                </a:lnTo>
                <a:lnTo>
                  <a:pt x="9144" y="35052"/>
                </a:lnTo>
                <a:lnTo>
                  <a:pt x="12192" y="36576"/>
                </a:lnTo>
                <a:lnTo>
                  <a:pt x="24384" y="36576"/>
                </a:lnTo>
                <a:lnTo>
                  <a:pt x="28956" y="35052"/>
                </a:lnTo>
                <a:lnTo>
                  <a:pt x="41148" y="35052"/>
                </a:lnTo>
                <a:lnTo>
                  <a:pt x="48768" y="33528"/>
                </a:lnTo>
                <a:lnTo>
                  <a:pt x="56388" y="33528"/>
                </a:lnTo>
                <a:lnTo>
                  <a:pt x="65532" y="32004"/>
                </a:lnTo>
                <a:lnTo>
                  <a:pt x="82296" y="32004"/>
                </a:lnTo>
                <a:lnTo>
                  <a:pt x="92964" y="30480"/>
                </a:lnTo>
                <a:lnTo>
                  <a:pt x="101346" y="30480"/>
                </a:lnTo>
                <a:lnTo>
                  <a:pt x="99060" y="35052"/>
                </a:lnTo>
                <a:lnTo>
                  <a:pt x="99060" y="39624"/>
                </a:lnTo>
                <a:lnTo>
                  <a:pt x="97536" y="41148"/>
                </a:lnTo>
                <a:lnTo>
                  <a:pt x="97536" y="48768"/>
                </a:lnTo>
                <a:lnTo>
                  <a:pt x="96012" y="50292"/>
                </a:lnTo>
                <a:lnTo>
                  <a:pt x="96012" y="74676"/>
                </a:lnTo>
                <a:lnTo>
                  <a:pt x="97536" y="82296"/>
                </a:lnTo>
                <a:lnTo>
                  <a:pt x="99060" y="91440"/>
                </a:lnTo>
                <a:lnTo>
                  <a:pt x="102108" y="112776"/>
                </a:lnTo>
                <a:lnTo>
                  <a:pt x="102108" y="114300"/>
                </a:lnTo>
                <a:lnTo>
                  <a:pt x="105156" y="124968"/>
                </a:lnTo>
                <a:lnTo>
                  <a:pt x="108204" y="137160"/>
                </a:lnTo>
                <a:lnTo>
                  <a:pt x="108204" y="138684"/>
                </a:lnTo>
                <a:lnTo>
                  <a:pt x="111252" y="150876"/>
                </a:lnTo>
                <a:lnTo>
                  <a:pt x="115824" y="161544"/>
                </a:lnTo>
                <a:lnTo>
                  <a:pt x="118872" y="172212"/>
                </a:lnTo>
                <a:lnTo>
                  <a:pt x="121920" y="184404"/>
                </a:lnTo>
                <a:lnTo>
                  <a:pt x="128016" y="205740"/>
                </a:lnTo>
                <a:lnTo>
                  <a:pt x="128016" y="207264"/>
                </a:lnTo>
                <a:lnTo>
                  <a:pt x="134112" y="228600"/>
                </a:lnTo>
                <a:lnTo>
                  <a:pt x="138684" y="239268"/>
                </a:lnTo>
                <a:lnTo>
                  <a:pt x="137160" y="239268"/>
                </a:lnTo>
                <a:lnTo>
                  <a:pt x="143256" y="257556"/>
                </a:lnTo>
                <a:lnTo>
                  <a:pt x="146304" y="272796"/>
                </a:lnTo>
                <a:lnTo>
                  <a:pt x="146304" y="274320"/>
                </a:lnTo>
                <a:lnTo>
                  <a:pt x="149352" y="281940"/>
                </a:lnTo>
                <a:lnTo>
                  <a:pt x="149352" y="280416"/>
                </a:lnTo>
                <a:lnTo>
                  <a:pt x="150876" y="288036"/>
                </a:lnTo>
                <a:lnTo>
                  <a:pt x="149352" y="286512"/>
                </a:lnTo>
                <a:lnTo>
                  <a:pt x="150876" y="294132"/>
                </a:lnTo>
                <a:lnTo>
                  <a:pt x="152400" y="300228"/>
                </a:lnTo>
                <a:lnTo>
                  <a:pt x="150876" y="298704"/>
                </a:lnTo>
                <a:lnTo>
                  <a:pt x="150876" y="313944"/>
                </a:lnTo>
                <a:lnTo>
                  <a:pt x="149352" y="316992"/>
                </a:lnTo>
                <a:lnTo>
                  <a:pt x="148590" y="319278"/>
                </a:lnTo>
                <a:lnTo>
                  <a:pt x="146304" y="321564"/>
                </a:lnTo>
                <a:lnTo>
                  <a:pt x="147828" y="321564"/>
                </a:lnTo>
                <a:lnTo>
                  <a:pt x="135636" y="333756"/>
                </a:lnTo>
                <a:lnTo>
                  <a:pt x="131064" y="336804"/>
                </a:lnTo>
                <a:lnTo>
                  <a:pt x="128016" y="338328"/>
                </a:lnTo>
                <a:lnTo>
                  <a:pt x="54876" y="338328"/>
                </a:lnTo>
                <a:lnTo>
                  <a:pt x="51828" y="339852"/>
                </a:lnTo>
                <a:lnTo>
                  <a:pt x="48780" y="339852"/>
                </a:lnTo>
                <a:lnTo>
                  <a:pt x="48780" y="341376"/>
                </a:lnTo>
                <a:lnTo>
                  <a:pt x="47256" y="341376"/>
                </a:lnTo>
                <a:lnTo>
                  <a:pt x="38112" y="345948"/>
                </a:lnTo>
                <a:lnTo>
                  <a:pt x="30492" y="353568"/>
                </a:lnTo>
                <a:lnTo>
                  <a:pt x="30492" y="355092"/>
                </a:lnTo>
                <a:lnTo>
                  <a:pt x="28968" y="356616"/>
                </a:lnTo>
                <a:lnTo>
                  <a:pt x="28968" y="358140"/>
                </a:lnTo>
                <a:lnTo>
                  <a:pt x="27444" y="361188"/>
                </a:lnTo>
                <a:lnTo>
                  <a:pt x="27444" y="371856"/>
                </a:lnTo>
                <a:lnTo>
                  <a:pt x="28968" y="374904"/>
                </a:lnTo>
                <a:lnTo>
                  <a:pt x="30492" y="376428"/>
                </a:lnTo>
                <a:lnTo>
                  <a:pt x="33540" y="377952"/>
                </a:lnTo>
                <a:lnTo>
                  <a:pt x="35064" y="379476"/>
                </a:lnTo>
                <a:lnTo>
                  <a:pt x="38112" y="379476"/>
                </a:lnTo>
                <a:lnTo>
                  <a:pt x="44208" y="376428"/>
                </a:lnTo>
                <a:lnTo>
                  <a:pt x="45732" y="376428"/>
                </a:lnTo>
                <a:lnTo>
                  <a:pt x="48780" y="377952"/>
                </a:lnTo>
                <a:lnTo>
                  <a:pt x="54876" y="377952"/>
                </a:lnTo>
                <a:lnTo>
                  <a:pt x="54876" y="376428"/>
                </a:lnTo>
                <a:lnTo>
                  <a:pt x="54876" y="371856"/>
                </a:lnTo>
                <a:lnTo>
                  <a:pt x="50304" y="371856"/>
                </a:lnTo>
                <a:lnTo>
                  <a:pt x="47256" y="370332"/>
                </a:lnTo>
                <a:lnTo>
                  <a:pt x="44970" y="370332"/>
                </a:lnTo>
                <a:lnTo>
                  <a:pt x="44208" y="368808"/>
                </a:lnTo>
                <a:lnTo>
                  <a:pt x="45732" y="367284"/>
                </a:lnTo>
                <a:lnTo>
                  <a:pt x="47256" y="364236"/>
                </a:lnTo>
                <a:lnTo>
                  <a:pt x="50304" y="362712"/>
                </a:lnTo>
                <a:lnTo>
                  <a:pt x="53352" y="362712"/>
                </a:lnTo>
                <a:lnTo>
                  <a:pt x="56400" y="361188"/>
                </a:lnTo>
                <a:lnTo>
                  <a:pt x="60972" y="361188"/>
                </a:lnTo>
                <a:lnTo>
                  <a:pt x="63411" y="359968"/>
                </a:lnTo>
                <a:lnTo>
                  <a:pt x="67068" y="361188"/>
                </a:lnTo>
                <a:lnTo>
                  <a:pt x="88404" y="361188"/>
                </a:lnTo>
                <a:lnTo>
                  <a:pt x="96024" y="362712"/>
                </a:lnTo>
                <a:lnTo>
                  <a:pt x="115836" y="362712"/>
                </a:lnTo>
                <a:lnTo>
                  <a:pt x="125742" y="361302"/>
                </a:lnTo>
                <a:lnTo>
                  <a:pt x="135648" y="362712"/>
                </a:lnTo>
                <a:lnTo>
                  <a:pt x="137172" y="362712"/>
                </a:lnTo>
                <a:lnTo>
                  <a:pt x="147840" y="361188"/>
                </a:lnTo>
                <a:lnTo>
                  <a:pt x="156984" y="359664"/>
                </a:lnTo>
                <a:lnTo>
                  <a:pt x="173748" y="359664"/>
                </a:lnTo>
                <a:lnTo>
                  <a:pt x="182892" y="358140"/>
                </a:lnTo>
                <a:lnTo>
                  <a:pt x="190512" y="358140"/>
                </a:lnTo>
                <a:lnTo>
                  <a:pt x="198132" y="356616"/>
                </a:lnTo>
                <a:lnTo>
                  <a:pt x="220992" y="356616"/>
                </a:lnTo>
                <a:lnTo>
                  <a:pt x="224040" y="355092"/>
                </a:lnTo>
                <a:lnTo>
                  <a:pt x="231660" y="355092"/>
                </a:lnTo>
                <a:lnTo>
                  <a:pt x="234708" y="353568"/>
                </a:lnTo>
                <a:lnTo>
                  <a:pt x="237756" y="353568"/>
                </a:lnTo>
                <a:lnTo>
                  <a:pt x="240804" y="350520"/>
                </a:lnTo>
                <a:lnTo>
                  <a:pt x="242328" y="350520"/>
                </a:lnTo>
                <a:lnTo>
                  <a:pt x="243852" y="348996"/>
                </a:lnTo>
                <a:lnTo>
                  <a:pt x="243852" y="347472"/>
                </a:lnTo>
                <a:lnTo>
                  <a:pt x="246900" y="344424"/>
                </a:lnTo>
                <a:lnTo>
                  <a:pt x="246900" y="342900"/>
                </a:lnTo>
                <a:lnTo>
                  <a:pt x="249948" y="336804"/>
                </a:lnTo>
                <a:lnTo>
                  <a:pt x="249948" y="3276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71928" y="5690616"/>
            <a:ext cx="40005" cy="158750"/>
          </a:xfrm>
          <a:custGeom>
            <a:avLst/>
            <a:gdLst/>
            <a:ahLst/>
            <a:cxnLst/>
            <a:rect l="l" t="t" r="r" b="b"/>
            <a:pathLst>
              <a:path w="40005" h="158750">
                <a:moveTo>
                  <a:pt x="1524" y="13716"/>
                </a:moveTo>
                <a:lnTo>
                  <a:pt x="3048" y="10668"/>
                </a:lnTo>
                <a:lnTo>
                  <a:pt x="3048" y="9144"/>
                </a:lnTo>
                <a:lnTo>
                  <a:pt x="6096" y="6096"/>
                </a:lnTo>
                <a:lnTo>
                  <a:pt x="7620" y="3048"/>
                </a:lnTo>
                <a:lnTo>
                  <a:pt x="10668" y="1524"/>
                </a:lnTo>
                <a:lnTo>
                  <a:pt x="12192" y="1524"/>
                </a:lnTo>
                <a:lnTo>
                  <a:pt x="15240" y="0"/>
                </a:lnTo>
                <a:lnTo>
                  <a:pt x="25908" y="0"/>
                </a:lnTo>
                <a:lnTo>
                  <a:pt x="28956" y="1524"/>
                </a:lnTo>
                <a:lnTo>
                  <a:pt x="32004" y="4572"/>
                </a:lnTo>
                <a:lnTo>
                  <a:pt x="32004" y="6096"/>
                </a:lnTo>
                <a:lnTo>
                  <a:pt x="35052" y="10668"/>
                </a:lnTo>
                <a:lnTo>
                  <a:pt x="36576" y="12192"/>
                </a:lnTo>
                <a:lnTo>
                  <a:pt x="3048" y="12192"/>
                </a:lnTo>
                <a:lnTo>
                  <a:pt x="1524" y="13716"/>
                </a:lnTo>
                <a:close/>
              </a:path>
              <a:path w="40005" h="158750">
                <a:moveTo>
                  <a:pt x="6096" y="24384"/>
                </a:moveTo>
                <a:lnTo>
                  <a:pt x="3048" y="24384"/>
                </a:lnTo>
                <a:lnTo>
                  <a:pt x="1524" y="21336"/>
                </a:lnTo>
                <a:lnTo>
                  <a:pt x="0" y="19812"/>
                </a:lnTo>
                <a:lnTo>
                  <a:pt x="0" y="16764"/>
                </a:lnTo>
                <a:lnTo>
                  <a:pt x="1524" y="15240"/>
                </a:lnTo>
                <a:lnTo>
                  <a:pt x="3048" y="12192"/>
                </a:lnTo>
                <a:lnTo>
                  <a:pt x="36576" y="12192"/>
                </a:lnTo>
                <a:lnTo>
                  <a:pt x="38100" y="15240"/>
                </a:lnTo>
                <a:lnTo>
                  <a:pt x="15240" y="15240"/>
                </a:lnTo>
                <a:lnTo>
                  <a:pt x="16764" y="18288"/>
                </a:lnTo>
                <a:lnTo>
                  <a:pt x="15240" y="18288"/>
                </a:lnTo>
                <a:lnTo>
                  <a:pt x="12192" y="19812"/>
                </a:lnTo>
                <a:lnTo>
                  <a:pt x="13716" y="19812"/>
                </a:lnTo>
                <a:lnTo>
                  <a:pt x="10668" y="21336"/>
                </a:lnTo>
                <a:lnTo>
                  <a:pt x="12192" y="21336"/>
                </a:lnTo>
                <a:lnTo>
                  <a:pt x="6096" y="24384"/>
                </a:lnTo>
                <a:close/>
              </a:path>
              <a:path w="40005" h="158750">
                <a:moveTo>
                  <a:pt x="16764" y="18288"/>
                </a:moveTo>
                <a:lnTo>
                  <a:pt x="15240" y="15240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18288"/>
                </a:lnTo>
                <a:close/>
              </a:path>
              <a:path w="40005" h="158750">
                <a:moveTo>
                  <a:pt x="19812" y="27432"/>
                </a:moveTo>
                <a:lnTo>
                  <a:pt x="18288" y="21336"/>
                </a:lnTo>
                <a:lnTo>
                  <a:pt x="18288" y="18288"/>
                </a:lnTo>
                <a:lnTo>
                  <a:pt x="21336" y="18288"/>
                </a:lnTo>
                <a:lnTo>
                  <a:pt x="15240" y="15240"/>
                </a:lnTo>
                <a:lnTo>
                  <a:pt x="38100" y="15240"/>
                </a:lnTo>
                <a:lnTo>
                  <a:pt x="38100" y="16764"/>
                </a:lnTo>
                <a:lnTo>
                  <a:pt x="39624" y="21336"/>
                </a:lnTo>
                <a:lnTo>
                  <a:pt x="39624" y="24384"/>
                </a:lnTo>
                <a:lnTo>
                  <a:pt x="19812" y="24384"/>
                </a:lnTo>
                <a:lnTo>
                  <a:pt x="19812" y="27432"/>
                </a:lnTo>
                <a:close/>
              </a:path>
              <a:path w="40005" h="158750">
                <a:moveTo>
                  <a:pt x="15240" y="19812"/>
                </a:moveTo>
                <a:lnTo>
                  <a:pt x="15240" y="18288"/>
                </a:lnTo>
                <a:lnTo>
                  <a:pt x="16764" y="18288"/>
                </a:lnTo>
                <a:lnTo>
                  <a:pt x="16764" y="16764"/>
                </a:lnTo>
                <a:lnTo>
                  <a:pt x="17417" y="18723"/>
                </a:lnTo>
                <a:lnTo>
                  <a:pt x="15240" y="19812"/>
                </a:lnTo>
                <a:close/>
              </a:path>
              <a:path w="40005" h="158750">
                <a:moveTo>
                  <a:pt x="17417" y="18723"/>
                </a:moveTo>
                <a:lnTo>
                  <a:pt x="16764" y="16764"/>
                </a:lnTo>
                <a:lnTo>
                  <a:pt x="18288" y="16764"/>
                </a:lnTo>
                <a:lnTo>
                  <a:pt x="21336" y="18288"/>
                </a:lnTo>
                <a:lnTo>
                  <a:pt x="18288" y="18288"/>
                </a:lnTo>
                <a:lnTo>
                  <a:pt x="17417" y="18723"/>
                </a:lnTo>
                <a:close/>
              </a:path>
              <a:path w="40005" h="158750">
                <a:moveTo>
                  <a:pt x="18288" y="21336"/>
                </a:moveTo>
                <a:lnTo>
                  <a:pt x="17417" y="18723"/>
                </a:lnTo>
                <a:lnTo>
                  <a:pt x="18288" y="18288"/>
                </a:lnTo>
                <a:lnTo>
                  <a:pt x="18288" y="21336"/>
                </a:lnTo>
                <a:close/>
              </a:path>
              <a:path w="40005" h="158750">
                <a:moveTo>
                  <a:pt x="19812" y="158496"/>
                </a:moveTo>
                <a:lnTo>
                  <a:pt x="15240" y="158496"/>
                </a:lnTo>
                <a:lnTo>
                  <a:pt x="10668" y="156972"/>
                </a:lnTo>
                <a:lnTo>
                  <a:pt x="9144" y="152400"/>
                </a:lnTo>
                <a:lnTo>
                  <a:pt x="6096" y="147828"/>
                </a:lnTo>
                <a:lnTo>
                  <a:pt x="4572" y="143256"/>
                </a:lnTo>
                <a:lnTo>
                  <a:pt x="4572" y="115824"/>
                </a:lnTo>
                <a:lnTo>
                  <a:pt x="6096" y="109728"/>
                </a:lnTo>
                <a:lnTo>
                  <a:pt x="6096" y="102108"/>
                </a:lnTo>
                <a:lnTo>
                  <a:pt x="7620" y="96012"/>
                </a:lnTo>
                <a:lnTo>
                  <a:pt x="12192" y="73152"/>
                </a:lnTo>
                <a:lnTo>
                  <a:pt x="13716" y="64008"/>
                </a:lnTo>
                <a:lnTo>
                  <a:pt x="15240" y="56388"/>
                </a:lnTo>
                <a:lnTo>
                  <a:pt x="16764" y="47244"/>
                </a:lnTo>
                <a:lnTo>
                  <a:pt x="18288" y="39624"/>
                </a:lnTo>
                <a:lnTo>
                  <a:pt x="18288" y="35052"/>
                </a:lnTo>
                <a:lnTo>
                  <a:pt x="19812" y="28956"/>
                </a:lnTo>
                <a:lnTo>
                  <a:pt x="19812" y="24384"/>
                </a:lnTo>
                <a:lnTo>
                  <a:pt x="39624" y="24384"/>
                </a:lnTo>
                <a:lnTo>
                  <a:pt x="39624" y="42672"/>
                </a:lnTo>
                <a:lnTo>
                  <a:pt x="38100" y="50292"/>
                </a:lnTo>
                <a:lnTo>
                  <a:pt x="36576" y="59436"/>
                </a:lnTo>
                <a:lnTo>
                  <a:pt x="36576" y="68580"/>
                </a:lnTo>
                <a:lnTo>
                  <a:pt x="35052" y="76200"/>
                </a:lnTo>
                <a:lnTo>
                  <a:pt x="33528" y="85344"/>
                </a:lnTo>
                <a:lnTo>
                  <a:pt x="32004" y="92964"/>
                </a:lnTo>
                <a:lnTo>
                  <a:pt x="30480" y="99060"/>
                </a:lnTo>
                <a:lnTo>
                  <a:pt x="30480" y="106680"/>
                </a:lnTo>
                <a:lnTo>
                  <a:pt x="28956" y="112776"/>
                </a:lnTo>
                <a:lnTo>
                  <a:pt x="28956" y="118872"/>
                </a:lnTo>
                <a:lnTo>
                  <a:pt x="27813" y="123444"/>
                </a:lnTo>
                <a:lnTo>
                  <a:pt x="27432" y="123444"/>
                </a:lnTo>
                <a:lnTo>
                  <a:pt x="27432" y="146304"/>
                </a:lnTo>
                <a:lnTo>
                  <a:pt x="28956" y="152400"/>
                </a:lnTo>
                <a:lnTo>
                  <a:pt x="25908" y="156972"/>
                </a:lnTo>
                <a:lnTo>
                  <a:pt x="19812" y="158496"/>
                </a:lnTo>
                <a:close/>
              </a:path>
              <a:path w="40005" h="158750">
                <a:moveTo>
                  <a:pt x="27432" y="124968"/>
                </a:moveTo>
                <a:lnTo>
                  <a:pt x="27432" y="123444"/>
                </a:lnTo>
                <a:lnTo>
                  <a:pt x="27813" y="123444"/>
                </a:lnTo>
                <a:lnTo>
                  <a:pt x="27432" y="124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" name="object 58"/>
          <p:cNvGrpSpPr/>
          <p:nvPr/>
        </p:nvGrpSpPr>
        <p:grpSpPr>
          <a:xfrm>
            <a:off x="3014472" y="5410200"/>
            <a:ext cx="2009139" cy="1195070"/>
            <a:chOff x="3014472" y="5410200"/>
            <a:chExt cx="2009139" cy="1195070"/>
          </a:xfrm>
        </p:grpSpPr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52543" y="5750052"/>
              <a:ext cx="670560" cy="46329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14472" y="5410200"/>
              <a:ext cx="1490471" cy="1194562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5311139" y="6068567"/>
            <a:ext cx="494030" cy="67310"/>
          </a:xfrm>
          <a:custGeom>
            <a:avLst/>
            <a:gdLst/>
            <a:ahLst/>
            <a:cxnLst/>
            <a:rect l="l" t="t" r="r" b="b"/>
            <a:pathLst>
              <a:path w="494029" h="67310">
                <a:moveTo>
                  <a:pt x="474726" y="1143"/>
                </a:moveTo>
                <a:lnTo>
                  <a:pt x="475488" y="0"/>
                </a:lnTo>
                <a:lnTo>
                  <a:pt x="477012" y="0"/>
                </a:lnTo>
                <a:lnTo>
                  <a:pt x="474726" y="1143"/>
                </a:lnTo>
                <a:close/>
              </a:path>
              <a:path w="494029" h="67310">
                <a:moveTo>
                  <a:pt x="472440" y="4571"/>
                </a:moveTo>
                <a:lnTo>
                  <a:pt x="474726" y="1143"/>
                </a:lnTo>
                <a:lnTo>
                  <a:pt x="477012" y="0"/>
                </a:lnTo>
                <a:lnTo>
                  <a:pt x="481583" y="0"/>
                </a:lnTo>
                <a:lnTo>
                  <a:pt x="486156" y="1524"/>
                </a:lnTo>
                <a:lnTo>
                  <a:pt x="489204" y="3048"/>
                </a:lnTo>
                <a:lnTo>
                  <a:pt x="473964" y="3048"/>
                </a:lnTo>
                <a:lnTo>
                  <a:pt x="472440" y="4571"/>
                </a:lnTo>
                <a:close/>
              </a:path>
              <a:path w="494029" h="67310">
                <a:moveTo>
                  <a:pt x="491032" y="3962"/>
                </a:moveTo>
                <a:lnTo>
                  <a:pt x="486156" y="1524"/>
                </a:lnTo>
                <a:lnTo>
                  <a:pt x="481583" y="0"/>
                </a:lnTo>
                <a:lnTo>
                  <a:pt x="486156" y="0"/>
                </a:lnTo>
                <a:lnTo>
                  <a:pt x="490728" y="3048"/>
                </a:lnTo>
                <a:lnTo>
                  <a:pt x="491032" y="3962"/>
                </a:lnTo>
                <a:close/>
              </a:path>
              <a:path w="494029" h="67310">
                <a:moveTo>
                  <a:pt x="484632" y="25400"/>
                </a:moveTo>
                <a:lnTo>
                  <a:pt x="481583" y="24383"/>
                </a:lnTo>
                <a:lnTo>
                  <a:pt x="473964" y="24383"/>
                </a:lnTo>
                <a:lnTo>
                  <a:pt x="472440" y="22860"/>
                </a:lnTo>
                <a:lnTo>
                  <a:pt x="469392" y="22860"/>
                </a:lnTo>
                <a:lnTo>
                  <a:pt x="466344" y="21335"/>
                </a:lnTo>
                <a:lnTo>
                  <a:pt x="463296" y="16764"/>
                </a:lnTo>
                <a:lnTo>
                  <a:pt x="463296" y="12192"/>
                </a:lnTo>
                <a:lnTo>
                  <a:pt x="464820" y="9144"/>
                </a:lnTo>
                <a:lnTo>
                  <a:pt x="467867" y="4571"/>
                </a:lnTo>
                <a:lnTo>
                  <a:pt x="434340" y="4571"/>
                </a:lnTo>
                <a:lnTo>
                  <a:pt x="441960" y="3048"/>
                </a:lnTo>
                <a:lnTo>
                  <a:pt x="455676" y="3048"/>
                </a:lnTo>
                <a:lnTo>
                  <a:pt x="455676" y="1524"/>
                </a:lnTo>
                <a:lnTo>
                  <a:pt x="473964" y="1524"/>
                </a:lnTo>
                <a:lnTo>
                  <a:pt x="474726" y="1143"/>
                </a:lnTo>
                <a:lnTo>
                  <a:pt x="472440" y="4571"/>
                </a:lnTo>
                <a:lnTo>
                  <a:pt x="470916" y="6096"/>
                </a:lnTo>
                <a:lnTo>
                  <a:pt x="491744" y="6096"/>
                </a:lnTo>
                <a:lnTo>
                  <a:pt x="493776" y="12192"/>
                </a:lnTo>
                <a:lnTo>
                  <a:pt x="493776" y="15239"/>
                </a:lnTo>
                <a:lnTo>
                  <a:pt x="493166" y="17678"/>
                </a:lnTo>
                <a:lnTo>
                  <a:pt x="490728" y="21335"/>
                </a:lnTo>
                <a:lnTo>
                  <a:pt x="487680" y="24383"/>
                </a:lnTo>
                <a:lnTo>
                  <a:pt x="484632" y="25400"/>
                </a:lnTo>
                <a:close/>
              </a:path>
              <a:path w="494029" h="67310">
                <a:moveTo>
                  <a:pt x="491744" y="6096"/>
                </a:moveTo>
                <a:lnTo>
                  <a:pt x="470916" y="6096"/>
                </a:lnTo>
                <a:lnTo>
                  <a:pt x="473964" y="3048"/>
                </a:lnTo>
                <a:lnTo>
                  <a:pt x="489204" y="3048"/>
                </a:lnTo>
                <a:lnTo>
                  <a:pt x="491032" y="3962"/>
                </a:lnTo>
                <a:lnTo>
                  <a:pt x="491744" y="6096"/>
                </a:lnTo>
                <a:close/>
              </a:path>
              <a:path w="494029" h="67310">
                <a:moveTo>
                  <a:pt x="493776" y="12192"/>
                </a:moveTo>
                <a:lnTo>
                  <a:pt x="491032" y="3962"/>
                </a:lnTo>
                <a:lnTo>
                  <a:pt x="492252" y="4571"/>
                </a:lnTo>
                <a:lnTo>
                  <a:pt x="493776" y="10667"/>
                </a:lnTo>
                <a:lnTo>
                  <a:pt x="493776" y="12192"/>
                </a:lnTo>
                <a:close/>
              </a:path>
              <a:path w="494029" h="67310">
                <a:moveTo>
                  <a:pt x="469392" y="22860"/>
                </a:moveTo>
                <a:lnTo>
                  <a:pt x="256032" y="22860"/>
                </a:lnTo>
                <a:lnTo>
                  <a:pt x="269748" y="21335"/>
                </a:lnTo>
                <a:lnTo>
                  <a:pt x="284988" y="19812"/>
                </a:lnTo>
                <a:lnTo>
                  <a:pt x="312420" y="16764"/>
                </a:lnTo>
                <a:lnTo>
                  <a:pt x="324612" y="15239"/>
                </a:lnTo>
                <a:lnTo>
                  <a:pt x="326136" y="15239"/>
                </a:lnTo>
                <a:lnTo>
                  <a:pt x="350520" y="12192"/>
                </a:lnTo>
                <a:lnTo>
                  <a:pt x="352044" y="12192"/>
                </a:lnTo>
                <a:lnTo>
                  <a:pt x="364236" y="10667"/>
                </a:lnTo>
                <a:lnTo>
                  <a:pt x="374904" y="9144"/>
                </a:lnTo>
                <a:lnTo>
                  <a:pt x="387096" y="9144"/>
                </a:lnTo>
                <a:lnTo>
                  <a:pt x="408432" y="6096"/>
                </a:lnTo>
                <a:lnTo>
                  <a:pt x="417576" y="6096"/>
                </a:lnTo>
                <a:lnTo>
                  <a:pt x="425196" y="4571"/>
                </a:lnTo>
                <a:lnTo>
                  <a:pt x="467867" y="4571"/>
                </a:lnTo>
                <a:lnTo>
                  <a:pt x="464820" y="9144"/>
                </a:lnTo>
                <a:lnTo>
                  <a:pt x="463296" y="12192"/>
                </a:lnTo>
                <a:lnTo>
                  <a:pt x="463296" y="16764"/>
                </a:lnTo>
                <a:lnTo>
                  <a:pt x="466344" y="21335"/>
                </a:lnTo>
                <a:lnTo>
                  <a:pt x="469392" y="22860"/>
                </a:lnTo>
                <a:close/>
              </a:path>
              <a:path w="494029" h="67310">
                <a:moveTo>
                  <a:pt x="470916" y="6096"/>
                </a:moveTo>
                <a:lnTo>
                  <a:pt x="472440" y="4571"/>
                </a:lnTo>
                <a:lnTo>
                  <a:pt x="470916" y="6096"/>
                </a:lnTo>
                <a:close/>
              </a:path>
              <a:path w="494029" h="67310">
                <a:moveTo>
                  <a:pt x="493166" y="17678"/>
                </a:moveTo>
                <a:lnTo>
                  <a:pt x="493776" y="15239"/>
                </a:lnTo>
                <a:lnTo>
                  <a:pt x="493776" y="16764"/>
                </a:lnTo>
                <a:lnTo>
                  <a:pt x="493166" y="17678"/>
                </a:lnTo>
                <a:close/>
              </a:path>
              <a:path w="494029" h="67310">
                <a:moveTo>
                  <a:pt x="486156" y="25908"/>
                </a:moveTo>
                <a:lnTo>
                  <a:pt x="484632" y="25400"/>
                </a:lnTo>
                <a:lnTo>
                  <a:pt x="487680" y="24383"/>
                </a:lnTo>
                <a:lnTo>
                  <a:pt x="490728" y="21335"/>
                </a:lnTo>
                <a:lnTo>
                  <a:pt x="493166" y="17678"/>
                </a:lnTo>
                <a:lnTo>
                  <a:pt x="492252" y="21335"/>
                </a:lnTo>
                <a:lnTo>
                  <a:pt x="486156" y="25908"/>
                </a:lnTo>
                <a:close/>
              </a:path>
              <a:path w="494029" h="67310">
                <a:moveTo>
                  <a:pt x="399288" y="32003"/>
                </a:moveTo>
                <a:lnTo>
                  <a:pt x="190500" y="32003"/>
                </a:lnTo>
                <a:lnTo>
                  <a:pt x="202692" y="30480"/>
                </a:lnTo>
                <a:lnTo>
                  <a:pt x="201167" y="30480"/>
                </a:lnTo>
                <a:lnTo>
                  <a:pt x="213360" y="28955"/>
                </a:lnTo>
                <a:lnTo>
                  <a:pt x="227076" y="27432"/>
                </a:lnTo>
                <a:lnTo>
                  <a:pt x="240792" y="24383"/>
                </a:lnTo>
                <a:lnTo>
                  <a:pt x="254508" y="22860"/>
                </a:lnTo>
                <a:lnTo>
                  <a:pt x="472440" y="22860"/>
                </a:lnTo>
                <a:lnTo>
                  <a:pt x="473964" y="24383"/>
                </a:lnTo>
                <a:lnTo>
                  <a:pt x="478536" y="24383"/>
                </a:lnTo>
                <a:lnTo>
                  <a:pt x="475488" y="25908"/>
                </a:lnTo>
                <a:lnTo>
                  <a:pt x="457200" y="25908"/>
                </a:lnTo>
                <a:lnTo>
                  <a:pt x="451104" y="27432"/>
                </a:lnTo>
                <a:lnTo>
                  <a:pt x="435864" y="27432"/>
                </a:lnTo>
                <a:lnTo>
                  <a:pt x="428244" y="28955"/>
                </a:lnTo>
                <a:lnTo>
                  <a:pt x="420624" y="28955"/>
                </a:lnTo>
                <a:lnTo>
                  <a:pt x="399288" y="32003"/>
                </a:lnTo>
                <a:close/>
              </a:path>
              <a:path w="494029" h="67310">
                <a:moveTo>
                  <a:pt x="483108" y="25908"/>
                </a:moveTo>
                <a:lnTo>
                  <a:pt x="478536" y="24383"/>
                </a:lnTo>
                <a:lnTo>
                  <a:pt x="481583" y="24383"/>
                </a:lnTo>
                <a:lnTo>
                  <a:pt x="484632" y="25400"/>
                </a:lnTo>
                <a:lnTo>
                  <a:pt x="483108" y="25908"/>
                </a:lnTo>
                <a:close/>
              </a:path>
              <a:path w="494029" h="67310">
                <a:moveTo>
                  <a:pt x="365760" y="35051"/>
                </a:moveTo>
                <a:lnTo>
                  <a:pt x="164592" y="35051"/>
                </a:lnTo>
                <a:lnTo>
                  <a:pt x="188976" y="32003"/>
                </a:lnTo>
                <a:lnTo>
                  <a:pt x="388620" y="32003"/>
                </a:lnTo>
                <a:lnTo>
                  <a:pt x="377952" y="33528"/>
                </a:lnTo>
                <a:lnTo>
                  <a:pt x="365760" y="35051"/>
                </a:lnTo>
                <a:close/>
              </a:path>
              <a:path w="494029" h="67310">
                <a:moveTo>
                  <a:pt x="286512" y="44196"/>
                </a:moveTo>
                <a:lnTo>
                  <a:pt x="91440" y="44196"/>
                </a:lnTo>
                <a:lnTo>
                  <a:pt x="100583" y="42671"/>
                </a:lnTo>
                <a:lnTo>
                  <a:pt x="109728" y="42671"/>
                </a:lnTo>
                <a:lnTo>
                  <a:pt x="120396" y="41148"/>
                </a:lnTo>
                <a:lnTo>
                  <a:pt x="132588" y="39624"/>
                </a:lnTo>
                <a:lnTo>
                  <a:pt x="131064" y="39624"/>
                </a:lnTo>
                <a:lnTo>
                  <a:pt x="143256" y="38100"/>
                </a:lnTo>
                <a:lnTo>
                  <a:pt x="153924" y="36576"/>
                </a:lnTo>
                <a:lnTo>
                  <a:pt x="155448" y="36576"/>
                </a:lnTo>
                <a:lnTo>
                  <a:pt x="166116" y="35051"/>
                </a:lnTo>
                <a:lnTo>
                  <a:pt x="353567" y="35051"/>
                </a:lnTo>
                <a:lnTo>
                  <a:pt x="341376" y="36576"/>
                </a:lnTo>
                <a:lnTo>
                  <a:pt x="327660" y="38100"/>
                </a:lnTo>
                <a:lnTo>
                  <a:pt x="329183" y="38100"/>
                </a:lnTo>
                <a:lnTo>
                  <a:pt x="315467" y="41148"/>
                </a:lnTo>
                <a:lnTo>
                  <a:pt x="301752" y="42671"/>
                </a:lnTo>
                <a:lnTo>
                  <a:pt x="286512" y="44196"/>
                </a:lnTo>
                <a:close/>
              </a:path>
              <a:path w="494029" h="67310">
                <a:moveTo>
                  <a:pt x="24383" y="38100"/>
                </a:moveTo>
                <a:lnTo>
                  <a:pt x="19812" y="38100"/>
                </a:lnTo>
                <a:lnTo>
                  <a:pt x="21336" y="36576"/>
                </a:lnTo>
                <a:lnTo>
                  <a:pt x="24383" y="38100"/>
                </a:lnTo>
                <a:close/>
              </a:path>
              <a:path w="494029" h="67310">
                <a:moveTo>
                  <a:pt x="38100" y="41148"/>
                </a:moveTo>
                <a:lnTo>
                  <a:pt x="6096" y="41148"/>
                </a:lnTo>
                <a:lnTo>
                  <a:pt x="7620" y="39624"/>
                </a:lnTo>
                <a:lnTo>
                  <a:pt x="10667" y="39624"/>
                </a:lnTo>
                <a:lnTo>
                  <a:pt x="13716" y="38100"/>
                </a:lnTo>
                <a:lnTo>
                  <a:pt x="32004" y="38100"/>
                </a:lnTo>
                <a:lnTo>
                  <a:pt x="33528" y="39624"/>
                </a:lnTo>
                <a:lnTo>
                  <a:pt x="38100" y="41148"/>
                </a:lnTo>
                <a:close/>
              </a:path>
              <a:path w="494029" h="67310">
                <a:moveTo>
                  <a:pt x="41148" y="41148"/>
                </a:moveTo>
                <a:lnTo>
                  <a:pt x="38100" y="41148"/>
                </a:lnTo>
                <a:lnTo>
                  <a:pt x="36576" y="39624"/>
                </a:lnTo>
                <a:lnTo>
                  <a:pt x="41148" y="41148"/>
                </a:lnTo>
                <a:close/>
              </a:path>
              <a:path w="494029" h="67310">
                <a:moveTo>
                  <a:pt x="135636" y="62483"/>
                </a:moveTo>
                <a:lnTo>
                  <a:pt x="30480" y="62483"/>
                </a:lnTo>
                <a:lnTo>
                  <a:pt x="27432" y="60960"/>
                </a:lnTo>
                <a:lnTo>
                  <a:pt x="24383" y="60960"/>
                </a:lnTo>
                <a:lnTo>
                  <a:pt x="24383" y="59435"/>
                </a:lnTo>
                <a:lnTo>
                  <a:pt x="13716" y="59435"/>
                </a:lnTo>
                <a:lnTo>
                  <a:pt x="15240" y="57912"/>
                </a:lnTo>
                <a:lnTo>
                  <a:pt x="15240" y="56387"/>
                </a:lnTo>
                <a:lnTo>
                  <a:pt x="1524" y="56387"/>
                </a:lnTo>
                <a:lnTo>
                  <a:pt x="0" y="51816"/>
                </a:lnTo>
                <a:lnTo>
                  <a:pt x="0" y="47244"/>
                </a:lnTo>
                <a:lnTo>
                  <a:pt x="1524" y="44196"/>
                </a:lnTo>
                <a:lnTo>
                  <a:pt x="4572" y="42671"/>
                </a:lnTo>
                <a:lnTo>
                  <a:pt x="4572" y="41148"/>
                </a:lnTo>
                <a:lnTo>
                  <a:pt x="44196" y="41148"/>
                </a:lnTo>
                <a:lnTo>
                  <a:pt x="47244" y="42671"/>
                </a:lnTo>
                <a:lnTo>
                  <a:pt x="48767" y="42671"/>
                </a:lnTo>
                <a:lnTo>
                  <a:pt x="51816" y="44196"/>
                </a:lnTo>
                <a:lnTo>
                  <a:pt x="286512" y="44196"/>
                </a:lnTo>
                <a:lnTo>
                  <a:pt x="272796" y="45719"/>
                </a:lnTo>
                <a:lnTo>
                  <a:pt x="257556" y="47244"/>
                </a:lnTo>
                <a:lnTo>
                  <a:pt x="259080" y="47244"/>
                </a:lnTo>
                <a:lnTo>
                  <a:pt x="243840" y="48767"/>
                </a:lnTo>
                <a:lnTo>
                  <a:pt x="230124" y="50292"/>
                </a:lnTo>
                <a:lnTo>
                  <a:pt x="217932" y="51816"/>
                </a:lnTo>
                <a:lnTo>
                  <a:pt x="204216" y="53339"/>
                </a:lnTo>
                <a:lnTo>
                  <a:pt x="179832" y="56387"/>
                </a:lnTo>
                <a:lnTo>
                  <a:pt x="169164" y="57912"/>
                </a:lnTo>
                <a:lnTo>
                  <a:pt x="167640" y="57912"/>
                </a:lnTo>
                <a:lnTo>
                  <a:pt x="135636" y="62483"/>
                </a:lnTo>
                <a:close/>
              </a:path>
              <a:path w="494029" h="67310">
                <a:moveTo>
                  <a:pt x="54864" y="44196"/>
                </a:moveTo>
                <a:lnTo>
                  <a:pt x="51816" y="44196"/>
                </a:lnTo>
                <a:lnTo>
                  <a:pt x="50292" y="42671"/>
                </a:lnTo>
                <a:lnTo>
                  <a:pt x="54864" y="44196"/>
                </a:lnTo>
                <a:close/>
              </a:path>
              <a:path w="494029" h="67310">
                <a:moveTo>
                  <a:pt x="1524" y="56387"/>
                </a:moveTo>
                <a:lnTo>
                  <a:pt x="0" y="53339"/>
                </a:lnTo>
                <a:lnTo>
                  <a:pt x="0" y="51816"/>
                </a:lnTo>
                <a:lnTo>
                  <a:pt x="1524" y="56387"/>
                </a:lnTo>
                <a:close/>
              </a:path>
              <a:path w="494029" h="67310">
                <a:moveTo>
                  <a:pt x="10667" y="65532"/>
                </a:moveTo>
                <a:lnTo>
                  <a:pt x="4572" y="65532"/>
                </a:lnTo>
                <a:lnTo>
                  <a:pt x="1524" y="64008"/>
                </a:lnTo>
                <a:lnTo>
                  <a:pt x="0" y="60960"/>
                </a:lnTo>
                <a:lnTo>
                  <a:pt x="0" y="53339"/>
                </a:lnTo>
                <a:lnTo>
                  <a:pt x="1524" y="56387"/>
                </a:lnTo>
                <a:lnTo>
                  <a:pt x="15240" y="56387"/>
                </a:lnTo>
                <a:lnTo>
                  <a:pt x="12192" y="60960"/>
                </a:lnTo>
                <a:lnTo>
                  <a:pt x="12954" y="60960"/>
                </a:lnTo>
                <a:lnTo>
                  <a:pt x="10667" y="65532"/>
                </a:lnTo>
                <a:close/>
              </a:path>
              <a:path w="494029" h="67310">
                <a:moveTo>
                  <a:pt x="12192" y="60960"/>
                </a:moveTo>
                <a:lnTo>
                  <a:pt x="15240" y="56387"/>
                </a:lnTo>
                <a:lnTo>
                  <a:pt x="15240" y="57912"/>
                </a:lnTo>
                <a:lnTo>
                  <a:pt x="12192" y="60960"/>
                </a:lnTo>
                <a:close/>
              </a:path>
              <a:path w="494029" h="67310">
                <a:moveTo>
                  <a:pt x="12954" y="60960"/>
                </a:moveTo>
                <a:lnTo>
                  <a:pt x="12192" y="60960"/>
                </a:lnTo>
                <a:lnTo>
                  <a:pt x="13716" y="59435"/>
                </a:lnTo>
                <a:lnTo>
                  <a:pt x="12954" y="60960"/>
                </a:lnTo>
                <a:close/>
              </a:path>
              <a:path w="494029" h="67310">
                <a:moveTo>
                  <a:pt x="112776" y="65532"/>
                </a:moveTo>
                <a:lnTo>
                  <a:pt x="45720" y="65532"/>
                </a:lnTo>
                <a:lnTo>
                  <a:pt x="41148" y="64008"/>
                </a:lnTo>
                <a:lnTo>
                  <a:pt x="36576" y="64008"/>
                </a:lnTo>
                <a:lnTo>
                  <a:pt x="35052" y="62483"/>
                </a:lnTo>
                <a:lnTo>
                  <a:pt x="134112" y="62483"/>
                </a:lnTo>
                <a:lnTo>
                  <a:pt x="112776" y="65532"/>
                </a:lnTo>
                <a:close/>
              </a:path>
              <a:path w="494029" h="67310">
                <a:moveTo>
                  <a:pt x="92964" y="67055"/>
                </a:moveTo>
                <a:lnTo>
                  <a:pt x="51816" y="67055"/>
                </a:lnTo>
                <a:lnTo>
                  <a:pt x="51816" y="65532"/>
                </a:lnTo>
                <a:lnTo>
                  <a:pt x="102108" y="65532"/>
                </a:lnTo>
                <a:lnTo>
                  <a:pt x="92964" y="670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2" name="object 6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34455" y="5637276"/>
            <a:ext cx="408432" cy="44323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65832" y="5986272"/>
            <a:ext cx="144780" cy="94488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2694432" y="5986271"/>
            <a:ext cx="198120" cy="50800"/>
          </a:xfrm>
          <a:custGeom>
            <a:avLst/>
            <a:gdLst/>
            <a:ahLst/>
            <a:cxnLst/>
            <a:rect l="l" t="t" r="r" b="b"/>
            <a:pathLst>
              <a:path w="198119" h="50800">
                <a:moveTo>
                  <a:pt x="176275" y="11684"/>
                </a:moveTo>
                <a:lnTo>
                  <a:pt x="176783" y="10667"/>
                </a:lnTo>
                <a:lnTo>
                  <a:pt x="176783" y="4572"/>
                </a:lnTo>
                <a:lnTo>
                  <a:pt x="181356" y="0"/>
                </a:lnTo>
                <a:lnTo>
                  <a:pt x="187451" y="0"/>
                </a:lnTo>
                <a:lnTo>
                  <a:pt x="193548" y="1524"/>
                </a:lnTo>
                <a:lnTo>
                  <a:pt x="198119" y="6096"/>
                </a:lnTo>
                <a:lnTo>
                  <a:pt x="198119" y="10667"/>
                </a:lnTo>
                <a:lnTo>
                  <a:pt x="178308" y="10667"/>
                </a:lnTo>
                <a:lnTo>
                  <a:pt x="176275" y="11684"/>
                </a:lnTo>
                <a:close/>
              </a:path>
              <a:path w="198119" h="50800">
                <a:moveTo>
                  <a:pt x="170687" y="12192"/>
                </a:moveTo>
                <a:lnTo>
                  <a:pt x="166116" y="12192"/>
                </a:lnTo>
                <a:lnTo>
                  <a:pt x="167640" y="10667"/>
                </a:lnTo>
                <a:lnTo>
                  <a:pt x="172211" y="10667"/>
                </a:lnTo>
                <a:lnTo>
                  <a:pt x="170687" y="12192"/>
                </a:lnTo>
                <a:close/>
              </a:path>
              <a:path w="198119" h="50800">
                <a:moveTo>
                  <a:pt x="175259" y="15240"/>
                </a:moveTo>
                <a:lnTo>
                  <a:pt x="120395" y="15240"/>
                </a:lnTo>
                <a:lnTo>
                  <a:pt x="124967" y="13716"/>
                </a:lnTo>
                <a:lnTo>
                  <a:pt x="153924" y="13716"/>
                </a:lnTo>
                <a:lnTo>
                  <a:pt x="153924" y="12192"/>
                </a:lnTo>
                <a:lnTo>
                  <a:pt x="170687" y="12192"/>
                </a:lnTo>
                <a:lnTo>
                  <a:pt x="175259" y="10667"/>
                </a:lnTo>
                <a:lnTo>
                  <a:pt x="176783" y="10667"/>
                </a:lnTo>
                <a:lnTo>
                  <a:pt x="176275" y="11684"/>
                </a:lnTo>
                <a:lnTo>
                  <a:pt x="175259" y="12192"/>
                </a:lnTo>
                <a:lnTo>
                  <a:pt x="175259" y="15240"/>
                </a:lnTo>
                <a:close/>
              </a:path>
              <a:path w="198119" h="50800">
                <a:moveTo>
                  <a:pt x="176174" y="11887"/>
                </a:moveTo>
                <a:lnTo>
                  <a:pt x="176275" y="11684"/>
                </a:lnTo>
                <a:lnTo>
                  <a:pt x="178308" y="10667"/>
                </a:lnTo>
                <a:lnTo>
                  <a:pt x="177545" y="11430"/>
                </a:lnTo>
                <a:lnTo>
                  <a:pt x="176174" y="11887"/>
                </a:lnTo>
                <a:close/>
              </a:path>
              <a:path w="198119" h="50800">
                <a:moveTo>
                  <a:pt x="177545" y="11430"/>
                </a:moveTo>
                <a:lnTo>
                  <a:pt x="178308" y="10667"/>
                </a:lnTo>
                <a:lnTo>
                  <a:pt x="177872" y="11321"/>
                </a:lnTo>
                <a:lnTo>
                  <a:pt x="177545" y="11430"/>
                </a:lnTo>
                <a:close/>
              </a:path>
              <a:path w="198119" h="50800">
                <a:moveTo>
                  <a:pt x="177872" y="11321"/>
                </a:moveTo>
                <a:lnTo>
                  <a:pt x="178308" y="10667"/>
                </a:lnTo>
                <a:lnTo>
                  <a:pt x="179832" y="10667"/>
                </a:lnTo>
                <a:lnTo>
                  <a:pt x="177872" y="11321"/>
                </a:lnTo>
                <a:close/>
              </a:path>
              <a:path w="198119" h="50800">
                <a:moveTo>
                  <a:pt x="57911" y="25908"/>
                </a:moveTo>
                <a:lnTo>
                  <a:pt x="53340" y="25908"/>
                </a:lnTo>
                <a:lnTo>
                  <a:pt x="51816" y="24383"/>
                </a:lnTo>
                <a:lnTo>
                  <a:pt x="48767" y="22860"/>
                </a:lnTo>
                <a:lnTo>
                  <a:pt x="32003" y="22860"/>
                </a:lnTo>
                <a:lnTo>
                  <a:pt x="36575" y="21335"/>
                </a:lnTo>
                <a:lnTo>
                  <a:pt x="50291" y="21335"/>
                </a:lnTo>
                <a:lnTo>
                  <a:pt x="53340" y="19812"/>
                </a:lnTo>
                <a:lnTo>
                  <a:pt x="60959" y="19812"/>
                </a:lnTo>
                <a:lnTo>
                  <a:pt x="64008" y="18288"/>
                </a:lnTo>
                <a:lnTo>
                  <a:pt x="68579" y="18288"/>
                </a:lnTo>
                <a:lnTo>
                  <a:pt x="71627" y="16764"/>
                </a:lnTo>
                <a:lnTo>
                  <a:pt x="86867" y="16764"/>
                </a:lnTo>
                <a:lnTo>
                  <a:pt x="89916" y="15240"/>
                </a:lnTo>
                <a:lnTo>
                  <a:pt x="175259" y="15240"/>
                </a:lnTo>
                <a:lnTo>
                  <a:pt x="177872" y="11321"/>
                </a:lnTo>
                <a:lnTo>
                  <a:pt x="179832" y="10667"/>
                </a:lnTo>
                <a:lnTo>
                  <a:pt x="198119" y="10667"/>
                </a:lnTo>
                <a:lnTo>
                  <a:pt x="198119" y="21335"/>
                </a:lnTo>
                <a:lnTo>
                  <a:pt x="196595" y="22860"/>
                </a:lnTo>
                <a:lnTo>
                  <a:pt x="196595" y="24383"/>
                </a:lnTo>
                <a:lnTo>
                  <a:pt x="56387" y="24383"/>
                </a:lnTo>
                <a:lnTo>
                  <a:pt x="57911" y="25908"/>
                </a:lnTo>
                <a:close/>
              </a:path>
              <a:path w="198119" h="50800">
                <a:moveTo>
                  <a:pt x="177291" y="12192"/>
                </a:moveTo>
                <a:lnTo>
                  <a:pt x="176783" y="12192"/>
                </a:lnTo>
                <a:lnTo>
                  <a:pt x="177545" y="11430"/>
                </a:lnTo>
                <a:lnTo>
                  <a:pt x="177872" y="11321"/>
                </a:lnTo>
                <a:lnTo>
                  <a:pt x="177291" y="12192"/>
                </a:lnTo>
                <a:close/>
              </a:path>
              <a:path w="198119" h="50800">
                <a:moveTo>
                  <a:pt x="175259" y="15240"/>
                </a:moveTo>
                <a:lnTo>
                  <a:pt x="175259" y="13716"/>
                </a:lnTo>
                <a:lnTo>
                  <a:pt x="176174" y="11887"/>
                </a:lnTo>
                <a:lnTo>
                  <a:pt x="177545" y="11430"/>
                </a:lnTo>
                <a:lnTo>
                  <a:pt x="176783" y="12192"/>
                </a:lnTo>
                <a:lnTo>
                  <a:pt x="177291" y="12192"/>
                </a:lnTo>
                <a:lnTo>
                  <a:pt x="175259" y="15240"/>
                </a:lnTo>
                <a:close/>
              </a:path>
              <a:path w="198119" h="50800">
                <a:moveTo>
                  <a:pt x="175259" y="12192"/>
                </a:moveTo>
                <a:lnTo>
                  <a:pt x="176275" y="11684"/>
                </a:lnTo>
                <a:lnTo>
                  <a:pt x="176174" y="11887"/>
                </a:lnTo>
                <a:lnTo>
                  <a:pt x="175259" y="12192"/>
                </a:lnTo>
                <a:close/>
              </a:path>
              <a:path w="198119" h="50800">
                <a:moveTo>
                  <a:pt x="175259" y="13716"/>
                </a:moveTo>
                <a:lnTo>
                  <a:pt x="175259" y="12192"/>
                </a:lnTo>
                <a:lnTo>
                  <a:pt x="176174" y="11887"/>
                </a:lnTo>
                <a:lnTo>
                  <a:pt x="175259" y="13716"/>
                </a:lnTo>
                <a:close/>
              </a:path>
              <a:path w="198119" h="50800">
                <a:moveTo>
                  <a:pt x="32003" y="22860"/>
                </a:moveTo>
                <a:lnTo>
                  <a:pt x="27432" y="22860"/>
                </a:lnTo>
                <a:lnTo>
                  <a:pt x="30479" y="21335"/>
                </a:lnTo>
                <a:lnTo>
                  <a:pt x="33527" y="21335"/>
                </a:lnTo>
                <a:lnTo>
                  <a:pt x="32003" y="22860"/>
                </a:lnTo>
                <a:close/>
              </a:path>
              <a:path w="198119" h="50800">
                <a:moveTo>
                  <a:pt x="27432" y="25908"/>
                </a:moveTo>
                <a:lnTo>
                  <a:pt x="16764" y="25908"/>
                </a:lnTo>
                <a:lnTo>
                  <a:pt x="14020" y="24993"/>
                </a:lnTo>
                <a:lnTo>
                  <a:pt x="18287" y="22860"/>
                </a:lnTo>
                <a:lnTo>
                  <a:pt x="41148" y="22860"/>
                </a:lnTo>
                <a:lnTo>
                  <a:pt x="38100" y="24383"/>
                </a:lnTo>
                <a:lnTo>
                  <a:pt x="30479" y="24383"/>
                </a:lnTo>
                <a:lnTo>
                  <a:pt x="27432" y="25908"/>
                </a:lnTo>
                <a:close/>
              </a:path>
              <a:path w="198119" h="50800">
                <a:moveTo>
                  <a:pt x="41148" y="24383"/>
                </a:moveTo>
                <a:lnTo>
                  <a:pt x="38100" y="24383"/>
                </a:lnTo>
                <a:lnTo>
                  <a:pt x="41148" y="22860"/>
                </a:lnTo>
                <a:lnTo>
                  <a:pt x="42671" y="22860"/>
                </a:lnTo>
                <a:lnTo>
                  <a:pt x="41148" y="24383"/>
                </a:lnTo>
                <a:close/>
              </a:path>
              <a:path w="198119" h="50800">
                <a:moveTo>
                  <a:pt x="41148" y="24383"/>
                </a:moveTo>
                <a:lnTo>
                  <a:pt x="42671" y="22860"/>
                </a:lnTo>
                <a:lnTo>
                  <a:pt x="44195" y="22860"/>
                </a:lnTo>
                <a:lnTo>
                  <a:pt x="41148" y="24383"/>
                </a:lnTo>
                <a:close/>
              </a:path>
              <a:path w="198119" h="50800">
                <a:moveTo>
                  <a:pt x="53340" y="25908"/>
                </a:moveTo>
                <a:lnTo>
                  <a:pt x="27432" y="25908"/>
                </a:lnTo>
                <a:lnTo>
                  <a:pt x="30479" y="24383"/>
                </a:lnTo>
                <a:lnTo>
                  <a:pt x="41148" y="24383"/>
                </a:lnTo>
                <a:lnTo>
                  <a:pt x="44195" y="22860"/>
                </a:lnTo>
                <a:lnTo>
                  <a:pt x="48767" y="22860"/>
                </a:lnTo>
                <a:lnTo>
                  <a:pt x="51816" y="24383"/>
                </a:lnTo>
                <a:lnTo>
                  <a:pt x="53340" y="25908"/>
                </a:lnTo>
                <a:close/>
              </a:path>
              <a:path w="198119" h="50800">
                <a:moveTo>
                  <a:pt x="6096" y="27431"/>
                </a:moveTo>
                <a:lnTo>
                  <a:pt x="7619" y="25908"/>
                </a:lnTo>
                <a:lnTo>
                  <a:pt x="12191" y="24383"/>
                </a:lnTo>
                <a:lnTo>
                  <a:pt x="13106" y="24688"/>
                </a:lnTo>
                <a:lnTo>
                  <a:pt x="10667" y="25908"/>
                </a:lnTo>
                <a:lnTo>
                  <a:pt x="6096" y="27431"/>
                </a:lnTo>
                <a:close/>
              </a:path>
              <a:path w="198119" h="50800">
                <a:moveTo>
                  <a:pt x="13335" y="24765"/>
                </a:moveTo>
                <a:lnTo>
                  <a:pt x="13106" y="24688"/>
                </a:lnTo>
                <a:lnTo>
                  <a:pt x="13716" y="24383"/>
                </a:lnTo>
                <a:lnTo>
                  <a:pt x="13335" y="24765"/>
                </a:lnTo>
                <a:close/>
              </a:path>
              <a:path w="198119" h="50800">
                <a:moveTo>
                  <a:pt x="60959" y="44196"/>
                </a:moveTo>
                <a:lnTo>
                  <a:pt x="59435" y="44196"/>
                </a:lnTo>
                <a:lnTo>
                  <a:pt x="62483" y="41148"/>
                </a:lnTo>
                <a:lnTo>
                  <a:pt x="65532" y="36576"/>
                </a:lnTo>
                <a:lnTo>
                  <a:pt x="64008" y="30480"/>
                </a:lnTo>
                <a:lnTo>
                  <a:pt x="60959" y="27432"/>
                </a:lnTo>
                <a:lnTo>
                  <a:pt x="57911" y="27432"/>
                </a:lnTo>
                <a:lnTo>
                  <a:pt x="57911" y="25908"/>
                </a:lnTo>
                <a:lnTo>
                  <a:pt x="56387" y="24383"/>
                </a:lnTo>
                <a:lnTo>
                  <a:pt x="196595" y="24383"/>
                </a:lnTo>
                <a:lnTo>
                  <a:pt x="193548" y="30480"/>
                </a:lnTo>
                <a:lnTo>
                  <a:pt x="190500" y="32004"/>
                </a:lnTo>
                <a:lnTo>
                  <a:pt x="188975" y="33528"/>
                </a:lnTo>
                <a:lnTo>
                  <a:pt x="187451" y="33528"/>
                </a:lnTo>
                <a:lnTo>
                  <a:pt x="185927" y="35051"/>
                </a:lnTo>
                <a:lnTo>
                  <a:pt x="179832" y="35051"/>
                </a:lnTo>
                <a:lnTo>
                  <a:pt x="176783" y="36576"/>
                </a:lnTo>
                <a:lnTo>
                  <a:pt x="166116" y="36576"/>
                </a:lnTo>
                <a:lnTo>
                  <a:pt x="161543" y="38100"/>
                </a:lnTo>
                <a:lnTo>
                  <a:pt x="128016" y="38100"/>
                </a:lnTo>
                <a:lnTo>
                  <a:pt x="123443" y="39624"/>
                </a:lnTo>
                <a:lnTo>
                  <a:pt x="91440" y="39624"/>
                </a:lnTo>
                <a:lnTo>
                  <a:pt x="89916" y="41148"/>
                </a:lnTo>
                <a:lnTo>
                  <a:pt x="79248" y="41148"/>
                </a:lnTo>
                <a:lnTo>
                  <a:pt x="74675" y="42672"/>
                </a:lnTo>
                <a:lnTo>
                  <a:pt x="64008" y="42672"/>
                </a:lnTo>
                <a:lnTo>
                  <a:pt x="60959" y="44196"/>
                </a:lnTo>
                <a:close/>
              </a:path>
              <a:path w="198119" h="50800">
                <a:moveTo>
                  <a:pt x="12954" y="50038"/>
                </a:moveTo>
                <a:lnTo>
                  <a:pt x="9143" y="48767"/>
                </a:lnTo>
                <a:lnTo>
                  <a:pt x="6095" y="47244"/>
                </a:lnTo>
                <a:lnTo>
                  <a:pt x="4267" y="46025"/>
                </a:lnTo>
                <a:lnTo>
                  <a:pt x="0" y="39624"/>
                </a:lnTo>
                <a:lnTo>
                  <a:pt x="3048" y="30480"/>
                </a:lnTo>
                <a:lnTo>
                  <a:pt x="6096" y="27431"/>
                </a:lnTo>
                <a:lnTo>
                  <a:pt x="10667" y="25908"/>
                </a:lnTo>
                <a:lnTo>
                  <a:pt x="13106" y="24688"/>
                </a:lnTo>
                <a:lnTo>
                  <a:pt x="13335" y="24765"/>
                </a:lnTo>
                <a:lnTo>
                  <a:pt x="12191" y="25908"/>
                </a:lnTo>
                <a:lnTo>
                  <a:pt x="57911" y="25908"/>
                </a:lnTo>
                <a:lnTo>
                  <a:pt x="57911" y="27432"/>
                </a:lnTo>
                <a:lnTo>
                  <a:pt x="60959" y="27432"/>
                </a:lnTo>
                <a:lnTo>
                  <a:pt x="64008" y="30480"/>
                </a:lnTo>
                <a:lnTo>
                  <a:pt x="65532" y="36576"/>
                </a:lnTo>
                <a:lnTo>
                  <a:pt x="62483" y="41148"/>
                </a:lnTo>
                <a:lnTo>
                  <a:pt x="60959" y="42672"/>
                </a:lnTo>
                <a:lnTo>
                  <a:pt x="47243" y="42672"/>
                </a:lnTo>
                <a:lnTo>
                  <a:pt x="47751" y="43180"/>
                </a:lnTo>
                <a:lnTo>
                  <a:pt x="45719" y="44196"/>
                </a:lnTo>
                <a:lnTo>
                  <a:pt x="44195" y="44196"/>
                </a:lnTo>
                <a:lnTo>
                  <a:pt x="41148" y="45720"/>
                </a:lnTo>
                <a:lnTo>
                  <a:pt x="32003" y="45720"/>
                </a:lnTo>
                <a:lnTo>
                  <a:pt x="28956" y="47244"/>
                </a:lnTo>
                <a:lnTo>
                  <a:pt x="24383" y="47244"/>
                </a:lnTo>
                <a:lnTo>
                  <a:pt x="21335" y="48767"/>
                </a:lnTo>
                <a:lnTo>
                  <a:pt x="16764" y="48767"/>
                </a:lnTo>
                <a:lnTo>
                  <a:pt x="12954" y="50038"/>
                </a:lnTo>
                <a:close/>
              </a:path>
              <a:path w="198119" h="50800">
                <a:moveTo>
                  <a:pt x="12191" y="25908"/>
                </a:moveTo>
                <a:lnTo>
                  <a:pt x="13335" y="24765"/>
                </a:lnTo>
                <a:lnTo>
                  <a:pt x="14020" y="24993"/>
                </a:lnTo>
                <a:lnTo>
                  <a:pt x="12191" y="25908"/>
                </a:lnTo>
                <a:close/>
              </a:path>
              <a:path w="198119" h="50800">
                <a:moveTo>
                  <a:pt x="16764" y="25908"/>
                </a:moveTo>
                <a:lnTo>
                  <a:pt x="12191" y="25908"/>
                </a:lnTo>
                <a:lnTo>
                  <a:pt x="14020" y="24993"/>
                </a:lnTo>
                <a:lnTo>
                  <a:pt x="16764" y="25908"/>
                </a:lnTo>
                <a:close/>
              </a:path>
              <a:path w="198119" h="50800">
                <a:moveTo>
                  <a:pt x="0" y="39624"/>
                </a:moveTo>
                <a:lnTo>
                  <a:pt x="0" y="35051"/>
                </a:lnTo>
                <a:lnTo>
                  <a:pt x="3048" y="30480"/>
                </a:lnTo>
                <a:lnTo>
                  <a:pt x="0" y="39624"/>
                </a:lnTo>
                <a:close/>
              </a:path>
              <a:path w="198119" h="50800">
                <a:moveTo>
                  <a:pt x="141732" y="39624"/>
                </a:moveTo>
                <a:lnTo>
                  <a:pt x="126491" y="39624"/>
                </a:lnTo>
                <a:lnTo>
                  <a:pt x="128016" y="38100"/>
                </a:lnTo>
                <a:lnTo>
                  <a:pt x="146303" y="38100"/>
                </a:lnTo>
                <a:lnTo>
                  <a:pt x="141732" y="39624"/>
                </a:lnTo>
                <a:close/>
              </a:path>
              <a:path w="198119" h="50800">
                <a:moveTo>
                  <a:pt x="4267" y="46025"/>
                </a:moveTo>
                <a:lnTo>
                  <a:pt x="1524" y="44196"/>
                </a:lnTo>
                <a:lnTo>
                  <a:pt x="0" y="39624"/>
                </a:lnTo>
                <a:lnTo>
                  <a:pt x="4267" y="46025"/>
                </a:lnTo>
                <a:close/>
              </a:path>
              <a:path w="198119" h="50800">
                <a:moveTo>
                  <a:pt x="47751" y="43180"/>
                </a:moveTo>
                <a:lnTo>
                  <a:pt x="47243" y="42672"/>
                </a:lnTo>
                <a:lnTo>
                  <a:pt x="48767" y="42672"/>
                </a:lnTo>
                <a:lnTo>
                  <a:pt x="47751" y="43180"/>
                </a:lnTo>
                <a:close/>
              </a:path>
              <a:path w="198119" h="50800">
                <a:moveTo>
                  <a:pt x="48005" y="43434"/>
                </a:moveTo>
                <a:lnTo>
                  <a:pt x="47751" y="43180"/>
                </a:lnTo>
                <a:lnTo>
                  <a:pt x="48767" y="42672"/>
                </a:lnTo>
                <a:lnTo>
                  <a:pt x="48005" y="43434"/>
                </a:lnTo>
                <a:close/>
              </a:path>
              <a:path w="198119" h="50800">
                <a:moveTo>
                  <a:pt x="50291" y="45720"/>
                </a:moveTo>
                <a:lnTo>
                  <a:pt x="41148" y="45720"/>
                </a:lnTo>
                <a:lnTo>
                  <a:pt x="44195" y="44196"/>
                </a:lnTo>
                <a:lnTo>
                  <a:pt x="48767" y="44196"/>
                </a:lnTo>
                <a:lnTo>
                  <a:pt x="48005" y="43434"/>
                </a:lnTo>
                <a:lnTo>
                  <a:pt x="48767" y="42672"/>
                </a:lnTo>
                <a:lnTo>
                  <a:pt x="50291" y="44196"/>
                </a:lnTo>
                <a:lnTo>
                  <a:pt x="52120" y="44805"/>
                </a:lnTo>
                <a:lnTo>
                  <a:pt x="50291" y="45720"/>
                </a:lnTo>
                <a:close/>
              </a:path>
              <a:path w="198119" h="50800">
                <a:moveTo>
                  <a:pt x="52120" y="44805"/>
                </a:moveTo>
                <a:lnTo>
                  <a:pt x="50291" y="44196"/>
                </a:lnTo>
                <a:lnTo>
                  <a:pt x="48767" y="42672"/>
                </a:lnTo>
                <a:lnTo>
                  <a:pt x="51816" y="44196"/>
                </a:lnTo>
                <a:lnTo>
                  <a:pt x="53340" y="44196"/>
                </a:lnTo>
                <a:lnTo>
                  <a:pt x="52120" y="44805"/>
                </a:lnTo>
                <a:close/>
              </a:path>
              <a:path w="198119" h="50800">
                <a:moveTo>
                  <a:pt x="54864" y="45720"/>
                </a:moveTo>
                <a:lnTo>
                  <a:pt x="53035" y="45110"/>
                </a:lnTo>
                <a:lnTo>
                  <a:pt x="54864" y="44196"/>
                </a:lnTo>
                <a:lnTo>
                  <a:pt x="51816" y="44196"/>
                </a:lnTo>
                <a:lnTo>
                  <a:pt x="48767" y="42672"/>
                </a:lnTo>
                <a:lnTo>
                  <a:pt x="60959" y="42672"/>
                </a:lnTo>
                <a:lnTo>
                  <a:pt x="59435" y="44196"/>
                </a:lnTo>
                <a:lnTo>
                  <a:pt x="54864" y="45720"/>
                </a:lnTo>
                <a:close/>
              </a:path>
              <a:path w="198119" h="50800">
                <a:moveTo>
                  <a:pt x="62483" y="44196"/>
                </a:moveTo>
                <a:lnTo>
                  <a:pt x="64008" y="42672"/>
                </a:lnTo>
                <a:lnTo>
                  <a:pt x="65532" y="42672"/>
                </a:lnTo>
                <a:lnTo>
                  <a:pt x="62483" y="44196"/>
                </a:lnTo>
                <a:close/>
              </a:path>
              <a:path w="198119" h="50800">
                <a:moveTo>
                  <a:pt x="47243" y="44196"/>
                </a:moveTo>
                <a:lnTo>
                  <a:pt x="45719" y="44196"/>
                </a:lnTo>
                <a:lnTo>
                  <a:pt x="47751" y="43180"/>
                </a:lnTo>
                <a:lnTo>
                  <a:pt x="48005" y="43434"/>
                </a:lnTo>
                <a:lnTo>
                  <a:pt x="47243" y="44196"/>
                </a:lnTo>
                <a:close/>
              </a:path>
              <a:path w="198119" h="50800">
                <a:moveTo>
                  <a:pt x="48767" y="44196"/>
                </a:moveTo>
                <a:lnTo>
                  <a:pt x="47243" y="44196"/>
                </a:lnTo>
                <a:lnTo>
                  <a:pt x="48005" y="43434"/>
                </a:lnTo>
                <a:lnTo>
                  <a:pt x="48767" y="44196"/>
                </a:lnTo>
                <a:close/>
              </a:path>
              <a:path w="198119" h="50800">
                <a:moveTo>
                  <a:pt x="52578" y="44958"/>
                </a:moveTo>
                <a:lnTo>
                  <a:pt x="52120" y="44805"/>
                </a:lnTo>
                <a:lnTo>
                  <a:pt x="53340" y="44196"/>
                </a:lnTo>
                <a:lnTo>
                  <a:pt x="52578" y="44958"/>
                </a:lnTo>
                <a:close/>
              </a:path>
              <a:path w="198119" h="50800">
                <a:moveTo>
                  <a:pt x="53035" y="45110"/>
                </a:moveTo>
                <a:lnTo>
                  <a:pt x="52578" y="44958"/>
                </a:lnTo>
                <a:lnTo>
                  <a:pt x="53340" y="44196"/>
                </a:lnTo>
                <a:lnTo>
                  <a:pt x="54864" y="44196"/>
                </a:lnTo>
                <a:lnTo>
                  <a:pt x="53035" y="45110"/>
                </a:lnTo>
                <a:close/>
              </a:path>
              <a:path w="198119" h="50800">
                <a:moveTo>
                  <a:pt x="51816" y="45720"/>
                </a:moveTo>
                <a:lnTo>
                  <a:pt x="52578" y="44958"/>
                </a:lnTo>
                <a:lnTo>
                  <a:pt x="53035" y="45110"/>
                </a:lnTo>
                <a:lnTo>
                  <a:pt x="51816" y="45720"/>
                </a:lnTo>
                <a:close/>
              </a:path>
              <a:path w="198119" h="50800">
                <a:moveTo>
                  <a:pt x="32003" y="47244"/>
                </a:moveTo>
                <a:lnTo>
                  <a:pt x="28956" y="47244"/>
                </a:lnTo>
                <a:lnTo>
                  <a:pt x="32003" y="45720"/>
                </a:lnTo>
                <a:lnTo>
                  <a:pt x="35051" y="45720"/>
                </a:lnTo>
                <a:lnTo>
                  <a:pt x="32003" y="47244"/>
                </a:lnTo>
                <a:close/>
              </a:path>
              <a:path w="198119" h="50800">
                <a:moveTo>
                  <a:pt x="12191" y="50292"/>
                </a:moveTo>
                <a:lnTo>
                  <a:pt x="6095" y="48767"/>
                </a:lnTo>
                <a:lnTo>
                  <a:pt x="4267" y="46025"/>
                </a:lnTo>
                <a:lnTo>
                  <a:pt x="6095" y="47244"/>
                </a:lnTo>
                <a:lnTo>
                  <a:pt x="9143" y="48767"/>
                </a:lnTo>
                <a:lnTo>
                  <a:pt x="12954" y="50038"/>
                </a:lnTo>
                <a:lnTo>
                  <a:pt x="12191" y="50292"/>
                </a:lnTo>
                <a:close/>
              </a:path>
              <a:path w="198119" h="50800">
                <a:moveTo>
                  <a:pt x="25908" y="48767"/>
                </a:moveTo>
                <a:lnTo>
                  <a:pt x="21335" y="48767"/>
                </a:lnTo>
                <a:lnTo>
                  <a:pt x="24383" y="47244"/>
                </a:lnTo>
                <a:lnTo>
                  <a:pt x="28956" y="47244"/>
                </a:lnTo>
                <a:lnTo>
                  <a:pt x="25908" y="48767"/>
                </a:lnTo>
                <a:close/>
              </a:path>
              <a:path w="198119" h="50800">
                <a:moveTo>
                  <a:pt x="13716" y="50292"/>
                </a:moveTo>
                <a:lnTo>
                  <a:pt x="12954" y="50038"/>
                </a:lnTo>
                <a:lnTo>
                  <a:pt x="16764" y="48767"/>
                </a:lnTo>
                <a:lnTo>
                  <a:pt x="13716" y="50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55892" y="5817108"/>
            <a:ext cx="597535" cy="287020"/>
          </a:xfrm>
          <a:custGeom>
            <a:avLst/>
            <a:gdLst/>
            <a:ahLst/>
            <a:cxnLst/>
            <a:rect l="l" t="t" r="r" b="b"/>
            <a:pathLst>
              <a:path w="597534" h="287020">
                <a:moveTo>
                  <a:pt x="103632" y="266700"/>
                </a:moveTo>
                <a:lnTo>
                  <a:pt x="51816" y="266700"/>
                </a:lnTo>
                <a:lnTo>
                  <a:pt x="64008" y="263652"/>
                </a:lnTo>
                <a:lnTo>
                  <a:pt x="62484" y="263652"/>
                </a:lnTo>
                <a:lnTo>
                  <a:pt x="92964" y="248412"/>
                </a:lnTo>
                <a:lnTo>
                  <a:pt x="106680" y="240792"/>
                </a:lnTo>
                <a:lnTo>
                  <a:pt x="120396" y="231648"/>
                </a:lnTo>
                <a:lnTo>
                  <a:pt x="135636" y="220980"/>
                </a:lnTo>
                <a:lnTo>
                  <a:pt x="153924" y="210312"/>
                </a:lnTo>
                <a:lnTo>
                  <a:pt x="172212" y="198120"/>
                </a:lnTo>
                <a:lnTo>
                  <a:pt x="173736" y="198120"/>
                </a:lnTo>
                <a:lnTo>
                  <a:pt x="195072" y="184404"/>
                </a:lnTo>
                <a:lnTo>
                  <a:pt x="219455" y="170688"/>
                </a:lnTo>
                <a:lnTo>
                  <a:pt x="245364" y="155448"/>
                </a:lnTo>
                <a:lnTo>
                  <a:pt x="300228" y="124968"/>
                </a:lnTo>
                <a:lnTo>
                  <a:pt x="329184" y="108204"/>
                </a:lnTo>
                <a:lnTo>
                  <a:pt x="358140" y="92964"/>
                </a:lnTo>
                <a:lnTo>
                  <a:pt x="359663" y="92964"/>
                </a:lnTo>
                <a:lnTo>
                  <a:pt x="388620" y="79248"/>
                </a:lnTo>
                <a:lnTo>
                  <a:pt x="417576" y="67056"/>
                </a:lnTo>
                <a:lnTo>
                  <a:pt x="445008" y="53340"/>
                </a:lnTo>
                <a:lnTo>
                  <a:pt x="493776" y="32004"/>
                </a:lnTo>
                <a:lnTo>
                  <a:pt x="516636" y="22859"/>
                </a:lnTo>
                <a:lnTo>
                  <a:pt x="539496" y="15240"/>
                </a:lnTo>
                <a:lnTo>
                  <a:pt x="582168" y="3048"/>
                </a:lnTo>
                <a:lnTo>
                  <a:pt x="588263" y="0"/>
                </a:lnTo>
                <a:lnTo>
                  <a:pt x="594360" y="3048"/>
                </a:lnTo>
                <a:lnTo>
                  <a:pt x="595884" y="9144"/>
                </a:lnTo>
                <a:lnTo>
                  <a:pt x="597408" y="13716"/>
                </a:lnTo>
                <a:lnTo>
                  <a:pt x="594360" y="19812"/>
                </a:lnTo>
                <a:lnTo>
                  <a:pt x="588263" y="21336"/>
                </a:lnTo>
                <a:lnTo>
                  <a:pt x="568452" y="28956"/>
                </a:lnTo>
                <a:lnTo>
                  <a:pt x="545592" y="36576"/>
                </a:lnTo>
                <a:lnTo>
                  <a:pt x="524256" y="44195"/>
                </a:lnTo>
                <a:lnTo>
                  <a:pt x="506476" y="51816"/>
                </a:lnTo>
                <a:lnTo>
                  <a:pt x="502920" y="51816"/>
                </a:lnTo>
                <a:lnTo>
                  <a:pt x="478536" y="62483"/>
                </a:lnTo>
                <a:lnTo>
                  <a:pt x="454152" y="74676"/>
                </a:lnTo>
                <a:lnTo>
                  <a:pt x="426720" y="86868"/>
                </a:lnTo>
                <a:lnTo>
                  <a:pt x="397763" y="99060"/>
                </a:lnTo>
                <a:lnTo>
                  <a:pt x="368808" y="112776"/>
                </a:lnTo>
                <a:lnTo>
                  <a:pt x="310896" y="143256"/>
                </a:lnTo>
                <a:lnTo>
                  <a:pt x="283464" y="160020"/>
                </a:lnTo>
                <a:lnTo>
                  <a:pt x="256031" y="175260"/>
                </a:lnTo>
                <a:lnTo>
                  <a:pt x="230124" y="188976"/>
                </a:lnTo>
                <a:lnTo>
                  <a:pt x="208178" y="202692"/>
                </a:lnTo>
                <a:lnTo>
                  <a:pt x="207264" y="202692"/>
                </a:lnTo>
                <a:lnTo>
                  <a:pt x="184404" y="216408"/>
                </a:lnTo>
                <a:lnTo>
                  <a:pt x="164592" y="228600"/>
                </a:lnTo>
                <a:lnTo>
                  <a:pt x="147828" y="239268"/>
                </a:lnTo>
                <a:lnTo>
                  <a:pt x="132588" y="249936"/>
                </a:lnTo>
                <a:lnTo>
                  <a:pt x="117348" y="257556"/>
                </a:lnTo>
                <a:lnTo>
                  <a:pt x="103632" y="266700"/>
                </a:lnTo>
                <a:close/>
              </a:path>
              <a:path w="597534" h="287020">
                <a:moveTo>
                  <a:pt x="502920" y="53340"/>
                </a:moveTo>
                <a:lnTo>
                  <a:pt x="502920" y="51816"/>
                </a:lnTo>
                <a:lnTo>
                  <a:pt x="506476" y="51816"/>
                </a:lnTo>
                <a:lnTo>
                  <a:pt x="502920" y="53340"/>
                </a:lnTo>
                <a:close/>
              </a:path>
              <a:path w="597534" h="287020">
                <a:moveTo>
                  <a:pt x="205740" y="204216"/>
                </a:moveTo>
                <a:lnTo>
                  <a:pt x="207264" y="202692"/>
                </a:lnTo>
                <a:lnTo>
                  <a:pt x="208178" y="202692"/>
                </a:lnTo>
                <a:lnTo>
                  <a:pt x="205740" y="204216"/>
                </a:lnTo>
                <a:close/>
              </a:path>
              <a:path w="597534" h="287020">
                <a:moveTo>
                  <a:pt x="13716" y="254508"/>
                </a:moveTo>
                <a:lnTo>
                  <a:pt x="12192" y="249936"/>
                </a:lnTo>
                <a:lnTo>
                  <a:pt x="9144" y="245364"/>
                </a:lnTo>
                <a:lnTo>
                  <a:pt x="7620" y="240792"/>
                </a:lnTo>
                <a:lnTo>
                  <a:pt x="4572" y="237744"/>
                </a:lnTo>
                <a:lnTo>
                  <a:pt x="4572" y="234696"/>
                </a:lnTo>
                <a:lnTo>
                  <a:pt x="3048" y="231648"/>
                </a:lnTo>
                <a:lnTo>
                  <a:pt x="0" y="222504"/>
                </a:lnTo>
                <a:lnTo>
                  <a:pt x="3048" y="217932"/>
                </a:lnTo>
                <a:lnTo>
                  <a:pt x="12192" y="214884"/>
                </a:lnTo>
                <a:lnTo>
                  <a:pt x="18288" y="217932"/>
                </a:lnTo>
                <a:lnTo>
                  <a:pt x="19812" y="222504"/>
                </a:lnTo>
                <a:lnTo>
                  <a:pt x="21336" y="225552"/>
                </a:lnTo>
                <a:lnTo>
                  <a:pt x="21336" y="230124"/>
                </a:lnTo>
                <a:lnTo>
                  <a:pt x="22352" y="230124"/>
                </a:lnTo>
                <a:lnTo>
                  <a:pt x="22860" y="231648"/>
                </a:lnTo>
                <a:lnTo>
                  <a:pt x="28956" y="240792"/>
                </a:lnTo>
                <a:lnTo>
                  <a:pt x="30480" y="243840"/>
                </a:lnTo>
                <a:lnTo>
                  <a:pt x="30480" y="245364"/>
                </a:lnTo>
                <a:lnTo>
                  <a:pt x="32512" y="248412"/>
                </a:lnTo>
                <a:lnTo>
                  <a:pt x="32004" y="248412"/>
                </a:lnTo>
                <a:lnTo>
                  <a:pt x="34036" y="251460"/>
                </a:lnTo>
                <a:lnTo>
                  <a:pt x="33528" y="251460"/>
                </a:lnTo>
                <a:lnTo>
                  <a:pt x="35052" y="252984"/>
                </a:lnTo>
                <a:lnTo>
                  <a:pt x="13716" y="252984"/>
                </a:lnTo>
                <a:lnTo>
                  <a:pt x="13716" y="254508"/>
                </a:lnTo>
                <a:close/>
              </a:path>
              <a:path w="597534" h="287020">
                <a:moveTo>
                  <a:pt x="22352" y="230124"/>
                </a:moveTo>
                <a:lnTo>
                  <a:pt x="21336" y="230124"/>
                </a:lnTo>
                <a:lnTo>
                  <a:pt x="21336" y="227076"/>
                </a:lnTo>
                <a:lnTo>
                  <a:pt x="22352" y="230124"/>
                </a:lnTo>
                <a:close/>
              </a:path>
              <a:path w="597534" h="287020">
                <a:moveTo>
                  <a:pt x="33528" y="249936"/>
                </a:moveTo>
                <a:lnTo>
                  <a:pt x="32004" y="248412"/>
                </a:lnTo>
                <a:lnTo>
                  <a:pt x="32512" y="248412"/>
                </a:lnTo>
                <a:lnTo>
                  <a:pt x="33528" y="249936"/>
                </a:lnTo>
                <a:close/>
              </a:path>
              <a:path w="597534" h="287020">
                <a:moveTo>
                  <a:pt x="35052" y="252984"/>
                </a:moveTo>
                <a:lnTo>
                  <a:pt x="33528" y="251460"/>
                </a:lnTo>
                <a:lnTo>
                  <a:pt x="34036" y="251460"/>
                </a:lnTo>
                <a:lnTo>
                  <a:pt x="35052" y="252984"/>
                </a:lnTo>
                <a:close/>
              </a:path>
              <a:path w="597534" h="287020">
                <a:moveTo>
                  <a:pt x="47244" y="266700"/>
                </a:moveTo>
                <a:lnTo>
                  <a:pt x="22860" y="266700"/>
                </a:lnTo>
                <a:lnTo>
                  <a:pt x="18288" y="262128"/>
                </a:lnTo>
                <a:lnTo>
                  <a:pt x="16764" y="259080"/>
                </a:lnTo>
                <a:lnTo>
                  <a:pt x="16764" y="257556"/>
                </a:lnTo>
                <a:lnTo>
                  <a:pt x="13716" y="252984"/>
                </a:lnTo>
                <a:lnTo>
                  <a:pt x="35052" y="252984"/>
                </a:lnTo>
                <a:lnTo>
                  <a:pt x="38100" y="256032"/>
                </a:lnTo>
                <a:lnTo>
                  <a:pt x="39624" y="259080"/>
                </a:lnTo>
                <a:lnTo>
                  <a:pt x="40386" y="259080"/>
                </a:lnTo>
                <a:lnTo>
                  <a:pt x="41148" y="260604"/>
                </a:lnTo>
                <a:lnTo>
                  <a:pt x="42672" y="262128"/>
                </a:lnTo>
                <a:lnTo>
                  <a:pt x="44196" y="265176"/>
                </a:lnTo>
                <a:lnTo>
                  <a:pt x="47244" y="266700"/>
                </a:lnTo>
                <a:close/>
              </a:path>
              <a:path w="597534" h="287020">
                <a:moveTo>
                  <a:pt x="40386" y="259080"/>
                </a:moveTo>
                <a:lnTo>
                  <a:pt x="39624" y="259080"/>
                </a:lnTo>
                <a:lnTo>
                  <a:pt x="39624" y="257556"/>
                </a:lnTo>
                <a:lnTo>
                  <a:pt x="40386" y="259080"/>
                </a:lnTo>
                <a:close/>
              </a:path>
              <a:path w="597534" h="287020">
                <a:moveTo>
                  <a:pt x="45720" y="265176"/>
                </a:moveTo>
                <a:lnTo>
                  <a:pt x="44196" y="265176"/>
                </a:lnTo>
                <a:lnTo>
                  <a:pt x="42672" y="262128"/>
                </a:lnTo>
                <a:lnTo>
                  <a:pt x="45720" y="265176"/>
                </a:lnTo>
                <a:close/>
              </a:path>
              <a:path w="597534" h="287020">
                <a:moveTo>
                  <a:pt x="50292" y="286512"/>
                </a:moveTo>
                <a:lnTo>
                  <a:pt x="48768" y="284988"/>
                </a:lnTo>
                <a:lnTo>
                  <a:pt x="42672" y="284988"/>
                </a:lnTo>
                <a:lnTo>
                  <a:pt x="39624" y="283464"/>
                </a:lnTo>
                <a:lnTo>
                  <a:pt x="38100" y="281940"/>
                </a:lnTo>
                <a:lnTo>
                  <a:pt x="35052" y="280416"/>
                </a:lnTo>
                <a:lnTo>
                  <a:pt x="32004" y="277368"/>
                </a:lnTo>
                <a:lnTo>
                  <a:pt x="28956" y="275844"/>
                </a:lnTo>
                <a:lnTo>
                  <a:pt x="27432" y="272796"/>
                </a:lnTo>
                <a:lnTo>
                  <a:pt x="24384" y="269748"/>
                </a:lnTo>
                <a:lnTo>
                  <a:pt x="21336" y="265176"/>
                </a:lnTo>
                <a:lnTo>
                  <a:pt x="22860" y="266700"/>
                </a:lnTo>
                <a:lnTo>
                  <a:pt x="102108" y="266700"/>
                </a:lnTo>
                <a:lnTo>
                  <a:pt x="89916" y="272796"/>
                </a:lnTo>
                <a:lnTo>
                  <a:pt x="79248" y="277368"/>
                </a:lnTo>
                <a:lnTo>
                  <a:pt x="71628" y="280416"/>
                </a:lnTo>
                <a:lnTo>
                  <a:pt x="70104" y="281940"/>
                </a:lnTo>
                <a:lnTo>
                  <a:pt x="64008" y="283464"/>
                </a:lnTo>
                <a:lnTo>
                  <a:pt x="62484" y="283464"/>
                </a:lnTo>
                <a:lnTo>
                  <a:pt x="50292" y="286512"/>
                </a:lnTo>
                <a:close/>
              </a:path>
              <a:path w="597534" h="287020">
                <a:moveTo>
                  <a:pt x="48768" y="266700"/>
                </a:moveTo>
                <a:lnTo>
                  <a:pt x="47244" y="266700"/>
                </a:lnTo>
                <a:lnTo>
                  <a:pt x="45720" y="265176"/>
                </a:lnTo>
                <a:lnTo>
                  <a:pt x="48768" y="266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1130808"/>
            <a:ext cx="941832" cy="3977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6" y="1612392"/>
            <a:ext cx="565404" cy="237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4311" y="1787652"/>
            <a:ext cx="91440" cy="1935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0584" y="1424940"/>
            <a:ext cx="584200" cy="216535"/>
            <a:chOff x="100584" y="1424940"/>
            <a:chExt cx="584200" cy="216535"/>
          </a:xfrm>
        </p:grpSpPr>
        <p:sp>
          <p:nvSpPr>
            <p:cNvPr id="6" name="object 6"/>
            <p:cNvSpPr/>
            <p:nvPr/>
          </p:nvSpPr>
          <p:spPr>
            <a:xfrm>
              <a:off x="100584" y="1484376"/>
              <a:ext cx="495300" cy="94615"/>
            </a:xfrm>
            <a:custGeom>
              <a:avLst/>
              <a:gdLst/>
              <a:ahLst/>
              <a:cxnLst/>
              <a:rect l="l" t="t" r="r" b="b"/>
              <a:pathLst>
                <a:path w="495300" h="94615">
                  <a:moveTo>
                    <a:pt x="495300" y="9144"/>
                  </a:moveTo>
                  <a:lnTo>
                    <a:pt x="472440" y="9144"/>
                  </a:lnTo>
                  <a:lnTo>
                    <a:pt x="477012" y="4572"/>
                  </a:lnTo>
                  <a:lnTo>
                    <a:pt x="478536" y="1524"/>
                  </a:lnTo>
                  <a:lnTo>
                    <a:pt x="484632" y="0"/>
                  </a:lnTo>
                  <a:lnTo>
                    <a:pt x="489203" y="1524"/>
                  </a:lnTo>
                  <a:lnTo>
                    <a:pt x="492252" y="4572"/>
                  </a:lnTo>
                  <a:lnTo>
                    <a:pt x="495300" y="9144"/>
                  </a:lnTo>
                  <a:close/>
                </a:path>
                <a:path w="495300" h="94615">
                  <a:moveTo>
                    <a:pt x="492251" y="16764"/>
                  </a:moveTo>
                  <a:lnTo>
                    <a:pt x="458724" y="16764"/>
                  </a:lnTo>
                  <a:lnTo>
                    <a:pt x="464820" y="13716"/>
                  </a:lnTo>
                  <a:lnTo>
                    <a:pt x="473964" y="7620"/>
                  </a:lnTo>
                  <a:lnTo>
                    <a:pt x="472440" y="9144"/>
                  </a:lnTo>
                  <a:lnTo>
                    <a:pt x="495300" y="9144"/>
                  </a:lnTo>
                  <a:lnTo>
                    <a:pt x="493776" y="13716"/>
                  </a:lnTo>
                  <a:lnTo>
                    <a:pt x="492251" y="16764"/>
                  </a:lnTo>
                  <a:close/>
                </a:path>
                <a:path w="495300" h="94615">
                  <a:moveTo>
                    <a:pt x="402336" y="53340"/>
                  </a:moveTo>
                  <a:lnTo>
                    <a:pt x="59435" y="53340"/>
                  </a:lnTo>
                  <a:lnTo>
                    <a:pt x="68580" y="51816"/>
                  </a:lnTo>
                  <a:lnTo>
                    <a:pt x="114299" y="51816"/>
                  </a:lnTo>
                  <a:lnTo>
                    <a:pt x="128016" y="50291"/>
                  </a:lnTo>
                  <a:lnTo>
                    <a:pt x="156972" y="50291"/>
                  </a:lnTo>
                  <a:lnTo>
                    <a:pt x="173735" y="48768"/>
                  </a:lnTo>
                  <a:lnTo>
                    <a:pt x="195072" y="47244"/>
                  </a:lnTo>
                  <a:lnTo>
                    <a:pt x="214883" y="47244"/>
                  </a:lnTo>
                  <a:lnTo>
                    <a:pt x="236220" y="45720"/>
                  </a:lnTo>
                  <a:lnTo>
                    <a:pt x="291083" y="41148"/>
                  </a:lnTo>
                  <a:lnTo>
                    <a:pt x="289559" y="41148"/>
                  </a:lnTo>
                  <a:lnTo>
                    <a:pt x="324612" y="38100"/>
                  </a:lnTo>
                  <a:lnTo>
                    <a:pt x="341376" y="35052"/>
                  </a:lnTo>
                  <a:lnTo>
                    <a:pt x="373379" y="32004"/>
                  </a:lnTo>
                  <a:lnTo>
                    <a:pt x="385572" y="30479"/>
                  </a:lnTo>
                  <a:lnTo>
                    <a:pt x="397764" y="30479"/>
                  </a:lnTo>
                  <a:lnTo>
                    <a:pt x="409955" y="27432"/>
                  </a:lnTo>
                  <a:lnTo>
                    <a:pt x="411479" y="27432"/>
                  </a:lnTo>
                  <a:lnTo>
                    <a:pt x="422148" y="25908"/>
                  </a:lnTo>
                  <a:lnTo>
                    <a:pt x="420624" y="25908"/>
                  </a:lnTo>
                  <a:lnTo>
                    <a:pt x="431292" y="24383"/>
                  </a:lnTo>
                  <a:lnTo>
                    <a:pt x="445008" y="21336"/>
                  </a:lnTo>
                  <a:lnTo>
                    <a:pt x="443484" y="21336"/>
                  </a:lnTo>
                  <a:lnTo>
                    <a:pt x="452628" y="18287"/>
                  </a:lnTo>
                  <a:lnTo>
                    <a:pt x="460248" y="15240"/>
                  </a:lnTo>
                  <a:lnTo>
                    <a:pt x="458724" y="16764"/>
                  </a:lnTo>
                  <a:lnTo>
                    <a:pt x="492251" y="16764"/>
                  </a:lnTo>
                  <a:lnTo>
                    <a:pt x="490728" y="19812"/>
                  </a:lnTo>
                  <a:lnTo>
                    <a:pt x="487679" y="24383"/>
                  </a:lnTo>
                  <a:lnTo>
                    <a:pt x="481584" y="30479"/>
                  </a:lnTo>
                  <a:lnTo>
                    <a:pt x="469392" y="36575"/>
                  </a:lnTo>
                  <a:lnTo>
                    <a:pt x="467868" y="38100"/>
                  </a:lnTo>
                  <a:lnTo>
                    <a:pt x="460248" y="41148"/>
                  </a:lnTo>
                  <a:lnTo>
                    <a:pt x="451103" y="44196"/>
                  </a:lnTo>
                  <a:lnTo>
                    <a:pt x="449579" y="44196"/>
                  </a:lnTo>
                  <a:lnTo>
                    <a:pt x="437388" y="47244"/>
                  </a:lnTo>
                  <a:lnTo>
                    <a:pt x="426720" y="48768"/>
                  </a:lnTo>
                  <a:lnTo>
                    <a:pt x="425196" y="48768"/>
                  </a:lnTo>
                  <a:lnTo>
                    <a:pt x="414528" y="51816"/>
                  </a:lnTo>
                  <a:lnTo>
                    <a:pt x="402336" y="53340"/>
                  </a:lnTo>
                  <a:close/>
                </a:path>
                <a:path w="495300" h="94615">
                  <a:moveTo>
                    <a:pt x="376428" y="56387"/>
                  </a:moveTo>
                  <a:lnTo>
                    <a:pt x="27432" y="56387"/>
                  </a:lnTo>
                  <a:lnTo>
                    <a:pt x="33528" y="54864"/>
                  </a:lnTo>
                  <a:lnTo>
                    <a:pt x="41148" y="54864"/>
                  </a:lnTo>
                  <a:lnTo>
                    <a:pt x="48768" y="53340"/>
                  </a:lnTo>
                  <a:lnTo>
                    <a:pt x="400812" y="53340"/>
                  </a:lnTo>
                  <a:lnTo>
                    <a:pt x="376428" y="56387"/>
                  </a:lnTo>
                  <a:close/>
                </a:path>
                <a:path w="495300" h="94615">
                  <a:moveTo>
                    <a:pt x="28956" y="68579"/>
                  </a:moveTo>
                  <a:lnTo>
                    <a:pt x="27432" y="67056"/>
                  </a:lnTo>
                  <a:lnTo>
                    <a:pt x="24384" y="65532"/>
                  </a:lnTo>
                  <a:lnTo>
                    <a:pt x="22860" y="64008"/>
                  </a:lnTo>
                  <a:lnTo>
                    <a:pt x="20573" y="62864"/>
                  </a:lnTo>
                  <a:lnTo>
                    <a:pt x="18288" y="59436"/>
                  </a:lnTo>
                  <a:lnTo>
                    <a:pt x="12192" y="57912"/>
                  </a:lnTo>
                  <a:lnTo>
                    <a:pt x="16764" y="57912"/>
                  </a:lnTo>
                  <a:lnTo>
                    <a:pt x="19812" y="56387"/>
                  </a:lnTo>
                  <a:lnTo>
                    <a:pt x="374903" y="56387"/>
                  </a:lnTo>
                  <a:lnTo>
                    <a:pt x="361188" y="57912"/>
                  </a:lnTo>
                  <a:lnTo>
                    <a:pt x="310895" y="62483"/>
                  </a:lnTo>
                  <a:lnTo>
                    <a:pt x="292607" y="65532"/>
                  </a:lnTo>
                  <a:lnTo>
                    <a:pt x="274320" y="67056"/>
                  </a:lnTo>
                  <a:lnTo>
                    <a:pt x="28956" y="67056"/>
                  </a:lnTo>
                  <a:lnTo>
                    <a:pt x="28956" y="68579"/>
                  </a:lnTo>
                  <a:close/>
                </a:path>
                <a:path w="495300" h="94615">
                  <a:moveTo>
                    <a:pt x="12192" y="79248"/>
                  </a:moveTo>
                  <a:lnTo>
                    <a:pt x="7620" y="79248"/>
                  </a:lnTo>
                  <a:lnTo>
                    <a:pt x="3048" y="76200"/>
                  </a:lnTo>
                  <a:lnTo>
                    <a:pt x="1524" y="70104"/>
                  </a:lnTo>
                  <a:lnTo>
                    <a:pt x="304" y="66446"/>
                  </a:lnTo>
                  <a:lnTo>
                    <a:pt x="2286" y="62483"/>
                  </a:lnTo>
                  <a:lnTo>
                    <a:pt x="3555" y="60790"/>
                  </a:lnTo>
                  <a:lnTo>
                    <a:pt x="12192" y="57912"/>
                  </a:lnTo>
                  <a:lnTo>
                    <a:pt x="9144" y="59436"/>
                  </a:lnTo>
                  <a:lnTo>
                    <a:pt x="18288" y="59436"/>
                  </a:lnTo>
                  <a:lnTo>
                    <a:pt x="19304" y="60960"/>
                  </a:lnTo>
                  <a:lnTo>
                    <a:pt x="16764" y="60960"/>
                  </a:lnTo>
                  <a:lnTo>
                    <a:pt x="21336" y="65532"/>
                  </a:lnTo>
                  <a:lnTo>
                    <a:pt x="24384" y="65532"/>
                  </a:lnTo>
                  <a:lnTo>
                    <a:pt x="27432" y="67056"/>
                  </a:lnTo>
                  <a:lnTo>
                    <a:pt x="28956" y="68579"/>
                  </a:lnTo>
                  <a:lnTo>
                    <a:pt x="30479" y="68579"/>
                  </a:lnTo>
                  <a:lnTo>
                    <a:pt x="33528" y="71628"/>
                  </a:lnTo>
                  <a:lnTo>
                    <a:pt x="35052" y="71628"/>
                  </a:lnTo>
                  <a:lnTo>
                    <a:pt x="38100" y="74675"/>
                  </a:lnTo>
                  <a:lnTo>
                    <a:pt x="39624" y="74675"/>
                  </a:lnTo>
                  <a:lnTo>
                    <a:pt x="39624" y="76200"/>
                  </a:lnTo>
                  <a:lnTo>
                    <a:pt x="24384" y="76200"/>
                  </a:lnTo>
                  <a:lnTo>
                    <a:pt x="19812" y="77724"/>
                  </a:lnTo>
                  <a:lnTo>
                    <a:pt x="10668" y="77724"/>
                  </a:lnTo>
                  <a:lnTo>
                    <a:pt x="12192" y="79248"/>
                  </a:lnTo>
                  <a:close/>
                </a:path>
                <a:path w="495300" h="94615">
                  <a:moveTo>
                    <a:pt x="18288" y="59436"/>
                  </a:moveTo>
                  <a:lnTo>
                    <a:pt x="9144" y="59436"/>
                  </a:lnTo>
                  <a:lnTo>
                    <a:pt x="12192" y="57912"/>
                  </a:lnTo>
                  <a:lnTo>
                    <a:pt x="18288" y="59436"/>
                  </a:lnTo>
                  <a:close/>
                </a:path>
                <a:path w="495300" h="94615">
                  <a:moveTo>
                    <a:pt x="3555" y="60790"/>
                  </a:moveTo>
                  <a:lnTo>
                    <a:pt x="4572" y="59436"/>
                  </a:lnTo>
                  <a:lnTo>
                    <a:pt x="7619" y="59436"/>
                  </a:lnTo>
                  <a:lnTo>
                    <a:pt x="3555" y="60790"/>
                  </a:lnTo>
                  <a:close/>
                </a:path>
                <a:path w="495300" h="94615">
                  <a:moveTo>
                    <a:pt x="2286" y="62483"/>
                  </a:moveTo>
                  <a:lnTo>
                    <a:pt x="3048" y="60960"/>
                  </a:lnTo>
                  <a:lnTo>
                    <a:pt x="3555" y="60790"/>
                  </a:lnTo>
                  <a:lnTo>
                    <a:pt x="2286" y="62483"/>
                  </a:lnTo>
                  <a:close/>
                </a:path>
                <a:path w="495300" h="94615">
                  <a:moveTo>
                    <a:pt x="21336" y="65532"/>
                  </a:moveTo>
                  <a:lnTo>
                    <a:pt x="16764" y="60960"/>
                  </a:lnTo>
                  <a:lnTo>
                    <a:pt x="18288" y="62483"/>
                  </a:lnTo>
                  <a:lnTo>
                    <a:pt x="19812" y="62483"/>
                  </a:lnTo>
                  <a:lnTo>
                    <a:pt x="21336" y="64008"/>
                  </a:lnTo>
                  <a:lnTo>
                    <a:pt x="21336" y="65532"/>
                  </a:lnTo>
                  <a:close/>
                </a:path>
                <a:path w="495300" h="94615">
                  <a:moveTo>
                    <a:pt x="20573" y="62864"/>
                  </a:moveTo>
                  <a:lnTo>
                    <a:pt x="19812" y="62483"/>
                  </a:lnTo>
                  <a:lnTo>
                    <a:pt x="18288" y="62483"/>
                  </a:lnTo>
                  <a:lnTo>
                    <a:pt x="16764" y="60960"/>
                  </a:lnTo>
                  <a:lnTo>
                    <a:pt x="19304" y="60960"/>
                  </a:lnTo>
                  <a:lnTo>
                    <a:pt x="20573" y="62864"/>
                  </a:lnTo>
                  <a:close/>
                </a:path>
                <a:path w="495300" h="94615">
                  <a:moveTo>
                    <a:pt x="21336" y="64008"/>
                  </a:moveTo>
                  <a:lnTo>
                    <a:pt x="19812" y="62483"/>
                  </a:lnTo>
                  <a:lnTo>
                    <a:pt x="20573" y="62864"/>
                  </a:lnTo>
                  <a:lnTo>
                    <a:pt x="21336" y="64008"/>
                  </a:lnTo>
                  <a:close/>
                </a:path>
                <a:path w="495300" h="94615">
                  <a:moveTo>
                    <a:pt x="304" y="66446"/>
                  </a:moveTo>
                  <a:lnTo>
                    <a:pt x="0" y="65532"/>
                  </a:lnTo>
                  <a:lnTo>
                    <a:pt x="2286" y="62483"/>
                  </a:lnTo>
                  <a:lnTo>
                    <a:pt x="304" y="66446"/>
                  </a:lnTo>
                  <a:close/>
                </a:path>
                <a:path w="495300" h="94615">
                  <a:moveTo>
                    <a:pt x="24384" y="65532"/>
                  </a:moveTo>
                  <a:lnTo>
                    <a:pt x="21336" y="65532"/>
                  </a:lnTo>
                  <a:lnTo>
                    <a:pt x="21336" y="64008"/>
                  </a:lnTo>
                  <a:lnTo>
                    <a:pt x="20573" y="62864"/>
                  </a:lnTo>
                  <a:lnTo>
                    <a:pt x="22860" y="64008"/>
                  </a:lnTo>
                  <a:lnTo>
                    <a:pt x="24384" y="65532"/>
                  </a:lnTo>
                  <a:close/>
                </a:path>
                <a:path w="495300" h="94615">
                  <a:moveTo>
                    <a:pt x="3048" y="76200"/>
                  </a:moveTo>
                  <a:lnTo>
                    <a:pt x="0" y="67056"/>
                  </a:lnTo>
                  <a:lnTo>
                    <a:pt x="304" y="66446"/>
                  </a:lnTo>
                  <a:lnTo>
                    <a:pt x="1524" y="70104"/>
                  </a:lnTo>
                  <a:lnTo>
                    <a:pt x="3048" y="76200"/>
                  </a:lnTo>
                  <a:close/>
                </a:path>
                <a:path w="495300" h="94615">
                  <a:moveTo>
                    <a:pt x="30479" y="68579"/>
                  </a:moveTo>
                  <a:lnTo>
                    <a:pt x="28956" y="68579"/>
                  </a:lnTo>
                  <a:lnTo>
                    <a:pt x="28956" y="67056"/>
                  </a:lnTo>
                  <a:lnTo>
                    <a:pt x="30479" y="68579"/>
                  </a:lnTo>
                  <a:close/>
                </a:path>
                <a:path w="495300" h="94615">
                  <a:moveTo>
                    <a:pt x="196596" y="71628"/>
                  </a:moveTo>
                  <a:lnTo>
                    <a:pt x="33528" y="71628"/>
                  </a:lnTo>
                  <a:lnTo>
                    <a:pt x="28956" y="67056"/>
                  </a:lnTo>
                  <a:lnTo>
                    <a:pt x="256031" y="67056"/>
                  </a:lnTo>
                  <a:lnTo>
                    <a:pt x="236220" y="68579"/>
                  </a:lnTo>
                  <a:lnTo>
                    <a:pt x="237744" y="68579"/>
                  </a:lnTo>
                  <a:lnTo>
                    <a:pt x="216407" y="70104"/>
                  </a:lnTo>
                  <a:lnTo>
                    <a:pt x="196596" y="70104"/>
                  </a:lnTo>
                  <a:lnTo>
                    <a:pt x="196596" y="71628"/>
                  </a:lnTo>
                  <a:close/>
                </a:path>
                <a:path w="495300" h="94615">
                  <a:moveTo>
                    <a:pt x="38100" y="74675"/>
                  </a:moveTo>
                  <a:lnTo>
                    <a:pt x="35052" y="71628"/>
                  </a:lnTo>
                  <a:lnTo>
                    <a:pt x="175259" y="71628"/>
                  </a:lnTo>
                  <a:lnTo>
                    <a:pt x="158496" y="73152"/>
                  </a:lnTo>
                  <a:lnTo>
                    <a:pt x="38100" y="73152"/>
                  </a:lnTo>
                  <a:lnTo>
                    <a:pt x="38100" y="74675"/>
                  </a:lnTo>
                  <a:close/>
                </a:path>
                <a:path w="495300" h="94615">
                  <a:moveTo>
                    <a:pt x="70104" y="74675"/>
                  </a:moveTo>
                  <a:lnTo>
                    <a:pt x="38100" y="74675"/>
                  </a:lnTo>
                  <a:lnTo>
                    <a:pt x="38100" y="73152"/>
                  </a:lnTo>
                  <a:lnTo>
                    <a:pt x="77723" y="73152"/>
                  </a:lnTo>
                  <a:lnTo>
                    <a:pt x="78544" y="73269"/>
                  </a:lnTo>
                  <a:lnTo>
                    <a:pt x="70104" y="74675"/>
                  </a:lnTo>
                  <a:close/>
                </a:path>
                <a:path w="495300" h="94615">
                  <a:moveTo>
                    <a:pt x="78544" y="73269"/>
                  </a:moveTo>
                  <a:lnTo>
                    <a:pt x="77723" y="73152"/>
                  </a:lnTo>
                  <a:lnTo>
                    <a:pt x="79247" y="73152"/>
                  </a:lnTo>
                  <a:lnTo>
                    <a:pt x="78544" y="73269"/>
                  </a:lnTo>
                  <a:close/>
                </a:path>
                <a:path w="495300" h="94615">
                  <a:moveTo>
                    <a:pt x="89916" y="74675"/>
                  </a:moveTo>
                  <a:lnTo>
                    <a:pt x="88392" y="74675"/>
                  </a:lnTo>
                  <a:lnTo>
                    <a:pt x="78544" y="73269"/>
                  </a:lnTo>
                  <a:lnTo>
                    <a:pt x="79247" y="73152"/>
                  </a:lnTo>
                  <a:lnTo>
                    <a:pt x="102108" y="73152"/>
                  </a:lnTo>
                  <a:lnTo>
                    <a:pt x="89916" y="74675"/>
                  </a:lnTo>
                  <a:close/>
                </a:path>
                <a:path w="495300" h="94615">
                  <a:moveTo>
                    <a:pt x="42672" y="76200"/>
                  </a:moveTo>
                  <a:lnTo>
                    <a:pt x="39624" y="76200"/>
                  </a:lnTo>
                  <a:lnTo>
                    <a:pt x="39624" y="74675"/>
                  </a:lnTo>
                  <a:lnTo>
                    <a:pt x="51816" y="74675"/>
                  </a:lnTo>
                  <a:lnTo>
                    <a:pt x="42672" y="76200"/>
                  </a:lnTo>
                  <a:close/>
                </a:path>
                <a:path w="495300" h="94615">
                  <a:moveTo>
                    <a:pt x="22860" y="77724"/>
                  </a:moveTo>
                  <a:lnTo>
                    <a:pt x="19812" y="77724"/>
                  </a:lnTo>
                  <a:lnTo>
                    <a:pt x="24384" y="76200"/>
                  </a:lnTo>
                  <a:lnTo>
                    <a:pt x="22860" y="77724"/>
                  </a:lnTo>
                  <a:close/>
                </a:path>
                <a:path w="495300" h="94615">
                  <a:moveTo>
                    <a:pt x="22860" y="77724"/>
                  </a:moveTo>
                  <a:lnTo>
                    <a:pt x="24384" y="76200"/>
                  </a:lnTo>
                  <a:lnTo>
                    <a:pt x="28956" y="76200"/>
                  </a:lnTo>
                  <a:lnTo>
                    <a:pt x="22860" y="77724"/>
                  </a:lnTo>
                  <a:close/>
                </a:path>
                <a:path w="495300" h="94615">
                  <a:moveTo>
                    <a:pt x="44196" y="79248"/>
                  </a:moveTo>
                  <a:lnTo>
                    <a:pt x="15240" y="79248"/>
                  </a:lnTo>
                  <a:lnTo>
                    <a:pt x="14325" y="78943"/>
                  </a:lnTo>
                  <a:lnTo>
                    <a:pt x="16764" y="77724"/>
                  </a:lnTo>
                  <a:lnTo>
                    <a:pt x="22860" y="77724"/>
                  </a:lnTo>
                  <a:lnTo>
                    <a:pt x="28956" y="76200"/>
                  </a:lnTo>
                  <a:lnTo>
                    <a:pt x="39624" y="76200"/>
                  </a:lnTo>
                  <a:lnTo>
                    <a:pt x="42672" y="77724"/>
                  </a:lnTo>
                  <a:lnTo>
                    <a:pt x="44196" y="79248"/>
                  </a:lnTo>
                  <a:close/>
                </a:path>
                <a:path w="495300" h="94615">
                  <a:moveTo>
                    <a:pt x="13716" y="79248"/>
                  </a:moveTo>
                  <a:lnTo>
                    <a:pt x="12192" y="79248"/>
                  </a:lnTo>
                  <a:lnTo>
                    <a:pt x="10668" y="77724"/>
                  </a:lnTo>
                  <a:lnTo>
                    <a:pt x="14325" y="78943"/>
                  </a:lnTo>
                  <a:lnTo>
                    <a:pt x="13716" y="79248"/>
                  </a:lnTo>
                  <a:close/>
                </a:path>
                <a:path w="495300" h="94615">
                  <a:moveTo>
                    <a:pt x="14325" y="78943"/>
                  </a:moveTo>
                  <a:lnTo>
                    <a:pt x="10668" y="77724"/>
                  </a:lnTo>
                  <a:lnTo>
                    <a:pt x="16764" y="77724"/>
                  </a:lnTo>
                  <a:lnTo>
                    <a:pt x="14325" y="78943"/>
                  </a:lnTo>
                  <a:close/>
                </a:path>
                <a:path w="495300" h="94615">
                  <a:moveTo>
                    <a:pt x="45212" y="79756"/>
                  </a:moveTo>
                  <a:lnTo>
                    <a:pt x="44196" y="79248"/>
                  </a:lnTo>
                  <a:lnTo>
                    <a:pt x="42672" y="77724"/>
                  </a:lnTo>
                  <a:lnTo>
                    <a:pt x="44196" y="77724"/>
                  </a:lnTo>
                  <a:lnTo>
                    <a:pt x="45212" y="79756"/>
                  </a:lnTo>
                  <a:close/>
                </a:path>
                <a:path w="495300" h="94615">
                  <a:moveTo>
                    <a:pt x="45720" y="80772"/>
                  </a:moveTo>
                  <a:lnTo>
                    <a:pt x="15240" y="80772"/>
                  </a:lnTo>
                  <a:lnTo>
                    <a:pt x="13716" y="79248"/>
                  </a:lnTo>
                  <a:lnTo>
                    <a:pt x="14325" y="78943"/>
                  </a:lnTo>
                  <a:lnTo>
                    <a:pt x="15240" y="79248"/>
                  </a:lnTo>
                  <a:lnTo>
                    <a:pt x="44196" y="79248"/>
                  </a:lnTo>
                  <a:lnTo>
                    <a:pt x="45720" y="80772"/>
                  </a:lnTo>
                  <a:close/>
                </a:path>
                <a:path w="495300" h="94615">
                  <a:moveTo>
                    <a:pt x="47244" y="80772"/>
                  </a:moveTo>
                  <a:lnTo>
                    <a:pt x="45212" y="79756"/>
                  </a:lnTo>
                  <a:lnTo>
                    <a:pt x="44958" y="79248"/>
                  </a:lnTo>
                  <a:lnTo>
                    <a:pt x="45720" y="79248"/>
                  </a:lnTo>
                  <a:lnTo>
                    <a:pt x="47244" y="80772"/>
                  </a:lnTo>
                  <a:close/>
                </a:path>
                <a:path w="495300" h="94615">
                  <a:moveTo>
                    <a:pt x="53340" y="83820"/>
                  </a:moveTo>
                  <a:lnTo>
                    <a:pt x="22860" y="83820"/>
                  </a:lnTo>
                  <a:lnTo>
                    <a:pt x="21336" y="82296"/>
                  </a:lnTo>
                  <a:lnTo>
                    <a:pt x="19812" y="82296"/>
                  </a:lnTo>
                  <a:lnTo>
                    <a:pt x="18288" y="80772"/>
                  </a:lnTo>
                  <a:lnTo>
                    <a:pt x="47244" y="80772"/>
                  </a:lnTo>
                  <a:lnTo>
                    <a:pt x="45720" y="79248"/>
                  </a:lnTo>
                  <a:lnTo>
                    <a:pt x="50292" y="80772"/>
                  </a:lnTo>
                  <a:lnTo>
                    <a:pt x="53340" y="83820"/>
                  </a:lnTo>
                  <a:close/>
                </a:path>
                <a:path w="495300" h="94615">
                  <a:moveTo>
                    <a:pt x="45720" y="80772"/>
                  </a:moveTo>
                  <a:lnTo>
                    <a:pt x="44196" y="79248"/>
                  </a:lnTo>
                  <a:lnTo>
                    <a:pt x="45212" y="79756"/>
                  </a:lnTo>
                  <a:lnTo>
                    <a:pt x="45720" y="80772"/>
                  </a:lnTo>
                  <a:close/>
                </a:path>
                <a:path w="495300" h="94615">
                  <a:moveTo>
                    <a:pt x="47244" y="80772"/>
                  </a:moveTo>
                  <a:lnTo>
                    <a:pt x="45720" y="80772"/>
                  </a:lnTo>
                  <a:lnTo>
                    <a:pt x="45212" y="79756"/>
                  </a:lnTo>
                  <a:lnTo>
                    <a:pt x="47244" y="80772"/>
                  </a:lnTo>
                  <a:close/>
                </a:path>
                <a:path w="495300" h="94615">
                  <a:moveTo>
                    <a:pt x="18288" y="82296"/>
                  </a:moveTo>
                  <a:lnTo>
                    <a:pt x="16764" y="80772"/>
                  </a:lnTo>
                  <a:lnTo>
                    <a:pt x="18288" y="80772"/>
                  </a:lnTo>
                  <a:lnTo>
                    <a:pt x="18288" y="82296"/>
                  </a:lnTo>
                  <a:close/>
                </a:path>
                <a:path w="495300" h="94615">
                  <a:moveTo>
                    <a:pt x="48768" y="94487"/>
                  </a:moveTo>
                  <a:lnTo>
                    <a:pt x="42672" y="94487"/>
                  </a:lnTo>
                  <a:lnTo>
                    <a:pt x="39624" y="92964"/>
                  </a:lnTo>
                  <a:lnTo>
                    <a:pt x="38100" y="91440"/>
                  </a:lnTo>
                  <a:lnTo>
                    <a:pt x="35052" y="89916"/>
                  </a:lnTo>
                  <a:lnTo>
                    <a:pt x="33528" y="88391"/>
                  </a:lnTo>
                  <a:lnTo>
                    <a:pt x="28956" y="88391"/>
                  </a:lnTo>
                  <a:lnTo>
                    <a:pt x="25908" y="85344"/>
                  </a:lnTo>
                  <a:lnTo>
                    <a:pt x="24384" y="85344"/>
                  </a:lnTo>
                  <a:lnTo>
                    <a:pt x="21336" y="82296"/>
                  </a:lnTo>
                  <a:lnTo>
                    <a:pt x="22860" y="83820"/>
                  </a:lnTo>
                  <a:lnTo>
                    <a:pt x="53340" y="83820"/>
                  </a:lnTo>
                  <a:lnTo>
                    <a:pt x="51816" y="88391"/>
                  </a:lnTo>
                  <a:lnTo>
                    <a:pt x="51816" y="91440"/>
                  </a:lnTo>
                  <a:lnTo>
                    <a:pt x="48768" y="94487"/>
                  </a:lnTo>
                  <a:close/>
                </a:path>
                <a:path w="495300" h="94615">
                  <a:moveTo>
                    <a:pt x="35052" y="89916"/>
                  </a:moveTo>
                  <a:lnTo>
                    <a:pt x="32004" y="88391"/>
                  </a:lnTo>
                  <a:lnTo>
                    <a:pt x="33528" y="88391"/>
                  </a:lnTo>
                  <a:lnTo>
                    <a:pt x="35052" y="899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588" y="1424940"/>
              <a:ext cx="170688" cy="216408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173223" y="1458467"/>
            <a:ext cx="283845" cy="33655"/>
          </a:xfrm>
          <a:custGeom>
            <a:avLst/>
            <a:gdLst/>
            <a:ahLst/>
            <a:cxnLst/>
            <a:rect l="l" t="t" r="r" b="b"/>
            <a:pathLst>
              <a:path w="283844" h="33655">
                <a:moveTo>
                  <a:pt x="280416" y="12192"/>
                </a:moveTo>
                <a:lnTo>
                  <a:pt x="38100" y="12192"/>
                </a:lnTo>
                <a:lnTo>
                  <a:pt x="47244" y="10668"/>
                </a:lnTo>
                <a:lnTo>
                  <a:pt x="57912" y="9144"/>
                </a:lnTo>
                <a:lnTo>
                  <a:pt x="56388" y="9144"/>
                </a:lnTo>
                <a:lnTo>
                  <a:pt x="67056" y="7620"/>
                </a:lnTo>
                <a:lnTo>
                  <a:pt x="79248" y="7620"/>
                </a:lnTo>
                <a:lnTo>
                  <a:pt x="91440" y="4572"/>
                </a:lnTo>
                <a:lnTo>
                  <a:pt x="105156" y="3048"/>
                </a:lnTo>
                <a:lnTo>
                  <a:pt x="117348" y="1524"/>
                </a:lnTo>
                <a:lnTo>
                  <a:pt x="131064" y="0"/>
                </a:lnTo>
                <a:lnTo>
                  <a:pt x="184404" y="0"/>
                </a:lnTo>
                <a:lnTo>
                  <a:pt x="196596" y="1524"/>
                </a:lnTo>
                <a:lnTo>
                  <a:pt x="236220" y="1524"/>
                </a:lnTo>
                <a:lnTo>
                  <a:pt x="248412" y="3048"/>
                </a:lnTo>
                <a:lnTo>
                  <a:pt x="257555" y="3048"/>
                </a:lnTo>
                <a:lnTo>
                  <a:pt x="265176" y="4572"/>
                </a:lnTo>
                <a:lnTo>
                  <a:pt x="271272" y="4572"/>
                </a:lnTo>
                <a:lnTo>
                  <a:pt x="277367" y="7620"/>
                </a:lnTo>
                <a:lnTo>
                  <a:pt x="278891" y="9144"/>
                </a:lnTo>
                <a:lnTo>
                  <a:pt x="280416" y="12192"/>
                </a:lnTo>
                <a:close/>
              </a:path>
              <a:path w="283844" h="33655">
                <a:moveTo>
                  <a:pt x="59436" y="32004"/>
                </a:moveTo>
                <a:lnTo>
                  <a:pt x="15240" y="32004"/>
                </a:lnTo>
                <a:lnTo>
                  <a:pt x="12192" y="30480"/>
                </a:lnTo>
                <a:lnTo>
                  <a:pt x="10668" y="28956"/>
                </a:lnTo>
                <a:lnTo>
                  <a:pt x="7620" y="27432"/>
                </a:lnTo>
                <a:lnTo>
                  <a:pt x="3048" y="22860"/>
                </a:lnTo>
                <a:lnTo>
                  <a:pt x="3048" y="19812"/>
                </a:lnTo>
                <a:lnTo>
                  <a:pt x="0" y="15240"/>
                </a:lnTo>
                <a:lnTo>
                  <a:pt x="3048" y="9144"/>
                </a:lnTo>
                <a:lnTo>
                  <a:pt x="6096" y="7620"/>
                </a:lnTo>
                <a:lnTo>
                  <a:pt x="10668" y="4572"/>
                </a:lnTo>
                <a:lnTo>
                  <a:pt x="16764" y="6096"/>
                </a:lnTo>
                <a:lnTo>
                  <a:pt x="18796" y="9144"/>
                </a:lnTo>
                <a:lnTo>
                  <a:pt x="18288" y="9144"/>
                </a:lnTo>
                <a:lnTo>
                  <a:pt x="21336" y="12192"/>
                </a:lnTo>
                <a:lnTo>
                  <a:pt x="280416" y="12192"/>
                </a:lnTo>
                <a:lnTo>
                  <a:pt x="283464" y="15240"/>
                </a:lnTo>
                <a:lnTo>
                  <a:pt x="283464" y="18288"/>
                </a:lnTo>
                <a:lnTo>
                  <a:pt x="280416" y="21336"/>
                </a:lnTo>
                <a:lnTo>
                  <a:pt x="279654" y="22860"/>
                </a:lnTo>
                <a:lnTo>
                  <a:pt x="134112" y="22860"/>
                </a:lnTo>
                <a:lnTo>
                  <a:pt x="106680" y="25908"/>
                </a:lnTo>
                <a:lnTo>
                  <a:pt x="82296" y="28956"/>
                </a:lnTo>
                <a:lnTo>
                  <a:pt x="80772" y="28956"/>
                </a:lnTo>
                <a:lnTo>
                  <a:pt x="59436" y="32004"/>
                </a:lnTo>
                <a:close/>
              </a:path>
              <a:path w="283844" h="33655">
                <a:moveTo>
                  <a:pt x="19812" y="10668"/>
                </a:moveTo>
                <a:lnTo>
                  <a:pt x="18288" y="9144"/>
                </a:lnTo>
                <a:lnTo>
                  <a:pt x="19050" y="9525"/>
                </a:lnTo>
                <a:lnTo>
                  <a:pt x="19812" y="10668"/>
                </a:lnTo>
                <a:close/>
              </a:path>
              <a:path w="283844" h="33655">
                <a:moveTo>
                  <a:pt x="19050" y="9525"/>
                </a:moveTo>
                <a:lnTo>
                  <a:pt x="18288" y="9144"/>
                </a:lnTo>
                <a:lnTo>
                  <a:pt x="18796" y="9144"/>
                </a:lnTo>
                <a:lnTo>
                  <a:pt x="19050" y="9525"/>
                </a:lnTo>
                <a:close/>
              </a:path>
              <a:path w="283844" h="33655">
                <a:moveTo>
                  <a:pt x="21336" y="10668"/>
                </a:moveTo>
                <a:lnTo>
                  <a:pt x="19812" y="10668"/>
                </a:lnTo>
                <a:lnTo>
                  <a:pt x="19050" y="9525"/>
                </a:lnTo>
                <a:lnTo>
                  <a:pt x="21336" y="10668"/>
                </a:lnTo>
                <a:close/>
              </a:path>
              <a:path w="283844" h="33655">
                <a:moveTo>
                  <a:pt x="24384" y="12192"/>
                </a:moveTo>
                <a:lnTo>
                  <a:pt x="21336" y="12192"/>
                </a:lnTo>
                <a:lnTo>
                  <a:pt x="19812" y="10668"/>
                </a:lnTo>
                <a:lnTo>
                  <a:pt x="24384" y="12192"/>
                </a:lnTo>
                <a:close/>
              </a:path>
              <a:path w="283844" h="33655">
                <a:moveTo>
                  <a:pt x="272796" y="28956"/>
                </a:moveTo>
                <a:lnTo>
                  <a:pt x="269748" y="28956"/>
                </a:lnTo>
                <a:lnTo>
                  <a:pt x="263652" y="27432"/>
                </a:lnTo>
                <a:lnTo>
                  <a:pt x="256031" y="27432"/>
                </a:lnTo>
                <a:lnTo>
                  <a:pt x="246888" y="25908"/>
                </a:lnTo>
                <a:lnTo>
                  <a:pt x="205740" y="25908"/>
                </a:lnTo>
                <a:lnTo>
                  <a:pt x="195072" y="24384"/>
                </a:lnTo>
                <a:lnTo>
                  <a:pt x="182879" y="24384"/>
                </a:lnTo>
                <a:lnTo>
                  <a:pt x="170688" y="22860"/>
                </a:lnTo>
                <a:lnTo>
                  <a:pt x="279654" y="22860"/>
                </a:lnTo>
                <a:lnTo>
                  <a:pt x="278891" y="24384"/>
                </a:lnTo>
                <a:lnTo>
                  <a:pt x="275843" y="27432"/>
                </a:lnTo>
                <a:lnTo>
                  <a:pt x="272796" y="28956"/>
                </a:lnTo>
                <a:close/>
              </a:path>
              <a:path w="283844" h="33655">
                <a:moveTo>
                  <a:pt x="41148" y="33528"/>
                </a:moveTo>
                <a:lnTo>
                  <a:pt x="24384" y="33528"/>
                </a:lnTo>
                <a:lnTo>
                  <a:pt x="18288" y="32004"/>
                </a:lnTo>
                <a:lnTo>
                  <a:pt x="50292" y="32004"/>
                </a:lnTo>
                <a:lnTo>
                  <a:pt x="41148" y="335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59380" y="1167383"/>
            <a:ext cx="353695" cy="259079"/>
          </a:xfrm>
          <a:custGeom>
            <a:avLst/>
            <a:gdLst/>
            <a:ahLst/>
            <a:cxnLst/>
            <a:rect l="l" t="t" r="r" b="b"/>
            <a:pathLst>
              <a:path w="353694" h="259080">
                <a:moveTo>
                  <a:pt x="328167" y="22860"/>
                </a:moveTo>
                <a:lnTo>
                  <a:pt x="324611" y="22860"/>
                </a:lnTo>
                <a:lnTo>
                  <a:pt x="321563" y="18288"/>
                </a:lnTo>
                <a:lnTo>
                  <a:pt x="321563" y="7620"/>
                </a:lnTo>
                <a:lnTo>
                  <a:pt x="324611" y="1524"/>
                </a:lnTo>
                <a:lnTo>
                  <a:pt x="330708" y="1524"/>
                </a:lnTo>
                <a:lnTo>
                  <a:pt x="333755" y="0"/>
                </a:lnTo>
                <a:lnTo>
                  <a:pt x="342900" y="0"/>
                </a:lnTo>
                <a:lnTo>
                  <a:pt x="347471" y="1524"/>
                </a:lnTo>
                <a:lnTo>
                  <a:pt x="350519" y="6095"/>
                </a:lnTo>
                <a:lnTo>
                  <a:pt x="352043" y="9143"/>
                </a:lnTo>
                <a:lnTo>
                  <a:pt x="352043" y="10668"/>
                </a:lnTo>
                <a:lnTo>
                  <a:pt x="353567" y="13716"/>
                </a:lnTo>
                <a:lnTo>
                  <a:pt x="353567" y="18288"/>
                </a:lnTo>
                <a:lnTo>
                  <a:pt x="327659" y="18288"/>
                </a:lnTo>
                <a:lnTo>
                  <a:pt x="328421" y="19812"/>
                </a:lnTo>
                <a:lnTo>
                  <a:pt x="327659" y="19812"/>
                </a:lnTo>
                <a:lnTo>
                  <a:pt x="328802" y="20955"/>
                </a:lnTo>
                <a:lnTo>
                  <a:pt x="328167" y="22860"/>
                </a:lnTo>
                <a:close/>
              </a:path>
              <a:path w="353694" h="259080">
                <a:moveTo>
                  <a:pt x="328879" y="20726"/>
                </a:moveTo>
                <a:lnTo>
                  <a:pt x="327659" y="18288"/>
                </a:lnTo>
                <a:lnTo>
                  <a:pt x="329564" y="19812"/>
                </a:lnTo>
                <a:lnTo>
                  <a:pt x="329183" y="19812"/>
                </a:lnTo>
                <a:lnTo>
                  <a:pt x="328879" y="20726"/>
                </a:lnTo>
                <a:close/>
              </a:path>
              <a:path w="353694" h="259080">
                <a:moveTo>
                  <a:pt x="353567" y="24384"/>
                </a:moveTo>
                <a:lnTo>
                  <a:pt x="335279" y="24384"/>
                </a:lnTo>
                <a:lnTo>
                  <a:pt x="327659" y="18288"/>
                </a:lnTo>
                <a:lnTo>
                  <a:pt x="353567" y="18288"/>
                </a:lnTo>
                <a:lnTo>
                  <a:pt x="353567" y="24384"/>
                </a:lnTo>
                <a:close/>
              </a:path>
              <a:path w="353694" h="259080">
                <a:moveTo>
                  <a:pt x="328802" y="20955"/>
                </a:moveTo>
                <a:lnTo>
                  <a:pt x="327659" y="19812"/>
                </a:lnTo>
                <a:lnTo>
                  <a:pt x="328421" y="19812"/>
                </a:lnTo>
                <a:lnTo>
                  <a:pt x="328879" y="20726"/>
                </a:lnTo>
                <a:lnTo>
                  <a:pt x="328802" y="20955"/>
                </a:lnTo>
                <a:close/>
              </a:path>
              <a:path w="353694" h="259080">
                <a:moveTo>
                  <a:pt x="329183" y="21336"/>
                </a:moveTo>
                <a:lnTo>
                  <a:pt x="328879" y="20726"/>
                </a:lnTo>
                <a:lnTo>
                  <a:pt x="329183" y="19812"/>
                </a:lnTo>
                <a:lnTo>
                  <a:pt x="329183" y="21336"/>
                </a:lnTo>
                <a:close/>
              </a:path>
              <a:path w="353694" h="259080">
                <a:moveTo>
                  <a:pt x="331469" y="21336"/>
                </a:moveTo>
                <a:lnTo>
                  <a:pt x="329183" y="21336"/>
                </a:lnTo>
                <a:lnTo>
                  <a:pt x="329183" y="19812"/>
                </a:lnTo>
                <a:lnTo>
                  <a:pt x="329564" y="19812"/>
                </a:lnTo>
                <a:lnTo>
                  <a:pt x="331469" y="21336"/>
                </a:lnTo>
                <a:close/>
              </a:path>
              <a:path w="353694" h="259080">
                <a:moveTo>
                  <a:pt x="329183" y="21336"/>
                </a:moveTo>
                <a:lnTo>
                  <a:pt x="328802" y="20955"/>
                </a:lnTo>
                <a:lnTo>
                  <a:pt x="328879" y="20726"/>
                </a:lnTo>
                <a:lnTo>
                  <a:pt x="329183" y="21336"/>
                </a:lnTo>
                <a:close/>
              </a:path>
              <a:path w="353694" h="259080">
                <a:moveTo>
                  <a:pt x="349757" y="57912"/>
                </a:moveTo>
                <a:lnTo>
                  <a:pt x="323087" y="57912"/>
                </a:lnTo>
                <a:lnTo>
                  <a:pt x="324611" y="48768"/>
                </a:lnTo>
                <a:lnTo>
                  <a:pt x="327659" y="33528"/>
                </a:lnTo>
                <a:lnTo>
                  <a:pt x="327659" y="24384"/>
                </a:lnTo>
                <a:lnTo>
                  <a:pt x="328802" y="20955"/>
                </a:lnTo>
                <a:lnTo>
                  <a:pt x="329183" y="21336"/>
                </a:lnTo>
                <a:lnTo>
                  <a:pt x="331469" y="21336"/>
                </a:lnTo>
                <a:lnTo>
                  <a:pt x="333374" y="22860"/>
                </a:lnTo>
                <a:lnTo>
                  <a:pt x="330708" y="22860"/>
                </a:lnTo>
                <a:lnTo>
                  <a:pt x="333755" y="24384"/>
                </a:lnTo>
                <a:lnTo>
                  <a:pt x="353567" y="24384"/>
                </a:lnTo>
                <a:lnTo>
                  <a:pt x="353567" y="32004"/>
                </a:lnTo>
                <a:lnTo>
                  <a:pt x="352043" y="38100"/>
                </a:lnTo>
                <a:lnTo>
                  <a:pt x="352043" y="44195"/>
                </a:lnTo>
                <a:lnTo>
                  <a:pt x="350519" y="51816"/>
                </a:lnTo>
                <a:lnTo>
                  <a:pt x="350519" y="53340"/>
                </a:lnTo>
                <a:lnTo>
                  <a:pt x="349757" y="57912"/>
                </a:lnTo>
                <a:close/>
              </a:path>
              <a:path w="353694" h="259080">
                <a:moveTo>
                  <a:pt x="12191" y="47243"/>
                </a:moveTo>
                <a:lnTo>
                  <a:pt x="9143" y="47243"/>
                </a:lnTo>
                <a:lnTo>
                  <a:pt x="6095" y="45720"/>
                </a:lnTo>
                <a:lnTo>
                  <a:pt x="1523" y="41147"/>
                </a:lnTo>
                <a:lnTo>
                  <a:pt x="1523" y="39624"/>
                </a:lnTo>
                <a:lnTo>
                  <a:pt x="0" y="36576"/>
                </a:lnTo>
                <a:lnTo>
                  <a:pt x="1523" y="35052"/>
                </a:lnTo>
                <a:lnTo>
                  <a:pt x="1523" y="32004"/>
                </a:lnTo>
                <a:lnTo>
                  <a:pt x="4571" y="28956"/>
                </a:lnTo>
                <a:lnTo>
                  <a:pt x="6095" y="25908"/>
                </a:lnTo>
                <a:lnTo>
                  <a:pt x="9143" y="24384"/>
                </a:lnTo>
                <a:lnTo>
                  <a:pt x="12191" y="21336"/>
                </a:lnTo>
                <a:lnTo>
                  <a:pt x="32003" y="21336"/>
                </a:lnTo>
                <a:lnTo>
                  <a:pt x="32003" y="22860"/>
                </a:lnTo>
                <a:lnTo>
                  <a:pt x="35051" y="22860"/>
                </a:lnTo>
                <a:lnTo>
                  <a:pt x="38100" y="24384"/>
                </a:lnTo>
                <a:lnTo>
                  <a:pt x="39623" y="24384"/>
                </a:lnTo>
                <a:lnTo>
                  <a:pt x="42671" y="25908"/>
                </a:lnTo>
                <a:lnTo>
                  <a:pt x="47243" y="27432"/>
                </a:lnTo>
                <a:lnTo>
                  <a:pt x="59435" y="33528"/>
                </a:lnTo>
                <a:lnTo>
                  <a:pt x="64515" y="36576"/>
                </a:lnTo>
                <a:lnTo>
                  <a:pt x="18287" y="36576"/>
                </a:lnTo>
                <a:lnTo>
                  <a:pt x="16763" y="41147"/>
                </a:lnTo>
                <a:lnTo>
                  <a:pt x="15239" y="41147"/>
                </a:lnTo>
                <a:lnTo>
                  <a:pt x="16255" y="41656"/>
                </a:lnTo>
                <a:lnTo>
                  <a:pt x="15239" y="42672"/>
                </a:lnTo>
                <a:lnTo>
                  <a:pt x="17525" y="42672"/>
                </a:lnTo>
                <a:lnTo>
                  <a:pt x="16763" y="44195"/>
                </a:lnTo>
                <a:lnTo>
                  <a:pt x="15239" y="45720"/>
                </a:lnTo>
                <a:lnTo>
                  <a:pt x="12191" y="47243"/>
                </a:lnTo>
                <a:close/>
              </a:path>
              <a:path w="353694" h="259080">
                <a:moveTo>
                  <a:pt x="335279" y="24384"/>
                </a:moveTo>
                <a:lnTo>
                  <a:pt x="333755" y="24384"/>
                </a:lnTo>
                <a:lnTo>
                  <a:pt x="330708" y="22860"/>
                </a:lnTo>
                <a:lnTo>
                  <a:pt x="333374" y="22860"/>
                </a:lnTo>
                <a:lnTo>
                  <a:pt x="335279" y="24384"/>
                </a:lnTo>
                <a:close/>
              </a:path>
              <a:path w="353694" h="259080">
                <a:moveTo>
                  <a:pt x="16763" y="41147"/>
                </a:moveTo>
                <a:lnTo>
                  <a:pt x="18287" y="36576"/>
                </a:lnTo>
                <a:lnTo>
                  <a:pt x="18287" y="39624"/>
                </a:lnTo>
                <a:lnTo>
                  <a:pt x="16763" y="41147"/>
                </a:lnTo>
                <a:close/>
              </a:path>
              <a:path w="353694" h="259080">
                <a:moveTo>
                  <a:pt x="17779" y="42164"/>
                </a:moveTo>
                <a:lnTo>
                  <a:pt x="18287" y="41147"/>
                </a:lnTo>
                <a:lnTo>
                  <a:pt x="18287" y="36576"/>
                </a:lnTo>
                <a:lnTo>
                  <a:pt x="64515" y="36576"/>
                </a:lnTo>
                <a:lnTo>
                  <a:pt x="67055" y="38100"/>
                </a:lnTo>
                <a:lnTo>
                  <a:pt x="73151" y="41147"/>
                </a:lnTo>
                <a:lnTo>
                  <a:pt x="19811" y="41147"/>
                </a:lnTo>
                <a:lnTo>
                  <a:pt x="17779" y="42164"/>
                </a:lnTo>
                <a:close/>
              </a:path>
              <a:path w="353694" h="259080">
                <a:moveTo>
                  <a:pt x="16255" y="41656"/>
                </a:moveTo>
                <a:lnTo>
                  <a:pt x="18287" y="39624"/>
                </a:lnTo>
                <a:lnTo>
                  <a:pt x="16255" y="41656"/>
                </a:lnTo>
                <a:close/>
              </a:path>
              <a:path w="353694" h="259080">
                <a:moveTo>
                  <a:pt x="17271" y="42164"/>
                </a:moveTo>
                <a:lnTo>
                  <a:pt x="16255" y="41656"/>
                </a:lnTo>
                <a:lnTo>
                  <a:pt x="18287" y="39624"/>
                </a:lnTo>
                <a:lnTo>
                  <a:pt x="18287" y="41147"/>
                </a:lnTo>
                <a:lnTo>
                  <a:pt x="17271" y="42164"/>
                </a:lnTo>
                <a:close/>
              </a:path>
              <a:path w="353694" h="259080">
                <a:moveTo>
                  <a:pt x="16255" y="41656"/>
                </a:moveTo>
                <a:lnTo>
                  <a:pt x="15239" y="41147"/>
                </a:lnTo>
                <a:lnTo>
                  <a:pt x="16763" y="41147"/>
                </a:lnTo>
                <a:lnTo>
                  <a:pt x="16255" y="41656"/>
                </a:lnTo>
                <a:close/>
              </a:path>
              <a:path w="353694" h="259080">
                <a:moveTo>
                  <a:pt x="17525" y="42291"/>
                </a:moveTo>
                <a:lnTo>
                  <a:pt x="17271" y="42164"/>
                </a:lnTo>
                <a:lnTo>
                  <a:pt x="18287" y="41147"/>
                </a:lnTo>
                <a:lnTo>
                  <a:pt x="17779" y="42164"/>
                </a:lnTo>
                <a:lnTo>
                  <a:pt x="17525" y="42291"/>
                </a:lnTo>
                <a:close/>
              </a:path>
              <a:path w="353694" h="259080">
                <a:moveTo>
                  <a:pt x="24383" y="42672"/>
                </a:moveTo>
                <a:lnTo>
                  <a:pt x="18287" y="42672"/>
                </a:lnTo>
                <a:lnTo>
                  <a:pt x="17678" y="42367"/>
                </a:lnTo>
                <a:lnTo>
                  <a:pt x="17779" y="42164"/>
                </a:lnTo>
                <a:lnTo>
                  <a:pt x="19811" y="41147"/>
                </a:lnTo>
                <a:lnTo>
                  <a:pt x="22859" y="41147"/>
                </a:lnTo>
                <a:lnTo>
                  <a:pt x="24383" y="42672"/>
                </a:lnTo>
                <a:close/>
              </a:path>
              <a:path w="353694" h="259080">
                <a:moveTo>
                  <a:pt x="30479" y="45720"/>
                </a:moveTo>
                <a:lnTo>
                  <a:pt x="24383" y="42672"/>
                </a:lnTo>
                <a:lnTo>
                  <a:pt x="22859" y="41147"/>
                </a:lnTo>
                <a:lnTo>
                  <a:pt x="25908" y="42672"/>
                </a:lnTo>
                <a:lnTo>
                  <a:pt x="75183" y="42672"/>
                </a:lnTo>
                <a:lnTo>
                  <a:pt x="77215" y="44195"/>
                </a:lnTo>
                <a:lnTo>
                  <a:pt x="30479" y="44195"/>
                </a:lnTo>
                <a:lnTo>
                  <a:pt x="30479" y="45720"/>
                </a:lnTo>
                <a:close/>
              </a:path>
              <a:path w="353694" h="259080">
                <a:moveTo>
                  <a:pt x="75183" y="42672"/>
                </a:moveTo>
                <a:lnTo>
                  <a:pt x="25908" y="42672"/>
                </a:lnTo>
                <a:lnTo>
                  <a:pt x="22859" y="41147"/>
                </a:lnTo>
                <a:lnTo>
                  <a:pt x="73151" y="41147"/>
                </a:lnTo>
                <a:lnTo>
                  <a:pt x="75183" y="42672"/>
                </a:lnTo>
                <a:close/>
              </a:path>
              <a:path w="353694" h="259080">
                <a:moveTo>
                  <a:pt x="16763" y="42672"/>
                </a:moveTo>
                <a:lnTo>
                  <a:pt x="15239" y="42672"/>
                </a:lnTo>
                <a:lnTo>
                  <a:pt x="16255" y="41656"/>
                </a:lnTo>
                <a:lnTo>
                  <a:pt x="17271" y="42164"/>
                </a:lnTo>
                <a:lnTo>
                  <a:pt x="16763" y="42672"/>
                </a:lnTo>
                <a:close/>
              </a:path>
              <a:path w="353694" h="259080">
                <a:moveTo>
                  <a:pt x="16763" y="42672"/>
                </a:moveTo>
                <a:lnTo>
                  <a:pt x="17271" y="42164"/>
                </a:lnTo>
                <a:lnTo>
                  <a:pt x="17525" y="42291"/>
                </a:lnTo>
                <a:lnTo>
                  <a:pt x="16763" y="42672"/>
                </a:lnTo>
                <a:close/>
              </a:path>
              <a:path w="353694" h="259080">
                <a:moveTo>
                  <a:pt x="17678" y="42367"/>
                </a:moveTo>
                <a:lnTo>
                  <a:pt x="17525" y="42291"/>
                </a:lnTo>
                <a:lnTo>
                  <a:pt x="17779" y="42164"/>
                </a:lnTo>
                <a:lnTo>
                  <a:pt x="17678" y="42367"/>
                </a:lnTo>
                <a:close/>
              </a:path>
              <a:path w="353694" h="259080">
                <a:moveTo>
                  <a:pt x="17525" y="42672"/>
                </a:moveTo>
                <a:lnTo>
                  <a:pt x="16763" y="42672"/>
                </a:lnTo>
                <a:lnTo>
                  <a:pt x="17525" y="42291"/>
                </a:lnTo>
                <a:lnTo>
                  <a:pt x="17678" y="42367"/>
                </a:lnTo>
                <a:lnTo>
                  <a:pt x="17525" y="42672"/>
                </a:lnTo>
                <a:close/>
              </a:path>
              <a:path w="353694" h="259080">
                <a:moveTo>
                  <a:pt x="86867" y="48768"/>
                </a:moveTo>
                <a:lnTo>
                  <a:pt x="38100" y="48768"/>
                </a:lnTo>
                <a:lnTo>
                  <a:pt x="33527" y="47243"/>
                </a:lnTo>
                <a:lnTo>
                  <a:pt x="33527" y="45720"/>
                </a:lnTo>
                <a:lnTo>
                  <a:pt x="30479" y="44195"/>
                </a:lnTo>
                <a:lnTo>
                  <a:pt x="77215" y="44195"/>
                </a:lnTo>
                <a:lnTo>
                  <a:pt x="79247" y="45720"/>
                </a:lnTo>
                <a:lnTo>
                  <a:pt x="86867" y="48768"/>
                </a:lnTo>
                <a:close/>
              </a:path>
              <a:path w="353694" h="259080">
                <a:moveTo>
                  <a:pt x="105155" y="86867"/>
                </a:moveTo>
                <a:lnTo>
                  <a:pt x="82295" y="73152"/>
                </a:lnTo>
                <a:lnTo>
                  <a:pt x="74675" y="70104"/>
                </a:lnTo>
                <a:lnTo>
                  <a:pt x="74675" y="68579"/>
                </a:lnTo>
                <a:lnTo>
                  <a:pt x="68579" y="65532"/>
                </a:lnTo>
                <a:lnTo>
                  <a:pt x="60959" y="60960"/>
                </a:lnTo>
                <a:lnTo>
                  <a:pt x="36575" y="48768"/>
                </a:lnTo>
                <a:lnTo>
                  <a:pt x="85343" y="48768"/>
                </a:lnTo>
                <a:lnTo>
                  <a:pt x="92963" y="53340"/>
                </a:lnTo>
                <a:lnTo>
                  <a:pt x="100583" y="56387"/>
                </a:lnTo>
                <a:lnTo>
                  <a:pt x="115823" y="65532"/>
                </a:lnTo>
                <a:lnTo>
                  <a:pt x="117347" y="65532"/>
                </a:lnTo>
                <a:lnTo>
                  <a:pt x="124967" y="70104"/>
                </a:lnTo>
                <a:lnTo>
                  <a:pt x="126491" y="71628"/>
                </a:lnTo>
                <a:lnTo>
                  <a:pt x="135635" y="77724"/>
                </a:lnTo>
                <a:lnTo>
                  <a:pt x="143255" y="83820"/>
                </a:lnTo>
                <a:lnTo>
                  <a:pt x="145541" y="85344"/>
                </a:lnTo>
                <a:lnTo>
                  <a:pt x="105155" y="85344"/>
                </a:lnTo>
                <a:lnTo>
                  <a:pt x="105155" y="86867"/>
                </a:lnTo>
                <a:close/>
              </a:path>
              <a:path w="353694" h="259080">
                <a:moveTo>
                  <a:pt x="330925" y="163067"/>
                </a:moveTo>
                <a:lnTo>
                  <a:pt x="304800" y="163067"/>
                </a:lnTo>
                <a:lnTo>
                  <a:pt x="307847" y="138683"/>
                </a:lnTo>
                <a:lnTo>
                  <a:pt x="309371" y="128016"/>
                </a:lnTo>
                <a:lnTo>
                  <a:pt x="312419" y="115824"/>
                </a:lnTo>
                <a:lnTo>
                  <a:pt x="310895" y="115824"/>
                </a:lnTo>
                <a:lnTo>
                  <a:pt x="313943" y="105156"/>
                </a:lnTo>
                <a:lnTo>
                  <a:pt x="313943" y="103632"/>
                </a:lnTo>
                <a:lnTo>
                  <a:pt x="315467" y="92964"/>
                </a:lnTo>
                <a:lnTo>
                  <a:pt x="318516" y="80771"/>
                </a:lnTo>
                <a:lnTo>
                  <a:pt x="320039" y="68579"/>
                </a:lnTo>
                <a:lnTo>
                  <a:pt x="323087" y="56387"/>
                </a:lnTo>
                <a:lnTo>
                  <a:pt x="323087" y="57912"/>
                </a:lnTo>
                <a:lnTo>
                  <a:pt x="349757" y="57912"/>
                </a:lnTo>
                <a:lnTo>
                  <a:pt x="348995" y="62483"/>
                </a:lnTo>
                <a:lnTo>
                  <a:pt x="347471" y="62483"/>
                </a:lnTo>
                <a:lnTo>
                  <a:pt x="346138" y="73152"/>
                </a:lnTo>
                <a:lnTo>
                  <a:pt x="345947" y="73152"/>
                </a:lnTo>
                <a:lnTo>
                  <a:pt x="342900" y="85344"/>
                </a:lnTo>
                <a:lnTo>
                  <a:pt x="341375" y="97536"/>
                </a:lnTo>
                <a:lnTo>
                  <a:pt x="338708" y="108204"/>
                </a:lnTo>
                <a:lnTo>
                  <a:pt x="338327" y="108204"/>
                </a:lnTo>
                <a:lnTo>
                  <a:pt x="335470" y="131064"/>
                </a:lnTo>
                <a:lnTo>
                  <a:pt x="335279" y="131064"/>
                </a:lnTo>
                <a:lnTo>
                  <a:pt x="333755" y="143256"/>
                </a:lnTo>
                <a:lnTo>
                  <a:pt x="330925" y="163067"/>
                </a:lnTo>
                <a:close/>
              </a:path>
              <a:path w="353694" h="259080">
                <a:moveTo>
                  <a:pt x="345947" y="74675"/>
                </a:moveTo>
                <a:lnTo>
                  <a:pt x="345947" y="73152"/>
                </a:lnTo>
                <a:lnTo>
                  <a:pt x="346138" y="73152"/>
                </a:lnTo>
                <a:lnTo>
                  <a:pt x="345947" y="74675"/>
                </a:lnTo>
                <a:close/>
              </a:path>
              <a:path w="353694" h="259080">
                <a:moveTo>
                  <a:pt x="112775" y="91440"/>
                </a:moveTo>
                <a:lnTo>
                  <a:pt x="105155" y="85344"/>
                </a:lnTo>
                <a:lnTo>
                  <a:pt x="145541" y="85344"/>
                </a:lnTo>
                <a:lnTo>
                  <a:pt x="152399" y="89916"/>
                </a:lnTo>
                <a:lnTo>
                  <a:pt x="112775" y="89916"/>
                </a:lnTo>
                <a:lnTo>
                  <a:pt x="112775" y="91440"/>
                </a:lnTo>
                <a:close/>
              </a:path>
              <a:path w="353694" h="259080">
                <a:moveTo>
                  <a:pt x="138683" y="109728"/>
                </a:moveTo>
                <a:lnTo>
                  <a:pt x="129539" y="103632"/>
                </a:lnTo>
                <a:lnTo>
                  <a:pt x="121919" y="96012"/>
                </a:lnTo>
                <a:lnTo>
                  <a:pt x="112775" y="89916"/>
                </a:lnTo>
                <a:lnTo>
                  <a:pt x="152399" y="89916"/>
                </a:lnTo>
                <a:lnTo>
                  <a:pt x="161543" y="96012"/>
                </a:lnTo>
                <a:lnTo>
                  <a:pt x="170687" y="103632"/>
                </a:lnTo>
                <a:lnTo>
                  <a:pt x="177545" y="108204"/>
                </a:lnTo>
                <a:lnTo>
                  <a:pt x="137159" y="108204"/>
                </a:lnTo>
                <a:lnTo>
                  <a:pt x="138683" y="109728"/>
                </a:lnTo>
                <a:close/>
              </a:path>
              <a:path w="353694" h="259080">
                <a:moveTo>
                  <a:pt x="173735" y="137160"/>
                </a:moveTo>
                <a:lnTo>
                  <a:pt x="155447" y="121920"/>
                </a:lnTo>
                <a:lnTo>
                  <a:pt x="146303" y="115824"/>
                </a:lnTo>
                <a:lnTo>
                  <a:pt x="137159" y="108204"/>
                </a:lnTo>
                <a:lnTo>
                  <a:pt x="177545" y="108204"/>
                </a:lnTo>
                <a:lnTo>
                  <a:pt x="179831" y="109728"/>
                </a:lnTo>
                <a:lnTo>
                  <a:pt x="179831" y="111252"/>
                </a:lnTo>
                <a:lnTo>
                  <a:pt x="188975" y="117348"/>
                </a:lnTo>
                <a:lnTo>
                  <a:pt x="188975" y="118871"/>
                </a:lnTo>
                <a:lnTo>
                  <a:pt x="198119" y="126491"/>
                </a:lnTo>
                <a:lnTo>
                  <a:pt x="204216" y="132587"/>
                </a:lnTo>
                <a:lnTo>
                  <a:pt x="205739" y="132587"/>
                </a:lnTo>
                <a:lnTo>
                  <a:pt x="209549" y="135636"/>
                </a:lnTo>
                <a:lnTo>
                  <a:pt x="172211" y="135636"/>
                </a:lnTo>
                <a:lnTo>
                  <a:pt x="173735" y="137160"/>
                </a:lnTo>
                <a:close/>
              </a:path>
              <a:path w="353694" h="259080">
                <a:moveTo>
                  <a:pt x="338327" y="109728"/>
                </a:moveTo>
                <a:lnTo>
                  <a:pt x="338327" y="108204"/>
                </a:lnTo>
                <a:lnTo>
                  <a:pt x="338708" y="108204"/>
                </a:lnTo>
                <a:lnTo>
                  <a:pt x="338327" y="109728"/>
                </a:lnTo>
                <a:close/>
              </a:path>
              <a:path w="353694" h="259080">
                <a:moveTo>
                  <a:pt x="335279" y="132587"/>
                </a:moveTo>
                <a:lnTo>
                  <a:pt x="335279" y="131064"/>
                </a:lnTo>
                <a:lnTo>
                  <a:pt x="335470" y="131064"/>
                </a:lnTo>
                <a:lnTo>
                  <a:pt x="335279" y="132587"/>
                </a:lnTo>
                <a:close/>
              </a:path>
              <a:path w="353694" h="259080">
                <a:moveTo>
                  <a:pt x="198119" y="158495"/>
                </a:moveTo>
                <a:lnTo>
                  <a:pt x="188975" y="150875"/>
                </a:lnTo>
                <a:lnTo>
                  <a:pt x="181355" y="144779"/>
                </a:lnTo>
                <a:lnTo>
                  <a:pt x="181355" y="143256"/>
                </a:lnTo>
                <a:lnTo>
                  <a:pt x="172211" y="135636"/>
                </a:lnTo>
                <a:lnTo>
                  <a:pt x="209549" y="135636"/>
                </a:lnTo>
                <a:lnTo>
                  <a:pt x="213359" y="138683"/>
                </a:lnTo>
                <a:lnTo>
                  <a:pt x="213359" y="140208"/>
                </a:lnTo>
                <a:lnTo>
                  <a:pt x="220979" y="146304"/>
                </a:lnTo>
                <a:lnTo>
                  <a:pt x="228600" y="153924"/>
                </a:lnTo>
                <a:lnTo>
                  <a:pt x="230123" y="153924"/>
                </a:lnTo>
                <a:lnTo>
                  <a:pt x="232562" y="156971"/>
                </a:lnTo>
                <a:lnTo>
                  <a:pt x="198119" y="156971"/>
                </a:lnTo>
                <a:lnTo>
                  <a:pt x="198119" y="158495"/>
                </a:lnTo>
                <a:close/>
              </a:path>
              <a:path w="353694" h="259080">
                <a:moveTo>
                  <a:pt x="231647" y="192024"/>
                </a:moveTo>
                <a:lnTo>
                  <a:pt x="225551" y="184404"/>
                </a:lnTo>
                <a:lnTo>
                  <a:pt x="211835" y="170687"/>
                </a:lnTo>
                <a:lnTo>
                  <a:pt x="213359" y="170687"/>
                </a:lnTo>
                <a:lnTo>
                  <a:pt x="205739" y="164591"/>
                </a:lnTo>
                <a:lnTo>
                  <a:pt x="198119" y="156971"/>
                </a:lnTo>
                <a:lnTo>
                  <a:pt x="232562" y="156971"/>
                </a:lnTo>
                <a:lnTo>
                  <a:pt x="236219" y="161544"/>
                </a:lnTo>
                <a:lnTo>
                  <a:pt x="243839" y="167640"/>
                </a:lnTo>
                <a:lnTo>
                  <a:pt x="256031" y="182879"/>
                </a:lnTo>
                <a:lnTo>
                  <a:pt x="260603" y="188975"/>
                </a:lnTo>
                <a:lnTo>
                  <a:pt x="262127" y="190500"/>
                </a:lnTo>
                <a:lnTo>
                  <a:pt x="231647" y="190500"/>
                </a:lnTo>
                <a:lnTo>
                  <a:pt x="231647" y="192024"/>
                </a:lnTo>
                <a:close/>
              </a:path>
              <a:path w="353694" h="259080">
                <a:moveTo>
                  <a:pt x="320039" y="227075"/>
                </a:moveTo>
                <a:lnTo>
                  <a:pt x="294131" y="227075"/>
                </a:lnTo>
                <a:lnTo>
                  <a:pt x="298703" y="208787"/>
                </a:lnTo>
                <a:lnTo>
                  <a:pt x="298703" y="207264"/>
                </a:lnTo>
                <a:lnTo>
                  <a:pt x="300227" y="199644"/>
                </a:lnTo>
                <a:lnTo>
                  <a:pt x="300227" y="190500"/>
                </a:lnTo>
                <a:lnTo>
                  <a:pt x="301751" y="182879"/>
                </a:lnTo>
                <a:lnTo>
                  <a:pt x="304800" y="161544"/>
                </a:lnTo>
                <a:lnTo>
                  <a:pt x="304800" y="163067"/>
                </a:lnTo>
                <a:lnTo>
                  <a:pt x="330925" y="163067"/>
                </a:lnTo>
                <a:lnTo>
                  <a:pt x="330708" y="164591"/>
                </a:lnTo>
                <a:lnTo>
                  <a:pt x="330708" y="166116"/>
                </a:lnTo>
                <a:lnTo>
                  <a:pt x="329401" y="175260"/>
                </a:lnTo>
                <a:lnTo>
                  <a:pt x="329183" y="175260"/>
                </a:lnTo>
                <a:lnTo>
                  <a:pt x="327659" y="185928"/>
                </a:lnTo>
                <a:lnTo>
                  <a:pt x="324611" y="204216"/>
                </a:lnTo>
                <a:lnTo>
                  <a:pt x="321563" y="219456"/>
                </a:lnTo>
                <a:lnTo>
                  <a:pt x="321563" y="220979"/>
                </a:lnTo>
                <a:lnTo>
                  <a:pt x="320039" y="227075"/>
                </a:lnTo>
                <a:close/>
              </a:path>
              <a:path w="353694" h="259080">
                <a:moveTo>
                  <a:pt x="329183" y="176783"/>
                </a:moveTo>
                <a:lnTo>
                  <a:pt x="329183" y="175260"/>
                </a:lnTo>
                <a:lnTo>
                  <a:pt x="329401" y="175260"/>
                </a:lnTo>
                <a:lnTo>
                  <a:pt x="329183" y="176783"/>
                </a:lnTo>
                <a:close/>
              </a:path>
              <a:path w="353694" h="259080">
                <a:moveTo>
                  <a:pt x="260603" y="228600"/>
                </a:moveTo>
                <a:lnTo>
                  <a:pt x="254508" y="222504"/>
                </a:lnTo>
                <a:lnTo>
                  <a:pt x="251459" y="216408"/>
                </a:lnTo>
                <a:lnTo>
                  <a:pt x="237743" y="198120"/>
                </a:lnTo>
                <a:lnTo>
                  <a:pt x="231647" y="190500"/>
                </a:lnTo>
                <a:lnTo>
                  <a:pt x="262127" y="190500"/>
                </a:lnTo>
                <a:lnTo>
                  <a:pt x="266700" y="196595"/>
                </a:lnTo>
                <a:lnTo>
                  <a:pt x="269747" y="202691"/>
                </a:lnTo>
                <a:lnTo>
                  <a:pt x="272795" y="205740"/>
                </a:lnTo>
                <a:lnTo>
                  <a:pt x="283463" y="216408"/>
                </a:lnTo>
                <a:lnTo>
                  <a:pt x="283463" y="217932"/>
                </a:lnTo>
                <a:lnTo>
                  <a:pt x="284987" y="219456"/>
                </a:lnTo>
                <a:lnTo>
                  <a:pt x="288035" y="222504"/>
                </a:lnTo>
                <a:lnTo>
                  <a:pt x="288035" y="224028"/>
                </a:lnTo>
                <a:lnTo>
                  <a:pt x="291083" y="227075"/>
                </a:lnTo>
                <a:lnTo>
                  <a:pt x="260603" y="227075"/>
                </a:lnTo>
                <a:lnTo>
                  <a:pt x="260603" y="228600"/>
                </a:lnTo>
                <a:close/>
              </a:path>
              <a:path w="353694" h="259080">
                <a:moveTo>
                  <a:pt x="317500" y="236220"/>
                </a:moveTo>
                <a:lnTo>
                  <a:pt x="301751" y="236220"/>
                </a:lnTo>
                <a:lnTo>
                  <a:pt x="299973" y="235966"/>
                </a:lnTo>
                <a:lnTo>
                  <a:pt x="298703" y="234695"/>
                </a:lnTo>
                <a:lnTo>
                  <a:pt x="297179" y="231648"/>
                </a:lnTo>
                <a:lnTo>
                  <a:pt x="294131" y="228600"/>
                </a:lnTo>
                <a:lnTo>
                  <a:pt x="293261" y="228164"/>
                </a:lnTo>
                <a:lnTo>
                  <a:pt x="294131" y="225552"/>
                </a:lnTo>
                <a:lnTo>
                  <a:pt x="294131" y="227075"/>
                </a:lnTo>
                <a:lnTo>
                  <a:pt x="320039" y="227075"/>
                </a:lnTo>
                <a:lnTo>
                  <a:pt x="318516" y="231648"/>
                </a:lnTo>
                <a:lnTo>
                  <a:pt x="318516" y="233171"/>
                </a:lnTo>
                <a:lnTo>
                  <a:pt x="317500" y="236220"/>
                </a:lnTo>
                <a:close/>
              </a:path>
              <a:path w="353694" h="259080">
                <a:moveTo>
                  <a:pt x="271271" y="240791"/>
                </a:moveTo>
                <a:lnTo>
                  <a:pt x="266700" y="236220"/>
                </a:lnTo>
                <a:lnTo>
                  <a:pt x="260603" y="227075"/>
                </a:lnTo>
                <a:lnTo>
                  <a:pt x="291083" y="227075"/>
                </a:lnTo>
                <a:lnTo>
                  <a:pt x="293261" y="228164"/>
                </a:lnTo>
                <a:lnTo>
                  <a:pt x="292608" y="230124"/>
                </a:lnTo>
                <a:lnTo>
                  <a:pt x="293369" y="230124"/>
                </a:lnTo>
                <a:lnTo>
                  <a:pt x="291083" y="234695"/>
                </a:lnTo>
                <a:lnTo>
                  <a:pt x="289559" y="236220"/>
                </a:lnTo>
                <a:lnTo>
                  <a:pt x="290321" y="236220"/>
                </a:lnTo>
                <a:lnTo>
                  <a:pt x="289559" y="237744"/>
                </a:lnTo>
                <a:lnTo>
                  <a:pt x="316991" y="237744"/>
                </a:lnTo>
                <a:lnTo>
                  <a:pt x="315467" y="239267"/>
                </a:lnTo>
                <a:lnTo>
                  <a:pt x="271271" y="239267"/>
                </a:lnTo>
                <a:lnTo>
                  <a:pt x="271271" y="240791"/>
                </a:lnTo>
                <a:close/>
              </a:path>
              <a:path w="353694" h="259080">
                <a:moveTo>
                  <a:pt x="292608" y="230124"/>
                </a:moveTo>
                <a:lnTo>
                  <a:pt x="293261" y="228164"/>
                </a:lnTo>
                <a:lnTo>
                  <a:pt x="294131" y="228600"/>
                </a:lnTo>
                <a:lnTo>
                  <a:pt x="292608" y="230124"/>
                </a:lnTo>
                <a:close/>
              </a:path>
              <a:path w="353694" h="259080">
                <a:moveTo>
                  <a:pt x="293369" y="230124"/>
                </a:moveTo>
                <a:lnTo>
                  <a:pt x="292608" y="230124"/>
                </a:lnTo>
                <a:lnTo>
                  <a:pt x="294131" y="228600"/>
                </a:lnTo>
                <a:lnTo>
                  <a:pt x="293369" y="230124"/>
                </a:lnTo>
                <a:close/>
              </a:path>
              <a:path w="353694" h="259080">
                <a:moveTo>
                  <a:pt x="291711" y="234785"/>
                </a:moveTo>
                <a:lnTo>
                  <a:pt x="291083" y="234695"/>
                </a:lnTo>
                <a:lnTo>
                  <a:pt x="294131" y="228600"/>
                </a:lnTo>
                <a:lnTo>
                  <a:pt x="297179" y="231648"/>
                </a:lnTo>
                <a:lnTo>
                  <a:pt x="297941" y="233171"/>
                </a:lnTo>
                <a:lnTo>
                  <a:pt x="294131" y="233171"/>
                </a:lnTo>
                <a:lnTo>
                  <a:pt x="291711" y="234785"/>
                </a:lnTo>
                <a:close/>
              </a:path>
              <a:path w="353694" h="259080">
                <a:moveTo>
                  <a:pt x="299973" y="235966"/>
                </a:moveTo>
                <a:lnTo>
                  <a:pt x="291711" y="234785"/>
                </a:lnTo>
                <a:lnTo>
                  <a:pt x="294131" y="233171"/>
                </a:lnTo>
                <a:lnTo>
                  <a:pt x="292608" y="234695"/>
                </a:lnTo>
                <a:lnTo>
                  <a:pt x="298703" y="234695"/>
                </a:lnTo>
                <a:lnTo>
                  <a:pt x="299973" y="235966"/>
                </a:lnTo>
                <a:close/>
              </a:path>
              <a:path w="353694" h="259080">
                <a:moveTo>
                  <a:pt x="298703" y="234695"/>
                </a:moveTo>
                <a:lnTo>
                  <a:pt x="292608" y="234695"/>
                </a:lnTo>
                <a:lnTo>
                  <a:pt x="294131" y="233171"/>
                </a:lnTo>
                <a:lnTo>
                  <a:pt x="297941" y="233171"/>
                </a:lnTo>
                <a:lnTo>
                  <a:pt x="298703" y="234695"/>
                </a:lnTo>
                <a:close/>
              </a:path>
              <a:path w="353694" h="259080">
                <a:moveTo>
                  <a:pt x="291083" y="234696"/>
                </a:moveTo>
                <a:close/>
              </a:path>
              <a:path w="353694" h="259080">
                <a:moveTo>
                  <a:pt x="290703" y="235457"/>
                </a:moveTo>
                <a:lnTo>
                  <a:pt x="291085" y="234696"/>
                </a:lnTo>
                <a:lnTo>
                  <a:pt x="291711" y="234785"/>
                </a:lnTo>
                <a:lnTo>
                  <a:pt x="290703" y="235457"/>
                </a:lnTo>
                <a:close/>
              </a:path>
              <a:path w="353694" h="259080">
                <a:moveTo>
                  <a:pt x="289559" y="236220"/>
                </a:moveTo>
                <a:lnTo>
                  <a:pt x="291083" y="234696"/>
                </a:lnTo>
                <a:lnTo>
                  <a:pt x="290702" y="235457"/>
                </a:lnTo>
                <a:lnTo>
                  <a:pt x="289559" y="236220"/>
                </a:lnTo>
                <a:close/>
              </a:path>
              <a:path w="353694" h="259080">
                <a:moveTo>
                  <a:pt x="316991" y="237744"/>
                </a:moveTo>
                <a:lnTo>
                  <a:pt x="289559" y="237744"/>
                </a:lnTo>
                <a:lnTo>
                  <a:pt x="290703" y="235457"/>
                </a:lnTo>
                <a:lnTo>
                  <a:pt x="291711" y="234785"/>
                </a:lnTo>
                <a:lnTo>
                  <a:pt x="299973" y="235966"/>
                </a:lnTo>
                <a:lnTo>
                  <a:pt x="300227" y="236220"/>
                </a:lnTo>
                <a:lnTo>
                  <a:pt x="317500" y="236220"/>
                </a:lnTo>
                <a:lnTo>
                  <a:pt x="316991" y="237744"/>
                </a:lnTo>
                <a:close/>
              </a:path>
              <a:path w="353694" h="259080">
                <a:moveTo>
                  <a:pt x="290321" y="236220"/>
                </a:moveTo>
                <a:lnTo>
                  <a:pt x="289559" y="236220"/>
                </a:lnTo>
                <a:lnTo>
                  <a:pt x="290702" y="235457"/>
                </a:lnTo>
                <a:lnTo>
                  <a:pt x="290321" y="236220"/>
                </a:lnTo>
                <a:close/>
              </a:path>
              <a:path w="353694" h="259080">
                <a:moveTo>
                  <a:pt x="297179" y="259079"/>
                </a:moveTo>
                <a:lnTo>
                  <a:pt x="289559" y="259079"/>
                </a:lnTo>
                <a:lnTo>
                  <a:pt x="274319" y="243840"/>
                </a:lnTo>
                <a:lnTo>
                  <a:pt x="271271" y="239267"/>
                </a:lnTo>
                <a:lnTo>
                  <a:pt x="315467" y="239267"/>
                </a:lnTo>
                <a:lnTo>
                  <a:pt x="313943" y="243840"/>
                </a:lnTo>
                <a:lnTo>
                  <a:pt x="310895" y="249936"/>
                </a:lnTo>
                <a:lnTo>
                  <a:pt x="304800" y="256032"/>
                </a:lnTo>
                <a:lnTo>
                  <a:pt x="303275" y="256032"/>
                </a:lnTo>
                <a:lnTo>
                  <a:pt x="301751" y="257556"/>
                </a:lnTo>
                <a:lnTo>
                  <a:pt x="300227" y="257556"/>
                </a:lnTo>
                <a:lnTo>
                  <a:pt x="297179" y="2590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8960" y="1074419"/>
            <a:ext cx="45720" cy="170815"/>
          </a:xfrm>
          <a:custGeom>
            <a:avLst/>
            <a:gdLst/>
            <a:ahLst/>
            <a:cxnLst/>
            <a:rect l="l" t="t" r="r" b="b"/>
            <a:pathLst>
              <a:path w="45719" h="170815">
                <a:moveTo>
                  <a:pt x="27432" y="1524"/>
                </a:moveTo>
                <a:lnTo>
                  <a:pt x="30480" y="0"/>
                </a:lnTo>
                <a:lnTo>
                  <a:pt x="31786" y="435"/>
                </a:lnTo>
                <a:lnTo>
                  <a:pt x="27432" y="1524"/>
                </a:lnTo>
                <a:close/>
              </a:path>
              <a:path w="45719" h="170815">
                <a:moveTo>
                  <a:pt x="35814" y="1524"/>
                </a:moveTo>
                <a:lnTo>
                  <a:pt x="35052" y="1524"/>
                </a:lnTo>
                <a:lnTo>
                  <a:pt x="31786" y="435"/>
                </a:lnTo>
                <a:lnTo>
                  <a:pt x="33528" y="0"/>
                </a:lnTo>
                <a:lnTo>
                  <a:pt x="35814" y="1524"/>
                </a:lnTo>
                <a:close/>
              </a:path>
              <a:path w="45719" h="170815">
                <a:moveTo>
                  <a:pt x="24384" y="18288"/>
                </a:moveTo>
                <a:lnTo>
                  <a:pt x="21336" y="15240"/>
                </a:lnTo>
                <a:lnTo>
                  <a:pt x="21336" y="10668"/>
                </a:lnTo>
                <a:lnTo>
                  <a:pt x="22860" y="7620"/>
                </a:lnTo>
                <a:lnTo>
                  <a:pt x="24384" y="6096"/>
                </a:lnTo>
                <a:lnTo>
                  <a:pt x="27432" y="1524"/>
                </a:lnTo>
                <a:lnTo>
                  <a:pt x="31786" y="435"/>
                </a:lnTo>
                <a:lnTo>
                  <a:pt x="35052" y="1524"/>
                </a:lnTo>
                <a:lnTo>
                  <a:pt x="35814" y="1524"/>
                </a:lnTo>
                <a:lnTo>
                  <a:pt x="38100" y="3048"/>
                </a:lnTo>
                <a:lnTo>
                  <a:pt x="41910" y="4953"/>
                </a:lnTo>
                <a:lnTo>
                  <a:pt x="42672" y="6096"/>
                </a:lnTo>
                <a:lnTo>
                  <a:pt x="44196" y="9144"/>
                </a:lnTo>
                <a:lnTo>
                  <a:pt x="44196" y="13716"/>
                </a:lnTo>
                <a:lnTo>
                  <a:pt x="43434" y="15240"/>
                </a:lnTo>
                <a:lnTo>
                  <a:pt x="24384" y="15240"/>
                </a:lnTo>
                <a:lnTo>
                  <a:pt x="24384" y="18288"/>
                </a:lnTo>
                <a:close/>
              </a:path>
              <a:path w="45719" h="170815">
                <a:moveTo>
                  <a:pt x="21336" y="10668"/>
                </a:moveTo>
                <a:lnTo>
                  <a:pt x="21336" y="9144"/>
                </a:lnTo>
                <a:lnTo>
                  <a:pt x="24384" y="4572"/>
                </a:lnTo>
                <a:lnTo>
                  <a:pt x="27432" y="1524"/>
                </a:lnTo>
                <a:lnTo>
                  <a:pt x="24384" y="6096"/>
                </a:lnTo>
                <a:lnTo>
                  <a:pt x="22860" y="7620"/>
                </a:lnTo>
                <a:lnTo>
                  <a:pt x="21336" y="10668"/>
                </a:lnTo>
                <a:close/>
              </a:path>
              <a:path w="45719" h="170815">
                <a:moveTo>
                  <a:pt x="41910" y="4953"/>
                </a:moveTo>
                <a:lnTo>
                  <a:pt x="38100" y="3048"/>
                </a:lnTo>
                <a:lnTo>
                  <a:pt x="35814" y="1524"/>
                </a:lnTo>
                <a:lnTo>
                  <a:pt x="39624" y="1524"/>
                </a:lnTo>
                <a:lnTo>
                  <a:pt x="41910" y="4953"/>
                </a:lnTo>
                <a:close/>
              </a:path>
              <a:path w="45719" h="170815">
                <a:moveTo>
                  <a:pt x="44196" y="13716"/>
                </a:moveTo>
                <a:lnTo>
                  <a:pt x="44196" y="9144"/>
                </a:lnTo>
                <a:lnTo>
                  <a:pt x="42672" y="6096"/>
                </a:lnTo>
                <a:lnTo>
                  <a:pt x="41910" y="4953"/>
                </a:lnTo>
                <a:lnTo>
                  <a:pt x="44196" y="6096"/>
                </a:lnTo>
                <a:lnTo>
                  <a:pt x="45720" y="10668"/>
                </a:lnTo>
                <a:lnTo>
                  <a:pt x="44196" y="13716"/>
                </a:lnTo>
                <a:close/>
              </a:path>
              <a:path w="45719" h="170815">
                <a:moveTo>
                  <a:pt x="21336" y="13716"/>
                </a:moveTo>
                <a:lnTo>
                  <a:pt x="19812" y="13716"/>
                </a:lnTo>
                <a:lnTo>
                  <a:pt x="21336" y="10668"/>
                </a:lnTo>
                <a:lnTo>
                  <a:pt x="21336" y="13716"/>
                </a:lnTo>
                <a:close/>
              </a:path>
              <a:path w="45719" h="170815">
                <a:moveTo>
                  <a:pt x="16764" y="170688"/>
                </a:moveTo>
                <a:lnTo>
                  <a:pt x="10668" y="170688"/>
                </a:lnTo>
                <a:lnTo>
                  <a:pt x="9144" y="167640"/>
                </a:lnTo>
                <a:lnTo>
                  <a:pt x="6096" y="163068"/>
                </a:lnTo>
                <a:lnTo>
                  <a:pt x="3048" y="155448"/>
                </a:lnTo>
                <a:lnTo>
                  <a:pt x="1524" y="152400"/>
                </a:lnTo>
                <a:lnTo>
                  <a:pt x="1524" y="144780"/>
                </a:lnTo>
                <a:lnTo>
                  <a:pt x="0" y="137160"/>
                </a:lnTo>
                <a:lnTo>
                  <a:pt x="0" y="100584"/>
                </a:lnTo>
                <a:lnTo>
                  <a:pt x="1524" y="91440"/>
                </a:lnTo>
                <a:lnTo>
                  <a:pt x="1524" y="80772"/>
                </a:lnTo>
                <a:lnTo>
                  <a:pt x="3048" y="71628"/>
                </a:lnTo>
                <a:lnTo>
                  <a:pt x="4572" y="71628"/>
                </a:lnTo>
                <a:lnTo>
                  <a:pt x="6096" y="62484"/>
                </a:lnTo>
                <a:lnTo>
                  <a:pt x="7620" y="51816"/>
                </a:lnTo>
                <a:lnTo>
                  <a:pt x="10668" y="41148"/>
                </a:lnTo>
                <a:lnTo>
                  <a:pt x="13716" y="35052"/>
                </a:lnTo>
                <a:lnTo>
                  <a:pt x="13716" y="33528"/>
                </a:lnTo>
                <a:lnTo>
                  <a:pt x="15240" y="28956"/>
                </a:lnTo>
                <a:lnTo>
                  <a:pt x="16764" y="22860"/>
                </a:lnTo>
                <a:lnTo>
                  <a:pt x="18288" y="18288"/>
                </a:lnTo>
                <a:lnTo>
                  <a:pt x="19812" y="16764"/>
                </a:lnTo>
                <a:lnTo>
                  <a:pt x="21336" y="13716"/>
                </a:lnTo>
                <a:lnTo>
                  <a:pt x="21336" y="15240"/>
                </a:lnTo>
                <a:lnTo>
                  <a:pt x="25908" y="19812"/>
                </a:lnTo>
                <a:lnTo>
                  <a:pt x="25908" y="22860"/>
                </a:lnTo>
                <a:lnTo>
                  <a:pt x="28956" y="25908"/>
                </a:lnTo>
                <a:lnTo>
                  <a:pt x="39116" y="25908"/>
                </a:lnTo>
                <a:lnTo>
                  <a:pt x="38100" y="28956"/>
                </a:lnTo>
                <a:lnTo>
                  <a:pt x="39624" y="28956"/>
                </a:lnTo>
                <a:lnTo>
                  <a:pt x="38100" y="35052"/>
                </a:lnTo>
                <a:lnTo>
                  <a:pt x="36576" y="35052"/>
                </a:lnTo>
                <a:lnTo>
                  <a:pt x="33528" y="47244"/>
                </a:lnTo>
                <a:lnTo>
                  <a:pt x="33528" y="48768"/>
                </a:lnTo>
                <a:lnTo>
                  <a:pt x="30480" y="57912"/>
                </a:lnTo>
                <a:lnTo>
                  <a:pt x="25908" y="85344"/>
                </a:lnTo>
                <a:lnTo>
                  <a:pt x="24384" y="92964"/>
                </a:lnTo>
                <a:lnTo>
                  <a:pt x="24384" y="102108"/>
                </a:lnTo>
                <a:lnTo>
                  <a:pt x="22860" y="109728"/>
                </a:lnTo>
                <a:lnTo>
                  <a:pt x="22860" y="118872"/>
                </a:lnTo>
                <a:lnTo>
                  <a:pt x="24384" y="126492"/>
                </a:lnTo>
                <a:lnTo>
                  <a:pt x="24384" y="128016"/>
                </a:lnTo>
                <a:lnTo>
                  <a:pt x="22860" y="135636"/>
                </a:lnTo>
                <a:lnTo>
                  <a:pt x="24384" y="143256"/>
                </a:lnTo>
                <a:lnTo>
                  <a:pt x="24384" y="153924"/>
                </a:lnTo>
                <a:lnTo>
                  <a:pt x="22860" y="161544"/>
                </a:lnTo>
                <a:lnTo>
                  <a:pt x="21336" y="163068"/>
                </a:lnTo>
                <a:lnTo>
                  <a:pt x="19812" y="167640"/>
                </a:lnTo>
                <a:lnTo>
                  <a:pt x="16764" y="170688"/>
                </a:lnTo>
                <a:close/>
              </a:path>
              <a:path w="45719" h="170815">
                <a:moveTo>
                  <a:pt x="41148" y="19812"/>
                </a:moveTo>
                <a:lnTo>
                  <a:pt x="44196" y="13716"/>
                </a:lnTo>
                <a:lnTo>
                  <a:pt x="42672" y="18288"/>
                </a:lnTo>
                <a:lnTo>
                  <a:pt x="41148" y="19812"/>
                </a:lnTo>
                <a:close/>
              </a:path>
              <a:path w="45719" h="170815">
                <a:moveTo>
                  <a:pt x="27432" y="21336"/>
                </a:moveTo>
                <a:lnTo>
                  <a:pt x="24384" y="18288"/>
                </a:lnTo>
                <a:lnTo>
                  <a:pt x="24384" y="15240"/>
                </a:lnTo>
                <a:lnTo>
                  <a:pt x="27432" y="21336"/>
                </a:lnTo>
                <a:close/>
              </a:path>
              <a:path w="45719" h="170815">
                <a:moveTo>
                  <a:pt x="36576" y="21336"/>
                </a:moveTo>
                <a:lnTo>
                  <a:pt x="27432" y="21336"/>
                </a:lnTo>
                <a:lnTo>
                  <a:pt x="24384" y="15240"/>
                </a:lnTo>
                <a:lnTo>
                  <a:pt x="41148" y="15240"/>
                </a:lnTo>
                <a:lnTo>
                  <a:pt x="36576" y="21336"/>
                </a:lnTo>
                <a:close/>
              </a:path>
              <a:path w="45719" h="170815">
                <a:moveTo>
                  <a:pt x="39624" y="21336"/>
                </a:moveTo>
                <a:lnTo>
                  <a:pt x="36576" y="21336"/>
                </a:lnTo>
                <a:lnTo>
                  <a:pt x="41148" y="15240"/>
                </a:lnTo>
                <a:lnTo>
                  <a:pt x="41148" y="19812"/>
                </a:lnTo>
                <a:lnTo>
                  <a:pt x="39624" y="21336"/>
                </a:lnTo>
                <a:close/>
              </a:path>
              <a:path w="45719" h="170815">
                <a:moveTo>
                  <a:pt x="41148" y="18288"/>
                </a:moveTo>
                <a:lnTo>
                  <a:pt x="41148" y="15240"/>
                </a:lnTo>
                <a:lnTo>
                  <a:pt x="43434" y="15240"/>
                </a:lnTo>
                <a:lnTo>
                  <a:pt x="42672" y="16764"/>
                </a:lnTo>
                <a:lnTo>
                  <a:pt x="41148" y="18288"/>
                </a:lnTo>
                <a:close/>
              </a:path>
              <a:path w="45719" h="170815">
                <a:moveTo>
                  <a:pt x="41148" y="19812"/>
                </a:moveTo>
                <a:lnTo>
                  <a:pt x="41148" y="18288"/>
                </a:lnTo>
                <a:lnTo>
                  <a:pt x="42672" y="16764"/>
                </a:lnTo>
                <a:lnTo>
                  <a:pt x="41148" y="19812"/>
                </a:lnTo>
                <a:close/>
              </a:path>
              <a:path w="45719" h="170815">
                <a:moveTo>
                  <a:pt x="36576" y="25908"/>
                </a:moveTo>
                <a:lnTo>
                  <a:pt x="28956" y="25908"/>
                </a:lnTo>
                <a:lnTo>
                  <a:pt x="25908" y="22860"/>
                </a:lnTo>
                <a:lnTo>
                  <a:pt x="25908" y="19812"/>
                </a:lnTo>
                <a:lnTo>
                  <a:pt x="27432" y="21336"/>
                </a:lnTo>
                <a:lnTo>
                  <a:pt x="40386" y="21336"/>
                </a:lnTo>
                <a:lnTo>
                  <a:pt x="39624" y="22860"/>
                </a:lnTo>
                <a:lnTo>
                  <a:pt x="36576" y="25908"/>
                </a:lnTo>
                <a:close/>
              </a:path>
              <a:path w="45719" h="170815">
                <a:moveTo>
                  <a:pt x="40386" y="21336"/>
                </a:moveTo>
                <a:lnTo>
                  <a:pt x="39624" y="21336"/>
                </a:lnTo>
                <a:lnTo>
                  <a:pt x="41148" y="19812"/>
                </a:lnTo>
                <a:lnTo>
                  <a:pt x="40386" y="21336"/>
                </a:lnTo>
                <a:close/>
              </a:path>
              <a:path w="45719" h="170815">
                <a:moveTo>
                  <a:pt x="39116" y="25908"/>
                </a:moveTo>
                <a:lnTo>
                  <a:pt x="36576" y="25908"/>
                </a:lnTo>
                <a:lnTo>
                  <a:pt x="39624" y="22860"/>
                </a:lnTo>
                <a:lnTo>
                  <a:pt x="41148" y="19812"/>
                </a:lnTo>
                <a:lnTo>
                  <a:pt x="41148" y="21336"/>
                </a:lnTo>
                <a:lnTo>
                  <a:pt x="39624" y="24384"/>
                </a:lnTo>
                <a:lnTo>
                  <a:pt x="39116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32531" y="1444752"/>
            <a:ext cx="1019810" cy="91440"/>
          </a:xfrm>
          <a:custGeom>
            <a:avLst/>
            <a:gdLst/>
            <a:ahLst/>
            <a:cxnLst/>
            <a:rect l="l" t="t" r="r" b="b"/>
            <a:pathLst>
              <a:path w="1019810" h="91440">
                <a:moveTo>
                  <a:pt x="510540" y="71628"/>
                </a:moveTo>
                <a:lnTo>
                  <a:pt x="83820" y="71628"/>
                </a:lnTo>
                <a:lnTo>
                  <a:pt x="97536" y="70104"/>
                </a:lnTo>
                <a:lnTo>
                  <a:pt x="202691" y="70104"/>
                </a:lnTo>
                <a:lnTo>
                  <a:pt x="225552" y="68580"/>
                </a:lnTo>
                <a:lnTo>
                  <a:pt x="224027" y="68580"/>
                </a:lnTo>
                <a:lnTo>
                  <a:pt x="248412" y="67056"/>
                </a:lnTo>
                <a:lnTo>
                  <a:pt x="274320" y="67056"/>
                </a:lnTo>
                <a:lnTo>
                  <a:pt x="382524" y="60960"/>
                </a:lnTo>
                <a:lnTo>
                  <a:pt x="509016" y="48768"/>
                </a:lnTo>
                <a:lnTo>
                  <a:pt x="507492" y="48768"/>
                </a:lnTo>
                <a:lnTo>
                  <a:pt x="765048" y="24384"/>
                </a:lnTo>
                <a:lnTo>
                  <a:pt x="792480" y="22860"/>
                </a:lnTo>
                <a:lnTo>
                  <a:pt x="868680" y="13716"/>
                </a:lnTo>
                <a:lnTo>
                  <a:pt x="870204" y="13716"/>
                </a:lnTo>
                <a:lnTo>
                  <a:pt x="934212" y="9144"/>
                </a:lnTo>
                <a:lnTo>
                  <a:pt x="949452" y="7620"/>
                </a:lnTo>
                <a:lnTo>
                  <a:pt x="963168" y="4572"/>
                </a:lnTo>
                <a:lnTo>
                  <a:pt x="964692" y="4572"/>
                </a:lnTo>
                <a:lnTo>
                  <a:pt x="976884" y="3048"/>
                </a:lnTo>
                <a:lnTo>
                  <a:pt x="987552" y="1524"/>
                </a:lnTo>
                <a:lnTo>
                  <a:pt x="1007364" y="1524"/>
                </a:lnTo>
                <a:lnTo>
                  <a:pt x="1011936" y="0"/>
                </a:lnTo>
                <a:lnTo>
                  <a:pt x="1016508" y="4572"/>
                </a:lnTo>
                <a:lnTo>
                  <a:pt x="1019556" y="13716"/>
                </a:lnTo>
                <a:lnTo>
                  <a:pt x="1016508" y="19812"/>
                </a:lnTo>
                <a:lnTo>
                  <a:pt x="1007364" y="22860"/>
                </a:lnTo>
                <a:lnTo>
                  <a:pt x="1004316" y="22860"/>
                </a:lnTo>
                <a:lnTo>
                  <a:pt x="998220" y="24384"/>
                </a:lnTo>
                <a:lnTo>
                  <a:pt x="990600" y="24384"/>
                </a:lnTo>
                <a:lnTo>
                  <a:pt x="979932" y="25908"/>
                </a:lnTo>
                <a:lnTo>
                  <a:pt x="967740" y="28956"/>
                </a:lnTo>
                <a:lnTo>
                  <a:pt x="954023" y="30480"/>
                </a:lnTo>
                <a:lnTo>
                  <a:pt x="952500" y="30480"/>
                </a:lnTo>
                <a:lnTo>
                  <a:pt x="935736" y="32004"/>
                </a:lnTo>
                <a:lnTo>
                  <a:pt x="917448" y="35052"/>
                </a:lnTo>
                <a:lnTo>
                  <a:pt x="894588" y="35052"/>
                </a:lnTo>
                <a:lnTo>
                  <a:pt x="871727" y="36576"/>
                </a:lnTo>
                <a:lnTo>
                  <a:pt x="795527" y="45720"/>
                </a:lnTo>
                <a:lnTo>
                  <a:pt x="794004" y="45720"/>
                </a:lnTo>
                <a:lnTo>
                  <a:pt x="766571" y="48768"/>
                </a:lnTo>
                <a:lnTo>
                  <a:pt x="737616" y="50292"/>
                </a:lnTo>
                <a:lnTo>
                  <a:pt x="643127" y="59436"/>
                </a:lnTo>
                <a:lnTo>
                  <a:pt x="641604" y="59436"/>
                </a:lnTo>
                <a:lnTo>
                  <a:pt x="576072" y="65532"/>
                </a:lnTo>
                <a:lnTo>
                  <a:pt x="544068" y="67056"/>
                </a:lnTo>
                <a:lnTo>
                  <a:pt x="510540" y="71628"/>
                </a:lnTo>
                <a:close/>
              </a:path>
              <a:path w="1019810" h="91440">
                <a:moveTo>
                  <a:pt x="274320" y="88392"/>
                </a:moveTo>
                <a:lnTo>
                  <a:pt x="21336" y="88392"/>
                </a:lnTo>
                <a:lnTo>
                  <a:pt x="16764" y="86868"/>
                </a:lnTo>
                <a:lnTo>
                  <a:pt x="13716" y="86868"/>
                </a:lnTo>
                <a:lnTo>
                  <a:pt x="7620" y="83820"/>
                </a:lnTo>
                <a:lnTo>
                  <a:pt x="6096" y="82296"/>
                </a:lnTo>
                <a:lnTo>
                  <a:pt x="1524" y="79248"/>
                </a:lnTo>
                <a:lnTo>
                  <a:pt x="0" y="74676"/>
                </a:lnTo>
                <a:lnTo>
                  <a:pt x="3048" y="70104"/>
                </a:lnTo>
                <a:lnTo>
                  <a:pt x="4572" y="65532"/>
                </a:lnTo>
                <a:lnTo>
                  <a:pt x="10668" y="64008"/>
                </a:lnTo>
                <a:lnTo>
                  <a:pt x="15240" y="65532"/>
                </a:lnTo>
                <a:lnTo>
                  <a:pt x="16764" y="67056"/>
                </a:lnTo>
                <a:lnTo>
                  <a:pt x="18288" y="67056"/>
                </a:lnTo>
                <a:lnTo>
                  <a:pt x="21336" y="68580"/>
                </a:lnTo>
                <a:lnTo>
                  <a:pt x="25908" y="70104"/>
                </a:lnTo>
                <a:lnTo>
                  <a:pt x="36576" y="70104"/>
                </a:lnTo>
                <a:lnTo>
                  <a:pt x="44196" y="71628"/>
                </a:lnTo>
                <a:lnTo>
                  <a:pt x="510540" y="71628"/>
                </a:lnTo>
                <a:lnTo>
                  <a:pt x="478535" y="74676"/>
                </a:lnTo>
                <a:lnTo>
                  <a:pt x="477012" y="74676"/>
                </a:lnTo>
                <a:lnTo>
                  <a:pt x="445008" y="76200"/>
                </a:lnTo>
                <a:lnTo>
                  <a:pt x="446532" y="76200"/>
                </a:lnTo>
                <a:lnTo>
                  <a:pt x="355092" y="85344"/>
                </a:lnTo>
                <a:lnTo>
                  <a:pt x="327659" y="85344"/>
                </a:lnTo>
                <a:lnTo>
                  <a:pt x="274320" y="88392"/>
                </a:lnTo>
                <a:close/>
              </a:path>
              <a:path w="1019810" h="91440">
                <a:moveTo>
                  <a:pt x="28956" y="89916"/>
                </a:moveTo>
                <a:lnTo>
                  <a:pt x="22860" y="88392"/>
                </a:lnTo>
                <a:lnTo>
                  <a:pt x="27432" y="88392"/>
                </a:lnTo>
                <a:lnTo>
                  <a:pt x="28956" y="89916"/>
                </a:lnTo>
                <a:close/>
              </a:path>
              <a:path w="1019810" h="91440">
                <a:moveTo>
                  <a:pt x="184403" y="91440"/>
                </a:moveTo>
                <a:lnTo>
                  <a:pt x="42672" y="91440"/>
                </a:lnTo>
                <a:lnTo>
                  <a:pt x="27432" y="88392"/>
                </a:lnTo>
                <a:lnTo>
                  <a:pt x="249936" y="88392"/>
                </a:lnTo>
                <a:lnTo>
                  <a:pt x="225552" y="89916"/>
                </a:lnTo>
                <a:lnTo>
                  <a:pt x="204215" y="89916"/>
                </a:lnTo>
                <a:lnTo>
                  <a:pt x="184403" y="914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75788" y="1606296"/>
            <a:ext cx="566927" cy="2247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32632" y="1748027"/>
            <a:ext cx="70104" cy="17678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014203" y="1388376"/>
            <a:ext cx="181610" cy="94615"/>
          </a:xfrm>
          <a:custGeom>
            <a:avLst/>
            <a:gdLst/>
            <a:ahLst/>
            <a:cxnLst/>
            <a:rect l="l" t="t" r="r" b="b"/>
            <a:pathLst>
              <a:path w="181610" h="94615">
                <a:moveTo>
                  <a:pt x="175260" y="7620"/>
                </a:moveTo>
                <a:lnTo>
                  <a:pt x="173736" y="6096"/>
                </a:lnTo>
                <a:lnTo>
                  <a:pt x="173736" y="4572"/>
                </a:lnTo>
                <a:lnTo>
                  <a:pt x="172212" y="3048"/>
                </a:lnTo>
                <a:lnTo>
                  <a:pt x="169164" y="1524"/>
                </a:lnTo>
                <a:lnTo>
                  <a:pt x="166116" y="1524"/>
                </a:lnTo>
                <a:lnTo>
                  <a:pt x="161544" y="0"/>
                </a:lnTo>
                <a:lnTo>
                  <a:pt x="141732" y="0"/>
                </a:lnTo>
                <a:lnTo>
                  <a:pt x="132588" y="1524"/>
                </a:lnTo>
                <a:lnTo>
                  <a:pt x="134112" y="1524"/>
                </a:lnTo>
                <a:lnTo>
                  <a:pt x="123444" y="3048"/>
                </a:lnTo>
                <a:lnTo>
                  <a:pt x="114300" y="4572"/>
                </a:lnTo>
                <a:lnTo>
                  <a:pt x="103632" y="6096"/>
                </a:lnTo>
                <a:lnTo>
                  <a:pt x="92964" y="6096"/>
                </a:lnTo>
                <a:lnTo>
                  <a:pt x="82296" y="7620"/>
                </a:lnTo>
                <a:lnTo>
                  <a:pt x="73152" y="7620"/>
                </a:lnTo>
                <a:lnTo>
                  <a:pt x="54864" y="10668"/>
                </a:lnTo>
                <a:lnTo>
                  <a:pt x="44196" y="10668"/>
                </a:lnTo>
                <a:lnTo>
                  <a:pt x="36576" y="12192"/>
                </a:lnTo>
                <a:lnTo>
                  <a:pt x="28956" y="12192"/>
                </a:lnTo>
                <a:lnTo>
                  <a:pt x="22860" y="13716"/>
                </a:lnTo>
                <a:lnTo>
                  <a:pt x="16764" y="13716"/>
                </a:lnTo>
                <a:lnTo>
                  <a:pt x="13716" y="12192"/>
                </a:lnTo>
                <a:lnTo>
                  <a:pt x="10668" y="12192"/>
                </a:lnTo>
                <a:lnTo>
                  <a:pt x="7620" y="13716"/>
                </a:lnTo>
                <a:lnTo>
                  <a:pt x="3048" y="15240"/>
                </a:lnTo>
                <a:lnTo>
                  <a:pt x="1524" y="18288"/>
                </a:lnTo>
                <a:lnTo>
                  <a:pt x="1460" y="21551"/>
                </a:lnTo>
                <a:lnTo>
                  <a:pt x="0" y="25908"/>
                </a:lnTo>
                <a:lnTo>
                  <a:pt x="3048" y="28956"/>
                </a:lnTo>
                <a:lnTo>
                  <a:pt x="6096" y="30480"/>
                </a:lnTo>
                <a:lnTo>
                  <a:pt x="9144" y="33528"/>
                </a:lnTo>
                <a:lnTo>
                  <a:pt x="12192" y="33528"/>
                </a:lnTo>
                <a:lnTo>
                  <a:pt x="13716" y="35052"/>
                </a:lnTo>
                <a:lnTo>
                  <a:pt x="30480" y="35052"/>
                </a:lnTo>
                <a:lnTo>
                  <a:pt x="38100" y="33528"/>
                </a:lnTo>
                <a:lnTo>
                  <a:pt x="57912" y="33528"/>
                </a:lnTo>
                <a:lnTo>
                  <a:pt x="67056" y="32004"/>
                </a:lnTo>
                <a:lnTo>
                  <a:pt x="65532" y="32004"/>
                </a:lnTo>
                <a:lnTo>
                  <a:pt x="76200" y="30480"/>
                </a:lnTo>
                <a:lnTo>
                  <a:pt x="96012" y="30480"/>
                </a:lnTo>
                <a:lnTo>
                  <a:pt x="105156" y="28956"/>
                </a:lnTo>
                <a:lnTo>
                  <a:pt x="106680" y="28956"/>
                </a:lnTo>
                <a:lnTo>
                  <a:pt x="117348" y="27432"/>
                </a:lnTo>
                <a:lnTo>
                  <a:pt x="135636" y="24384"/>
                </a:lnTo>
                <a:lnTo>
                  <a:pt x="137160" y="24384"/>
                </a:lnTo>
                <a:lnTo>
                  <a:pt x="146304" y="22860"/>
                </a:lnTo>
                <a:lnTo>
                  <a:pt x="153924" y="21336"/>
                </a:lnTo>
                <a:lnTo>
                  <a:pt x="161544" y="21336"/>
                </a:lnTo>
                <a:lnTo>
                  <a:pt x="164592" y="19812"/>
                </a:lnTo>
                <a:lnTo>
                  <a:pt x="166116" y="19812"/>
                </a:lnTo>
                <a:lnTo>
                  <a:pt x="175260" y="10668"/>
                </a:lnTo>
                <a:lnTo>
                  <a:pt x="175260" y="7620"/>
                </a:lnTo>
                <a:close/>
              </a:path>
              <a:path w="181610" h="94615">
                <a:moveTo>
                  <a:pt x="181368" y="67056"/>
                </a:moveTo>
                <a:lnTo>
                  <a:pt x="179844" y="64008"/>
                </a:lnTo>
                <a:lnTo>
                  <a:pt x="176796" y="60960"/>
                </a:lnTo>
                <a:lnTo>
                  <a:pt x="163080" y="60960"/>
                </a:lnTo>
                <a:lnTo>
                  <a:pt x="160032" y="62484"/>
                </a:lnTo>
                <a:lnTo>
                  <a:pt x="150888" y="64008"/>
                </a:lnTo>
                <a:lnTo>
                  <a:pt x="140220" y="67056"/>
                </a:lnTo>
                <a:lnTo>
                  <a:pt x="131076" y="67056"/>
                </a:lnTo>
                <a:lnTo>
                  <a:pt x="120408" y="68580"/>
                </a:lnTo>
                <a:lnTo>
                  <a:pt x="111264" y="70104"/>
                </a:lnTo>
                <a:lnTo>
                  <a:pt x="112788" y="70104"/>
                </a:lnTo>
                <a:lnTo>
                  <a:pt x="103644" y="71628"/>
                </a:lnTo>
                <a:lnTo>
                  <a:pt x="77736" y="71628"/>
                </a:lnTo>
                <a:lnTo>
                  <a:pt x="73164" y="70104"/>
                </a:lnTo>
                <a:lnTo>
                  <a:pt x="71640" y="70104"/>
                </a:lnTo>
                <a:lnTo>
                  <a:pt x="68592" y="68580"/>
                </a:lnTo>
                <a:lnTo>
                  <a:pt x="65544" y="65532"/>
                </a:lnTo>
                <a:lnTo>
                  <a:pt x="60972" y="65532"/>
                </a:lnTo>
                <a:lnTo>
                  <a:pt x="56400" y="68580"/>
                </a:lnTo>
                <a:lnTo>
                  <a:pt x="53352" y="71628"/>
                </a:lnTo>
                <a:lnTo>
                  <a:pt x="51828" y="76200"/>
                </a:lnTo>
                <a:lnTo>
                  <a:pt x="54876" y="80772"/>
                </a:lnTo>
                <a:lnTo>
                  <a:pt x="56400" y="83820"/>
                </a:lnTo>
                <a:lnTo>
                  <a:pt x="59448" y="85344"/>
                </a:lnTo>
                <a:lnTo>
                  <a:pt x="60972" y="88392"/>
                </a:lnTo>
                <a:lnTo>
                  <a:pt x="64020" y="88392"/>
                </a:lnTo>
                <a:lnTo>
                  <a:pt x="67068" y="91440"/>
                </a:lnTo>
                <a:lnTo>
                  <a:pt x="68592" y="91440"/>
                </a:lnTo>
                <a:lnTo>
                  <a:pt x="73164" y="92964"/>
                </a:lnTo>
                <a:lnTo>
                  <a:pt x="79260" y="94488"/>
                </a:lnTo>
                <a:lnTo>
                  <a:pt x="115836" y="94488"/>
                </a:lnTo>
                <a:lnTo>
                  <a:pt x="134124" y="91440"/>
                </a:lnTo>
                <a:lnTo>
                  <a:pt x="144792" y="89916"/>
                </a:lnTo>
                <a:lnTo>
                  <a:pt x="146316" y="89916"/>
                </a:lnTo>
                <a:lnTo>
                  <a:pt x="156984" y="86868"/>
                </a:lnTo>
                <a:lnTo>
                  <a:pt x="166128" y="83820"/>
                </a:lnTo>
                <a:lnTo>
                  <a:pt x="167652" y="83820"/>
                </a:lnTo>
                <a:lnTo>
                  <a:pt x="170700" y="80772"/>
                </a:lnTo>
                <a:lnTo>
                  <a:pt x="178320" y="74676"/>
                </a:lnTo>
                <a:lnTo>
                  <a:pt x="181368" y="73152"/>
                </a:lnTo>
                <a:lnTo>
                  <a:pt x="181368" y="71628"/>
                </a:lnTo>
                <a:lnTo>
                  <a:pt x="181368" y="67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90644" y="1135380"/>
            <a:ext cx="295910" cy="224154"/>
          </a:xfrm>
          <a:custGeom>
            <a:avLst/>
            <a:gdLst/>
            <a:ahLst/>
            <a:cxnLst/>
            <a:rect l="l" t="t" r="r" b="b"/>
            <a:pathLst>
              <a:path w="295910" h="224155">
                <a:moveTo>
                  <a:pt x="262128" y="27432"/>
                </a:moveTo>
                <a:lnTo>
                  <a:pt x="266700" y="18288"/>
                </a:lnTo>
                <a:lnTo>
                  <a:pt x="266700" y="15240"/>
                </a:lnTo>
                <a:lnTo>
                  <a:pt x="268224" y="12192"/>
                </a:lnTo>
                <a:lnTo>
                  <a:pt x="269748" y="10668"/>
                </a:lnTo>
                <a:lnTo>
                  <a:pt x="269748" y="9144"/>
                </a:lnTo>
                <a:lnTo>
                  <a:pt x="272796" y="3048"/>
                </a:lnTo>
                <a:lnTo>
                  <a:pt x="280416" y="0"/>
                </a:lnTo>
                <a:lnTo>
                  <a:pt x="292608" y="6095"/>
                </a:lnTo>
                <a:lnTo>
                  <a:pt x="295656" y="13716"/>
                </a:lnTo>
                <a:lnTo>
                  <a:pt x="292608" y="19812"/>
                </a:lnTo>
                <a:lnTo>
                  <a:pt x="291083" y="21336"/>
                </a:lnTo>
                <a:lnTo>
                  <a:pt x="291083" y="24384"/>
                </a:lnTo>
                <a:lnTo>
                  <a:pt x="290322" y="25908"/>
                </a:lnTo>
                <a:lnTo>
                  <a:pt x="263652" y="25908"/>
                </a:lnTo>
                <a:lnTo>
                  <a:pt x="262128" y="27432"/>
                </a:lnTo>
                <a:close/>
              </a:path>
              <a:path w="295910" h="224155">
                <a:moveTo>
                  <a:pt x="213169" y="196976"/>
                </a:moveTo>
                <a:lnTo>
                  <a:pt x="211836" y="196088"/>
                </a:lnTo>
                <a:lnTo>
                  <a:pt x="211836" y="193548"/>
                </a:lnTo>
                <a:lnTo>
                  <a:pt x="213359" y="193548"/>
                </a:lnTo>
                <a:lnTo>
                  <a:pt x="213359" y="187452"/>
                </a:lnTo>
                <a:lnTo>
                  <a:pt x="216408" y="175260"/>
                </a:lnTo>
                <a:lnTo>
                  <a:pt x="217932" y="167640"/>
                </a:lnTo>
                <a:lnTo>
                  <a:pt x="217932" y="160020"/>
                </a:lnTo>
                <a:lnTo>
                  <a:pt x="219456" y="160020"/>
                </a:lnTo>
                <a:lnTo>
                  <a:pt x="222504" y="141732"/>
                </a:lnTo>
                <a:lnTo>
                  <a:pt x="224028" y="140208"/>
                </a:lnTo>
                <a:lnTo>
                  <a:pt x="225552" y="131064"/>
                </a:lnTo>
                <a:lnTo>
                  <a:pt x="231648" y="109728"/>
                </a:lnTo>
                <a:lnTo>
                  <a:pt x="234696" y="97536"/>
                </a:lnTo>
                <a:lnTo>
                  <a:pt x="239267" y="85344"/>
                </a:lnTo>
                <a:lnTo>
                  <a:pt x="248412" y="64008"/>
                </a:lnTo>
                <a:lnTo>
                  <a:pt x="254508" y="45720"/>
                </a:lnTo>
                <a:lnTo>
                  <a:pt x="257556" y="38100"/>
                </a:lnTo>
                <a:lnTo>
                  <a:pt x="263652" y="25908"/>
                </a:lnTo>
                <a:lnTo>
                  <a:pt x="290322" y="25908"/>
                </a:lnTo>
                <a:lnTo>
                  <a:pt x="288036" y="30480"/>
                </a:lnTo>
                <a:lnTo>
                  <a:pt x="286512" y="35052"/>
                </a:lnTo>
                <a:lnTo>
                  <a:pt x="286512" y="36576"/>
                </a:lnTo>
                <a:lnTo>
                  <a:pt x="283464" y="41148"/>
                </a:lnTo>
                <a:lnTo>
                  <a:pt x="280416" y="47244"/>
                </a:lnTo>
                <a:lnTo>
                  <a:pt x="280416" y="48768"/>
                </a:lnTo>
                <a:lnTo>
                  <a:pt x="277977" y="54864"/>
                </a:lnTo>
                <a:lnTo>
                  <a:pt x="277367" y="54864"/>
                </a:lnTo>
                <a:lnTo>
                  <a:pt x="271272" y="73152"/>
                </a:lnTo>
                <a:lnTo>
                  <a:pt x="262128" y="94487"/>
                </a:lnTo>
                <a:lnTo>
                  <a:pt x="259080" y="105156"/>
                </a:lnTo>
                <a:lnTo>
                  <a:pt x="254508" y="115824"/>
                </a:lnTo>
                <a:lnTo>
                  <a:pt x="256032" y="115824"/>
                </a:lnTo>
                <a:lnTo>
                  <a:pt x="252983" y="128016"/>
                </a:lnTo>
                <a:lnTo>
                  <a:pt x="249936" y="137160"/>
                </a:lnTo>
                <a:lnTo>
                  <a:pt x="249936" y="138683"/>
                </a:lnTo>
                <a:lnTo>
                  <a:pt x="243840" y="156971"/>
                </a:lnTo>
                <a:lnTo>
                  <a:pt x="242570" y="164591"/>
                </a:lnTo>
                <a:lnTo>
                  <a:pt x="242316" y="164591"/>
                </a:lnTo>
                <a:lnTo>
                  <a:pt x="239267" y="179832"/>
                </a:lnTo>
                <a:lnTo>
                  <a:pt x="237744" y="185928"/>
                </a:lnTo>
                <a:lnTo>
                  <a:pt x="237744" y="187452"/>
                </a:lnTo>
                <a:lnTo>
                  <a:pt x="236220" y="192024"/>
                </a:lnTo>
                <a:lnTo>
                  <a:pt x="236220" y="196595"/>
                </a:lnTo>
                <a:lnTo>
                  <a:pt x="213359" y="196595"/>
                </a:lnTo>
                <a:lnTo>
                  <a:pt x="213169" y="196976"/>
                </a:lnTo>
                <a:close/>
              </a:path>
              <a:path w="295910" h="224155">
                <a:moveTo>
                  <a:pt x="12191" y="51816"/>
                </a:moveTo>
                <a:lnTo>
                  <a:pt x="7620" y="51816"/>
                </a:lnTo>
                <a:lnTo>
                  <a:pt x="4572" y="50292"/>
                </a:lnTo>
                <a:lnTo>
                  <a:pt x="3048" y="47244"/>
                </a:lnTo>
                <a:lnTo>
                  <a:pt x="0" y="44195"/>
                </a:lnTo>
                <a:lnTo>
                  <a:pt x="0" y="41148"/>
                </a:lnTo>
                <a:lnTo>
                  <a:pt x="1524" y="38100"/>
                </a:lnTo>
                <a:lnTo>
                  <a:pt x="3048" y="36576"/>
                </a:lnTo>
                <a:lnTo>
                  <a:pt x="3048" y="35052"/>
                </a:lnTo>
                <a:lnTo>
                  <a:pt x="6096" y="33528"/>
                </a:lnTo>
                <a:lnTo>
                  <a:pt x="7620" y="32004"/>
                </a:lnTo>
                <a:lnTo>
                  <a:pt x="10667" y="30480"/>
                </a:lnTo>
                <a:lnTo>
                  <a:pt x="19812" y="30480"/>
                </a:lnTo>
                <a:lnTo>
                  <a:pt x="22859" y="32004"/>
                </a:lnTo>
                <a:lnTo>
                  <a:pt x="24383" y="32004"/>
                </a:lnTo>
                <a:lnTo>
                  <a:pt x="25908" y="33528"/>
                </a:lnTo>
                <a:lnTo>
                  <a:pt x="28956" y="35052"/>
                </a:lnTo>
                <a:lnTo>
                  <a:pt x="30480" y="35052"/>
                </a:lnTo>
                <a:lnTo>
                  <a:pt x="33528" y="36576"/>
                </a:lnTo>
                <a:lnTo>
                  <a:pt x="35052" y="36576"/>
                </a:lnTo>
                <a:lnTo>
                  <a:pt x="38100" y="39624"/>
                </a:lnTo>
                <a:lnTo>
                  <a:pt x="39624" y="39624"/>
                </a:lnTo>
                <a:lnTo>
                  <a:pt x="44196" y="44195"/>
                </a:lnTo>
                <a:lnTo>
                  <a:pt x="50291" y="47244"/>
                </a:lnTo>
                <a:lnTo>
                  <a:pt x="50291" y="48768"/>
                </a:lnTo>
                <a:lnTo>
                  <a:pt x="52324" y="50292"/>
                </a:lnTo>
                <a:lnTo>
                  <a:pt x="12191" y="50292"/>
                </a:lnTo>
                <a:lnTo>
                  <a:pt x="13208" y="51308"/>
                </a:lnTo>
                <a:lnTo>
                  <a:pt x="12191" y="51816"/>
                </a:lnTo>
                <a:close/>
              </a:path>
              <a:path w="295910" h="224155">
                <a:moveTo>
                  <a:pt x="13208" y="51308"/>
                </a:moveTo>
                <a:lnTo>
                  <a:pt x="12191" y="50292"/>
                </a:lnTo>
                <a:lnTo>
                  <a:pt x="13716" y="51054"/>
                </a:lnTo>
                <a:lnTo>
                  <a:pt x="13208" y="51308"/>
                </a:lnTo>
                <a:close/>
              </a:path>
              <a:path w="295910" h="224155">
                <a:moveTo>
                  <a:pt x="13716" y="51054"/>
                </a:moveTo>
                <a:lnTo>
                  <a:pt x="12191" y="50292"/>
                </a:lnTo>
                <a:lnTo>
                  <a:pt x="15240" y="50292"/>
                </a:lnTo>
                <a:lnTo>
                  <a:pt x="13716" y="51054"/>
                </a:lnTo>
                <a:close/>
              </a:path>
              <a:path w="295910" h="224155">
                <a:moveTo>
                  <a:pt x="18288" y="53340"/>
                </a:moveTo>
                <a:lnTo>
                  <a:pt x="13716" y="51054"/>
                </a:lnTo>
                <a:lnTo>
                  <a:pt x="15240" y="50292"/>
                </a:lnTo>
                <a:lnTo>
                  <a:pt x="52324" y="50292"/>
                </a:lnTo>
                <a:lnTo>
                  <a:pt x="54356" y="51816"/>
                </a:lnTo>
                <a:lnTo>
                  <a:pt x="16764" y="51816"/>
                </a:lnTo>
                <a:lnTo>
                  <a:pt x="18288" y="53340"/>
                </a:lnTo>
                <a:close/>
              </a:path>
              <a:path w="295910" h="224155">
                <a:moveTo>
                  <a:pt x="15240" y="51816"/>
                </a:moveTo>
                <a:lnTo>
                  <a:pt x="13716" y="51816"/>
                </a:lnTo>
                <a:lnTo>
                  <a:pt x="13208" y="51308"/>
                </a:lnTo>
                <a:lnTo>
                  <a:pt x="13716" y="51054"/>
                </a:lnTo>
                <a:lnTo>
                  <a:pt x="15240" y="51816"/>
                </a:lnTo>
                <a:close/>
              </a:path>
              <a:path w="295910" h="224155">
                <a:moveTo>
                  <a:pt x="22859" y="56388"/>
                </a:moveTo>
                <a:lnTo>
                  <a:pt x="19812" y="53340"/>
                </a:lnTo>
                <a:lnTo>
                  <a:pt x="16764" y="51816"/>
                </a:lnTo>
                <a:lnTo>
                  <a:pt x="54356" y="51816"/>
                </a:lnTo>
                <a:lnTo>
                  <a:pt x="56388" y="53340"/>
                </a:lnTo>
                <a:lnTo>
                  <a:pt x="58293" y="54864"/>
                </a:lnTo>
                <a:lnTo>
                  <a:pt x="22859" y="54864"/>
                </a:lnTo>
                <a:lnTo>
                  <a:pt x="22859" y="56388"/>
                </a:lnTo>
                <a:close/>
              </a:path>
              <a:path w="295910" h="224155">
                <a:moveTo>
                  <a:pt x="94488" y="115824"/>
                </a:moveTo>
                <a:lnTo>
                  <a:pt x="86867" y="109728"/>
                </a:lnTo>
                <a:lnTo>
                  <a:pt x="86867" y="108204"/>
                </a:lnTo>
                <a:lnTo>
                  <a:pt x="79248" y="102108"/>
                </a:lnTo>
                <a:lnTo>
                  <a:pt x="70104" y="96012"/>
                </a:lnTo>
                <a:lnTo>
                  <a:pt x="62483" y="88391"/>
                </a:lnTo>
                <a:lnTo>
                  <a:pt x="56388" y="83820"/>
                </a:lnTo>
                <a:lnTo>
                  <a:pt x="48767" y="76200"/>
                </a:lnTo>
                <a:lnTo>
                  <a:pt x="41148" y="70104"/>
                </a:lnTo>
                <a:lnTo>
                  <a:pt x="42672" y="70104"/>
                </a:lnTo>
                <a:lnTo>
                  <a:pt x="36575" y="65532"/>
                </a:lnTo>
                <a:lnTo>
                  <a:pt x="30480" y="62484"/>
                </a:lnTo>
                <a:lnTo>
                  <a:pt x="30480" y="60960"/>
                </a:lnTo>
                <a:lnTo>
                  <a:pt x="25908" y="57912"/>
                </a:lnTo>
                <a:lnTo>
                  <a:pt x="22859" y="54864"/>
                </a:lnTo>
                <a:lnTo>
                  <a:pt x="58293" y="54864"/>
                </a:lnTo>
                <a:lnTo>
                  <a:pt x="64008" y="59436"/>
                </a:lnTo>
                <a:lnTo>
                  <a:pt x="70104" y="65532"/>
                </a:lnTo>
                <a:lnTo>
                  <a:pt x="77724" y="71628"/>
                </a:lnTo>
                <a:lnTo>
                  <a:pt x="83820" y="77724"/>
                </a:lnTo>
                <a:lnTo>
                  <a:pt x="85344" y="79248"/>
                </a:lnTo>
                <a:lnTo>
                  <a:pt x="86106" y="79248"/>
                </a:lnTo>
                <a:lnTo>
                  <a:pt x="92964" y="83820"/>
                </a:lnTo>
                <a:lnTo>
                  <a:pt x="92964" y="85344"/>
                </a:lnTo>
                <a:lnTo>
                  <a:pt x="108204" y="97536"/>
                </a:lnTo>
                <a:lnTo>
                  <a:pt x="109728" y="97536"/>
                </a:lnTo>
                <a:lnTo>
                  <a:pt x="117348" y="103632"/>
                </a:lnTo>
                <a:lnTo>
                  <a:pt x="117348" y="105156"/>
                </a:lnTo>
                <a:lnTo>
                  <a:pt x="124967" y="111252"/>
                </a:lnTo>
                <a:lnTo>
                  <a:pt x="128016" y="114300"/>
                </a:lnTo>
                <a:lnTo>
                  <a:pt x="94488" y="114300"/>
                </a:lnTo>
                <a:lnTo>
                  <a:pt x="94488" y="115824"/>
                </a:lnTo>
                <a:close/>
              </a:path>
              <a:path w="295910" h="224155">
                <a:moveTo>
                  <a:pt x="277367" y="56388"/>
                </a:moveTo>
                <a:lnTo>
                  <a:pt x="277367" y="54864"/>
                </a:lnTo>
                <a:lnTo>
                  <a:pt x="277977" y="54864"/>
                </a:lnTo>
                <a:lnTo>
                  <a:pt x="277367" y="56388"/>
                </a:lnTo>
                <a:close/>
              </a:path>
              <a:path w="295910" h="224155">
                <a:moveTo>
                  <a:pt x="86106" y="79248"/>
                </a:moveTo>
                <a:lnTo>
                  <a:pt x="85344" y="79248"/>
                </a:lnTo>
                <a:lnTo>
                  <a:pt x="83820" y="77724"/>
                </a:lnTo>
                <a:lnTo>
                  <a:pt x="86106" y="79248"/>
                </a:lnTo>
                <a:close/>
              </a:path>
              <a:path w="295910" h="224155">
                <a:moveTo>
                  <a:pt x="141732" y="156971"/>
                </a:moveTo>
                <a:lnTo>
                  <a:pt x="126491" y="141732"/>
                </a:lnTo>
                <a:lnTo>
                  <a:pt x="118872" y="135636"/>
                </a:lnTo>
                <a:lnTo>
                  <a:pt x="109728" y="129540"/>
                </a:lnTo>
                <a:lnTo>
                  <a:pt x="109728" y="128016"/>
                </a:lnTo>
                <a:lnTo>
                  <a:pt x="102108" y="121920"/>
                </a:lnTo>
                <a:lnTo>
                  <a:pt x="94488" y="114300"/>
                </a:lnTo>
                <a:lnTo>
                  <a:pt x="128016" y="114300"/>
                </a:lnTo>
                <a:lnTo>
                  <a:pt x="132588" y="118871"/>
                </a:lnTo>
                <a:lnTo>
                  <a:pt x="140208" y="124968"/>
                </a:lnTo>
                <a:lnTo>
                  <a:pt x="141732" y="124968"/>
                </a:lnTo>
                <a:lnTo>
                  <a:pt x="156972" y="140208"/>
                </a:lnTo>
                <a:lnTo>
                  <a:pt x="158496" y="140208"/>
                </a:lnTo>
                <a:lnTo>
                  <a:pt x="164591" y="147828"/>
                </a:lnTo>
                <a:lnTo>
                  <a:pt x="166116" y="147828"/>
                </a:lnTo>
                <a:lnTo>
                  <a:pt x="172212" y="153924"/>
                </a:lnTo>
                <a:lnTo>
                  <a:pt x="173431" y="155448"/>
                </a:lnTo>
                <a:lnTo>
                  <a:pt x="141732" y="155448"/>
                </a:lnTo>
                <a:lnTo>
                  <a:pt x="141732" y="156971"/>
                </a:lnTo>
                <a:close/>
              </a:path>
              <a:path w="295910" h="224155">
                <a:moveTo>
                  <a:pt x="196596" y="213360"/>
                </a:moveTo>
                <a:lnTo>
                  <a:pt x="187452" y="204216"/>
                </a:lnTo>
                <a:lnTo>
                  <a:pt x="184404" y="199644"/>
                </a:lnTo>
                <a:lnTo>
                  <a:pt x="178308" y="195071"/>
                </a:lnTo>
                <a:lnTo>
                  <a:pt x="173736" y="188975"/>
                </a:lnTo>
                <a:lnTo>
                  <a:pt x="167640" y="184404"/>
                </a:lnTo>
                <a:lnTo>
                  <a:pt x="167640" y="182879"/>
                </a:lnTo>
                <a:lnTo>
                  <a:pt x="161544" y="176783"/>
                </a:lnTo>
                <a:lnTo>
                  <a:pt x="163067" y="176783"/>
                </a:lnTo>
                <a:lnTo>
                  <a:pt x="155448" y="170687"/>
                </a:lnTo>
                <a:lnTo>
                  <a:pt x="149352" y="163068"/>
                </a:lnTo>
                <a:lnTo>
                  <a:pt x="141732" y="155448"/>
                </a:lnTo>
                <a:lnTo>
                  <a:pt x="173431" y="155448"/>
                </a:lnTo>
                <a:lnTo>
                  <a:pt x="178308" y="161544"/>
                </a:lnTo>
                <a:lnTo>
                  <a:pt x="190500" y="173736"/>
                </a:lnTo>
                <a:lnTo>
                  <a:pt x="195072" y="179832"/>
                </a:lnTo>
                <a:lnTo>
                  <a:pt x="210312" y="195071"/>
                </a:lnTo>
                <a:lnTo>
                  <a:pt x="211836" y="196088"/>
                </a:lnTo>
                <a:lnTo>
                  <a:pt x="211836" y="199644"/>
                </a:lnTo>
                <a:lnTo>
                  <a:pt x="212344" y="199644"/>
                </a:lnTo>
                <a:lnTo>
                  <a:pt x="211836" y="201168"/>
                </a:lnTo>
                <a:lnTo>
                  <a:pt x="211836" y="202691"/>
                </a:lnTo>
                <a:lnTo>
                  <a:pt x="210312" y="204216"/>
                </a:lnTo>
                <a:lnTo>
                  <a:pt x="210312" y="205740"/>
                </a:lnTo>
                <a:lnTo>
                  <a:pt x="234696" y="205740"/>
                </a:lnTo>
                <a:lnTo>
                  <a:pt x="233172" y="208787"/>
                </a:lnTo>
                <a:lnTo>
                  <a:pt x="233172" y="211836"/>
                </a:lnTo>
                <a:lnTo>
                  <a:pt x="196596" y="211836"/>
                </a:lnTo>
                <a:lnTo>
                  <a:pt x="196596" y="213360"/>
                </a:lnTo>
                <a:close/>
              </a:path>
              <a:path w="295910" h="224155">
                <a:moveTo>
                  <a:pt x="242316" y="166116"/>
                </a:moveTo>
                <a:lnTo>
                  <a:pt x="242316" y="164591"/>
                </a:lnTo>
                <a:lnTo>
                  <a:pt x="242570" y="164591"/>
                </a:lnTo>
                <a:lnTo>
                  <a:pt x="242316" y="166116"/>
                </a:lnTo>
                <a:close/>
              </a:path>
              <a:path w="295910" h="224155">
                <a:moveTo>
                  <a:pt x="211836" y="199644"/>
                </a:moveTo>
                <a:lnTo>
                  <a:pt x="211836" y="196088"/>
                </a:lnTo>
                <a:lnTo>
                  <a:pt x="213169" y="196976"/>
                </a:lnTo>
                <a:lnTo>
                  <a:pt x="211836" y="199644"/>
                </a:lnTo>
                <a:close/>
              </a:path>
              <a:path w="295910" h="224155">
                <a:moveTo>
                  <a:pt x="234696" y="205740"/>
                </a:moveTo>
                <a:lnTo>
                  <a:pt x="210312" y="205740"/>
                </a:lnTo>
                <a:lnTo>
                  <a:pt x="217932" y="201168"/>
                </a:lnTo>
                <a:lnTo>
                  <a:pt x="219456" y="201168"/>
                </a:lnTo>
                <a:lnTo>
                  <a:pt x="217932" y="199644"/>
                </a:lnTo>
                <a:lnTo>
                  <a:pt x="214883" y="198120"/>
                </a:lnTo>
                <a:lnTo>
                  <a:pt x="213221" y="197011"/>
                </a:lnTo>
                <a:lnTo>
                  <a:pt x="213359" y="196595"/>
                </a:lnTo>
                <a:lnTo>
                  <a:pt x="236220" y="196595"/>
                </a:lnTo>
                <a:lnTo>
                  <a:pt x="236220" y="201168"/>
                </a:lnTo>
                <a:lnTo>
                  <a:pt x="234696" y="202691"/>
                </a:lnTo>
                <a:lnTo>
                  <a:pt x="234696" y="205740"/>
                </a:lnTo>
                <a:close/>
              </a:path>
              <a:path w="295910" h="224155">
                <a:moveTo>
                  <a:pt x="212344" y="199644"/>
                </a:moveTo>
                <a:lnTo>
                  <a:pt x="211836" y="199644"/>
                </a:lnTo>
                <a:lnTo>
                  <a:pt x="213169" y="196976"/>
                </a:lnTo>
                <a:lnTo>
                  <a:pt x="212344" y="199644"/>
                </a:lnTo>
                <a:close/>
              </a:path>
              <a:path w="295910" h="224155">
                <a:moveTo>
                  <a:pt x="212852" y="204216"/>
                </a:moveTo>
                <a:lnTo>
                  <a:pt x="211836" y="204216"/>
                </a:lnTo>
                <a:lnTo>
                  <a:pt x="211836" y="201168"/>
                </a:lnTo>
                <a:lnTo>
                  <a:pt x="213221" y="197011"/>
                </a:lnTo>
                <a:lnTo>
                  <a:pt x="214883" y="198120"/>
                </a:lnTo>
                <a:lnTo>
                  <a:pt x="217932" y="199644"/>
                </a:lnTo>
                <a:lnTo>
                  <a:pt x="219456" y="201168"/>
                </a:lnTo>
                <a:lnTo>
                  <a:pt x="217932" y="201168"/>
                </a:lnTo>
                <a:lnTo>
                  <a:pt x="212852" y="204216"/>
                </a:lnTo>
                <a:close/>
              </a:path>
              <a:path w="295910" h="224155">
                <a:moveTo>
                  <a:pt x="210312" y="205740"/>
                </a:moveTo>
                <a:lnTo>
                  <a:pt x="210312" y="204216"/>
                </a:lnTo>
                <a:lnTo>
                  <a:pt x="211836" y="202691"/>
                </a:lnTo>
                <a:lnTo>
                  <a:pt x="211836" y="204216"/>
                </a:lnTo>
                <a:lnTo>
                  <a:pt x="212852" y="204216"/>
                </a:lnTo>
                <a:lnTo>
                  <a:pt x="210312" y="205740"/>
                </a:lnTo>
                <a:close/>
              </a:path>
              <a:path w="295910" h="224155">
                <a:moveTo>
                  <a:pt x="222504" y="224028"/>
                </a:moveTo>
                <a:lnTo>
                  <a:pt x="216408" y="224028"/>
                </a:lnTo>
                <a:lnTo>
                  <a:pt x="213359" y="222504"/>
                </a:lnTo>
                <a:lnTo>
                  <a:pt x="210312" y="222504"/>
                </a:lnTo>
                <a:lnTo>
                  <a:pt x="210312" y="220979"/>
                </a:lnTo>
                <a:lnTo>
                  <a:pt x="207264" y="220979"/>
                </a:lnTo>
                <a:lnTo>
                  <a:pt x="204216" y="219456"/>
                </a:lnTo>
                <a:lnTo>
                  <a:pt x="196596" y="211836"/>
                </a:lnTo>
                <a:lnTo>
                  <a:pt x="233172" y="211836"/>
                </a:lnTo>
                <a:lnTo>
                  <a:pt x="233172" y="213360"/>
                </a:lnTo>
                <a:lnTo>
                  <a:pt x="230124" y="216408"/>
                </a:lnTo>
                <a:lnTo>
                  <a:pt x="228600" y="219456"/>
                </a:lnTo>
                <a:lnTo>
                  <a:pt x="225552" y="222504"/>
                </a:lnTo>
                <a:lnTo>
                  <a:pt x="222504" y="2240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21923" y="1109484"/>
            <a:ext cx="113030" cy="111760"/>
          </a:xfrm>
          <a:custGeom>
            <a:avLst/>
            <a:gdLst/>
            <a:ahLst/>
            <a:cxnLst/>
            <a:rect l="l" t="t" r="r" b="b"/>
            <a:pathLst>
              <a:path w="113029" h="111759">
                <a:moveTo>
                  <a:pt x="38100" y="15240"/>
                </a:moveTo>
                <a:lnTo>
                  <a:pt x="37338" y="13716"/>
                </a:lnTo>
                <a:lnTo>
                  <a:pt x="33528" y="6096"/>
                </a:lnTo>
                <a:lnTo>
                  <a:pt x="33528" y="4572"/>
                </a:lnTo>
                <a:lnTo>
                  <a:pt x="32004" y="4572"/>
                </a:lnTo>
                <a:lnTo>
                  <a:pt x="30480" y="3048"/>
                </a:lnTo>
                <a:lnTo>
                  <a:pt x="27432" y="1524"/>
                </a:lnTo>
                <a:lnTo>
                  <a:pt x="25908" y="1524"/>
                </a:lnTo>
                <a:lnTo>
                  <a:pt x="25908" y="0"/>
                </a:lnTo>
                <a:lnTo>
                  <a:pt x="21336" y="0"/>
                </a:lnTo>
                <a:lnTo>
                  <a:pt x="16764" y="1524"/>
                </a:lnTo>
                <a:lnTo>
                  <a:pt x="12192" y="1524"/>
                </a:lnTo>
                <a:lnTo>
                  <a:pt x="10668" y="3048"/>
                </a:lnTo>
                <a:lnTo>
                  <a:pt x="9144" y="6096"/>
                </a:lnTo>
                <a:lnTo>
                  <a:pt x="7620" y="7620"/>
                </a:lnTo>
                <a:lnTo>
                  <a:pt x="7620" y="12192"/>
                </a:lnTo>
                <a:lnTo>
                  <a:pt x="9144" y="13716"/>
                </a:lnTo>
                <a:lnTo>
                  <a:pt x="9144" y="15240"/>
                </a:lnTo>
                <a:lnTo>
                  <a:pt x="12192" y="15240"/>
                </a:lnTo>
                <a:lnTo>
                  <a:pt x="15240" y="18288"/>
                </a:lnTo>
                <a:lnTo>
                  <a:pt x="16764" y="18288"/>
                </a:lnTo>
                <a:lnTo>
                  <a:pt x="16764" y="24384"/>
                </a:lnTo>
                <a:lnTo>
                  <a:pt x="15240" y="28956"/>
                </a:lnTo>
                <a:lnTo>
                  <a:pt x="16764" y="27432"/>
                </a:lnTo>
                <a:lnTo>
                  <a:pt x="15240" y="30480"/>
                </a:lnTo>
                <a:lnTo>
                  <a:pt x="15240" y="32004"/>
                </a:lnTo>
                <a:lnTo>
                  <a:pt x="13716" y="36576"/>
                </a:lnTo>
                <a:lnTo>
                  <a:pt x="13716" y="39624"/>
                </a:lnTo>
                <a:lnTo>
                  <a:pt x="12192" y="41148"/>
                </a:lnTo>
                <a:lnTo>
                  <a:pt x="12192" y="44196"/>
                </a:lnTo>
                <a:lnTo>
                  <a:pt x="10668" y="47244"/>
                </a:lnTo>
                <a:lnTo>
                  <a:pt x="10668" y="48768"/>
                </a:lnTo>
                <a:lnTo>
                  <a:pt x="9144" y="51816"/>
                </a:lnTo>
                <a:lnTo>
                  <a:pt x="9144" y="53340"/>
                </a:lnTo>
                <a:lnTo>
                  <a:pt x="6096" y="59436"/>
                </a:lnTo>
                <a:lnTo>
                  <a:pt x="6096" y="60960"/>
                </a:lnTo>
                <a:lnTo>
                  <a:pt x="4572" y="65532"/>
                </a:lnTo>
                <a:lnTo>
                  <a:pt x="4572" y="64008"/>
                </a:lnTo>
                <a:lnTo>
                  <a:pt x="3048" y="68580"/>
                </a:lnTo>
                <a:lnTo>
                  <a:pt x="3048" y="71628"/>
                </a:lnTo>
                <a:lnTo>
                  <a:pt x="0" y="76200"/>
                </a:lnTo>
                <a:lnTo>
                  <a:pt x="0" y="92964"/>
                </a:lnTo>
                <a:lnTo>
                  <a:pt x="3048" y="96012"/>
                </a:lnTo>
                <a:lnTo>
                  <a:pt x="7620" y="97536"/>
                </a:lnTo>
                <a:lnTo>
                  <a:pt x="12192" y="97536"/>
                </a:lnTo>
                <a:lnTo>
                  <a:pt x="16764" y="96012"/>
                </a:lnTo>
                <a:lnTo>
                  <a:pt x="18288" y="91440"/>
                </a:lnTo>
                <a:lnTo>
                  <a:pt x="19812" y="88392"/>
                </a:lnTo>
                <a:lnTo>
                  <a:pt x="22860" y="79248"/>
                </a:lnTo>
                <a:lnTo>
                  <a:pt x="25908" y="73152"/>
                </a:lnTo>
                <a:lnTo>
                  <a:pt x="25908" y="71628"/>
                </a:lnTo>
                <a:lnTo>
                  <a:pt x="27432" y="67056"/>
                </a:lnTo>
                <a:lnTo>
                  <a:pt x="28194" y="65532"/>
                </a:lnTo>
                <a:lnTo>
                  <a:pt x="28956" y="64008"/>
                </a:lnTo>
                <a:lnTo>
                  <a:pt x="30480" y="59436"/>
                </a:lnTo>
                <a:lnTo>
                  <a:pt x="32004" y="56388"/>
                </a:lnTo>
                <a:lnTo>
                  <a:pt x="33528" y="51816"/>
                </a:lnTo>
                <a:lnTo>
                  <a:pt x="33528" y="50292"/>
                </a:lnTo>
                <a:lnTo>
                  <a:pt x="35052" y="45720"/>
                </a:lnTo>
                <a:lnTo>
                  <a:pt x="35052" y="41148"/>
                </a:lnTo>
                <a:lnTo>
                  <a:pt x="36576" y="39624"/>
                </a:lnTo>
                <a:lnTo>
                  <a:pt x="36576" y="36576"/>
                </a:lnTo>
                <a:lnTo>
                  <a:pt x="37084" y="35052"/>
                </a:lnTo>
                <a:lnTo>
                  <a:pt x="38100" y="32004"/>
                </a:lnTo>
                <a:lnTo>
                  <a:pt x="38100" y="27432"/>
                </a:lnTo>
                <a:lnTo>
                  <a:pt x="38100" y="19812"/>
                </a:lnTo>
                <a:lnTo>
                  <a:pt x="38100" y="16764"/>
                </a:lnTo>
                <a:lnTo>
                  <a:pt x="38100" y="15240"/>
                </a:lnTo>
                <a:close/>
              </a:path>
              <a:path w="113029" h="111759">
                <a:moveTo>
                  <a:pt x="109740" y="10655"/>
                </a:moveTo>
                <a:lnTo>
                  <a:pt x="106692" y="7607"/>
                </a:lnTo>
                <a:lnTo>
                  <a:pt x="103644" y="7607"/>
                </a:lnTo>
                <a:lnTo>
                  <a:pt x="102120" y="6083"/>
                </a:lnTo>
                <a:lnTo>
                  <a:pt x="97548" y="4559"/>
                </a:lnTo>
                <a:lnTo>
                  <a:pt x="91452" y="6083"/>
                </a:lnTo>
                <a:lnTo>
                  <a:pt x="88404" y="12179"/>
                </a:lnTo>
                <a:lnTo>
                  <a:pt x="88404" y="13703"/>
                </a:lnTo>
                <a:lnTo>
                  <a:pt x="89928" y="13703"/>
                </a:lnTo>
                <a:lnTo>
                  <a:pt x="109740" y="13703"/>
                </a:lnTo>
                <a:lnTo>
                  <a:pt x="109740" y="10655"/>
                </a:lnTo>
                <a:close/>
              </a:path>
              <a:path w="113029" h="111759">
                <a:moveTo>
                  <a:pt x="112788" y="19799"/>
                </a:moveTo>
                <a:lnTo>
                  <a:pt x="110248" y="14719"/>
                </a:lnTo>
                <a:lnTo>
                  <a:pt x="91071" y="14719"/>
                </a:lnTo>
                <a:lnTo>
                  <a:pt x="91071" y="22085"/>
                </a:lnTo>
                <a:lnTo>
                  <a:pt x="90944" y="22339"/>
                </a:lnTo>
                <a:lnTo>
                  <a:pt x="90944" y="22847"/>
                </a:lnTo>
                <a:lnTo>
                  <a:pt x="90843" y="22542"/>
                </a:lnTo>
                <a:lnTo>
                  <a:pt x="90944" y="22339"/>
                </a:lnTo>
                <a:lnTo>
                  <a:pt x="90690" y="22085"/>
                </a:lnTo>
                <a:lnTo>
                  <a:pt x="90436" y="21323"/>
                </a:lnTo>
                <a:lnTo>
                  <a:pt x="89928" y="19799"/>
                </a:lnTo>
                <a:lnTo>
                  <a:pt x="91071" y="22085"/>
                </a:lnTo>
                <a:lnTo>
                  <a:pt x="91071" y="14719"/>
                </a:lnTo>
                <a:lnTo>
                  <a:pt x="89420" y="14719"/>
                </a:lnTo>
                <a:lnTo>
                  <a:pt x="87896" y="14719"/>
                </a:lnTo>
                <a:lnTo>
                  <a:pt x="86880" y="15227"/>
                </a:lnTo>
                <a:lnTo>
                  <a:pt x="86880" y="16751"/>
                </a:lnTo>
                <a:lnTo>
                  <a:pt x="85356" y="18275"/>
                </a:lnTo>
                <a:lnTo>
                  <a:pt x="83832" y="21323"/>
                </a:lnTo>
                <a:lnTo>
                  <a:pt x="80784" y="24371"/>
                </a:lnTo>
                <a:lnTo>
                  <a:pt x="79260" y="27419"/>
                </a:lnTo>
                <a:lnTo>
                  <a:pt x="79260" y="31991"/>
                </a:lnTo>
                <a:lnTo>
                  <a:pt x="82308" y="33515"/>
                </a:lnTo>
                <a:lnTo>
                  <a:pt x="85356" y="36576"/>
                </a:lnTo>
                <a:lnTo>
                  <a:pt x="87185" y="35661"/>
                </a:lnTo>
                <a:lnTo>
                  <a:pt x="85356" y="41148"/>
                </a:lnTo>
                <a:lnTo>
                  <a:pt x="83832" y="47244"/>
                </a:lnTo>
                <a:lnTo>
                  <a:pt x="80784" y="53340"/>
                </a:lnTo>
                <a:lnTo>
                  <a:pt x="79260" y="57912"/>
                </a:lnTo>
                <a:lnTo>
                  <a:pt x="79260" y="59436"/>
                </a:lnTo>
                <a:lnTo>
                  <a:pt x="76212" y="68580"/>
                </a:lnTo>
                <a:lnTo>
                  <a:pt x="74688" y="70104"/>
                </a:lnTo>
                <a:lnTo>
                  <a:pt x="73164" y="76200"/>
                </a:lnTo>
                <a:lnTo>
                  <a:pt x="68592" y="99060"/>
                </a:lnTo>
                <a:lnTo>
                  <a:pt x="67068" y="103632"/>
                </a:lnTo>
                <a:lnTo>
                  <a:pt x="70116" y="108204"/>
                </a:lnTo>
                <a:lnTo>
                  <a:pt x="76212" y="109728"/>
                </a:lnTo>
                <a:lnTo>
                  <a:pt x="80784" y="111252"/>
                </a:lnTo>
                <a:lnTo>
                  <a:pt x="85356" y="108204"/>
                </a:lnTo>
                <a:lnTo>
                  <a:pt x="88404" y="103632"/>
                </a:lnTo>
                <a:lnTo>
                  <a:pt x="89928" y="97536"/>
                </a:lnTo>
                <a:lnTo>
                  <a:pt x="92976" y="89916"/>
                </a:lnTo>
                <a:lnTo>
                  <a:pt x="94500" y="82296"/>
                </a:lnTo>
                <a:lnTo>
                  <a:pt x="96024" y="82296"/>
                </a:lnTo>
                <a:lnTo>
                  <a:pt x="97167" y="77724"/>
                </a:lnTo>
                <a:lnTo>
                  <a:pt x="97548" y="76200"/>
                </a:lnTo>
                <a:lnTo>
                  <a:pt x="96024" y="77724"/>
                </a:lnTo>
                <a:lnTo>
                  <a:pt x="99072" y="71628"/>
                </a:lnTo>
                <a:lnTo>
                  <a:pt x="100596" y="65532"/>
                </a:lnTo>
                <a:lnTo>
                  <a:pt x="102120" y="60960"/>
                </a:lnTo>
                <a:lnTo>
                  <a:pt x="103644" y="59436"/>
                </a:lnTo>
                <a:lnTo>
                  <a:pt x="105168" y="54864"/>
                </a:lnTo>
                <a:lnTo>
                  <a:pt x="106692" y="48768"/>
                </a:lnTo>
                <a:lnTo>
                  <a:pt x="109740" y="39624"/>
                </a:lnTo>
                <a:lnTo>
                  <a:pt x="109740" y="38100"/>
                </a:lnTo>
                <a:lnTo>
                  <a:pt x="111264" y="35052"/>
                </a:lnTo>
                <a:lnTo>
                  <a:pt x="111264" y="33515"/>
                </a:lnTo>
                <a:lnTo>
                  <a:pt x="112788" y="28943"/>
                </a:lnTo>
                <a:lnTo>
                  <a:pt x="112788" y="25895"/>
                </a:lnTo>
                <a:lnTo>
                  <a:pt x="112788" y="25590"/>
                </a:lnTo>
                <a:lnTo>
                  <a:pt x="98450" y="25590"/>
                </a:lnTo>
                <a:lnTo>
                  <a:pt x="97853" y="25590"/>
                </a:lnTo>
                <a:lnTo>
                  <a:pt x="92976" y="24371"/>
                </a:lnTo>
                <a:lnTo>
                  <a:pt x="99072" y="24371"/>
                </a:lnTo>
                <a:lnTo>
                  <a:pt x="112788" y="24371"/>
                </a:lnTo>
                <a:lnTo>
                  <a:pt x="112788" y="21323"/>
                </a:lnTo>
                <a:lnTo>
                  <a:pt x="112788" y="197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87011" y="1423416"/>
            <a:ext cx="1068324" cy="35356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684520" y="1365504"/>
            <a:ext cx="692150" cy="83820"/>
          </a:xfrm>
          <a:custGeom>
            <a:avLst/>
            <a:gdLst/>
            <a:ahLst/>
            <a:cxnLst/>
            <a:rect l="l" t="t" r="r" b="b"/>
            <a:pathLst>
              <a:path w="692150" h="83819">
                <a:moveTo>
                  <a:pt x="653796" y="32004"/>
                </a:moveTo>
                <a:lnTo>
                  <a:pt x="391668" y="32004"/>
                </a:lnTo>
                <a:lnTo>
                  <a:pt x="434340" y="28956"/>
                </a:lnTo>
                <a:lnTo>
                  <a:pt x="455676" y="28956"/>
                </a:lnTo>
                <a:lnTo>
                  <a:pt x="534924" y="22860"/>
                </a:lnTo>
                <a:lnTo>
                  <a:pt x="554735" y="22860"/>
                </a:lnTo>
                <a:lnTo>
                  <a:pt x="573024" y="21336"/>
                </a:lnTo>
                <a:lnTo>
                  <a:pt x="571500" y="21336"/>
                </a:lnTo>
                <a:lnTo>
                  <a:pt x="589788" y="19812"/>
                </a:lnTo>
                <a:lnTo>
                  <a:pt x="620268" y="13716"/>
                </a:lnTo>
                <a:lnTo>
                  <a:pt x="633983" y="10668"/>
                </a:lnTo>
                <a:lnTo>
                  <a:pt x="647700" y="9144"/>
                </a:lnTo>
                <a:lnTo>
                  <a:pt x="646175" y="9144"/>
                </a:lnTo>
                <a:lnTo>
                  <a:pt x="670560" y="3048"/>
                </a:lnTo>
                <a:lnTo>
                  <a:pt x="672084" y="1524"/>
                </a:lnTo>
                <a:lnTo>
                  <a:pt x="684275" y="1524"/>
                </a:lnTo>
                <a:lnTo>
                  <a:pt x="687323" y="0"/>
                </a:lnTo>
                <a:lnTo>
                  <a:pt x="690371" y="1524"/>
                </a:lnTo>
                <a:lnTo>
                  <a:pt x="691896" y="4572"/>
                </a:lnTo>
                <a:lnTo>
                  <a:pt x="691896" y="12192"/>
                </a:lnTo>
                <a:lnTo>
                  <a:pt x="688848" y="13716"/>
                </a:lnTo>
                <a:lnTo>
                  <a:pt x="679704" y="21336"/>
                </a:lnTo>
                <a:lnTo>
                  <a:pt x="676656" y="22860"/>
                </a:lnTo>
                <a:lnTo>
                  <a:pt x="665988" y="27432"/>
                </a:lnTo>
                <a:lnTo>
                  <a:pt x="653796" y="32004"/>
                </a:lnTo>
                <a:close/>
              </a:path>
              <a:path w="692150" h="83819">
                <a:moveTo>
                  <a:pt x="640080" y="35052"/>
                </a:moveTo>
                <a:lnTo>
                  <a:pt x="310896" y="35052"/>
                </a:lnTo>
                <a:lnTo>
                  <a:pt x="330708" y="33528"/>
                </a:lnTo>
                <a:lnTo>
                  <a:pt x="350520" y="33528"/>
                </a:lnTo>
                <a:lnTo>
                  <a:pt x="371856" y="32004"/>
                </a:lnTo>
                <a:lnTo>
                  <a:pt x="652271" y="32004"/>
                </a:lnTo>
                <a:lnTo>
                  <a:pt x="640080" y="35052"/>
                </a:lnTo>
                <a:close/>
              </a:path>
              <a:path w="692150" h="83819">
                <a:moveTo>
                  <a:pt x="574548" y="45720"/>
                </a:moveTo>
                <a:lnTo>
                  <a:pt x="202691" y="45720"/>
                </a:lnTo>
                <a:lnTo>
                  <a:pt x="236220" y="42672"/>
                </a:lnTo>
                <a:lnTo>
                  <a:pt x="234696" y="42672"/>
                </a:lnTo>
                <a:lnTo>
                  <a:pt x="252984" y="39624"/>
                </a:lnTo>
                <a:lnTo>
                  <a:pt x="254508" y="39624"/>
                </a:lnTo>
                <a:lnTo>
                  <a:pt x="271272" y="38100"/>
                </a:lnTo>
                <a:lnTo>
                  <a:pt x="309372" y="35052"/>
                </a:lnTo>
                <a:lnTo>
                  <a:pt x="638556" y="35052"/>
                </a:lnTo>
                <a:lnTo>
                  <a:pt x="624840" y="38100"/>
                </a:lnTo>
                <a:lnTo>
                  <a:pt x="609600" y="41148"/>
                </a:lnTo>
                <a:lnTo>
                  <a:pt x="592835" y="42672"/>
                </a:lnTo>
                <a:lnTo>
                  <a:pt x="574548" y="45720"/>
                </a:lnTo>
                <a:close/>
              </a:path>
              <a:path w="692150" h="83819">
                <a:moveTo>
                  <a:pt x="457200" y="51816"/>
                </a:moveTo>
                <a:lnTo>
                  <a:pt x="123444" y="51816"/>
                </a:lnTo>
                <a:lnTo>
                  <a:pt x="134112" y="50292"/>
                </a:lnTo>
                <a:lnTo>
                  <a:pt x="158496" y="47244"/>
                </a:lnTo>
                <a:lnTo>
                  <a:pt x="172212" y="47244"/>
                </a:lnTo>
                <a:lnTo>
                  <a:pt x="187452" y="45720"/>
                </a:lnTo>
                <a:lnTo>
                  <a:pt x="556259" y="45720"/>
                </a:lnTo>
                <a:lnTo>
                  <a:pt x="496824" y="50292"/>
                </a:lnTo>
                <a:lnTo>
                  <a:pt x="477012" y="50292"/>
                </a:lnTo>
                <a:lnTo>
                  <a:pt x="457200" y="51816"/>
                </a:lnTo>
                <a:close/>
              </a:path>
              <a:path w="692150" h="83819">
                <a:moveTo>
                  <a:pt x="435864" y="53340"/>
                </a:moveTo>
                <a:lnTo>
                  <a:pt x="103632" y="53340"/>
                </a:lnTo>
                <a:lnTo>
                  <a:pt x="112776" y="51816"/>
                </a:lnTo>
                <a:lnTo>
                  <a:pt x="455676" y="51816"/>
                </a:lnTo>
                <a:lnTo>
                  <a:pt x="435864" y="53340"/>
                </a:lnTo>
                <a:close/>
              </a:path>
              <a:path w="692150" h="83819">
                <a:moveTo>
                  <a:pt x="124968" y="73152"/>
                </a:moveTo>
                <a:lnTo>
                  <a:pt x="13716" y="73152"/>
                </a:lnTo>
                <a:lnTo>
                  <a:pt x="18288" y="71628"/>
                </a:lnTo>
                <a:lnTo>
                  <a:pt x="21336" y="71628"/>
                </a:lnTo>
                <a:lnTo>
                  <a:pt x="25908" y="70104"/>
                </a:lnTo>
                <a:lnTo>
                  <a:pt x="28956" y="68580"/>
                </a:lnTo>
                <a:lnTo>
                  <a:pt x="33528" y="65532"/>
                </a:lnTo>
                <a:lnTo>
                  <a:pt x="35052" y="65532"/>
                </a:lnTo>
                <a:lnTo>
                  <a:pt x="53340" y="60960"/>
                </a:lnTo>
                <a:lnTo>
                  <a:pt x="59436" y="60960"/>
                </a:lnTo>
                <a:lnTo>
                  <a:pt x="67056" y="59436"/>
                </a:lnTo>
                <a:lnTo>
                  <a:pt x="73152" y="57912"/>
                </a:lnTo>
                <a:lnTo>
                  <a:pt x="96012" y="53340"/>
                </a:lnTo>
                <a:lnTo>
                  <a:pt x="414528" y="53340"/>
                </a:lnTo>
                <a:lnTo>
                  <a:pt x="393192" y="54864"/>
                </a:lnTo>
                <a:lnTo>
                  <a:pt x="371856" y="54864"/>
                </a:lnTo>
                <a:lnTo>
                  <a:pt x="352044" y="56388"/>
                </a:lnTo>
                <a:lnTo>
                  <a:pt x="312420" y="56388"/>
                </a:lnTo>
                <a:lnTo>
                  <a:pt x="256032" y="60960"/>
                </a:lnTo>
                <a:lnTo>
                  <a:pt x="239268" y="64008"/>
                </a:lnTo>
                <a:lnTo>
                  <a:pt x="237744" y="64008"/>
                </a:lnTo>
                <a:lnTo>
                  <a:pt x="204215" y="67056"/>
                </a:lnTo>
                <a:lnTo>
                  <a:pt x="187452" y="67056"/>
                </a:lnTo>
                <a:lnTo>
                  <a:pt x="173736" y="68580"/>
                </a:lnTo>
                <a:lnTo>
                  <a:pt x="161544" y="70104"/>
                </a:lnTo>
                <a:lnTo>
                  <a:pt x="149352" y="70104"/>
                </a:lnTo>
                <a:lnTo>
                  <a:pt x="124968" y="73152"/>
                </a:lnTo>
                <a:close/>
              </a:path>
              <a:path w="692150" h="83819">
                <a:moveTo>
                  <a:pt x="106680" y="74676"/>
                </a:moveTo>
                <a:lnTo>
                  <a:pt x="4572" y="74676"/>
                </a:lnTo>
                <a:lnTo>
                  <a:pt x="7620" y="73152"/>
                </a:lnTo>
                <a:lnTo>
                  <a:pt x="115824" y="73152"/>
                </a:lnTo>
                <a:lnTo>
                  <a:pt x="106680" y="74676"/>
                </a:lnTo>
                <a:close/>
              </a:path>
              <a:path w="692150" h="83819">
                <a:moveTo>
                  <a:pt x="9144" y="83820"/>
                </a:moveTo>
                <a:lnTo>
                  <a:pt x="3048" y="83820"/>
                </a:lnTo>
                <a:lnTo>
                  <a:pt x="1524" y="82296"/>
                </a:lnTo>
                <a:lnTo>
                  <a:pt x="0" y="79248"/>
                </a:lnTo>
                <a:lnTo>
                  <a:pt x="0" y="77724"/>
                </a:lnTo>
                <a:lnTo>
                  <a:pt x="1524" y="74676"/>
                </a:lnTo>
                <a:lnTo>
                  <a:pt x="99060" y="74676"/>
                </a:lnTo>
                <a:lnTo>
                  <a:pt x="91440" y="76200"/>
                </a:lnTo>
                <a:lnTo>
                  <a:pt x="83820" y="76200"/>
                </a:lnTo>
                <a:lnTo>
                  <a:pt x="77724" y="77724"/>
                </a:lnTo>
                <a:lnTo>
                  <a:pt x="76200" y="77724"/>
                </a:lnTo>
                <a:lnTo>
                  <a:pt x="70104" y="79248"/>
                </a:lnTo>
                <a:lnTo>
                  <a:pt x="62484" y="79248"/>
                </a:lnTo>
                <a:lnTo>
                  <a:pt x="54864" y="80772"/>
                </a:lnTo>
                <a:lnTo>
                  <a:pt x="19812" y="80772"/>
                </a:lnTo>
                <a:lnTo>
                  <a:pt x="15240" y="82296"/>
                </a:lnTo>
                <a:lnTo>
                  <a:pt x="12192" y="82296"/>
                </a:lnTo>
                <a:lnTo>
                  <a:pt x="9144" y="838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54140" y="1135380"/>
            <a:ext cx="502920" cy="41529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098804" y="2220467"/>
            <a:ext cx="879475" cy="791210"/>
            <a:chOff x="1098804" y="2220467"/>
            <a:chExt cx="879475" cy="791210"/>
          </a:xfrm>
        </p:grpSpPr>
        <p:sp>
          <p:nvSpPr>
            <p:cNvPr id="21" name="object 21"/>
            <p:cNvSpPr/>
            <p:nvPr/>
          </p:nvSpPr>
          <p:spPr>
            <a:xfrm>
              <a:off x="1098804" y="2220480"/>
              <a:ext cx="879475" cy="381000"/>
            </a:xfrm>
            <a:custGeom>
              <a:avLst/>
              <a:gdLst/>
              <a:ahLst/>
              <a:cxnLst/>
              <a:rect l="l" t="t" r="r" b="b"/>
              <a:pathLst>
                <a:path w="879475" h="381000">
                  <a:moveTo>
                    <a:pt x="166116" y="64008"/>
                  </a:moveTo>
                  <a:lnTo>
                    <a:pt x="161544" y="59436"/>
                  </a:lnTo>
                  <a:lnTo>
                    <a:pt x="156959" y="56388"/>
                  </a:lnTo>
                  <a:lnTo>
                    <a:pt x="156959" y="54864"/>
                  </a:lnTo>
                  <a:lnTo>
                    <a:pt x="152400" y="53340"/>
                  </a:lnTo>
                  <a:lnTo>
                    <a:pt x="153924" y="53340"/>
                  </a:lnTo>
                  <a:lnTo>
                    <a:pt x="151638" y="51816"/>
                  </a:lnTo>
                  <a:lnTo>
                    <a:pt x="144780" y="47244"/>
                  </a:lnTo>
                  <a:lnTo>
                    <a:pt x="143243" y="45720"/>
                  </a:lnTo>
                  <a:lnTo>
                    <a:pt x="140208" y="44196"/>
                  </a:lnTo>
                  <a:lnTo>
                    <a:pt x="135636" y="42672"/>
                  </a:lnTo>
                  <a:lnTo>
                    <a:pt x="135636" y="41148"/>
                  </a:lnTo>
                  <a:lnTo>
                    <a:pt x="132588" y="41148"/>
                  </a:lnTo>
                  <a:lnTo>
                    <a:pt x="128016" y="39624"/>
                  </a:lnTo>
                  <a:lnTo>
                    <a:pt x="121920" y="36576"/>
                  </a:lnTo>
                  <a:lnTo>
                    <a:pt x="106680" y="36576"/>
                  </a:lnTo>
                  <a:lnTo>
                    <a:pt x="103632" y="38100"/>
                  </a:lnTo>
                  <a:lnTo>
                    <a:pt x="102108" y="38100"/>
                  </a:lnTo>
                  <a:lnTo>
                    <a:pt x="99060" y="41148"/>
                  </a:lnTo>
                  <a:lnTo>
                    <a:pt x="94488" y="41148"/>
                  </a:lnTo>
                  <a:lnTo>
                    <a:pt x="91440" y="44196"/>
                  </a:lnTo>
                  <a:lnTo>
                    <a:pt x="91440" y="48768"/>
                  </a:lnTo>
                  <a:lnTo>
                    <a:pt x="92964" y="53340"/>
                  </a:lnTo>
                  <a:lnTo>
                    <a:pt x="96012" y="56388"/>
                  </a:lnTo>
                  <a:lnTo>
                    <a:pt x="99060" y="54864"/>
                  </a:lnTo>
                  <a:lnTo>
                    <a:pt x="102108" y="54864"/>
                  </a:lnTo>
                  <a:lnTo>
                    <a:pt x="104394" y="53721"/>
                  </a:lnTo>
                  <a:lnTo>
                    <a:pt x="106680" y="54864"/>
                  </a:lnTo>
                  <a:lnTo>
                    <a:pt x="114300" y="54864"/>
                  </a:lnTo>
                  <a:lnTo>
                    <a:pt x="126492" y="60960"/>
                  </a:lnTo>
                  <a:lnTo>
                    <a:pt x="124955" y="60960"/>
                  </a:lnTo>
                  <a:lnTo>
                    <a:pt x="129540" y="62484"/>
                  </a:lnTo>
                  <a:lnTo>
                    <a:pt x="129540" y="64008"/>
                  </a:lnTo>
                  <a:lnTo>
                    <a:pt x="131051" y="64008"/>
                  </a:lnTo>
                  <a:lnTo>
                    <a:pt x="166116" y="64008"/>
                  </a:lnTo>
                  <a:close/>
                </a:path>
                <a:path w="879475" h="381000">
                  <a:moveTo>
                    <a:pt x="347472" y="10668"/>
                  </a:moveTo>
                  <a:lnTo>
                    <a:pt x="344424" y="4572"/>
                  </a:lnTo>
                  <a:lnTo>
                    <a:pt x="339839" y="1524"/>
                  </a:lnTo>
                  <a:lnTo>
                    <a:pt x="333743" y="0"/>
                  </a:lnTo>
                  <a:lnTo>
                    <a:pt x="327647" y="1524"/>
                  </a:lnTo>
                  <a:lnTo>
                    <a:pt x="323088" y="10668"/>
                  </a:lnTo>
                  <a:lnTo>
                    <a:pt x="321551" y="12192"/>
                  </a:lnTo>
                  <a:lnTo>
                    <a:pt x="320040" y="18288"/>
                  </a:lnTo>
                  <a:lnTo>
                    <a:pt x="320040" y="19812"/>
                  </a:lnTo>
                  <a:lnTo>
                    <a:pt x="318516" y="27432"/>
                  </a:lnTo>
                  <a:lnTo>
                    <a:pt x="318516" y="25908"/>
                  </a:lnTo>
                  <a:lnTo>
                    <a:pt x="316992" y="32004"/>
                  </a:lnTo>
                  <a:lnTo>
                    <a:pt x="316992" y="39624"/>
                  </a:lnTo>
                  <a:lnTo>
                    <a:pt x="315468" y="45720"/>
                  </a:lnTo>
                  <a:lnTo>
                    <a:pt x="315468" y="53340"/>
                  </a:lnTo>
                  <a:lnTo>
                    <a:pt x="313944" y="60960"/>
                  </a:lnTo>
                  <a:lnTo>
                    <a:pt x="313944" y="68580"/>
                  </a:lnTo>
                  <a:lnTo>
                    <a:pt x="312420" y="76200"/>
                  </a:lnTo>
                  <a:lnTo>
                    <a:pt x="312420" y="109728"/>
                  </a:lnTo>
                  <a:lnTo>
                    <a:pt x="310896" y="117348"/>
                  </a:lnTo>
                  <a:lnTo>
                    <a:pt x="310896" y="141732"/>
                  </a:lnTo>
                  <a:lnTo>
                    <a:pt x="309372" y="150876"/>
                  </a:lnTo>
                  <a:lnTo>
                    <a:pt x="309372" y="169164"/>
                  </a:lnTo>
                  <a:lnTo>
                    <a:pt x="307835" y="178308"/>
                  </a:lnTo>
                  <a:lnTo>
                    <a:pt x="307835" y="185928"/>
                  </a:lnTo>
                  <a:lnTo>
                    <a:pt x="306324" y="195072"/>
                  </a:lnTo>
                  <a:lnTo>
                    <a:pt x="306324" y="202692"/>
                  </a:lnTo>
                  <a:lnTo>
                    <a:pt x="304800" y="211836"/>
                  </a:lnTo>
                  <a:lnTo>
                    <a:pt x="304800" y="239255"/>
                  </a:lnTo>
                  <a:lnTo>
                    <a:pt x="302768" y="236220"/>
                  </a:lnTo>
                  <a:lnTo>
                    <a:pt x="301739" y="234696"/>
                  </a:lnTo>
                  <a:lnTo>
                    <a:pt x="300228" y="234696"/>
                  </a:lnTo>
                  <a:lnTo>
                    <a:pt x="297180" y="230124"/>
                  </a:lnTo>
                  <a:lnTo>
                    <a:pt x="294132" y="224028"/>
                  </a:lnTo>
                  <a:lnTo>
                    <a:pt x="292608" y="224028"/>
                  </a:lnTo>
                  <a:lnTo>
                    <a:pt x="290322" y="219456"/>
                  </a:lnTo>
                  <a:lnTo>
                    <a:pt x="289547" y="217932"/>
                  </a:lnTo>
                  <a:lnTo>
                    <a:pt x="289547" y="219456"/>
                  </a:lnTo>
                  <a:lnTo>
                    <a:pt x="286512" y="213360"/>
                  </a:lnTo>
                  <a:lnTo>
                    <a:pt x="284988" y="211836"/>
                  </a:lnTo>
                  <a:lnTo>
                    <a:pt x="281940" y="205740"/>
                  </a:lnTo>
                  <a:lnTo>
                    <a:pt x="277368" y="201168"/>
                  </a:lnTo>
                  <a:lnTo>
                    <a:pt x="272796" y="193548"/>
                  </a:lnTo>
                  <a:lnTo>
                    <a:pt x="269735" y="187452"/>
                  </a:lnTo>
                  <a:lnTo>
                    <a:pt x="268224" y="185928"/>
                  </a:lnTo>
                  <a:lnTo>
                    <a:pt x="263639" y="179832"/>
                  </a:lnTo>
                  <a:lnTo>
                    <a:pt x="249936" y="156972"/>
                  </a:lnTo>
                  <a:lnTo>
                    <a:pt x="248412" y="156972"/>
                  </a:lnTo>
                  <a:lnTo>
                    <a:pt x="243840" y="150876"/>
                  </a:lnTo>
                  <a:lnTo>
                    <a:pt x="239268" y="143256"/>
                  </a:lnTo>
                  <a:lnTo>
                    <a:pt x="233172" y="135636"/>
                  </a:lnTo>
                  <a:lnTo>
                    <a:pt x="228600" y="129540"/>
                  </a:lnTo>
                  <a:lnTo>
                    <a:pt x="216408" y="114300"/>
                  </a:lnTo>
                  <a:lnTo>
                    <a:pt x="211836" y="108204"/>
                  </a:lnTo>
                  <a:lnTo>
                    <a:pt x="202692" y="99060"/>
                  </a:lnTo>
                  <a:lnTo>
                    <a:pt x="199644" y="96012"/>
                  </a:lnTo>
                  <a:lnTo>
                    <a:pt x="195072" y="89916"/>
                  </a:lnTo>
                  <a:lnTo>
                    <a:pt x="188976" y="83820"/>
                  </a:lnTo>
                  <a:lnTo>
                    <a:pt x="188976" y="82296"/>
                  </a:lnTo>
                  <a:lnTo>
                    <a:pt x="176784" y="73152"/>
                  </a:lnTo>
                  <a:lnTo>
                    <a:pt x="172212" y="68580"/>
                  </a:lnTo>
                  <a:lnTo>
                    <a:pt x="168148" y="65532"/>
                  </a:lnTo>
                  <a:lnTo>
                    <a:pt x="133337" y="65532"/>
                  </a:lnTo>
                  <a:lnTo>
                    <a:pt x="135636" y="67056"/>
                  </a:lnTo>
                  <a:lnTo>
                    <a:pt x="143243" y="74676"/>
                  </a:lnTo>
                  <a:lnTo>
                    <a:pt x="143243" y="73152"/>
                  </a:lnTo>
                  <a:lnTo>
                    <a:pt x="147828" y="77724"/>
                  </a:lnTo>
                  <a:lnTo>
                    <a:pt x="152400" y="80772"/>
                  </a:lnTo>
                  <a:lnTo>
                    <a:pt x="150876" y="80772"/>
                  </a:lnTo>
                  <a:lnTo>
                    <a:pt x="156959" y="85344"/>
                  </a:lnTo>
                  <a:lnTo>
                    <a:pt x="166116" y="94488"/>
                  </a:lnTo>
                  <a:lnTo>
                    <a:pt x="167640" y="94488"/>
                  </a:lnTo>
                  <a:lnTo>
                    <a:pt x="172212" y="100584"/>
                  </a:lnTo>
                  <a:lnTo>
                    <a:pt x="172212" y="99060"/>
                  </a:lnTo>
                  <a:lnTo>
                    <a:pt x="178308" y="105156"/>
                  </a:lnTo>
                  <a:lnTo>
                    <a:pt x="182880" y="111252"/>
                  </a:lnTo>
                  <a:lnTo>
                    <a:pt x="188976" y="117348"/>
                  </a:lnTo>
                  <a:lnTo>
                    <a:pt x="193535" y="123444"/>
                  </a:lnTo>
                  <a:lnTo>
                    <a:pt x="199644" y="129540"/>
                  </a:lnTo>
                  <a:lnTo>
                    <a:pt x="198120" y="129540"/>
                  </a:lnTo>
                  <a:lnTo>
                    <a:pt x="204216" y="135636"/>
                  </a:lnTo>
                  <a:lnTo>
                    <a:pt x="204216" y="137160"/>
                  </a:lnTo>
                  <a:lnTo>
                    <a:pt x="210312" y="143256"/>
                  </a:lnTo>
                  <a:lnTo>
                    <a:pt x="214884" y="150876"/>
                  </a:lnTo>
                  <a:lnTo>
                    <a:pt x="220980" y="156972"/>
                  </a:lnTo>
                  <a:lnTo>
                    <a:pt x="219443" y="156972"/>
                  </a:lnTo>
                  <a:lnTo>
                    <a:pt x="225539" y="163068"/>
                  </a:lnTo>
                  <a:lnTo>
                    <a:pt x="225539" y="164592"/>
                  </a:lnTo>
                  <a:lnTo>
                    <a:pt x="230124" y="170688"/>
                  </a:lnTo>
                  <a:lnTo>
                    <a:pt x="234696" y="178308"/>
                  </a:lnTo>
                  <a:lnTo>
                    <a:pt x="240792" y="185928"/>
                  </a:lnTo>
                  <a:lnTo>
                    <a:pt x="239268" y="185928"/>
                  </a:lnTo>
                  <a:lnTo>
                    <a:pt x="245351" y="192024"/>
                  </a:lnTo>
                  <a:lnTo>
                    <a:pt x="245351" y="193548"/>
                  </a:lnTo>
                  <a:lnTo>
                    <a:pt x="254508" y="205740"/>
                  </a:lnTo>
                  <a:lnTo>
                    <a:pt x="259080" y="213360"/>
                  </a:lnTo>
                  <a:lnTo>
                    <a:pt x="262128" y="219456"/>
                  </a:lnTo>
                  <a:lnTo>
                    <a:pt x="266700" y="225539"/>
                  </a:lnTo>
                  <a:lnTo>
                    <a:pt x="269735" y="231648"/>
                  </a:lnTo>
                  <a:lnTo>
                    <a:pt x="274320" y="237731"/>
                  </a:lnTo>
                  <a:lnTo>
                    <a:pt x="274320" y="236220"/>
                  </a:lnTo>
                  <a:lnTo>
                    <a:pt x="277368" y="242316"/>
                  </a:lnTo>
                  <a:lnTo>
                    <a:pt x="278892" y="243840"/>
                  </a:lnTo>
                  <a:lnTo>
                    <a:pt x="284988" y="252984"/>
                  </a:lnTo>
                  <a:lnTo>
                    <a:pt x="283451" y="251447"/>
                  </a:lnTo>
                  <a:lnTo>
                    <a:pt x="286512" y="256032"/>
                  </a:lnTo>
                  <a:lnTo>
                    <a:pt x="286512" y="257556"/>
                  </a:lnTo>
                  <a:lnTo>
                    <a:pt x="289547" y="260604"/>
                  </a:lnTo>
                  <a:lnTo>
                    <a:pt x="292608" y="265163"/>
                  </a:lnTo>
                  <a:lnTo>
                    <a:pt x="292608" y="266700"/>
                  </a:lnTo>
                  <a:lnTo>
                    <a:pt x="295643" y="268224"/>
                  </a:lnTo>
                  <a:lnTo>
                    <a:pt x="297180" y="271272"/>
                  </a:lnTo>
                  <a:lnTo>
                    <a:pt x="301739" y="275831"/>
                  </a:lnTo>
                  <a:lnTo>
                    <a:pt x="306324" y="277355"/>
                  </a:lnTo>
                  <a:lnTo>
                    <a:pt x="310896" y="277355"/>
                  </a:lnTo>
                  <a:lnTo>
                    <a:pt x="313944" y="275831"/>
                  </a:lnTo>
                  <a:lnTo>
                    <a:pt x="315468" y="275831"/>
                  </a:lnTo>
                  <a:lnTo>
                    <a:pt x="321551" y="269748"/>
                  </a:lnTo>
                  <a:lnTo>
                    <a:pt x="323088" y="266700"/>
                  </a:lnTo>
                  <a:lnTo>
                    <a:pt x="324612" y="265163"/>
                  </a:lnTo>
                  <a:lnTo>
                    <a:pt x="326136" y="262128"/>
                  </a:lnTo>
                  <a:lnTo>
                    <a:pt x="326136" y="260604"/>
                  </a:lnTo>
                  <a:lnTo>
                    <a:pt x="327152" y="257556"/>
                  </a:lnTo>
                  <a:lnTo>
                    <a:pt x="327647" y="256032"/>
                  </a:lnTo>
                  <a:lnTo>
                    <a:pt x="327647" y="251447"/>
                  </a:lnTo>
                  <a:lnTo>
                    <a:pt x="329184" y="246888"/>
                  </a:lnTo>
                  <a:lnTo>
                    <a:pt x="329184" y="245364"/>
                  </a:lnTo>
                  <a:lnTo>
                    <a:pt x="329184" y="220980"/>
                  </a:lnTo>
                  <a:lnTo>
                    <a:pt x="329488" y="219456"/>
                  </a:lnTo>
                  <a:lnTo>
                    <a:pt x="330708" y="213360"/>
                  </a:lnTo>
                  <a:lnTo>
                    <a:pt x="330708" y="205740"/>
                  </a:lnTo>
                  <a:lnTo>
                    <a:pt x="332232" y="196596"/>
                  </a:lnTo>
                  <a:lnTo>
                    <a:pt x="332232" y="188976"/>
                  </a:lnTo>
                  <a:lnTo>
                    <a:pt x="332486" y="187452"/>
                  </a:lnTo>
                  <a:lnTo>
                    <a:pt x="333743" y="179832"/>
                  </a:lnTo>
                  <a:lnTo>
                    <a:pt x="333743" y="170688"/>
                  </a:lnTo>
                  <a:lnTo>
                    <a:pt x="335280" y="161544"/>
                  </a:lnTo>
                  <a:lnTo>
                    <a:pt x="335280" y="143256"/>
                  </a:lnTo>
                  <a:lnTo>
                    <a:pt x="336804" y="135636"/>
                  </a:lnTo>
                  <a:lnTo>
                    <a:pt x="336804" y="109728"/>
                  </a:lnTo>
                  <a:lnTo>
                    <a:pt x="338328" y="102108"/>
                  </a:lnTo>
                  <a:lnTo>
                    <a:pt x="338328" y="71628"/>
                  </a:lnTo>
                  <a:lnTo>
                    <a:pt x="339839" y="65532"/>
                  </a:lnTo>
                  <a:lnTo>
                    <a:pt x="339839" y="64008"/>
                  </a:lnTo>
                  <a:lnTo>
                    <a:pt x="341376" y="56388"/>
                  </a:lnTo>
                  <a:lnTo>
                    <a:pt x="341376" y="54864"/>
                  </a:lnTo>
                  <a:lnTo>
                    <a:pt x="341376" y="50292"/>
                  </a:lnTo>
                  <a:lnTo>
                    <a:pt x="341680" y="48768"/>
                  </a:lnTo>
                  <a:lnTo>
                    <a:pt x="342900" y="42672"/>
                  </a:lnTo>
                  <a:lnTo>
                    <a:pt x="342900" y="41148"/>
                  </a:lnTo>
                  <a:lnTo>
                    <a:pt x="342900" y="38100"/>
                  </a:lnTo>
                  <a:lnTo>
                    <a:pt x="343281" y="36576"/>
                  </a:lnTo>
                  <a:lnTo>
                    <a:pt x="344424" y="32004"/>
                  </a:lnTo>
                  <a:lnTo>
                    <a:pt x="344424" y="30480"/>
                  </a:lnTo>
                  <a:lnTo>
                    <a:pt x="345033" y="27432"/>
                  </a:lnTo>
                  <a:lnTo>
                    <a:pt x="345935" y="22860"/>
                  </a:lnTo>
                  <a:lnTo>
                    <a:pt x="345935" y="16764"/>
                  </a:lnTo>
                  <a:lnTo>
                    <a:pt x="347472" y="10668"/>
                  </a:lnTo>
                  <a:close/>
                </a:path>
                <a:path w="879475" h="381000">
                  <a:moveTo>
                    <a:pt x="879335" y="297180"/>
                  </a:moveTo>
                  <a:lnTo>
                    <a:pt x="877824" y="294132"/>
                  </a:lnTo>
                  <a:lnTo>
                    <a:pt x="876300" y="292608"/>
                  </a:lnTo>
                  <a:lnTo>
                    <a:pt x="873239" y="291084"/>
                  </a:lnTo>
                  <a:lnTo>
                    <a:pt x="871728" y="289547"/>
                  </a:lnTo>
                  <a:lnTo>
                    <a:pt x="868680" y="288023"/>
                  </a:lnTo>
                  <a:lnTo>
                    <a:pt x="864108" y="288023"/>
                  </a:lnTo>
                  <a:lnTo>
                    <a:pt x="854964" y="292608"/>
                  </a:lnTo>
                  <a:lnTo>
                    <a:pt x="856488" y="292608"/>
                  </a:lnTo>
                  <a:lnTo>
                    <a:pt x="848868" y="295656"/>
                  </a:lnTo>
                  <a:lnTo>
                    <a:pt x="847344" y="295656"/>
                  </a:lnTo>
                  <a:lnTo>
                    <a:pt x="838200" y="298704"/>
                  </a:lnTo>
                  <a:lnTo>
                    <a:pt x="826008" y="303263"/>
                  </a:lnTo>
                  <a:lnTo>
                    <a:pt x="827532" y="303263"/>
                  </a:lnTo>
                  <a:lnTo>
                    <a:pt x="816864" y="304800"/>
                  </a:lnTo>
                  <a:lnTo>
                    <a:pt x="780288" y="313931"/>
                  </a:lnTo>
                  <a:lnTo>
                    <a:pt x="766572" y="316992"/>
                  </a:lnTo>
                  <a:lnTo>
                    <a:pt x="752843" y="318516"/>
                  </a:lnTo>
                  <a:lnTo>
                    <a:pt x="737616" y="321564"/>
                  </a:lnTo>
                  <a:lnTo>
                    <a:pt x="739140" y="321564"/>
                  </a:lnTo>
                  <a:lnTo>
                    <a:pt x="723900" y="324612"/>
                  </a:lnTo>
                  <a:lnTo>
                    <a:pt x="707136" y="324612"/>
                  </a:lnTo>
                  <a:lnTo>
                    <a:pt x="707136" y="326123"/>
                  </a:lnTo>
                  <a:lnTo>
                    <a:pt x="690372" y="327647"/>
                  </a:lnTo>
                  <a:lnTo>
                    <a:pt x="673608" y="330708"/>
                  </a:lnTo>
                  <a:lnTo>
                    <a:pt x="637032" y="336804"/>
                  </a:lnTo>
                  <a:lnTo>
                    <a:pt x="556260" y="342900"/>
                  </a:lnTo>
                  <a:lnTo>
                    <a:pt x="534924" y="345948"/>
                  </a:lnTo>
                  <a:lnTo>
                    <a:pt x="493776" y="348996"/>
                  </a:lnTo>
                  <a:lnTo>
                    <a:pt x="492239" y="348996"/>
                  </a:lnTo>
                  <a:lnTo>
                    <a:pt x="449580" y="352031"/>
                  </a:lnTo>
                  <a:lnTo>
                    <a:pt x="382524" y="352031"/>
                  </a:lnTo>
                  <a:lnTo>
                    <a:pt x="361188" y="353555"/>
                  </a:lnTo>
                  <a:lnTo>
                    <a:pt x="318516" y="353555"/>
                  </a:lnTo>
                  <a:lnTo>
                    <a:pt x="297180" y="355092"/>
                  </a:lnTo>
                  <a:lnTo>
                    <a:pt x="204216" y="355092"/>
                  </a:lnTo>
                  <a:lnTo>
                    <a:pt x="187439" y="356616"/>
                  </a:lnTo>
                  <a:lnTo>
                    <a:pt x="112776" y="356616"/>
                  </a:lnTo>
                  <a:lnTo>
                    <a:pt x="100584" y="358140"/>
                  </a:lnTo>
                  <a:lnTo>
                    <a:pt x="41148" y="358140"/>
                  </a:lnTo>
                  <a:lnTo>
                    <a:pt x="36576" y="359664"/>
                  </a:lnTo>
                  <a:lnTo>
                    <a:pt x="32004" y="359664"/>
                  </a:lnTo>
                  <a:lnTo>
                    <a:pt x="30480" y="358140"/>
                  </a:lnTo>
                  <a:lnTo>
                    <a:pt x="25908" y="358140"/>
                  </a:lnTo>
                  <a:lnTo>
                    <a:pt x="27432" y="359664"/>
                  </a:lnTo>
                  <a:lnTo>
                    <a:pt x="22860" y="358140"/>
                  </a:lnTo>
                  <a:lnTo>
                    <a:pt x="21336" y="358140"/>
                  </a:lnTo>
                  <a:lnTo>
                    <a:pt x="19050" y="359283"/>
                  </a:lnTo>
                  <a:lnTo>
                    <a:pt x="16764" y="358140"/>
                  </a:lnTo>
                  <a:lnTo>
                    <a:pt x="16764" y="359664"/>
                  </a:lnTo>
                  <a:lnTo>
                    <a:pt x="13716" y="358140"/>
                  </a:lnTo>
                  <a:lnTo>
                    <a:pt x="9144" y="356616"/>
                  </a:lnTo>
                  <a:lnTo>
                    <a:pt x="3048" y="359664"/>
                  </a:lnTo>
                  <a:lnTo>
                    <a:pt x="1524" y="365747"/>
                  </a:lnTo>
                  <a:lnTo>
                    <a:pt x="0" y="370332"/>
                  </a:lnTo>
                  <a:lnTo>
                    <a:pt x="3048" y="376428"/>
                  </a:lnTo>
                  <a:lnTo>
                    <a:pt x="7620" y="377939"/>
                  </a:lnTo>
                  <a:lnTo>
                    <a:pt x="10668" y="379463"/>
                  </a:lnTo>
                  <a:lnTo>
                    <a:pt x="16764" y="379463"/>
                  </a:lnTo>
                  <a:lnTo>
                    <a:pt x="19812" y="381000"/>
                  </a:lnTo>
                  <a:lnTo>
                    <a:pt x="21336" y="379463"/>
                  </a:lnTo>
                  <a:lnTo>
                    <a:pt x="25908" y="381000"/>
                  </a:lnTo>
                  <a:lnTo>
                    <a:pt x="41148" y="381000"/>
                  </a:lnTo>
                  <a:lnTo>
                    <a:pt x="45059" y="379691"/>
                  </a:lnTo>
                  <a:lnTo>
                    <a:pt x="50292" y="381000"/>
                  </a:lnTo>
                  <a:lnTo>
                    <a:pt x="56388" y="379463"/>
                  </a:lnTo>
                  <a:lnTo>
                    <a:pt x="188976" y="379463"/>
                  </a:lnTo>
                  <a:lnTo>
                    <a:pt x="205740" y="377939"/>
                  </a:lnTo>
                  <a:lnTo>
                    <a:pt x="298704" y="377939"/>
                  </a:lnTo>
                  <a:lnTo>
                    <a:pt x="318516" y="376428"/>
                  </a:lnTo>
                  <a:lnTo>
                    <a:pt x="339839" y="376428"/>
                  </a:lnTo>
                  <a:lnTo>
                    <a:pt x="361188" y="374904"/>
                  </a:lnTo>
                  <a:lnTo>
                    <a:pt x="451104" y="374904"/>
                  </a:lnTo>
                  <a:lnTo>
                    <a:pt x="515112" y="370332"/>
                  </a:lnTo>
                  <a:lnTo>
                    <a:pt x="516636" y="370332"/>
                  </a:lnTo>
                  <a:lnTo>
                    <a:pt x="559308" y="367284"/>
                  </a:lnTo>
                  <a:lnTo>
                    <a:pt x="579120" y="364223"/>
                  </a:lnTo>
                  <a:lnTo>
                    <a:pt x="640080" y="359664"/>
                  </a:lnTo>
                  <a:lnTo>
                    <a:pt x="658368" y="356616"/>
                  </a:lnTo>
                  <a:lnTo>
                    <a:pt x="659892" y="356616"/>
                  </a:lnTo>
                  <a:lnTo>
                    <a:pt x="676643" y="353555"/>
                  </a:lnTo>
                  <a:lnTo>
                    <a:pt x="694944" y="350520"/>
                  </a:lnTo>
                  <a:lnTo>
                    <a:pt x="693420" y="350520"/>
                  </a:lnTo>
                  <a:lnTo>
                    <a:pt x="725424" y="347472"/>
                  </a:lnTo>
                  <a:lnTo>
                    <a:pt x="726935" y="347472"/>
                  </a:lnTo>
                  <a:lnTo>
                    <a:pt x="742188" y="345948"/>
                  </a:lnTo>
                  <a:lnTo>
                    <a:pt x="757428" y="342900"/>
                  </a:lnTo>
                  <a:lnTo>
                    <a:pt x="771144" y="339839"/>
                  </a:lnTo>
                  <a:lnTo>
                    <a:pt x="772668" y="339839"/>
                  </a:lnTo>
                  <a:lnTo>
                    <a:pt x="784860" y="336804"/>
                  </a:lnTo>
                  <a:lnTo>
                    <a:pt x="786384" y="336804"/>
                  </a:lnTo>
                  <a:lnTo>
                    <a:pt x="810768" y="330708"/>
                  </a:lnTo>
                  <a:lnTo>
                    <a:pt x="821436" y="327647"/>
                  </a:lnTo>
                  <a:lnTo>
                    <a:pt x="832104" y="326123"/>
                  </a:lnTo>
                  <a:lnTo>
                    <a:pt x="833628" y="326123"/>
                  </a:lnTo>
                  <a:lnTo>
                    <a:pt x="845820" y="321564"/>
                  </a:lnTo>
                  <a:lnTo>
                    <a:pt x="847344" y="321564"/>
                  </a:lnTo>
                  <a:lnTo>
                    <a:pt x="856488" y="316992"/>
                  </a:lnTo>
                  <a:lnTo>
                    <a:pt x="864108" y="313931"/>
                  </a:lnTo>
                  <a:lnTo>
                    <a:pt x="865632" y="313931"/>
                  </a:lnTo>
                  <a:lnTo>
                    <a:pt x="874776" y="309372"/>
                  </a:lnTo>
                  <a:lnTo>
                    <a:pt x="876300" y="307848"/>
                  </a:lnTo>
                  <a:lnTo>
                    <a:pt x="876300" y="306324"/>
                  </a:lnTo>
                  <a:lnTo>
                    <a:pt x="877824" y="303263"/>
                  </a:lnTo>
                  <a:lnTo>
                    <a:pt x="879335" y="301739"/>
                  </a:lnTo>
                  <a:lnTo>
                    <a:pt x="879335" y="297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9096" y="2634996"/>
              <a:ext cx="539496" cy="2616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66316" y="2796539"/>
              <a:ext cx="56515" cy="215265"/>
            </a:xfrm>
            <a:custGeom>
              <a:avLst/>
              <a:gdLst/>
              <a:ahLst/>
              <a:cxnLst/>
              <a:rect l="l" t="t" r="r" b="b"/>
              <a:pathLst>
                <a:path w="56514" h="215264">
                  <a:moveTo>
                    <a:pt x="15240" y="1524"/>
                  </a:moveTo>
                  <a:lnTo>
                    <a:pt x="7620" y="1524"/>
                  </a:lnTo>
                  <a:lnTo>
                    <a:pt x="10668" y="0"/>
                  </a:lnTo>
                  <a:lnTo>
                    <a:pt x="13716" y="0"/>
                  </a:lnTo>
                  <a:lnTo>
                    <a:pt x="15240" y="1524"/>
                  </a:lnTo>
                  <a:close/>
                </a:path>
                <a:path w="56514" h="215264">
                  <a:moveTo>
                    <a:pt x="33528" y="19812"/>
                  </a:moveTo>
                  <a:lnTo>
                    <a:pt x="12192" y="19812"/>
                  </a:lnTo>
                  <a:lnTo>
                    <a:pt x="9144" y="18796"/>
                  </a:lnTo>
                  <a:lnTo>
                    <a:pt x="9144" y="18288"/>
                  </a:lnTo>
                  <a:lnTo>
                    <a:pt x="7620" y="18288"/>
                  </a:lnTo>
                  <a:lnTo>
                    <a:pt x="6096" y="16764"/>
                  </a:lnTo>
                  <a:lnTo>
                    <a:pt x="3048" y="15240"/>
                  </a:lnTo>
                  <a:lnTo>
                    <a:pt x="0" y="12192"/>
                  </a:lnTo>
                  <a:lnTo>
                    <a:pt x="0" y="9144"/>
                  </a:lnTo>
                  <a:lnTo>
                    <a:pt x="1524" y="4572"/>
                  </a:lnTo>
                  <a:lnTo>
                    <a:pt x="4572" y="1524"/>
                  </a:lnTo>
                  <a:lnTo>
                    <a:pt x="19812" y="1524"/>
                  </a:lnTo>
                  <a:lnTo>
                    <a:pt x="21336" y="3048"/>
                  </a:lnTo>
                  <a:lnTo>
                    <a:pt x="21336" y="4572"/>
                  </a:lnTo>
                  <a:lnTo>
                    <a:pt x="24384" y="6096"/>
                  </a:lnTo>
                  <a:lnTo>
                    <a:pt x="27432" y="9144"/>
                  </a:lnTo>
                  <a:lnTo>
                    <a:pt x="28956" y="12192"/>
                  </a:lnTo>
                  <a:lnTo>
                    <a:pt x="30480" y="12192"/>
                  </a:lnTo>
                  <a:lnTo>
                    <a:pt x="32004" y="15240"/>
                  </a:lnTo>
                  <a:lnTo>
                    <a:pt x="32004" y="16764"/>
                  </a:lnTo>
                  <a:lnTo>
                    <a:pt x="33528" y="19812"/>
                  </a:lnTo>
                  <a:close/>
                </a:path>
                <a:path w="56514" h="215264">
                  <a:moveTo>
                    <a:pt x="9144" y="19812"/>
                  </a:moveTo>
                  <a:lnTo>
                    <a:pt x="7620" y="18288"/>
                  </a:lnTo>
                  <a:lnTo>
                    <a:pt x="9144" y="18796"/>
                  </a:lnTo>
                  <a:lnTo>
                    <a:pt x="9144" y="19812"/>
                  </a:lnTo>
                  <a:close/>
                </a:path>
                <a:path w="56514" h="215264">
                  <a:moveTo>
                    <a:pt x="12192" y="24384"/>
                  </a:moveTo>
                  <a:lnTo>
                    <a:pt x="10668" y="21336"/>
                  </a:lnTo>
                  <a:lnTo>
                    <a:pt x="9144" y="19812"/>
                  </a:lnTo>
                  <a:lnTo>
                    <a:pt x="9144" y="18796"/>
                  </a:lnTo>
                  <a:lnTo>
                    <a:pt x="12192" y="19812"/>
                  </a:lnTo>
                  <a:lnTo>
                    <a:pt x="33528" y="19812"/>
                  </a:lnTo>
                  <a:lnTo>
                    <a:pt x="35052" y="22860"/>
                  </a:lnTo>
                  <a:lnTo>
                    <a:pt x="12192" y="22860"/>
                  </a:lnTo>
                  <a:lnTo>
                    <a:pt x="12192" y="24384"/>
                  </a:lnTo>
                  <a:close/>
                </a:path>
                <a:path w="56514" h="215264">
                  <a:moveTo>
                    <a:pt x="10668" y="22860"/>
                  </a:moveTo>
                  <a:lnTo>
                    <a:pt x="9144" y="19812"/>
                  </a:lnTo>
                  <a:lnTo>
                    <a:pt x="10668" y="21336"/>
                  </a:lnTo>
                  <a:lnTo>
                    <a:pt x="10668" y="22860"/>
                  </a:lnTo>
                  <a:close/>
                </a:path>
                <a:path w="56514" h="215264">
                  <a:moveTo>
                    <a:pt x="16764" y="42672"/>
                  </a:moveTo>
                  <a:lnTo>
                    <a:pt x="15240" y="36576"/>
                  </a:lnTo>
                  <a:lnTo>
                    <a:pt x="15240" y="33528"/>
                  </a:lnTo>
                  <a:lnTo>
                    <a:pt x="12192" y="27432"/>
                  </a:lnTo>
                  <a:lnTo>
                    <a:pt x="12192" y="22860"/>
                  </a:lnTo>
                  <a:lnTo>
                    <a:pt x="35052" y="22860"/>
                  </a:lnTo>
                  <a:lnTo>
                    <a:pt x="35052" y="24384"/>
                  </a:lnTo>
                  <a:lnTo>
                    <a:pt x="36576" y="27432"/>
                  </a:lnTo>
                  <a:lnTo>
                    <a:pt x="36576" y="32004"/>
                  </a:lnTo>
                  <a:lnTo>
                    <a:pt x="38100" y="32004"/>
                  </a:lnTo>
                  <a:lnTo>
                    <a:pt x="39624" y="36576"/>
                  </a:lnTo>
                  <a:lnTo>
                    <a:pt x="39624" y="41148"/>
                  </a:lnTo>
                  <a:lnTo>
                    <a:pt x="16764" y="41148"/>
                  </a:lnTo>
                  <a:lnTo>
                    <a:pt x="16764" y="42672"/>
                  </a:lnTo>
                  <a:close/>
                </a:path>
                <a:path w="56514" h="215264">
                  <a:moveTo>
                    <a:pt x="18288" y="54864"/>
                  </a:moveTo>
                  <a:lnTo>
                    <a:pt x="16764" y="48768"/>
                  </a:lnTo>
                  <a:lnTo>
                    <a:pt x="16764" y="41148"/>
                  </a:lnTo>
                  <a:lnTo>
                    <a:pt x="39624" y="41148"/>
                  </a:lnTo>
                  <a:lnTo>
                    <a:pt x="39624" y="44196"/>
                  </a:lnTo>
                  <a:lnTo>
                    <a:pt x="41910" y="53340"/>
                  </a:lnTo>
                  <a:lnTo>
                    <a:pt x="18288" y="53340"/>
                  </a:lnTo>
                  <a:lnTo>
                    <a:pt x="18288" y="54864"/>
                  </a:lnTo>
                  <a:close/>
                </a:path>
                <a:path w="56514" h="215264">
                  <a:moveTo>
                    <a:pt x="26778" y="200732"/>
                  </a:moveTo>
                  <a:lnTo>
                    <a:pt x="25908" y="198120"/>
                  </a:lnTo>
                  <a:lnTo>
                    <a:pt x="25908" y="190500"/>
                  </a:lnTo>
                  <a:lnTo>
                    <a:pt x="24384" y="184404"/>
                  </a:lnTo>
                  <a:lnTo>
                    <a:pt x="24384" y="114300"/>
                  </a:lnTo>
                  <a:lnTo>
                    <a:pt x="22860" y="105156"/>
                  </a:lnTo>
                  <a:lnTo>
                    <a:pt x="22860" y="97536"/>
                  </a:lnTo>
                  <a:lnTo>
                    <a:pt x="21336" y="88392"/>
                  </a:lnTo>
                  <a:lnTo>
                    <a:pt x="21336" y="73152"/>
                  </a:lnTo>
                  <a:lnTo>
                    <a:pt x="19812" y="65532"/>
                  </a:lnTo>
                  <a:lnTo>
                    <a:pt x="19812" y="59436"/>
                  </a:lnTo>
                  <a:lnTo>
                    <a:pt x="18288" y="59436"/>
                  </a:lnTo>
                  <a:lnTo>
                    <a:pt x="18288" y="53340"/>
                  </a:lnTo>
                  <a:lnTo>
                    <a:pt x="41910" y="53340"/>
                  </a:lnTo>
                  <a:lnTo>
                    <a:pt x="44196" y="62484"/>
                  </a:lnTo>
                  <a:lnTo>
                    <a:pt x="44196" y="71628"/>
                  </a:lnTo>
                  <a:lnTo>
                    <a:pt x="44500" y="71628"/>
                  </a:lnTo>
                  <a:lnTo>
                    <a:pt x="45720" y="77724"/>
                  </a:lnTo>
                  <a:lnTo>
                    <a:pt x="45720" y="86868"/>
                  </a:lnTo>
                  <a:lnTo>
                    <a:pt x="45974" y="86868"/>
                  </a:lnTo>
                  <a:lnTo>
                    <a:pt x="47244" y="94488"/>
                  </a:lnTo>
                  <a:lnTo>
                    <a:pt x="47244" y="114300"/>
                  </a:lnTo>
                  <a:lnTo>
                    <a:pt x="48768" y="121920"/>
                  </a:lnTo>
                  <a:lnTo>
                    <a:pt x="48768" y="179832"/>
                  </a:lnTo>
                  <a:lnTo>
                    <a:pt x="42672" y="179832"/>
                  </a:lnTo>
                  <a:lnTo>
                    <a:pt x="41148" y="182880"/>
                  </a:lnTo>
                  <a:lnTo>
                    <a:pt x="35052" y="190500"/>
                  </a:lnTo>
                  <a:lnTo>
                    <a:pt x="27432" y="198120"/>
                  </a:lnTo>
                  <a:lnTo>
                    <a:pt x="26778" y="200732"/>
                  </a:lnTo>
                  <a:close/>
                </a:path>
                <a:path w="56514" h="215264">
                  <a:moveTo>
                    <a:pt x="44500" y="71628"/>
                  </a:moveTo>
                  <a:lnTo>
                    <a:pt x="44196" y="71628"/>
                  </a:lnTo>
                  <a:lnTo>
                    <a:pt x="44196" y="70104"/>
                  </a:lnTo>
                  <a:lnTo>
                    <a:pt x="44500" y="71628"/>
                  </a:lnTo>
                  <a:close/>
                </a:path>
                <a:path w="56514" h="215264">
                  <a:moveTo>
                    <a:pt x="45974" y="86868"/>
                  </a:moveTo>
                  <a:lnTo>
                    <a:pt x="45720" y="86868"/>
                  </a:lnTo>
                  <a:lnTo>
                    <a:pt x="45720" y="85344"/>
                  </a:lnTo>
                  <a:lnTo>
                    <a:pt x="45974" y="86868"/>
                  </a:lnTo>
                  <a:close/>
                </a:path>
                <a:path w="56514" h="215264">
                  <a:moveTo>
                    <a:pt x="35052" y="190500"/>
                  </a:moveTo>
                  <a:lnTo>
                    <a:pt x="41148" y="182880"/>
                  </a:lnTo>
                  <a:lnTo>
                    <a:pt x="42672" y="179832"/>
                  </a:lnTo>
                  <a:lnTo>
                    <a:pt x="48768" y="179832"/>
                  </a:lnTo>
                  <a:lnTo>
                    <a:pt x="48768" y="188976"/>
                  </a:lnTo>
                  <a:lnTo>
                    <a:pt x="36576" y="188976"/>
                  </a:lnTo>
                  <a:lnTo>
                    <a:pt x="35052" y="190500"/>
                  </a:lnTo>
                  <a:close/>
                </a:path>
                <a:path w="56514" h="215264">
                  <a:moveTo>
                    <a:pt x="50292" y="201168"/>
                  </a:moveTo>
                  <a:lnTo>
                    <a:pt x="50292" y="199644"/>
                  </a:lnTo>
                  <a:lnTo>
                    <a:pt x="48768" y="195071"/>
                  </a:lnTo>
                  <a:lnTo>
                    <a:pt x="48768" y="179832"/>
                  </a:lnTo>
                  <a:lnTo>
                    <a:pt x="51816" y="181356"/>
                  </a:lnTo>
                  <a:lnTo>
                    <a:pt x="56388" y="184404"/>
                  </a:lnTo>
                  <a:lnTo>
                    <a:pt x="56388" y="188976"/>
                  </a:lnTo>
                  <a:lnTo>
                    <a:pt x="50292" y="201168"/>
                  </a:lnTo>
                  <a:close/>
                </a:path>
                <a:path w="56514" h="215264">
                  <a:moveTo>
                    <a:pt x="35052" y="190500"/>
                  </a:moveTo>
                  <a:lnTo>
                    <a:pt x="36576" y="188976"/>
                  </a:lnTo>
                  <a:lnTo>
                    <a:pt x="35052" y="190500"/>
                  </a:lnTo>
                  <a:close/>
                </a:path>
                <a:path w="56514" h="215264">
                  <a:moveTo>
                    <a:pt x="41148" y="214883"/>
                  </a:moveTo>
                  <a:lnTo>
                    <a:pt x="36576" y="214883"/>
                  </a:lnTo>
                  <a:lnTo>
                    <a:pt x="32003" y="213740"/>
                  </a:lnTo>
                  <a:lnTo>
                    <a:pt x="30141" y="212344"/>
                  </a:lnTo>
                  <a:lnTo>
                    <a:pt x="28956" y="208788"/>
                  </a:lnTo>
                  <a:lnTo>
                    <a:pt x="27432" y="206502"/>
                  </a:lnTo>
                  <a:lnTo>
                    <a:pt x="27432" y="202692"/>
                  </a:lnTo>
                  <a:lnTo>
                    <a:pt x="26778" y="200732"/>
                  </a:lnTo>
                  <a:lnTo>
                    <a:pt x="27432" y="198120"/>
                  </a:lnTo>
                  <a:lnTo>
                    <a:pt x="36576" y="188976"/>
                  </a:lnTo>
                  <a:lnTo>
                    <a:pt x="48768" y="188976"/>
                  </a:lnTo>
                  <a:lnTo>
                    <a:pt x="48768" y="195071"/>
                  </a:lnTo>
                  <a:lnTo>
                    <a:pt x="50292" y="199644"/>
                  </a:lnTo>
                  <a:lnTo>
                    <a:pt x="50292" y="205740"/>
                  </a:lnTo>
                  <a:lnTo>
                    <a:pt x="48768" y="210312"/>
                  </a:lnTo>
                  <a:lnTo>
                    <a:pt x="45212" y="213867"/>
                  </a:lnTo>
                  <a:lnTo>
                    <a:pt x="41148" y="214883"/>
                  </a:lnTo>
                  <a:close/>
                </a:path>
                <a:path w="56514" h="215264">
                  <a:moveTo>
                    <a:pt x="50292" y="205740"/>
                  </a:moveTo>
                  <a:lnTo>
                    <a:pt x="50292" y="201168"/>
                  </a:lnTo>
                  <a:lnTo>
                    <a:pt x="51816" y="198120"/>
                  </a:lnTo>
                  <a:lnTo>
                    <a:pt x="50292" y="205740"/>
                  </a:lnTo>
                  <a:close/>
                </a:path>
                <a:path w="56514" h="215264">
                  <a:moveTo>
                    <a:pt x="27432" y="206502"/>
                  </a:moveTo>
                  <a:lnTo>
                    <a:pt x="25908" y="204216"/>
                  </a:lnTo>
                  <a:lnTo>
                    <a:pt x="26778" y="200732"/>
                  </a:lnTo>
                  <a:lnTo>
                    <a:pt x="27432" y="202692"/>
                  </a:lnTo>
                  <a:lnTo>
                    <a:pt x="27432" y="206502"/>
                  </a:lnTo>
                  <a:close/>
                </a:path>
                <a:path w="56514" h="215264">
                  <a:moveTo>
                    <a:pt x="45212" y="213867"/>
                  </a:moveTo>
                  <a:lnTo>
                    <a:pt x="48768" y="210312"/>
                  </a:lnTo>
                  <a:lnTo>
                    <a:pt x="50292" y="205740"/>
                  </a:lnTo>
                  <a:lnTo>
                    <a:pt x="50292" y="208788"/>
                  </a:lnTo>
                  <a:lnTo>
                    <a:pt x="47244" y="213359"/>
                  </a:lnTo>
                  <a:lnTo>
                    <a:pt x="45212" y="213867"/>
                  </a:lnTo>
                  <a:close/>
                </a:path>
                <a:path w="56514" h="215264">
                  <a:moveTo>
                    <a:pt x="30141" y="212344"/>
                  </a:moveTo>
                  <a:lnTo>
                    <a:pt x="27432" y="210312"/>
                  </a:lnTo>
                  <a:lnTo>
                    <a:pt x="27432" y="206502"/>
                  </a:lnTo>
                  <a:lnTo>
                    <a:pt x="28956" y="208788"/>
                  </a:lnTo>
                  <a:lnTo>
                    <a:pt x="30141" y="212344"/>
                  </a:lnTo>
                  <a:close/>
                </a:path>
                <a:path w="56514" h="215264">
                  <a:moveTo>
                    <a:pt x="32003" y="213740"/>
                  </a:moveTo>
                  <a:lnTo>
                    <a:pt x="30480" y="213359"/>
                  </a:lnTo>
                  <a:lnTo>
                    <a:pt x="30141" y="212344"/>
                  </a:lnTo>
                  <a:lnTo>
                    <a:pt x="32003" y="213740"/>
                  </a:lnTo>
                  <a:close/>
                </a:path>
                <a:path w="56514" h="215264">
                  <a:moveTo>
                    <a:pt x="36576" y="214883"/>
                  </a:moveTo>
                  <a:lnTo>
                    <a:pt x="33528" y="214883"/>
                  </a:lnTo>
                  <a:lnTo>
                    <a:pt x="32003" y="213740"/>
                  </a:lnTo>
                  <a:lnTo>
                    <a:pt x="36576" y="214883"/>
                  </a:lnTo>
                  <a:close/>
                </a:path>
                <a:path w="56514" h="215264">
                  <a:moveTo>
                    <a:pt x="44196" y="214883"/>
                  </a:moveTo>
                  <a:lnTo>
                    <a:pt x="41148" y="214883"/>
                  </a:lnTo>
                  <a:lnTo>
                    <a:pt x="45212" y="213867"/>
                  </a:lnTo>
                  <a:lnTo>
                    <a:pt x="44196" y="2148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2132075" y="2462784"/>
            <a:ext cx="317500" cy="45720"/>
          </a:xfrm>
          <a:custGeom>
            <a:avLst/>
            <a:gdLst/>
            <a:ahLst/>
            <a:cxnLst/>
            <a:rect l="l" t="t" r="r" b="b"/>
            <a:pathLst>
              <a:path w="317500" h="45719">
                <a:moveTo>
                  <a:pt x="316991" y="15240"/>
                </a:moveTo>
                <a:lnTo>
                  <a:pt x="128016" y="15240"/>
                </a:lnTo>
                <a:lnTo>
                  <a:pt x="143256" y="12192"/>
                </a:lnTo>
                <a:lnTo>
                  <a:pt x="188976" y="7620"/>
                </a:lnTo>
                <a:lnTo>
                  <a:pt x="202691" y="6096"/>
                </a:lnTo>
                <a:lnTo>
                  <a:pt x="217932" y="6096"/>
                </a:lnTo>
                <a:lnTo>
                  <a:pt x="231648" y="4572"/>
                </a:lnTo>
                <a:lnTo>
                  <a:pt x="245364" y="4572"/>
                </a:lnTo>
                <a:lnTo>
                  <a:pt x="257556" y="3048"/>
                </a:lnTo>
                <a:lnTo>
                  <a:pt x="268224" y="3048"/>
                </a:lnTo>
                <a:lnTo>
                  <a:pt x="281939" y="1524"/>
                </a:lnTo>
                <a:lnTo>
                  <a:pt x="294132" y="1524"/>
                </a:lnTo>
                <a:lnTo>
                  <a:pt x="303276" y="0"/>
                </a:lnTo>
                <a:lnTo>
                  <a:pt x="309372" y="0"/>
                </a:lnTo>
                <a:lnTo>
                  <a:pt x="315468" y="3048"/>
                </a:lnTo>
                <a:lnTo>
                  <a:pt x="315468" y="9144"/>
                </a:lnTo>
                <a:lnTo>
                  <a:pt x="316991" y="15240"/>
                </a:lnTo>
                <a:close/>
              </a:path>
              <a:path w="317500" h="45719">
                <a:moveTo>
                  <a:pt x="284988" y="25908"/>
                </a:moveTo>
                <a:lnTo>
                  <a:pt x="27432" y="25908"/>
                </a:lnTo>
                <a:lnTo>
                  <a:pt x="33528" y="24384"/>
                </a:lnTo>
                <a:lnTo>
                  <a:pt x="39624" y="24384"/>
                </a:lnTo>
                <a:lnTo>
                  <a:pt x="47244" y="22860"/>
                </a:lnTo>
                <a:lnTo>
                  <a:pt x="54864" y="22860"/>
                </a:lnTo>
                <a:lnTo>
                  <a:pt x="65532" y="21336"/>
                </a:lnTo>
                <a:lnTo>
                  <a:pt x="74676" y="19812"/>
                </a:lnTo>
                <a:lnTo>
                  <a:pt x="86868" y="19812"/>
                </a:lnTo>
                <a:lnTo>
                  <a:pt x="114300" y="16764"/>
                </a:lnTo>
                <a:lnTo>
                  <a:pt x="129540" y="13716"/>
                </a:lnTo>
                <a:lnTo>
                  <a:pt x="128016" y="15240"/>
                </a:lnTo>
                <a:lnTo>
                  <a:pt x="316991" y="15240"/>
                </a:lnTo>
                <a:lnTo>
                  <a:pt x="312420" y="19812"/>
                </a:lnTo>
                <a:lnTo>
                  <a:pt x="307848" y="21336"/>
                </a:lnTo>
                <a:lnTo>
                  <a:pt x="297179" y="24384"/>
                </a:lnTo>
                <a:lnTo>
                  <a:pt x="284988" y="25908"/>
                </a:lnTo>
                <a:close/>
              </a:path>
              <a:path w="317500" h="45719">
                <a:moveTo>
                  <a:pt x="259079" y="27432"/>
                </a:moveTo>
                <a:lnTo>
                  <a:pt x="9144" y="27432"/>
                </a:lnTo>
                <a:lnTo>
                  <a:pt x="10668" y="25908"/>
                </a:lnTo>
                <a:lnTo>
                  <a:pt x="269748" y="25908"/>
                </a:lnTo>
                <a:lnTo>
                  <a:pt x="259079" y="27432"/>
                </a:lnTo>
                <a:close/>
              </a:path>
              <a:path w="317500" h="45719">
                <a:moveTo>
                  <a:pt x="67056" y="44196"/>
                </a:moveTo>
                <a:lnTo>
                  <a:pt x="4572" y="44196"/>
                </a:lnTo>
                <a:lnTo>
                  <a:pt x="1524" y="42672"/>
                </a:lnTo>
                <a:lnTo>
                  <a:pt x="1524" y="41148"/>
                </a:lnTo>
                <a:lnTo>
                  <a:pt x="0" y="39624"/>
                </a:lnTo>
                <a:lnTo>
                  <a:pt x="0" y="33528"/>
                </a:lnTo>
                <a:lnTo>
                  <a:pt x="6096" y="27432"/>
                </a:lnTo>
                <a:lnTo>
                  <a:pt x="246888" y="27432"/>
                </a:lnTo>
                <a:lnTo>
                  <a:pt x="219456" y="30480"/>
                </a:lnTo>
                <a:lnTo>
                  <a:pt x="205739" y="30480"/>
                </a:lnTo>
                <a:lnTo>
                  <a:pt x="190500" y="32004"/>
                </a:lnTo>
                <a:lnTo>
                  <a:pt x="176784" y="32004"/>
                </a:lnTo>
                <a:lnTo>
                  <a:pt x="146304" y="35052"/>
                </a:lnTo>
                <a:lnTo>
                  <a:pt x="132588" y="38100"/>
                </a:lnTo>
                <a:lnTo>
                  <a:pt x="131064" y="38100"/>
                </a:lnTo>
                <a:lnTo>
                  <a:pt x="117348" y="39624"/>
                </a:lnTo>
                <a:lnTo>
                  <a:pt x="103632" y="39624"/>
                </a:lnTo>
                <a:lnTo>
                  <a:pt x="89916" y="42672"/>
                </a:lnTo>
                <a:lnTo>
                  <a:pt x="77724" y="42672"/>
                </a:lnTo>
                <a:lnTo>
                  <a:pt x="67056" y="44196"/>
                </a:lnTo>
                <a:close/>
              </a:path>
              <a:path w="317500" h="45719">
                <a:moveTo>
                  <a:pt x="103632" y="41148"/>
                </a:moveTo>
                <a:lnTo>
                  <a:pt x="103632" y="39624"/>
                </a:lnTo>
                <a:lnTo>
                  <a:pt x="117348" y="39624"/>
                </a:lnTo>
                <a:lnTo>
                  <a:pt x="103632" y="41148"/>
                </a:lnTo>
                <a:close/>
              </a:path>
              <a:path w="317500" h="45719">
                <a:moveTo>
                  <a:pt x="42672" y="45720"/>
                </a:moveTo>
                <a:lnTo>
                  <a:pt x="9144" y="45720"/>
                </a:lnTo>
                <a:lnTo>
                  <a:pt x="9144" y="44196"/>
                </a:lnTo>
                <a:lnTo>
                  <a:pt x="48768" y="44196"/>
                </a:lnTo>
                <a:lnTo>
                  <a:pt x="42672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2670048" y="2061972"/>
            <a:ext cx="1539240" cy="544195"/>
            <a:chOff x="2670048" y="2061972"/>
            <a:chExt cx="1539240" cy="544195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5116" y="2145792"/>
              <a:ext cx="181356" cy="24384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0048" y="2061972"/>
              <a:ext cx="1539240" cy="544068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3150108" y="2714244"/>
            <a:ext cx="317500" cy="267970"/>
          </a:xfrm>
          <a:custGeom>
            <a:avLst/>
            <a:gdLst/>
            <a:ahLst/>
            <a:cxnLst/>
            <a:rect l="l" t="t" r="r" b="b"/>
            <a:pathLst>
              <a:path w="317500" h="267969">
                <a:moveTo>
                  <a:pt x="252983" y="1270"/>
                </a:moveTo>
                <a:lnTo>
                  <a:pt x="214883" y="1270"/>
                </a:lnTo>
                <a:lnTo>
                  <a:pt x="225551" y="0"/>
                </a:lnTo>
                <a:lnTo>
                  <a:pt x="245364" y="0"/>
                </a:lnTo>
                <a:lnTo>
                  <a:pt x="252983" y="1270"/>
                </a:lnTo>
                <a:close/>
              </a:path>
              <a:path w="317500" h="267969">
                <a:moveTo>
                  <a:pt x="196595" y="26670"/>
                </a:moveTo>
                <a:lnTo>
                  <a:pt x="45719" y="26670"/>
                </a:lnTo>
                <a:lnTo>
                  <a:pt x="53340" y="25400"/>
                </a:lnTo>
                <a:lnTo>
                  <a:pt x="60959" y="25400"/>
                </a:lnTo>
                <a:lnTo>
                  <a:pt x="68580" y="24130"/>
                </a:lnTo>
                <a:lnTo>
                  <a:pt x="77724" y="20320"/>
                </a:lnTo>
                <a:lnTo>
                  <a:pt x="79248" y="20320"/>
                </a:lnTo>
                <a:lnTo>
                  <a:pt x="88391" y="19050"/>
                </a:lnTo>
                <a:lnTo>
                  <a:pt x="99059" y="16510"/>
                </a:lnTo>
                <a:lnTo>
                  <a:pt x="109727" y="15240"/>
                </a:lnTo>
                <a:lnTo>
                  <a:pt x="111251" y="15240"/>
                </a:lnTo>
                <a:lnTo>
                  <a:pt x="132588" y="10160"/>
                </a:lnTo>
                <a:lnTo>
                  <a:pt x="181356" y="3810"/>
                </a:lnTo>
                <a:lnTo>
                  <a:pt x="182880" y="3810"/>
                </a:lnTo>
                <a:lnTo>
                  <a:pt x="204216" y="1270"/>
                </a:lnTo>
                <a:lnTo>
                  <a:pt x="260603" y="1270"/>
                </a:lnTo>
                <a:lnTo>
                  <a:pt x="262127" y="2540"/>
                </a:lnTo>
                <a:lnTo>
                  <a:pt x="269748" y="2540"/>
                </a:lnTo>
                <a:lnTo>
                  <a:pt x="274319" y="3810"/>
                </a:lnTo>
                <a:lnTo>
                  <a:pt x="275843" y="5080"/>
                </a:lnTo>
                <a:lnTo>
                  <a:pt x="280416" y="7620"/>
                </a:lnTo>
                <a:lnTo>
                  <a:pt x="281940" y="7620"/>
                </a:lnTo>
                <a:lnTo>
                  <a:pt x="284988" y="10160"/>
                </a:lnTo>
                <a:lnTo>
                  <a:pt x="291083" y="12700"/>
                </a:lnTo>
                <a:lnTo>
                  <a:pt x="292608" y="15240"/>
                </a:lnTo>
                <a:lnTo>
                  <a:pt x="295873" y="21590"/>
                </a:lnTo>
                <a:lnTo>
                  <a:pt x="234695" y="21590"/>
                </a:lnTo>
                <a:lnTo>
                  <a:pt x="235388" y="21820"/>
                </a:lnTo>
                <a:lnTo>
                  <a:pt x="227075" y="24130"/>
                </a:lnTo>
                <a:lnTo>
                  <a:pt x="217932" y="24130"/>
                </a:lnTo>
                <a:lnTo>
                  <a:pt x="196595" y="26670"/>
                </a:lnTo>
                <a:close/>
              </a:path>
              <a:path w="317500" h="267969">
                <a:moveTo>
                  <a:pt x="235388" y="21820"/>
                </a:moveTo>
                <a:lnTo>
                  <a:pt x="234695" y="21590"/>
                </a:lnTo>
                <a:lnTo>
                  <a:pt x="236219" y="21590"/>
                </a:lnTo>
                <a:lnTo>
                  <a:pt x="235388" y="21820"/>
                </a:lnTo>
                <a:close/>
              </a:path>
              <a:path w="317500" h="267969">
                <a:moveTo>
                  <a:pt x="275843" y="33020"/>
                </a:moveTo>
                <a:lnTo>
                  <a:pt x="274319" y="30480"/>
                </a:lnTo>
                <a:lnTo>
                  <a:pt x="271272" y="27940"/>
                </a:lnTo>
                <a:lnTo>
                  <a:pt x="266700" y="26670"/>
                </a:lnTo>
                <a:lnTo>
                  <a:pt x="268224" y="26670"/>
                </a:lnTo>
                <a:lnTo>
                  <a:pt x="262127" y="25400"/>
                </a:lnTo>
                <a:lnTo>
                  <a:pt x="257556" y="25400"/>
                </a:lnTo>
                <a:lnTo>
                  <a:pt x="249935" y="24130"/>
                </a:lnTo>
                <a:lnTo>
                  <a:pt x="242316" y="24130"/>
                </a:lnTo>
                <a:lnTo>
                  <a:pt x="235388" y="21820"/>
                </a:lnTo>
                <a:lnTo>
                  <a:pt x="236219" y="21590"/>
                </a:lnTo>
                <a:lnTo>
                  <a:pt x="295873" y="21590"/>
                </a:lnTo>
                <a:lnTo>
                  <a:pt x="297180" y="24130"/>
                </a:lnTo>
                <a:lnTo>
                  <a:pt x="297180" y="25400"/>
                </a:lnTo>
                <a:lnTo>
                  <a:pt x="262127" y="25400"/>
                </a:lnTo>
                <a:lnTo>
                  <a:pt x="263651" y="26670"/>
                </a:lnTo>
                <a:lnTo>
                  <a:pt x="297180" y="26670"/>
                </a:lnTo>
                <a:lnTo>
                  <a:pt x="298703" y="27940"/>
                </a:lnTo>
                <a:lnTo>
                  <a:pt x="298703" y="31750"/>
                </a:lnTo>
                <a:lnTo>
                  <a:pt x="275843" y="31750"/>
                </a:lnTo>
                <a:lnTo>
                  <a:pt x="275843" y="33020"/>
                </a:lnTo>
                <a:close/>
              </a:path>
              <a:path w="317500" h="267969">
                <a:moveTo>
                  <a:pt x="147827" y="31750"/>
                </a:moveTo>
                <a:lnTo>
                  <a:pt x="18288" y="31750"/>
                </a:lnTo>
                <a:lnTo>
                  <a:pt x="22859" y="30480"/>
                </a:lnTo>
                <a:lnTo>
                  <a:pt x="30480" y="30480"/>
                </a:lnTo>
                <a:lnTo>
                  <a:pt x="36575" y="27940"/>
                </a:lnTo>
                <a:lnTo>
                  <a:pt x="38100" y="27940"/>
                </a:lnTo>
                <a:lnTo>
                  <a:pt x="44195" y="26670"/>
                </a:lnTo>
                <a:lnTo>
                  <a:pt x="184403" y="26670"/>
                </a:lnTo>
                <a:lnTo>
                  <a:pt x="147827" y="31750"/>
                </a:lnTo>
                <a:close/>
              </a:path>
              <a:path w="317500" h="267969">
                <a:moveTo>
                  <a:pt x="47243" y="48260"/>
                </a:moveTo>
                <a:lnTo>
                  <a:pt x="7619" y="48260"/>
                </a:lnTo>
                <a:lnTo>
                  <a:pt x="1524" y="46990"/>
                </a:lnTo>
                <a:lnTo>
                  <a:pt x="0" y="41910"/>
                </a:lnTo>
                <a:lnTo>
                  <a:pt x="0" y="35560"/>
                </a:lnTo>
                <a:lnTo>
                  <a:pt x="1524" y="31750"/>
                </a:lnTo>
                <a:lnTo>
                  <a:pt x="6095" y="27940"/>
                </a:lnTo>
                <a:lnTo>
                  <a:pt x="12191" y="30480"/>
                </a:lnTo>
                <a:lnTo>
                  <a:pt x="15240" y="30480"/>
                </a:lnTo>
                <a:lnTo>
                  <a:pt x="16764" y="31750"/>
                </a:lnTo>
                <a:lnTo>
                  <a:pt x="147827" y="31750"/>
                </a:lnTo>
                <a:lnTo>
                  <a:pt x="137159" y="33020"/>
                </a:lnTo>
                <a:lnTo>
                  <a:pt x="124967" y="34290"/>
                </a:lnTo>
                <a:lnTo>
                  <a:pt x="114300" y="35560"/>
                </a:lnTo>
                <a:lnTo>
                  <a:pt x="103632" y="39370"/>
                </a:lnTo>
                <a:lnTo>
                  <a:pt x="82295" y="41910"/>
                </a:lnTo>
                <a:lnTo>
                  <a:pt x="73151" y="45720"/>
                </a:lnTo>
                <a:lnTo>
                  <a:pt x="64008" y="46990"/>
                </a:lnTo>
                <a:lnTo>
                  <a:pt x="54864" y="46990"/>
                </a:lnTo>
                <a:lnTo>
                  <a:pt x="47243" y="48260"/>
                </a:lnTo>
                <a:close/>
              </a:path>
              <a:path w="317500" h="267969">
                <a:moveTo>
                  <a:pt x="272491" y="29464"/>
                </a:moveTo>
                <a:lnTo>
                  <a:pt x="269748" y="27940"/>
                </a:lnTo>
                <a:lnTo>
                  <a:pt x="271272" y="27940"/>
                </a:lnTo>
                <a:lnTo>
                  <a:pt x="272491" y="29464"/>
                </a:lnTo>
                <a:close/>
              </a:path>
              <a:path w="317500" h="267969">
                <a:moveTo>
                  <a:pt x="274319" y="30480"/>
                </a:moveTo>
                <a:lnTo>
                  <a:pt x="272491" y="29464"/>
                </a:lnTo>
                <a:lnTo>
                  <a:pt x="271272" y="27940"/>
                </a:lnTo>
                <a:lnTo>
                  <a:pt x="274319" y="30480"/>
                </a:lnTo>
                <a:close/>
              </a:path>
              <a:path w="317500" h="267969">
                <a:moveTo>
                  <a:pt x="275843" y="33020"/>
                </a:moveTo>
                <a:lnTo>
                  <a:pt x="274319" y="31750"/>
                </a:lnTo>
                <a:lnTo>
                  <a:pt x="272491" y="29464"/>
                </a:lnTo>
                <a:lnTo>
                  <a:pt x="274319" y="30480"/>
                </a:lnTo>
                <a:lnTo>
                  <a:pt x="275843" y="33020"/>
                </a:lnTo>
                <a:close/>
              </a:path>
              <a:path w="317500" h="267969">
                <a:moveTo>
                  <a:pt x="18288" y="31750"/>
                </a:moveTo>
                <a:lnTo>
                  <a:pt x="16764" y="31750"/>
                </a:lnTo>
                <a:lnTo>
                  <a:pt x="15240" y="30480"/>
                </a:lnTo>
                <a:lnTo>
                  <a:pt x="18288" y="31750"/>
                </a:lnTo>
                <a:close/>
              </a:path>
              <a:path w="317500" h="267969">
                <a:moveTo>
                  <a:pt x="275843" y="34290"/>
                </a:moveTo>
                <a:lnTo>
                  <a:pt x="274319" y="31750"/>
                </a:lnTo>
                <a:lnTo>
                  <a:pt x="275843" y="33020"/>
                </a:lnTo>
                <a:lnTo>
                  <a:pt x="275843" y="34290"/>
                </a:lnTo>
                <a:close/>
              </a:path>
              <a:path w="317500" h="267969">
                <a:moveTo>
                  <a:pt x="274319" y="39370"/>
                </a:moveTo>
                <a:lnTo>
                  <a:pt x="275843" y="34290"/>
                </a:lnTo>
                <a:lnTo>
                  <a:pt x="275843" y="31750"/>
                </a:lnTo>
                <a:lnTo>
                  <a:pt x="298703" y="31750"/>
                </a:lnTo>
                <a:lnTo>
                  <a:pt x="298703" y="35560"/>
                </a:lnTo>
                <a:lnTo>
                  <a:pt x="275843" y="35560"/>
                </a:lnTo>
                <a:lnTo>
                  <a:pt x="274319" y="39370"/>
                </a:lnTo>
                <a:close/>
              </a:path>
              <a:path w="317500" h="267969">
                <a:moveTo>
                  <a:pt x="298703" y="40640"/>
                </a:moveTo>
                <a:lnTo>
                  <a:pt x="274319" y="40640"/>
                </a:lnTo>
                <a:lnTo>
                  <a:pt x="275843" y="35560"/>
                </a:lnTo>
                <a:lnTo>
                  <a:pt x="298703" y="35560"/>
                </a:lnTo>
                <a:lnTo>
                  <a:pt x="298703" y="40640"/>
                </a:lnTo>
                <a:close/>
              </a:path>
              <a:path w="317500" h="267969">
                <a:moveTo>
                  <a:pt x="298322" y="43180"/>
                </a:moveTo>
                <a:lnTo>
                  <a:pt x="272795" y="43180"/>
                </a:lnTo>
                <a:lnTo>
                  <a:pt x="274319" y="39370"/>
                </a:lnTo>
                <a:lnTo>
                  <a:pt x="274319" y="40640"/>
                </a:lnTo>
                <a:lnTo>
                  <a:pt x="298703" y="40640"/>
                </a:lnTo>
                <a:lnTo>
                  <a:pt x="298703" y="41910"/>
                </a:lnTo>
                <a:lnTo>
                  <a:pt x="298322" y="43180"/>
                </a:lnTo>
                <a:close/>
              </a:path>
              <a:path w="317500" h="267969">
                <a:moveTo>
                  <a:pt x="297180" y="46990"/>
                </a:moveTo>
                <a:lnTo>
                  <a:pt x="271272" y="46990"/>
                </a:lnTo>
                <a:lnTo>
                  <a:pt x="272795" y="41910"/>
                </a:lnTo>
                <a:lnTo>
                  <a:pt x="272795" y="43180"/>
                </a:lnTo>
                <a:lnTo>
                  <a:pt x="298322" y="43180"/>
                </a:lnTo>
                <a:lnTo>
                  <a:pt x="297180" y="46990"/>
                </a:lnTo>
                <a:close/>
              </a:path>
              <a:path w="317500" h="267969">
                <a:moveTo>
                  <a:pt x="295656" y="50800"/>
                </a:moveTo>
                <a:lnTo>
                  <a:pt x="268224" y="50800"/>
                </a:lnTo>
                <a:lnTo>
                  <a:pt x="271272" y="45720"/>
                </a:lnTo>
                <a:lnTo>
                  <a:pt x="271272" y="46990"/>
                </a:lnTo>
                <a:lnTo>
                  <a:pt x="297180" y="46990"/>
                </a:lnTo>
                <a:lnTo>
                  <a:pt x="297180" y="48260"/>
                </a:lnTo>
                <a:lnTo>
                  <a:pt x="295656" y="50800"/>
                </a:lnTo>
                <a:close/>
              </a:path>
              <a:path w="317500" h="267969">
                <a:moveTo>
                  <a:pt x="28956" y="50800"/>
                </a:moveTo>
                <a:lnTo>
                  <a:pt x="16764" y="50800"/>
                </a:lnTo>
                <a:lnTo>
                  <a:pt x="13716" y="49530"/>
                </a:lnTo>
                <a:lnTo>
                  <a:pt x="10667" y="49530"/>
                </a:lnTo>
                <a:lnTo>
                  <a:pt x="9143" y="48260"/>
                </a:lnTo>
                <a:lnTo>
                  <a:pt x="41148" y="48260"/>
                </a:lnTo>
                <a:lnTo>
                  <a:pt x="28956" y="50800"/>
                </a:lnTo>
                <a:close/>
              </a:path>
              <a:path w="317500" h="267969">
                <a:moveTo>
                  <a:pt x="284225" y="68580"/>
                </a:moveTo>
                <a:lnTo>
                  <a:pt x="254508" y="68580"/>
                </a:lnTo>
                <a:lnTo>
                  <a:pt x="263651" y="55880"/>
                </a:lnTo>
                <a:lnTo>
                  <a:pt x="263651" y="54610"/>
                </a:lnTo>
                <a:lnTo>
                  <a:pt x="268224" y="49530"/>
                </a:lnTo>
                <a:lnTo>
                  <a:pt x="268224" y="50800"/>
                </a:lnTo>
                <a:lnTo>
                  <a:pt x="295656" y="50800"/>
                </a:lnTo>
                <a:lnTo>
                  <a:pt x="294132" y="53340"/>
                </a:lnTo>
                <a:lnTo>
                  <a:pt x="294132" y="54610"/>
                </a:lnTo>
                <a:lnTo>
                  <a:pt x="291083" y="58420"/>
                </a:lnTo>
                <a:lnTo>
                  <a:pt x="291083" y="59690"/>
                </a:lnTo>
                <a:lnTo>
                  <a:pt x="286511" y="64770"/>
                </a:lnTo>
                <a:lnTo>
                  <a:pt x="286511" y="66040"/>
                </a:lnTo>
                <a:lnTo>
                  <a:pt x="284225" y="68580"/>
                </a:lnTo>
                <a:close/>
              </a:path>
              <a:path w="317500" h="267969">
                <a:moveTo>
                  <a:pt x="234695" y="124460"/>
                </a:moveTo>
                <a:lnTo>
                  <a:pt x="201167" y="124460"/>
                </a:lnTo>
                <a:lnTo>
                  <a:pt x="210311" y="116840"/>
                </a:lnTo>
                <a:lnTo>
                  <a:pt x="208788" y="116840"/>
                </a:lnTo>
                <a:lnTo>
                  <a:pt x="217932" y="109220"/>
                </a:lnTo>
                <a:lnTo>
                  <a:pt x="224027" y="101600"/>
                </a:lnTo>
                <a:lnTo>
                  <a:pt x="231648" y="93980"/>
                </a:lnTo>
                <a:lnTo>
                  <a:pt x="237743" y="86360"/>
                </a:lnTo>
                <a:lnTo>
                  <a:pt x="243840" y="80010"/>
                </a:lnTo>
                <a:lnTo>
                  <a:pt x="248411" y="73660"/>
                </a:lnTo>
                <a:lnTo>
                  <a:pt x="254508" y="66040"/>
                </a:lnTo>
                <a:lnTo>
                  <a:pt x="254508" y="68580"/>
                </a:lnTo>
                <a:lnTo>
                  <a:pt x="284225" y="68580"/>
                </a:lnTo>
                <a:lnTo>
                  <a:pt x="283083" y="69850"/>
                </a:lnTo>
                <a:lnTo>
                  <a:pt x="281940" y="69850"/>
                </a:lnTo>
                <a:lnTo>
                  <a:pt x="277367" y="76200"/>
                </a:lnTo>
                <a:lnTo>
                  <a:pt x="277367" y="77470"/>
                </a:lnTo>
                <a:lnTo>
                  <a:pt x="272795" y="83820"/>
                </a:lnTo>
                <a:lnTo>
                  <a:pt x="260603" y="95250"/>
                </a:lnTo>
                <a:lnTo>
                  <a:pt x="256032" y="101600"/>
                </a:lnTo>
                <a:lnTo>
                  <a:pt x="249935" y="109220"/>
                </a:lnTo>
                <a:lnTo>
                  <a:pt x="248411" y="109220"/>
                </a:lnTo>
                <a:lnTo>
                  <a:pt x="242316" y="116840"/>
                </a:lnTo>
                <a:lnTo>
                  <a:pt x="234695" y="124460"/>
                </a:lnTo>
                <a:close/>
              </a:path>
              <a:path w="317500" h="267969">
                <a:moveTo>
                  <a:pt x="281940" y="71120"/>
                </a:moveTo>
                <a:lnTo>
                  <a:pt x="281940" y="69850"/>
                </a:lnTo>
                <a:lnTo>
                  <a:pt x="283083" y="69850"/>
                </a:lnTo>
                <a:lnTo>
                  <a:pt x="281940" y="71120"/>
                </a:lnTo>
                <a:close/>
              </a:path>
              <a:path w="317500" h="267969">
                <a:moveTo>
                  <a:pt x="192023" y="162560"/>
                </a:moveTo>
                <a:lnTo>
                  <a:pt x="158495" y="162560"/>
                </a:lnTo>
                <a:lnTo>
                  <a:pt x="182880" y="138430"/>
                </a:lnTo>
                <a:lnTo>
                  <a:pt x="184403" y="138430"/>
                </a:lnTo>
                <a:lnTo>
                  <a:pt x="192024" y="130810"/>
                </a:lnTo>
                <a:lnTo>
                  <a:pt x="193548" y="130810"/>
                </a:lnTo>
                <a:lnTo>
                  <a:pt x="201167" y="123190"/>
                </a:lnTo>
                <a:lnTo>
                  <a:pt x="201167" y="124460"/>
                </a:lnTo>
                <a:lnTo>
                  <a:pt x="234695" y="124460"/>
                </a:lnTo>
                <a:lnTo>
                  <a:pt x="234695" y="125730"/>
                </a:lnTo>
                <a:lnTo>
                  <a:pt x="216408" y="140970"/>
                </a:lnTo>
                <a:lnTo>
                  <a:pt x="216408" y="142240"/>
                </a:lnTo>
                <a:lnTo>
                  <a:pt x="207264" y="148590"/>
                </a:lnTo>
                <a:lnTo>
                  <a:pt x="199643" y="156210"/>
                </a:lnTo>
                <a:lnTo>
                  <a:pt x="192023" y="162560"/>
                </a:lnTo>
                <a:close/>
              </a:path>
              <a:path w="317500" h="267969">
                <a:moveTo>
                  <a:pt x="131064" y="264160"/>
                </a:moveTo>
                <a:lnTo>
                  <a:pt x="86867" y="264160"/>
                </a:lnTo>
                <a:lnTo>
                  <a:pt x="80772" y="259080"/>
                </a:lnTo>
                <a:lnTo>
                  <a:pt x="80772" y="247650"/>
                </a:lnTo>
                <a:lnTo>
                  <a:pt x="82295" y="245110"/>
                </a:lnTo>
                <a:lnTo>
                  <a:pt x="82295" y="241300"/>
                </a:lnTo>
                <a:lnTo>
                  <a:pt x="83819" y="241300"/>
                </a:lnTo>
                <a:lnTo>
                  <a:pt x="85343" y="238760"/>
                </a:lnTo>
                <a:lnTo>
                  <a:pt x="85343" y="237490"/>
                </a:lnTo>
                <a:lnTo>
                  <a:pt x="88391" y="233680"/>
                </a:lnTo>
                <a:lnTo>
                  <a:pt x="89916" y="231140"/>
                </a:lnTo>
                <a:lnTo>
                  <a:pt x="91440" y="231140"/>
                </a:lnTo>
                <a:lnTo>
                  <a:pt x="92964" y="226060"/>
                </a:lnTo>
                <a:lnTo>
                  <a:pt x="94488" y="226060"/>
                </a:lnTo>
                <a:lnTo>
                  <a:pt x="97535" y="222250"/>
                </a:lnTo>
                <a:lnTo>
                  <a:pt x="102108" y="217170"/>
                </a:lnTo>
                <a:lnTo>
                  <a:pt x="105156" y="212090"/>
                </a:lnTo>
                <a:lnTo>
                  <a:pt x="117348" y="201930"/>
                </a:lnTo>
                <a:lnTo>
                  <a:pt x="121919" y="195580"/>
                </a:lnTo>
                <a:lnTo>
                  <a:pt x="129540" y="190500"/>
                </a:lnTo>
                <a:lnTo>
                  <a:pt x="135635" y="182880"/>
                </a:lnTo>
                <a:lnTo>
                  <a:pt x="143256" y="176530"/>
                </a:lnTo>
                <a:lnTo>
                  <a:pt x="158495" y="161290"/>
                </a:lnTo>
                <a:lnTo>
                  <a:pt x="158495" y="162560"/>
                </a:lnTo>
                <a:lnTo>
                  <a:pt x="192023" y="162560"/>
                </a:lnTo>
                <a:lnTo>
                  <a:pt x="190500" y="163830"/>
                </a:lnTo>
                <a:lnTo>
                  <a:pt x="182880" y="171450"/>
                </a:lnTo>
                <a:lnTo>
                  <a:pt x="166116" y="185420"/>
                </a:lnTo>
                <a:lnTo>
                  <a:pt x="167640" y="185420"/>
                </a:lnTo>
                <a:lnTo>
                  <a:pt x="158495" y="193040"/>
                </a:lnTo>
                <a:lnTo>
                  <a:pt x="153415" y="199390"/>
                </a:lnTo>
                <a:lnTo>
                  <a:pt x="152400" y="199390"/>
                </a:lnTo>
                <a:lnTo>
                  <a:pt x="146303" y="207010"/>
                </a:lnTo>
                <a:lnTo>
                  <a:pt x="134111" y="218440"/>
                </a:lnTo>
                <a:lnTo>
                  <a:pt x="128016" y="223520"/>
                </a:lnTo>
                <a:lnTo>
                  <a:pt x="128016" y="224790"/>
                </a:lnTo>
                <a:lnTo>
                  <a:pt x="124586" y="228600"/>
                </a:lnTo>
                <a:lnTo>
                  <a:pt x="123443" y="228600"/>
                </a:lnTo>
                <a:lnTo>
                  <a:pt x="118872" y="232410"/>
                </a:lnTo>
                <a:lnTo>
                  <a:pt x="112775" y="241300"/>
                </a:lnTo>
                <a:lnTo>
                  <a:pt x="110337" y="243840"/>
                </a:lnTo>
                <a:lnTo>
                  <a:pt x="97535" y="243840"/>
                </a:lnTo>
                <a:lnTo>
                  <a:pt x="103632" y="254000"/>
                </a:lnTo>
                <a:lnTo>
                  <a:pt x="103632" y="255270"/>
                </a:lnTo>
                <a:lnTo>
                  <a:pt x="184403" y="255270"/>
                </a:lnTo>
                <a:lnTo>
                  <a:pt x="176783" y="256540"/>
                </a:lnTo>
                <a:lnTo>
                  <a:pt x="170688" y="256540"/>
                </a:lnTo>
                <a:lnTo>
                  <a:pt x="155448" y="260350"/>
                </a:lnTo>
                <a:lnTo>
                  <a:pt x="150875" y="260350"/>
                </a:lnTo>
                <a:lnTo>
                  <a:pt x="144780" y="261620"/>
                </a:lnTo>
                <a:lnTo>
                  <a:pt x="143256" y="261620"/>
                </a:lnTo>
                <a:lnTo>
                  <a:pt x="131064" y="264160"/>
                </a:lnTo>
                <a:close/>
              </a:path>
              <a:path w="317500" h="267969">
                <a:moveTo>
                  <a:pt x="152400" y="200660"/>
                </a:moveTo>
                <a:lnTo>
                  <a:pt x="152400" y="199390"/>
                </a:lnTo>
                <a:lnTo>
                  <a:pt x="153415" y="199390"/>
                </a:lnTo>
                <a:lnTo>
                  <a:pt x="152400" y="200660"/>
                </a:lnTo>
                <a:close/>
              </a:path>
              <a:path w="317500" h="267969">
                <a:moveTo>
                  <a:pt x="263651" y="228600"/>
                </a:moveTo>
                <a:lnTo>
                  <a:pt x="211835" y="228600"/>
                </a:lnTo>
                <a:lnTo>
                  <a:pt x="211835" y="226060"/>
                </a:lnTo>
                <a:lnTo>
                  <a:pt x="257556" y="226060"/>
                </a:lnTo>
                <a:lnTo>
                  <a:pt x="263651" y="228600"/>
                </a:lnTo>
                <a:close/>
              </a:path>
              <a:path w="317500" h="267969">
                <a:moveTo>
                  <a:pt x="123443" y="229870"/>
                </a:moveTo>
                <a:lnTo>
                  <a:pt x="123443" y="228600"/>
                </a:lnTo>
                <a:lnTo>
                  <a:pt x="124586" y="228600"/>
                </a:lnTo>
                <a:lnTo>
                  <a:pt x="123443" y="229870"/>
                </a:lnTo>
                <a:close/>
              </a:path>
              <a:path w="317500" h="267969">
                <a:moveTo>
                  <a:pt x="274319" y="229870"/>
                </a:moveTo>
                <a:lnTo>
                  <a:pt x="196595" y="229870"/>
                </a:lnTo>
                <a:lnTo>
                  <a:pt x="204216" y="228600"/>
                </a:lnTo>
                <a:lnTo>
                  <a:pt x="268224" y="228600"/>
                </a:lnTo>
                <a:lnTo>
                  <a:pt x="274319" y="229870"/>
                </a:lnTo>
                <a:close/>
              </a:path>
              <a:path w="317500" h="267969">
                <a:moveTo>
                  <a:pt x="313943" y="232410"/>
                </a:moveTo>
                <a:lnTo>
                  <a:pt x="173735" y="232410"/>
                </a:lnTo>
                <a:lnTo>
                  <a:pt x="188975" y="229870"/>
                </a:lnTo>
                <a:lnTo>
                  <a:pt x="280416" y="229870"/>
                </a:lnTo>
                <a:lnTo>
                  <a:pt x="284988" y="231140"/>
                </a:lnTo>
                <a:lnTo>
                  <a:pt x="310895" y="231140"/>
                </a:lnTo>
                <a:lnTo>
                  <a:pt x="313943" y="232410"/>
                </a:lnTo>
                <a:close/>
              </a:path>
              <a:path w="317500" h="267969">
                <a:moveTo>
                  <a:pt x="309372" y="231140"/>
                </a:moveTo>
                <a:lnTo>
                  <a:pt x="298703" y="231140"/>
                </a:lnTo>
                <a:lnTo>
                  <a:pt x="303275" y="229870"/>
                </a:lnTo>
                <a:lnTo>
                  <a:pt x="307848" y="229870"/>
                </a:lnTo>
                <a:lnTo>
                  <a:pt x="309372" y="231140"/>
                </a:lnTo>
                <a:close/>
              </a:path>
              <a:path w="317500" h="267969">
                <a:moveTo>
                  <a:pt x="103632" y="254000"/>
                </a:moveTo>
                <a:lnTo>
                  <a:pt x="103632" y="252730"/>
                </a:lnTo>
                <a:lnTo>
                  <a:pt x="106680" y="247650"/>
                </a:lnTo>
                <a:lnTo>
                  <a:pt x="110337" y="243840"/>
                </a:lnTo>
                <a:lnTo>
                  <a:pt x="115824" y="243840"/>
                </a:lnTo>
                <a:lnTo>
                  <a:pt x="120395" y="241300"/>
                </a:lnTo>
                <a:lnTo>
                  <a:pt x="121919" y="241300"/>
                </a:lnTo>
                <a:lnTo>
                  <a:pt x="128016" y="240030"/>
                </a:lnTo>
                <a:lnTo>
                  <a:pt x="126491" y="240030"/>
                </a:lnTo>
                <a:lnTo>
                  <a:pt x="132588" y="238760"/>
                </a:lnTo>
                <a:lnTo>
                  <a:pt x="138683" y="238760"/>
                </a:lnTo>
                <a:lnTo>
                  <a:pt x="144780" y="237490"/>
                </a:lnTo>
                <a:lnTo>
                  <a:pt x="167640" y="232410"/>
                </a:lnTo>
                <a:lnTo>
                  <a:pt x="315467" y="232410"/>
                </a:lnTo>
                <a:lnTo>
                  <a:pt x="316991" y="233680"/>
                </a:lnTo>
                <a:lnTo>
                  <a:pt x="316991" y="246380"/>
                </a:lnTo>
                <a:lnTo>
                  <a:pt x="312420" y="250190"/>
                </a:lnTo>
                <a:lnTo>
                  <a:pt x="234695" y="250190"/>
                </a:lnTo>
                <a:lnTo>
                  <a:pt x="228600" y="252730"/>
                </a:lnTo>
                <a:lnTo>
                  <a:pt x="105156" y="252730"/>
                </a:lnTo>
                <a:lnTo>
                  <a:pt x="103632" y="254000"/>
                </a:lnTo>
                <a:close/>
              </a:path>
              <a:path w="317500" h="267969">
                <a:moveTo>
                  <a:pt x="115824" y="243840"/>
                </a:moveTo>
                <a:lnTo>
                  <a:pt x="112775" y="243840"/>
                </a:lnTo>
                <a:lnTo>
                  <a:pt x="117348" y="241300"/>
                </a:lnTo>
                <a:lnTo>
                  <a:pt x="115824" y="243840"/>
                </a:lnTo>
                <a:close/>
              </a:path>
              <a:path w="317500" h="267969">
                <a:moveTo>
                  <a:pt x="103632" y="254000"/>
                </a:moveTo>
                <a:lnTo>
                  <a:pt x="97535" y="243840"/>
                </a:lnTo>
                <a:lnTo>
                  <a:pt x="100583" y="243840"/>
                </a:lnTo>
                <a:lnTo>
                  <a:pt x="103022" y="244856"/>
                </a:lnTo>
                <a:lnTo>
                  <a:pt x="102108" y="245110"/>
                </a:lnTo>
                <a:lnTo>
                  <a:pt x="109118" y="245110"/>
                </a:lnTo>
                <a:lnTo>
                  <a:pt x="106680" y="247650"/>
                </a:lnTo>
                <a:lnTo>
                  <a:pt x="105156" y="250190"/>
                </a:lnTo>
                <a:lnTo>
                  <a:pt x="103632" y="250190"/>
                </a:lnTo>
                <a:lnTo>
                  <a:pt x="103632" y="254000"/>
                </a:lnTo>
                <a:close/>
              </a:path>
              <a:path w="317500" h="267969">
                <a:moveTo>
                  <a:pt x="103022" y="244856"/>
                </a:moveTo>
                <a:lnTo>
                  <a:pt x="100583" y="243840"/>
                </a:lnTo>
                <a:lnTo>
                  <a:pt x="106680" y="243840"/>
                </a:lnTo>
                <a:lnTo>
                  <a:pt x="103022" y="244856"/>
                </a:lnTo>
                <a:close/>
              </a:path>
              <a:path w="317500" h="267969">
                <a:moveTo>
                  <a:pt x="109118" y="245110"/>
                </a:moveTo>
                <a:lnTo>
                  <a:pt x="103632" y="245110"/>
                </a:lnTo>
                <a:lnTo>
                  <a:pt x="103022" y="244856"/>
                </a:lnTo>
                <a:lnTo>
                  <a:pt x="106680" y="243840"/>
                </a:lnTo>
                <a:lnTo>
                  <a:pt x="110337" y="243840"/>
                </a:lnTo>
                <a:lnTo>
                  <a:pt x="109118" y="245110"/>
                </a:lnTo>
                <a:close/>
              </a:path>
              <a:path w="317500" h="267969">
                <a:moveTo>
                  <a:pt x="103632" y="245110"/>
                </a:moveTo>
                <a:lnTo>
                  <a:pt x="102108" y="245110"/>
                </a:lnTo>
                <a:lnTo>
                  <a:pt x="103022" y="244856"/>
                </a:lnTo>
                <a:lnTo>
                  <a:pt x="103632" y="245110"/>
                </a:lnTo>
                <a:close/>
              </a:path>
              <a:path w="317500" h="267969">
                <a:moveTo>
                  <a:pt x="103632" y="252730"/>
                </a:moveTo>
                <a:lnTo>
                  <a:pt x="103632" y="250190"/>
                </a:lnTo>
                <a:lnTo>
                  <a:pt x="105156" y="250190"/>
                </a:lnTo>
                <a:lnTo>
                  <a:pt x="103632" y="252730"/>
                </a:lnTo>
                <a:close/>
              </a:path>
              <a:path w="317500" h="267969">
                <a:moveTo>
                  <a:pt x="306324" y="254000"/>
                </a:moveTo>
                <a:lnTo>
                  <a:pt x="265175" y="254000"/>
                </a:lnTo>
                <a:lnTo>
                  <a:pt x="260603" y="252730"/>
                </a:lnTo>
                <a:lnTo>
                  <a:pt x="254508" y="252730"/>
                </a:lnTo>
                <a:lnTo>
                  <a:pt x="248411" y="250190"/>
                </a:lnTo>
                <a:lnTo>
                  <a:pt x="312420" y="250190"/>
                </a:lnTo>
                <a:lnTo>
                  <a:pt x="309372" y="252730"/>
                </a:lnTo>
                <a:lnTo>
                  <a:pt x="306324" y="254000"/>
                </a:lnTo>
                <a:close/>
              </a:path>
              <a:path w="317500" h="267969">
                <a:moveTo>
                  <a:pt x="185927" y="255270"/>
                </a:moveTo>
                <a:lnTo>
                  <a:pt x="103632" y="255270"/>
                </a:lnTo>
                <a:lnTo>
                  <a:pt x="103632" y="254000"/>
                </a:lnTo>
                <a:lnTo>
                  <a:pt x="105156" y="252730"/>
                </a:lnTo>
                <a:lnTo>
                  <a:pt x="207264" y="252730"/>
                </a:lnTo>
                <a:lnTo>
                  <a:pt x="199643" y="254000"/>
                </a:lnTo>
                <a:lnTo>
                  <a:pt x="193548" y="254000"/>
                </a:lnTo>
                <a:lnTo>
                  <a:pt x="185927" y="255270"/>
                </a:lnTo>
                <a:close/>
              </a:path>
              <a:path w="317500" h="267969">
                <a:moveTo>
                  <a:pt x="277367" y="255270"/>
                </a:moveTo>
                <a:lnTo>
                  <a:pt x="271272" y="254000"/>
                </a:lnTo>
                <a:lnTo>
                  <a:pt x="274319" y="254000"/>
                </a:lnTo>
                <a:lnTo>
                  <a:pt x="277367" y="255270"/>
                </a:lnTo>
                <a:close/>
              </a:path>
              <a:path w="317500" h="267969">
                <a:moveTo>
                  <a:pt x="301751" y="255270"/>
                </a:moveTo>
                <a:lnTo>
                  <a:pt x="278891" y="255270"/>
                </a:lnTo>
                <a:lnTo>
                  <a:pt x="274319" y="254000"/>
                </a:lnTo>
                <a:lnTo>
                  <a:pt x="304800" y="254000"/>
                </a:lnTo>
                <a:lnTo>
                  <a:pt x="301751" y="255270"/>
                </a:lnTo>
                <a:close/>
              </a:path>
              <a:path w="317500" h="267969">
                <a:moveTo>
                  <a:pt x="120395" y="266700"/>
                </a:moveTo>
                <a:lnTo>
                  <a:pt x="92964" y="266700"/>
                </a:lnTo>
                <a:lnTo>
                  <a:pt x="89916" y="264160"/>
                </a:lnTo>
                <a:lnTo>
                  <a:pt x="126491" y="264160"/>
                </a:lnTo>
                <a:lnTo>
                  <a:pt x="120395" y="266700"/>
                </a:lnTo>
                <a:close/>
              </a:path>
              <a:path w="317500" h="267969">
                <a:moveTo>
                  <a:pt x="106680" y="267970"/>
                </a:moveTo>
                <a:lnTo>
                  <a:pt x="97535" y="267970"/>
                </a:lnTo>
                <a:lnTo>
                  <a:pt x="94488" y="266700"/>
                </a:lnTo>
                <a:lnTo>
                  <a:pt x="111251" y="266700"/>
                </a:lnTo>
                <a:lnTo>
                  <a:pt x="106680" y="267970"/>
                </a:lnTo>
                <a:close/>
              </a:path>
              <a:path w="317500" h="267969">
                <a:moveTo>
                  <a:pt x="109727" y="267970"/>
                </a:moveTo>
                <a:lnTo>
                  <a:pt x="111251" y="266700"/>
                </a:lnTo>
                <a:lnTo>
                  <a:pt x="114300" y="266700"/>
                </a:lnTo>
                <a:lnTo>
                  <a:pt x="109727" y="2679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55492" y="2790444"/>
            <a:ext cx="284987" cy="294131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4415028" y="2404871"/>
            <a:ext cx="212090" cy="108585"/>
          </a:xfrm>
          <a:custGeom>
            <a:avLst/>
            <a:gdLst/>
            <a:ahLst/>
            <a:cxnLst/>
            <a:rect l="l" t="t" r="r" b="b"/>
            <a:pathLst>
              <a:path w="212089" h="108585">
                <a:moveTo>
                  <a:pt x="185928" y="16764"/>
                </a:moveTo>
                <a:lnTo>
                  <a:pt x="184404" y="12192"/>
                </a:lnTo>
                <a:lnTo>
                  <a:pt x="184404" y="10668"/>
                </a:lnTo>
                <a:lnTo>
                  <a:pt x="182880" y="7620"/>
                </a:lnTo>
                <a:lnTo>
                  <a:pt x="179832" y="4572"/>
                </a:lnTo>
                <a:lnTo>
                  <a:pt x="170688" y="0"/>
                </a:lnTo>
                <a:lnTo>
                  <a:pt x="137160" y="0"/>
                </a:lnTo>
                <a:lnTo>
                  <a:pt x="129540" y="1524"/>
                </a:lnTo>
                <a:lnTo>
                  <a:pt x="114300" y="1524"/>
                </a:lnTo>
                <a:lnTo>
                  <a:pt x="108204" y="3048"/>
                </a:lnTo>
                <a:lnTo>
                  <a:pt x="92964" y="3048"/>
                </a:lnTo>
                <a:lnTo>
                  <a:pt x="85344" y="4572"/>
                </a:lnTo>
                <a:lnTo>
                  <a:pt x="83820" y="4572"/>
                </a:lnTo>
                <a:lnTo>
                  <a:pt x="76200" y="6096"/>
                </a:lnTo>
                <a:lnTo>
                  <a:pt x="70104" y="6096"/>
                </a:lnTo>
                <a:lnTo>
                  <a:pt x="62484" y="7620"/>
                </a:lnTo>
                <a:lnTo>
                  <a:pt x="54864" y="7620"/>
                </a:lnTo>
                <a:lnTo>
                  <a:pt x="48768" y="9144"/>
                </a:lnTo>
                <a:lnTo>
                  <a:pt x="36576" y="9144"/>
                </a:lnTo>
                <a:lnTo>
                  <a:pt x="30480" y="10668"/>
                </a:lnTo>
                <a:lnTo>
                  <a:pt x="18288" y="10668"/>
                </a:lnTo>
                <a:lnTo>
                  <a:pt x="15240" y="12192"/>
                </a:lnTo>
                <a:lnTo>
                  <a:pt x="10668" y="12192"/>
                </a:lnTo>
                <a:lnTo>
                  <a:pt x="9144" y="13716"/>
                </a:lnTo>
                <a:lnTo>
                  <a:pt x="7620" y="13716"/>
                </a:lnTo>
                <a:lnTo>
                  <a:pt x="3048" y="15240"/>
                </a:lnTo>
                <a:lnTo>
                  <a:pt x="0" y="19812"/>
                </a:lnTo>
                <a:lnTo>
                  <a:pt x="0" y="24384"/>
                </a:lnTo>
                <a:lnTo>
                  <a:pt x="1524" y="28956"/>
                </a:lnTo>
                <a:lnTo>
                  <a:pt x="4572" y="32004"/>
                </a:lnTo>
                <a:lnTo>
                  <a:pt x="50292" y="32004"/>
                </a:lnTo>
                <a:lnTo>
                  <a:pt x="57912" y="30480"/>
                </a:lnTo>
                <a:lnTo>
                  <a:pt x="79248" y="30480"/>
                </a:lnTo>
                <a:lnTo>
                  <a:pt x="80772" y="28956"/>
                </a:lnTo>
                <a:lnTo>
                  <a:pt x="86868" y="28956"/>
                </a:lnTo>
                <a:lnTo>
                  <a:pt x="94488" y="27432"/>
                </a:lnTo>
                <a:lnTo>
                  <a:pt x="111252" y="27432"/>
                </a:lnTo>
                <a:lnTo>
                  <a:pt x="117348" y="25908"/>
                </a:lnTo>
                <a:lnTo>
                  <a:pt x="124968" y="25908"/>
                </a:lnTo>
                <a:lnTo>
                  <a:pt x="132588" y="24384"/>
                </a:lnTo>
                <a:lnTo>
                  <a:pt x="144780" y="24384"/>
                </a:lnTo>
                <a:lnTo>
                  <a:pt x="152400" y="22860"/>
                </a:lnTo>
                <a:lnTo>
                  <a:pt x="158496" y="22860"/>
                </a:lnTo>
                <a:lnTo>
                  <a:pt x="163068" y="24384"/>
                </a:lnTo>
                <a:lnTo>
                  <a:pt x="167640" y="24384"/>
                </a:lnTo>
                <a:lnTo>
                  <a:pt x="170688" y="25908"/>
                </a:lnTo>
                <a:lnTo>
                  <a:pt x="176784" y="25908"/>
                </a:lnTo>
                <a:lnTo>
                  <a:pt x="182880" y="22860"/>
                </a:lnTo>
                <a:lnTo>
                  <a:pt x="185928" y="16764"/>
                </a:lnTo>
                <a:close/>
              </a:path>
              <a:path w="212089" h="108585">
                <a:moveTo>
                  <a:pt x="211836" y="86868"/>
                </a:moveTo>
                <a:lnTo>
                  <a:pt x="210312" y="80772"/>
                </a:lnTo>
                <a:lnTo>
                  <a:pt x="205740" y="76200"/>
                </a:lnTo>
                <a:lnTo>
                  <a:pt x="199644" y="77724"/>
                </a:lnTo>
                <a:lnTo>
                  <a:pt x="192024" y="77724"/>
                </a:lnTo>
                <a:lnTo>
                  <a:pt x="184404" y="79248"/>
                </a:lnTo>
                <a:lnTo>
                  <a:pt x="176784" y="79248"/>
                </a:lnTo>
                <a:lnTo>
                  <a:pt x="169164" y="80772"/>
                </a:lnTo>
                <a:lnTo>
                  <a:pt x="163068" y="82296"/>
                </a:lnTo>
                <a:lnTo>
                  <a:pt x="146304" y="82296"/>
                </a:lnTo>
                <a:lnTo>
                  <a:pt x="141732" y="83820"/>
                </a:lnTo>
                <a:lnTo>
                  <a:pt x="135636" y="83820"/>
                </a:lnTo>
                <a:lnTo>
                  <a:pt x="131064" y="85344"/>
                </a:lnTo>
                <a:lnTo>
                  <a:pt x="132588" y="83820"/>
                </a:lnTo>
                <a:lnTo>
                  <a:pt x="128016" y="85344"/>
                </a:lnTo>
                <a:lnTo>
                  <a:pt x="118872" y="85344"/>
                </a:lnTo>
                <a:lnTo>
                  <a:pt x="118872" y="83820"/>
                </a:lnTo>
                <a:lnTo>
                  <a:pt x="118872" y="82296"/>
                </a:lnTo>
                <a:lnTo>
                  <a:pt x="115824" y="80772"/>
                </a:lnTo>
                <a:lnTo>
                  <a:pt x="114300" y="79248"/>
                </a:lnTo>
                <a:lnTo>
                  <a:pt x="111252" y="79248"/>
                </a:lnTo>
                <a:lnTo>
                  <a:pt x="109728" y="80772"/>
                </a:lnTo>
                <a:lnTo>
                  <a:pt x="108204" y="80772"/>
                </a:lnTo>
                <a:lnTo>
                  <a:pt x="106680" y="82296"/>
                </a:lnTo>
                <a:lnTo>
                  <a:pt x="102108" y="82296"/>
                </a:lnTo>
                <a:lnTo>
                  <a:pt x="97536" y="86868"/>
                </a:lnTo>
                <a:lnTo>
                  <a:pt x="99060" y="91440"/>
                </a:lnTo>
                <a:lnTo>
                  <a:pt x="99060" y="96012"/>
                </a:lnTo>
                <a:lnTo>
                  <a:pt x="100584" y="99060"/>
                </a:lnTo>
                <a:lnTo>
                  <a:pt x="102108" y="100584"/>
                </a:lnTo>
                <a:lnTo>
                  <a:pt x="105156" y="102108"/>
                </a:lnTo>
                <a:lnTo>
                  <a:pt x="106680" y="103632"/>
                </a:lnTo>
                <a:lnTo>
                  <a:pt x="115824" y="108204"/>
                </a:lnTo>
                <a:lnTo>
                  <a:pt x="146304" y="108204"/>
                </a:lnTo>
                <a:lnTo>
                  <a:pt x="150876" y="106680"/>
                </a:lnTo>
                <a:lnTo>
                  <a:pt x="160020" y="106680"/>
                </a:lnTo>
                <a:lnTo>
                  <a:pt x="166116" y="105156"/>
                </a:lnTo>
                <a:lnTo>
                  <a:pt x="172212" y="105156"/>
                </a:lnTo>
                <a:lnTo>
                  <a:pt x="181356" y="103632"/>
                </a:lnTo>
                <a:lnTo>
                  <a:pt x="196596" y="100584"/>
                </a:lnTo>
                <a:lnTo>
                  <a:pt x="202692" y="97536"/>
                </a:lnTo>
                <a:lnTo>
                  <a:pt x="208788" y="97536"/>
                </a:lnTo>
                <a:lnTo>
                  <a:pt x="211836" y="91440"/>
                </a:lnTo>
                <a:lnTo>
                  <a:pt x="211836" y="88392"/>
                </a:lnTo>
                <a:lnTo>
                  <a:pt x="211836" y="868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73167" y="2090928"/>
            <a:ext cx="280670" cy="247015"/>
          </a:xfrm>
          <a:custGeom>
            <a:avLst/>
            <a:gdLst/>
            <a:ahLst/>
            <a:cxnLst/>
            <a:rect l="l" t="t" r="r" b="b"/>
            <a:pathLst>
              <a:path w="280670" h="247014">
                <a:moveTo>
                  <a:pt x="272033" y="74675"/>
                </a:moveTo>
                <a:lnTo>
                  <a:pt x="246887" y="74675"/>
                </a:lnTo>
                <a:lnTo>
                  <a:pt x="248412" y="65531"/>
                </a:lnTo>
                <a:lnTo>
                  <a:pt x="251460" y="50291"/>
                </a:lnTo>
                <a:lnTo>
                  <a:pt x="251460" y="44196"/>
                </a:lnTo>
                <a:lnTo>
                  <a:pt x="252983" y="38100"/>
                </a:lnTo>
                <a:lnTo>
                  <a:pt x="252983" y="32004"/>
                </a:lnTo>
                <a:lnTo>
                  <a:pt x="254508" y="27431"/>
                </a:lnTo>
                <a:lnTo>
                  <a:pt x="254508" y="10667"/>
                </a:lnTo>
                <a:lnTo>
                  <a:pt x="256032" y="4571"/>
                </a:lnTo>
                <a:lnTo>
                  <a:pt x="260603" y="0"/>
                </a:lnTo>
                <a:lnTo>
                  <a:pt x="271271" y="0"/>
                </a:lnTo>
                <a:lnTo>
                  <a:pt x="277367" y="3047"/>
                </a:lnTo>
                <a:lnTo>
                  <a:pt x="278892" y="9143"/>
                </a:lnTo>
                <a:lnTo>
                  <a:pt x="278892" y="15239"/>
                </a:lnTo>
                <a:lnTo>
                  <a:pt x="280416" y="19812"/>
                </a:lnTo>
                <a:lnTo>
                  <a:pt x="280416" y="25908"/>
                </a:lnTo>
                <a:lnTo>
                  <a:pt x="278892" y="30479"/>
                </a:lnTo>
                <a:lnTo>
                  <a:pt x="278892" y="41147"/>
                </a:lnTo>
                <a:lnTo>
                  <a:pt x="277367" y="47243"/>
                </a:lnTo>
                <a:lnTo>
                  <a:pt x="272796" y="70104"/>
                </a:lnTo>
                <a:lnTo>
                  <a:pt x="272033" y="74675"/>
                </a:lnTo>
                <a:close/>
              </a:path>
              <a:path w="280670" h="247014">
                <a:moveTo>
                  <a:pt x="19812" y="28955"/>
                </a:moveTo>
                <a:lnTo>
                  <a:pt x="12191" y="28955"/>
                </a:lnTo>
                <a:lnTo>
                  <a:pt x="13716" y="27431"/>
                </a:lnTo>
                <a:lnTo>
                  <a:pt x="16764" y="27431"/>
                </a:lnTo>
                <a:lnTo>
                  <a:pt x="19812" y="28955"/>
                </a:lnTo>
                <a:close/>
              </a:path>
              <a:path w="280670" h="247014">
                <a:moveTo>
                  <a:pt x="27432" y="54863"/>
                </a:moveTo>
                <a:lnTo>
                  <a:pt x="22859" y="51816"/>
                </a:lnTo>
                <a:lnTo>
                  <a:pt x="21335" y="51816"/>
                </a:lnTo>
                <a:lnTo>
                  <a:pt x="19812" y="50291"/>
                </a:lnTo>
                <a:lnTo>
                  <a:pt x="18288" y="50291"/>
                </a:lnTo>
                <a:lnTo>
                  <a:pt x="15240" y="48767"/>
                </a:lnTo>
                <a:lnTo>
                  <a:pt x="4572" y="48767"/>
                </a:lnTo>
                <a:lnTo>
                  <a:pt x="4572" y="47243"/>
                </a:lnTo>
                <a:lnTo>
                  <a:pt x="3048" y="47243"/>
                </a:lnTo>
                <a:lnTo>
                  <a:pt x="3048" y="45720"/>
                </a:lnTo>
                <a:lnTo>
                  <a:pt x="0" y="42671"/>
                </a:lnTo>
                <a:lnTo>
                  <a:pt x="1524" y="36575"/>
                </a:lnTo>
                <a:lnTo>
                  <a:pt x="6096" y="32004"/>
                </a:lnTo>
                <a:lnTo>
                  <a:pt x="9143" y="30479"/>
                </a:lnTo>
                <a:lnTo>
                  <a:pt x="10667" y="28955"/>
                </a:lnTo>
                <a:lnTo>
                  <a:pt x="25908" y="28955"/>
                </a:lnTo>
                <a:lnTo>
                  <a:pt x="27432" y="30479"/>
                </a:lnTo>
                <a:lnTo>
                  <a:pt x="30480" y="30479"/>
                </a:lnTo>
                <a:lnTo>
                  <a:pt x="33528" y="32004"/>
                </a:lnTo>
                <a:lnTo>
                  <a:pt x="36575" y="35051"/>
                </a:lnTo>
                <a:lnTo>
                  <a:pt x="42672" y="38100"/>
                </a:lnTo>
                <a:lnTo>
                  <a:pt x="51816" y="47243"/>
                </a:lnTo>
                <a:lnTo>
                  <a:pt x="4572" y="47243"/>
                </a:lnTo>
                <a:lnTo>
                  <a:pt x="3810" y="48005"/>
                </a:lnTo>
                <a:lnTo>
                  <a:pt x="52959" y="48005"/>
                </a:lnTo>
                <a:lnTo>
                  <a:pt x="56388" y="50291"/>
                </a:lnTo>
                <a:lnTo>
                  <a:pt x="57912" y="51816"/>
                </a:lnTo>
                <a:lnTo>
                  <a:pt x="22859" y="51816"/>
                </a:lnTo>
                <a:lnTo>
                  <a:pt x="24383" y="53339"/>
                </a:lnTo>
                <a:lnTo>
                  <a:pt x="25908" y="53339"/>
                </a:lnTo>
                <a:lnTo>
                  <a:pt x="27432" y="54863"/>
                </a:lnTo>
                <a:close/>
              </a:path>
              <a:path w="280670" h="247014">
                <a:moveTo>
                  <a:pt x="4572" y="48767"/>
                </a:moveTo>
                <a:lnTo>
                  <a:pt x="3810" y="48005"/>
                </a:lnTo>
                <a:lnTo>
                  <a:pt x="4572" y="47243"/>
                </a:lnTo>
                <a:lnTo>
                  <a:pt x="4572" y="48767"/>
                </a:lnTo>
                <a:close/>
              </a:path>
              <a:path w="280670" h="247014">
                <a:moveTo>
                  <a:pt x="3048" y="59435"/>
                </a:moveTo>
                <a:lnTo>
                  <a:pt x="1524" y="56387"/>
                </a:lnTo>
                <a:lnTo>
                  <a:pt x="3048" y="53339"/>
                </a:lnTo>
                <a:lnTo>
                  <a:pt x="3048" y="48767"/>
                </a:lnTo>
                <a:lnTo>
                  <a:pt x="3810" y="48005"/>
                </a:lnTo>
                <a:lnTo>
                  <a:pt x="4572" y="48767"/>
                </a:lnTo>
                <a:lnTo>
                  <a:pt x="7620" y="48767"/>
                </a:lnTo>
                <a:lnTo>
                  <a:pt x="7620" y="50291"/>
                </a:lnTo>
                <a:lnTo>
                  <a:pt x="9143" y="50291"/>
                </a:lnTo>
                <a:lnTo>
                  <a:pt x="9143" y="57912"/>
                </a:lnTo>
                <a:lnTo>
                  <a:pt x="3048" y="57912"/>
                </a:lnTo>
                <a:lnTo>
                  <a:pt x="3048" y="59435"/>
                </a:lnTo>
                <a:close/>
              </a:path>
              <a:path w="280670" h="247014">
                <a:moveTo>
                  <a:pt x="9143" y="50291"/>
                </a:moveTo>
                <a:lnTo>
                  <a:pt x="7620" y="50291"/>
                </a:lnTo>
                <a:lnTo>
                  <a:pt x="7620" y="48767"/>
                </a:lnTo>
                <a:lnTo>
                  <a:pt x="10667" y="48767"/>
                </a:lnTo>
                <a:lnTo>
                  <a:pt x="9143" y="50291"/>
                </a:lnTo>
                <a:close/>
              </a:path>
              <a:path w="280670" h="247014">
                <a:moveTo>
                  <a:pt x="9143" y="51816"/>
                </a:moveTo>
                <a:lnTo>
                  <a:pt x="9143" y="50291"/>
                </a:lnTo>
                <a:lnTo>
                  <a:pt x="10667" y="48767"/>
                </a:lnTo>
                <a:lnTo>
                  <a:pt x="15240" y="48767"/>
                </a:lnTo>
                <a:lnTo>
                  <a:pt x="12191" y="50291"/>
                </a:lnTo>
                <a:lnTo>
                  <a:pt x="10667" y="50291"/>
                </a:lnTo>
                <a:lnTo>
                  <a:pt x="9143" y="51816"/>
                </a:lnTo>
                <a:close/>
              </a:path>
              <a:path w="280670" h="247014">
                <a:moveTo>
                  <a:pt x="74294" y="71627"/>
                </a:moveTo>
                <a:lnTo>
                  <a:pt x="44196" y="71627"/>
                </a:lnTo>
                <a:lnTo>
                  <a:pt x="33528" y="60959"/>
                </a:lnTo>
                <a:lnTo>
                  <a:pt x="35051" y="60959"/>
                </a:lnTo>
                <a:lnTo>
                  <a:pt x="30480" y="59435"/>
                </a:lnTo>
                <a:lnTo>
                  <a:pt x="28956" y="56387"/>
                </a:lnTo>
                <a:lnTo>
                  <a:pt x="25908" y="53339"/>
                </a:lnTo>
                <a:lnTo>
                  <a:pt x="59435" y="53339"/>
                </a:lnTo>
                <a:lnTo>
                  <a:pt x="60959" y="54863"/>
                </a:lnTo>
                <a:lnTo>
                  <a:pt x="65532" y="60959"/>
                </a:lnTo>
                <a:lnTo>
                  <a:pt x="68580" y="65531"/>
                </a:lnTo>
                <a:lnTo>
                  <a:pt x="73151" y="70104"/>
                </a:lnTo>
                <a:lnTo>
                  <a:pt x="74294" y="71627"/>
                </a:lnTo>
                <a:close/>
              </a:path>
              <a:path w="280670" h="247014">
                <a:moveTo>
                  <a:pt x="7620" y="64008"/>
                </a:moveTo>
                <a:lnTo>
                  <a:pt x="3048" y="64008"/>
                </a:lnTo>
                <a:lnTo>
                  <a:pt x="1524" y="62483"/>
                </a:lnTo>
                <a:lnTo>
                  <a:pt x="3048" y="60959"/>
                </a:lnTo>
                <a:lnTo>
                  <a:pt x="3048" y="57912"/>
                </a:lnTo>
                <a:lnTo>
                  <a:pt x="9143" y="57912"/>
                </a:lnTo>
                <a:lnTo>
                  <a:pt x="9143" y="60959"/>
                </a:lnTo>
                <a:lnTo>
                  <a:pt x="7620" y="64008"/>
                </a:lnTo>
                <a:close/>
              </a:path>
              <a:path w="280670" h="247014">
                <a:moveTo>
                  <a:pt x="65532" y="97535"/>
                </a:moveTo>
                <a:lnTo>
                  <a:pt x="60959" y="91439"/>
                </a:lnTo>
                <a:lnTo>
                  <a:pt x="50291" y="80771"/>
                </a:lnTo>
                <a:lnTo>
                  <a:pt x="50291" y="79247"/>
                </a:lnTo>
                <a:lnTo>
                  <a:pt x="47243" y="74675"/>
                </a:lnTo>
                <a:lnTo>
                  <a:pt x="42672" y="70104"/>
                </a:lnTo>
                <a:lnTo>
                  <a:pt x="44196" y="71627"/>
                </a:lnTo>
                <a:lnTo>
                  <a:pt x="74294" y="71627"/>
                </a:lnTo>
                <a:lnTo>
                  <a:pt x="76580" y="74675"/>
                </a:lnTo>
                <a:lnTo>
                  <a:pt x="76200" y="74675"/>
                </a:lnTo>
                <a:lnTo>
                  <a:pt x="77724" y="76200"/>
                </a:lnTo>
                <a:lnTo>
                  <a:pt x="78232" y="76200"/>
                </a:lnTo>
                <a:lnTo>
                  <a:pt x="82296" y="79247"/>
                </a:lnTo>
                <a:lnTo>
                  <a:pt x="82296" y="80771"/>
                </a:lnTo>
                <a:lnTo>
                  <a:pt x="94488" y="92963"/>
                </a:lnTo>
                <a:lnTo>
                  <a:pt x="96012" y="92963"/>
                </a:lnTo>
                <a:lnTo>
                  <a:pt x="99060" y="96012"/>
                </a:lnTo>
                <a:lnTo>
                  <a:pt x="65532" y="96012"/>
                </a:lnTo>
                <a:lnTo>
                  <a:pt x="65532" y="97535"/>
                </a:lnTo>
                <a:close/>
              </a:path>
              <a:path w="280670" h="247014">
                <a:moveTo>
                  <a:pt x="242316" y="91439"/>
                </a:moveTo>
                <a:lnTo>
                  <a:pt x="245364" y="82296"/>
                </a:lnTo>
                <a:lnTo>
                  <a:pt x="246887" y="73151"/>
                </a:lnTo>
                <a:lnTo>
                  <a:pt x="246887" y="74675"/>
                </a:lnTo>
                <a:lnTo>
                  <a:pt x="272033" y="74675"/>
                </a:lnTo>
                <a:lnTo>
                  <a:pt x="271271" y="79247"/>
                </a:lnTo>
                <a:lnTo>
                  <a:pt x="269748" y="86867"/>
                </a:lnTo>
                <a:lnTo>
                  <a:pt x="269240" y="89916"/>
                </a:lnTo>
                <a:lnTo>
                  <a:pt x="243839" y="89916"/>
                </a:lnTo>
                <a:lnTo>
                  <a:pt x="242316" y="91439"/>
                </a:lnTo>
                <a:close/>
              </a:path>
              <a:path w="280670" h="247014">
                <a:moveTo>
                  <a:pt x="77724" y="76200"/>
                </a:moveTo>
                <a:lnTo>
                  <a:pt x="76200" y="74675"/>
                </a:lnTo>
                <a:lnTo>
                  <a:pt x="77070" y="75329"/>
                </a:lnTo>
                <a:lnTo>
                  <a:pt x="77724" y="76200"/>
                </a:lnTo>
                <a:close/>
              </a:path>
              <a:path w="280670" h="247014">
                <a:moveTo>
                  <a:pt x="77070" y="75329"/>
                </a:moveTo>
                <a:lnTo>
                  <a:pt x="76200" y="74675"/>
                </a:lnTo>
                <a:lnTo>
                  <a:pt x="76580" y="74675"/>
                </a:lnTo>
                <a:lnTo>
                  <a:pt x="77070" y="75329"/>
                </a:lnTo>
                <a:close/>
              </a:path>
              <a:path w="280670" h="247014">
                <a:moveTo>
                  <a:pt x="78232" y="76200"/>
                </a:moveTo>
                <a:lnTo>
                  <a:pt x="77724" y="76200"/>
                </a:lnTo>
                <a:lnTo>
                  <a:pt x="77070" y="75329"/>
                </a:lnTo>
                <a:lnTo>
                  <a:pt x="78232" y="76200"/>
                </a:lnTo>
                <a:close/>
              </a:path>
              <a:path w="280670" h="247014">
                <a:moveTo>
                  <a:pt x="266918" y="100583"/>
                </a:moveTo>
                <a:lnTo>
                  <a:pt x="240792" y="100583"/>
                </a:lnTo>
                <a:lnTo>
                  <a:pt x="243839" y="89916"/>
                </a:lnTo>
                <a:lnTo>
                  <a:pt x="269240" y="89916"/>
                </a:lnTo>
                <a:lnTo>
                  <a:pt x="268224" y="96012"/>
                </a:lnTo>
                <a:lnTo>
                  <a:pt x="266918" y="100583"/>
                </a:lnTo>
                <a:close/>
              </a:path>
              <a:path w="280670" h="247014">
                <a:moveTo>
                  <a:pt x="96012" y="92963"/>
                </a:moveTo>
                <a:lnTo>
                  <a:pt x="94488" y="92963"/>
                </a:lnTo>
                <a:lnTo>
                  <a:pt x="94488" y="91439"/>
                </a:lnTo>
                <a:lnTo>
                  <a:pt x="96012" y="92963"/>
                </a:lnTo>
                <a:close/>
              </a:path>
              <a:path w="280670" h="247014">
                <a:moveTo>
                  <a:pt x="114300" y="147827"/>
                </a:moveTo>
                <a:lnTo>
                  <a:pt x="102108" y="135635"/>
                </a:lnTo>
                <a:lnTo>
                  <a:pt x="102108" y="134112"/>
                </a:lnTo>
                <a:lnTo>
                  <a:pt x="94488" y="126491"/>
                </a:lnTo>
                <a:lnTo>
                  <a:pt x="96012" y="126491"/>
                </a:lnTo>
                <a:lnTo>
                  <a:pt x="83820" y="114300"/>
                </a:lnTo>
                <a:lnTo>
                  <a:pt x="77724" y="109727"/>
                </a:lnTo>
                <a:lnTo>
                  <a:pt x="77724" y="108204"/>
                </a:lnTo>
                <a:lnTo>
                  <a:pt x="65532" y="96012"/>
                </a:lnTo>
                <a:lnTo>
                  <a:pt x="99060" y="96012"/>
                </a:lnTo>
                <a:lnTo>
                  <a:pt x="106680" y="103631"/>
                </a:lnTo>
                <a:lnTo>
                  <a:pt x="112776" y="111251"/>
                </a:lnTo>
                <a:lnTo>
                  <a:pt x="118872" y="117347"/>
                </a:lnTo>
                <a:lnTo>
                  <a:pt x="124967" y="124967"/>
                </a:lnTo>
                <a:lnTo>
                  <a:pt x="131064" y="131063"/>
                </a:lnTo>
                <a:lnTo>
                  <a:pt x="132587" y="131063"/>
                </a:lnTo>
                <a:lnTo>
                  <a:pt x="137160" y="137159"/>
                </a:lnTo>
                <a:lnTo>
                  <a:pt x="143255" y="143255"/>
                </a:lnTo>
                <a:lnTo>
                  <a:pt x="143255" y="144779"/>
                </a:lnTo>
                <a:lnTo>
                  <a:pt x="144475" y="146304"/>
                </a:lnTo>
                <a:lnTo>
                  <a:pt x="114300" y="146304"/>
                </a:lnTo>
                <a:lnTo>
                  <a:pt x="114300" y="147827"/>
                </a:lnTo>
                <a:close/>
              </a:path>
              <a:path w="280670" h="247014">
                <a:moveTo>
                  <a:pt x="261620" y="118871"/>
                </a:moveTo>
                <a:lnTo>
                  <a:pt x="236219" y="118871"/>
                </a:lnTo>
                <a:lnTo>
                  <a:pt x="237744" y="108204"/>
                </a:lnTo>
                <a:lnTo>
                  <a:pt x="240792" y="99059"/>
                </a:lnTo>
                <a:lnTo>
                  <a:pt x="240792" y="100583"/>
                </a:lnTo>
                <a:lnTo>
                  <a:pt x="266918" y="100583"/>
                </a:lnTo>
                <a:lnTo>
                  <a:pt x="265176" y="106679"/>
                </a:lnTo>
                <a:lnTo>
                  <a:pt x="262128" y="115823"/>
                </a:lnTo>
                <a:lnTo>
                  <a:pt x="261620" y="118871"/>
                </a:lnTo>
                <a:close/>
              </a:path>
              <a:path w="280670" h="247014">
                <a:moveTo>
                  <a:pt x="255016" y="138683"/>
                </a:moveTo>
                <a:lnTo>
                  <a:pt x="230124" y="138683"/>
                </a:lnTo>
                <a:lnTo>
                  <a:pt x="231648" y="128016"/>
                </a:lnTo>
                <a:lnTo>
                  <a:pt x="233171" y="128016"/>
                </a:lnTo>
                <a:lnTo>
                  <a:pt x="236219" y="117347"/>
                </a:lnTo>
                <a:lnTo>
                  <a:pt x="236219" y="118871"/>
                </a:lnTo>
                <a:lnTo>
                  <a:pt x="261620" y="118871"/>
                </a:lnTo>
                <a:lnTo>
                  <a:pt x="260603" y="124967"/>
                </a:lnTo>
                <a:lnTo>
                  <a:pt x="256032" y="135635"/>
                </a:lnTo>
                <a:lnTo>
                  <a:pt x="255016" y="138683"/>
                </a:lnTo>
                <a:close/>
              </a:path>
              <a:path w="280670" h="247014">
                <a:moveTo>
                  <a:pt x="234696" y="207263"/>
                </a:moveTo>
                <a:lnTo>
                  <a:pt x="208787" y="207263"/>
                </a:lnTo>
                <a:lnTo>
                  <a:pt x="210312" y="201167"/>
                </a:lnTo>
                <a:lnTo>
                  <a:pt x="211835" y="196596"/>
                </a:lnTo>
                <a:lnTo>
                  <a:pt x="213360" y="188975"/>
                </a:lnTo>
                <a:lnTo>
                  <a:pt x="216408" y="182879"/>
                </a:lnTo>
                <a:lnTo>
                  <a:pt x="217932" y="175259"/>
                </a:lnTo>
                <a:lnTo>
                  <a:pt x="224028" y="156971"/>
                </a:lnTo>
                <a:lnTo>
                  <a:pt x="225551" y="147827"/>
                </a:lnTo>
                <a:lnTo>
                  <a:pt x="230124" y="137159"/>
                </a:lnTo>
                <a:lnTo>
                  <a:pt x="230124" y="138683"/>
                </a:lnTo>
                <a:lnTo>
                  <a:pt x="255016" y="138683"/>
                </a:lnTo>
                <a:lnTo>
                  <a:pt x="252983" y="144779"/>
                </a:lnTo>
                <a:lnTo>
                  <a:pt x="252983" y="146304"/>
                </a:lnTo>
                <a:lnTo>
                  <a:pt x="249935" y="155447"/>
                </a:lnTo>
                <a:lnTo>
                  <a:pt x="248412" y="164591"/>
                </a:lnTo>
                <a:lnTo>
                  <a:pt x="242316" y="182879"/>
                </a:lnTo>
                <a:lnTo>
                  <a:pt x="239267" y="190500"/>
                </a:lnTo>
                <a:lnTo>
                  <a:pt x="236219" y="202691"/>
                </a:lnTo>
                <a:lnTo>
                  <a:pt x="234696" y="207263"/>
                </a:lnTo>
                <a:close/>
              </a:path>
              <a:path w="280670" h="247014">
                <a:moveTo>
                  <a:pt x="172212" y="216408"/>
                </a:moveTo>
                <a:lnTo>
                  <a:pt x="169164" y="211835"/>
                </a:lnTo>
                <a:lnTo>
                  <a:pt x="167639" y="210312"/>
                </a:lnTo>
                <a:lnTo>
                  <a:pt x="161544" y="201167"/>
                </a:lnTo>
                <a:lnTo>
                  <a:pt x="156971" y="196596"/>
                </a:lnTo>
                <a:lnTo>
                  <a:pt x="158496" y="196596"/>
                </a:lnTo>
                <a:lnTo>
                  <a:pt x="152400" y="192023"/>
                </a:lnTo>
                <a:lnTo>
                  <a:pt x="152400" y="190500"/>
                </a:lnTo>
                <a:lnTo>
                  <a:pt x="147828" y="185927"/>
                </a:lnTo>
                <a:lnTo>
                  <a:pt x="143255" y="179831"/>
                </a:lnTo>
                <a:lnTo>
                  <a:pt x="131064" y="167639"/>
                </a:lnTo>
                <a:lnTo>
                  <a:pt x="124967" y="160020"/>
                </a:lnTo>
                <a:lnTo>
                  <a:pt x="126492" y="160020"/>
                </a:lnTo>
                <a:lnTo>
                  <a:pt x="120396" y="153923"/>
                </a:lnTo>
                <a:lnTo>
                  <a:pt x="114300" y="146304"/>
                </a:lnTo>
                <a:lnTo>
                  <a:pt x="144475" y="146304"/>
                </a:lnTo>
                <a:lnTo>
                  <a:pt x="149351" y="152400"/>
                </a:lnTo>
                <a:lnTo>
                  <a:pt x="150876" y="152400"/>
                </a:lnTo>
                <a:lnTo>
                  <a:pt x="155448" y="158496"/>
                </a:lnTo>
                <a:lnTo>
                  <a:pt x="166116" y="169163"/>
                </a:lnTo>
                <a:lnTo>
                  <a:pt x="166116" y="170687"/>
                </a:lnTo>
                <a:lnTo>
                  <a:pt x="170687" y="176783"/>
                </a:lnTo>
                <a:lnTo>
                  <a:pt x="172212" y="176783"/>
                </a:lnTo>
                <a:lnTo>
                  <a:pt x="175260" y="179831"/>
                </a:lnTo>
                <a:lnTo>
                  <a:pt x="175260" y="181355"/>
                </a:lnTo>
                <a:lnTo>
                  <a:pt x="179832" y="185927"/>
                </a:lnTo>
                <a:lnTo>
                  <a:pt x="184403" y="192023"/>
                </a:lnTo>
                <a:lnTo>
                  <a:pt x="190500" y="201167"/>
                </a:lnTo>
                <a:lnTo>
                  <a:pt x="192024" y="201167"/>
                </a:lnTo>
                <a:lnTo>
                  <a:pt x="195071" y="205739"/>
                </a:lnTo>
                <a:lnTo>
                  <a:pt x="193548" y="205739"/>
                </a:lnTo>
                <a:lnTo>
                  <a:pt x="196596" y="210312"/>
                </a:lnTo>
                <a:lnTo>
                  <a:pt x="197612" y="210312"/>
                </a:lnTo>
                <a:lnTo>
                  <a:pt x="199644" y="213359"/>
                </a:lnTo>
                <a:lnTo>
                  <a:pt x="201167" y="213359"/>
                </a:lnTo>
                <a:lnTo>
                  <a:pt x="201676" y="214883"/>
                </a:lnTo>
                <a:lnTo>
                  <a:pt x="172212" y="214883"/>
                </a:lnTo>
                <a:lnTo>
                  <a:pt x="172212" y="216408"/>
                </a:lnTo>
                <a:close/>
              </a:path>
              <a:path w="280670" h="247014">
                <a:moveTo>
                  <a:pt x="172212" y="176783"/>
                </a:moveTo>
                <a:lnTo>
                  <a:pt x="170687" y="176783"/>
                </a:lnTo>
                <a:lnTo>
                  <a:pt x="170687" y="175259"/>
                </a:lnTo>
                <a:lnTo>
                  <a:pt x="172212" y="176783"/>
                </a:lnTo>
                <a:close/>
              </a:path>
              <a:path w="280670" h="247014">
                <a:moveTo>
                  <a:pt x="228600" y="224027"/>
                </a:moveTo>
                <a:lnTo>
                  <a:pt x="210312" y="224027"/>
                </a:lnTo>
                <a:lnTo>
                  <a:pt x="208787" y="222504"/>
                </a:lnTo>
                <a:lnTo>
                  <a:pt x="205739" y="220979"/>
                </a:lnTo>
                <a:lnTo>
                  <a:pt x="207264" y="220979"/>
                </a:lnTo>
                <a:lnTo>
                  <a:pt x="204978" y="218693"/>
                </a:lnTo>
                <a:lnTo>
                  <a:pt x="207264" y="211835"/>
                </a:lnTo>
                <a:lnTo>
                  <a:pt x="208787" y="205739"/>
                </a:lnTo>
                <a:lnTo>
                  <a:pt x="208787" y="207263"/>
                </a:lnTo>
                <a:lnTo>
                  <a:pt x="234696" y="207263"/>
                </a:lnTo>
                <a:lnTo>
                  <a:pt x="233171" y="208787"/>
                </a:lnTo>
                <a:lnTo>
                  <a:pt x="231648" y="214883"/>
                </a:lnTo>
                <a:lnTo>
                  <a:pt x="228600" y="224027"/>
                </a:lnTo>
                <a:close/>
              </a:path>
              <a:path w="280670" h="247014">
                <a:moveTo>
                  <a:pt x="197612" y="210312"/>
                </a:moveTo>
                <a:lnTo>
                  <a:pt x="196596" y="210312"/>
                </a:lnTo>
                <a:lnTo>
                  <a:pt x="196596" y="208787"/>
                </a:lnTo>
                <a:lnTo>
                  <a:pt x="197612" y="210312"/>
                </a:lnTo>
                <a:close/>
              </a:path>
              <a:path w="280670" h="247014">
                <a:moveTo>
                  <a:pt x="181355" y="228600"/>
                </a:moveTo>
                <a:lnTo>
                  <a:pt x="172212" y="214883"/>
                </a:lnTo>
                <a:lnTo>
                  <a:pt x="201167" y="214883"/>
                </a:lnTo>
                <a:lnTo>
                  <a:pt x="202692" y="217931"/>
                </a:lnTo>
                <a:lnTo>
                  <a:pt x="204215" y="217931"/>
                </a:lnTo>
                <a:lnTo>
                  <a:pt x="202692" y="220979"/>
                </a:lnTo>
                <a:lnTo>
                  <a:pt x="201167" y="222504"/>
                </a:lnTo>
                <a:lnTo>
                  <a:pt x="202474" y="222721"/>
                </a:lnTo>
                <a:lnTo>
                  <a:pt x="201168" y="224027"/>
                </a:lnTo>
                <a:lnTo>
                  <a:pt x="199644" y="225551"/>
                </a:lnTo>
                <a:lnTo>
                  <a:pt x="228092" y="225551"/>
                </a:lnTo>
                <a:lnTo>
                  <a:pt x="227584" y="227075"/>
                </a:lnTo>
                <a:lnTo>
                  <a:pt x="181355" y="227075"/>
                </a:lnTo>
                <a:lnTo>
                  <a:pt x="181355" y="228600"/>
                </a:lnTo>
                <a:close/>
              </a:path>
              <a:path w="280670" h="247014">
                <a:moveTo>
                  <a:pt x="202692" y="217931"/>
                </a:moveTo>
                <a:lnTo>
                  <a:pt x="201167" y="214883"/>
                </a:lnTo>
                <a:lnTo>
                  <a:pt x="201930" y="215646"/>
                </a:lnTo>
                <a:lnTo>
                  <a:pt x="202692" y="217931"/>
                </a:lnTo>
                <a:close/>
              </a:path>
              <a:path w="280670" h="247014">
                <a:moveTo>
                  <a:pt x="201930" y="215646"/>
                </a:moveTo>
                <a:lnTo>
                  <a:pt x="201167" y="214883"/>
                </a:lnTo>
                <a:lnTo>
                  <a:pt x="201676" y="214883"/>
                </a:lnTo>
                <a:lnTo>
                  <a:pt x="201930" y="215646"/>
                </a:lnTo>
                <a:close/>
              </a:path>
              <a:path w="280670" h="247014">
                <a:moveTo>
                  <a:pt x="204215" y="217931"/>
                </a:moveTo>
                <a:lnTo>
                  <a:pt x="202692" y="217931"/>
                </a:lnTo>
                <a:lnTo>
                  <a:pt x="201930" y="215646"/>
                </a:lnTo>
                <a:lnTo>
                  <a:pt x="204215" y="217931"/>
                </a:lnTo>
                <a:close/>
              </a:path>
              <a:path w="280670" h="247014">
                <a:moveTo>
                  <a:pt x="210311" y="224027"/>
                </a:moveTo>
                <a:lnTo>
                  <a:pt x="203606" y="222910"/>
                </a:lnTo>
                <a:lnTo>
                  <a:pt x="204216" y="222504"/>
                </a:lnTo>
                <a:lnTo>
                  <a:pt x="201167" y="222504"/>
                </a:lnTo>
                <a:lnTo>
                  <a:pt x="202692" y="220979"/>
                </a:lnTo>
                <a:lnTo>
                  <a:pt x="204216" y="217931"/>
                </a:lnTo>
                <a:lnTo>
                  <a:pt x="204216" y="220979"/>
                </a:lnTo>
                <a:lnTo>
                  <a:pt x="205739" y="220979"/>
                </a:lnTo>
                <a:lnTo>
                  <a:pt x="208787" y="222504"/>
                </a:lnTo>
                <a:lnTo>
                  <a:pt x="202692" y="222504"/>
                </a:lnTo>
                <a:lnTo>
                  <a:pt x="202474" y="222721"/>
                </a:lnTo>
                <a:lnTo>
                  <a:pt x="209005" y="222721"/>
                </a:lnTo>
                <a:lnTo>
                  <a:pt x="210311" y="224027"/>
                </a:lnTo>
                <a:close/>
              </a:path>
              <a:path w="280670" h="247014">
                <a:moveTo>
                  <a:pt x="204216" y="220979"/>
                </a:moveTo>
                <a:lnTo>
                  <a:pt x="204216" y="217931"/>
                </a:lnTo>
                <a:lnTo>
                  <a:pt x="204978" y="218693"/>
                </a:lnTo>
                <a:lnTo>
                  <a:pt x="204216" y="220979"/>
                </a:lnTo>
                <a:close/>
              </a:path>
              <a:path w="280670" h="247014">
                <a:moveTo>
                  <a:pt x="207264" y="220979"/>
                </a:moveTo>
                <a:lnTo>
                  <a:pt x="204216" y="220979"/>
                </a:lnTo>
                <a:lnTo>
                  <a:pt x="204978" y="218693"/>
                </a:lnTo>
                <a:lnTo>
                  <a:pt x="207264" y="220979"/>
                </a:lnTo>
                <a:close/>
              </a:path>
              <a:path w="280670" h="247014">
                <a:moveTo>
                  <a:pt x="202474" y="222721"/>
                </a:moveTo>
                <a:lnTo>
                  <a:pt x="202692" y="222504"/>
                </a:lnTo>
                <a:lnTo>
                  <a:pt x="202474" y="222721"/>
                </a:lnTo>
                <a:close/>
              </a:path>
              <a:path w="280670" h="247014">
                <a:moveTo>
                  <a:pt x="203606" y="222910"/>
                </a:moveTo>
                <a:lnTo>
                  <a:pt x="202474" y="222721"/>
                </a:lnTo>
                <a:lnTo>
                  <a:pt x="202692" y="222504"/>
                </a:lnTo>
                <a:lnTo>
                  <a:pt x="204216" y="222504"/>
                </a:lnTo>
                <a:lnTo>
                  <a:pt x="203606" y="222910"/>
                </a:lnTo>
                <a:close/>
              </a:path>
              <a:path w="280670" h="247014">
                <a:moveTo>
                  <a:pt x="201168" y="224027"/>
                </a:moveTo>
                <a:lnTo>
                  <a:pt x="202474" y="222721"/>
                </a:lnTo>
                <a:lnTo>
                  <a:pt x="201168" y="224027"/>
                </a:lnTo>
                <a:close/>
              </a:path>
              <a:path w="280670" h="247014">
                <a:moveTo>
                  <a:pt x="199644" y="225551"/>
                </a:moveTo>
                <a:lnTo>
                  <a:pt x="202474" y="222721"/>
                </a:lnTo>
                <a:lnTo>
                  <a:pt x="203606" y="222910"/>
                </a:lnTo>
                <a:lnTo>
                  <a:pt x="199644" y="225551"/>
                </a:lnTo>
                <a:close/>
              </a:path>
              <a:path w="280670" h="247014">
                <a:moveTo>
                  <a:pt x="211835" y="225551"/>
                </a:moveTo>
                <a:lnTo>
                  <a:pt x="199644" y="225551"/>
                </a:lnTo>
                <a:lnTo>
                  <a:pt x="203606" y="222910"/>
                </a:lnTo>
                <a:lnTo>
                  <a:pt x="210311" y="224027"/>
                </a:lnTo>
                <a:lnTo>
                  <a:pt x="211835" y="225551"/>
                </a:lnTo>
                <a:close/>
              </a:path>
              <a:path w="280670" h="247014">
                <a:moveTo>
                  <a:pt x="228092" y="225551"/>
                </a:moveTo>
                <a:lnTo>
                  <a:pt x="211835" y="225551"/>
                </a:lnTo>
                <a:lnTo>
                  <a:pt x="210311" y="224027"/>
                </a:lnTo>
                <a:lnTo>
                  <a:pt x="228600" y="224027"/>
                </a:lnTo>
                <a:lnTo>
                  <a:pt x="228092" y="225551"/>
                </a:lnTo>
                <a:close/>
              </a:path>
              <a:path w="280670" h="247014">
                <a:moveTo>
                  <a:pt x="187451" y="236220"/>
                </a:moveTo>
                <a:lnTo>
                  <a:pt x="185928" y="233171"/>
                </a:lnTo>
                <a:lnTo>
                  <a:pt x="182880" y="231647"/>
                </a:lnTo>
                <a:lnTo>
                  <a:pt x="181355" y="227075"/>
                </a:lnTo>
                <a:lnTo>
                  <a:pt x="227584" y="227075"/>
                </a:lnTo>
                <a:lnTo>
                  <a:pt x="227076" y="228600"/>
                </a:lnTo>
                <a:lnTo>
                  <a:pt x="225551" y="230123"/>
                </a:lnTo>
                <a:lnTo>
                  <a:pt x="223265" y="234696"/>
                </a:lnTo>
                <a:lnTo>
                  <a:pt x="187451" y="234696"/>
                </a:lnTo>
                <a:lnTo>
                  <a:pt x="187451" y="236220"/>
                </a:lnTo>
                <a:close/>
              </a:path>
              <a:path w="280670" h="247014">
                <a:moveTo>
                  <a:pt x="207264" y="246887"/>
                </a:moveTo>
                <a:lnTo>
                  <a:pt x="201167" y="246887"/>
                </a:lnTo>
                <a:lnTo>
                  <a:pt x="198119" y="245363"/>
                </a:lnTo>
                <a:lnTo>
                  <a:pt x="192024" y="239267"/>
                </a:lnTo>
                <a:lnTo>
                  <a:pt x="190500" y="239267"/>
                </a:lnTo>
                <a:lnTo>
                  <a:pt x="188976" y="237743"/>
                </a:lnTo>
                <a:lnTo>
                  <a:pt x="187451" y="234696"/>
                </a:lnTo>
                <a:lnTo>
                  <a:pt x="223265" y="234696"/>
                </a:lnTo>
                <a:lnTo>
                  <a:pt x="222503" y="236220"/>
                </a:lnTo>
                <a:lnTo>
                  <a:pt x="219456" y="239267"/>
                </a:lnTo>
                <a:lnTo>
                  <a:pt x="192024" y="239267"/>
                </a:lnTo>
                <a:lnTo>
                  <a:pt x="193548" y="240791"/>
                </a:lnTo>
                <a:lnTo>
                  <a:pt x="217932" y="240791"/>
                </a:lnTo>
                <a:lnTo>
                  <a:pt x="216408" y="242316"/>
                </a:lnTo>
                <a:lnTo>
                  <a:pt x="216408" y="243839"/>
                </a:lnTo>
                <a:lnTo>
                  <a:pt x="214883" y="243839"/>
                </a:lnTo>
                <a:lnTo>
                  <a:pt x="211835" y="245363"/>
                </a:lnTo>
                <a:lnTo>
                  <a:pt x="210312" y="245363"/>
                </a:lnTo>
                <a:lnTo>
                  <a:pt x="207264" y="2468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87696" y="1946160"/>
            <a:ext cx="120650" cy="142240"/>
          </a:xfrm>
          <a:custGeom>
            <a:avLst/>
            <a:gdLst/>
            <a:ahLst/>
            <a:cxnLst/>
            <a:rect l="l" t="t" r="r" b="b"/>
            <a:pathLst>
              <a:path w="120650" h="142239">
                <a:moveTo>
                  <a:pt x="57912" y="13716"/>
                </a:moveTo>
                <a:lnTo>
                  <a:pt x="54864" y="10668"/>
                </a:lnTo>
                <a:lnTo>
                  <a:pt x="54864" y="9144"/>
                </a:lnTo>
                <a:lnTo>
                  <a:pt x="54102" y="7620"/>
                </a:lnTo>
                <a:lnTo>
                  <a:pt x="53340" y="6096"/>
                </a:lnTo>
                <a:lnTo>
                  <a:pt x="50292" y="3048"/>
                </a:lnTo>
                <a:lnTo>
                  <a:pt x="48768" y="1524"/>
                </a:lnTo>
                <a:lnTo>
                  <a:pt x="44196" y="0"/>
                </a:lnTo>
                <a:lnTo>
                  <a:pt x="38100" y="0"/>
                </a:lnTo>
                <a:lnTo>
                  <a:pt x="35052" y="3048"/>
                </a:lnTo>
                <a:lnTo>
                  <a:pt x="34290" y="4572"/>
                </a:lnTo>
                <a:lnTo>
                  <a:pt x="33528" y="4572"/>
                </a:lnTo>
                <a:lnTo>
                  <a:pt x="32004" y="6096"/>
                </a:lnTo>
                <a:lnTo>
                  <a:pt x="30480" y="6096"/>
                </a:lnTo>
                <a:lnTo>
                  <a:pt x="27432" y="7620"/>
                </a:lnTo>
                <a:lnTo>
                  <a:pt x="24384" y="9144"/>
                </a:lnTo>
                <a:lnTo>
                  <a:pt x="19812" y="9144"/>
                </a:lnTo>
                <a:lnTo>
                  <a:pt x="16764" y="13716"/>
                </a:lnTo>
                <a:lnTo>
                  <a:pt x="19812" y="22860"/>
                </a:lnTo>
                <a:lnTo>
                  <a:pt x="22860" y="25908"/>
                </a:lnTo>
                <a:lnTo>
                  <a:pt x="27432" y="24384"/>
                </a:lnTo>
                <a:lnTo>
                  <a:pt x="30480" y="24384"/>
                </a:lnTo>
                <a:lnTo>
                  <a:pt x="32004" y="22860"/>
                </a:lnTo>
                <a:lnTo>
                  <a:pt x="33528" y="22860"/>
                </a:lnTo>
                <a:lnTo>
                  <a:pt x="33528" y="27432"/>
                </a:lnTo>
                <a:lnTo>
                  <a:pt x="32004" y="32004"/>
                </a:lnTo>
                <a:lnTo>
                  <a:pt x="32004" y="35052"/>
                </a:lnTo>
                <a:lnTo>
                  <a:pt x="22860" y="71628"/>
                </a:lnTo>
                <a:lnTo>
                  <a:pt x="19812" y="77724"/>
                </a:lnTo>
                <a:lnTo>
                  <a:pt x="21336" y="76200"/>
                </a:lnTo>
                <a:lnTo>
                  <a:pt x="15240" y="88392"/>
                </a:lnTo>
                <a:lnTo>
                  <a:pt x="13716" y="94488"/>
                </a:lnTo>
                <a:lnTo>
                  <a:pt x="10668" y="102108"/>
                </a:lnTo>
                <a:lnTo>
                  <a:pt x="12192" y="100584"/>
                </a:lnTo>
                <a:lnTo>
                  <a:pt x="7620" y="108204"/>
                </a:lnTo>
                <a:lnTo>
                  <a:pt x="4572" y="114300"/>
                </a:lnTo>
                <a:lnTo>
                  <a:pt x="4572" y="115824"/>
                </a:lnTo>
                <a:lnTo>
                  <a:pt x="3048" y="121920"/>
                </a:lnTo>
                <a:lnTo>
                  <a:pt x="3048" y="120396"/>
                </a:lnTo>
                <a:lnTo>
                  <a:pt x="1524" y="124968"/>
                </a:lnTo>
                <a:lnTo>
                  <a:pt x="0" y="128016"/>
                </a:lnTo>
                <a:lnTo>
                  <a:pt x="0" y="132588"/>
                </a:lnTo>
                <a:lnTo>
                  <a:pt x="1524" y="135636"/>
                </a:lnTo>
                <a:lnTo>
                  <a:pt x="1524" y="137160"/>
                </a:lnTo>
                <a:lnTo>
                  <a:pt x="3048" y="138684"/>
                </a:lnTo>
                <a:lnTo>
                  <a:pt x="3048" y="140208"/>
                </a:lnTo>
                <a:lnTo>
                  <a:pt x="4572" y="141732"/>
                </a:lnTo>
                <a:lnTo>
                  <a:pt x="9144" y="141732"/>
                </a:lnTo>
                <a:lnTo>
                  <a:pt x="12192" y="140208"/>
                </a:lnTo>
                <a:lnTo>
                  <a:pt x="15240" y="140208"/>
                </a:lnTo>
                <a:lnTo>
                  <a:pt x="19812" y="135636"/>
                </a:lnTo>
                <a:lnTo>
                  <a:pt x="22860" y="131064"/>
                </a:lnTo>
                <a:lnTo>
                  <a:pt x="27432" y="121920"/>
                </a:lnTo>
                <a:lnTo>
                  <a:pt x="33528" y="109728"/>
                </a:lnTo>
                <a:lnTo>
                  <a:pt x="35052" y="103632"/>
                </a:lnTo>
                <a:lnTo>
                  <a:pt x="36271" y="100584"/>
                </a:lnTo>
                <a:lnTo>
                  <a:pt x="38100" y="96012"/>
                </a:lnTo>
                <a:lnTo>
                  <a:pt x="39624" y="89916"/>
                </a:lnTo>
                <a:lnTo>
                  <a:pt x="39624" y="91440"/>
                </a:lnTo>
                <a:lnTo>
                  <a:pt x="40386" y="89916"/>
                </a:lnTo>
                <a:lnTo>
                  <a:pt x="42672" y="85344"/>
                </a:lnTo>
                <a:lnTo>
                  <a:pt x="42672" y="83820"/>
                </a:lnTo>
                <a:lnTo>
                  <a:pt x="44196" y="77724"/>
                </a:lnTo>
                <a:lnTo>
                  <a:pt x="44958" y="76200"/>
                </a:lnTo>
                <a:lnTo>
                  <a:pt x="47244" y="71628"/>
                </a:lnTo>
                <a:lnTo>
                  <a:pt x="50292" y="59436"/>
                </a:lnTo>
                <a:lnTo>
                  <a:pt x="50292" y="57912"/>
                </a:lnTo>
                <a:lnTo>
                  <a:pt x="51816" y="51816"/>
                </a:lnTo>
                <a:lnTo>
                  <a:pt x="51816" y="47244"/>
                </a:lnTo>
                <a:lnTo>
                  <a:pt x="53340" y="42672"/>
                </a:lnTo>
                <a:lnTo>
                  <a:pt x="53340" y="41148"/>
                </a:lnTo>
                <a:lnTo>
                  <a:pt x="54864" y="36576"/>
                </a:lnTo>
                <a:lnTo>
                  <a:pt x="56388" y="32004"/>
                </a:lnTo>
                <a:lnTo>
                  <a:pt x="56388" y="25908"/>
                </a:lnTo>
                <a:lnTo>
                  <a:pt x="57404" y="22860"/>
                </a:lnTo>
                <a:lnTo>
                  <a:pt x="57912" y="21336"/>
                </a:lnTo>
                <a:lnTo>
                  <a:pt x="57912" y="15240"/>
                </a:lnTo>
                <a:lnTo>
                  <a:pt x="57912" y="13716"/>
                </a:lnTo>
                <a:close/>
              </a:path>
              <a:path w="120650" h="142239">
                <a:moveTo>
                  <a:pt x="120396" y="13716"/>
                </a:moveTo>
                <a:lnTo>
                  <a:pt x="118872" y="12192"/>
                </a:lnTo>
                <a:lnTo>
                  <a:pt x="118872" y="7620"/>
                </a:lnTo>
                <a:lnTo>
                  <a:pt x="117348" y="6096"/>
                </a:lnTo>
                <a:lnTo>
                  <a:pt x="114300" y="1524"/>
                </a:lnTo>
                <a:lnTo>
                  <a:pt x="109728" y="0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6096"/>
                </a:lnTo>
                <a:lnTo>
                  <a:pt x="96012" y="10668"/>
                </a:lnTo>
                <a:lnTo>
                  <a:pt x="96012" y="18288"/>
                </a:lnTo>
                <a:lnTo>
                  <a:pt x="97536" y="19812"/>
                </a:lnTo>
                <a:lnTo>
                  <a:pt x="96012" y="24384"/>
                </a:lnTo>
                <a:lnTo>
                  <a:pt x="96012" y="28956"/>
                </a:lnTo>
                <a:lnTo>
                  <a:pt x="94488" y="33528"/>
                </a:lnTo>
                <a:lnTo>
                  <a:pt x="91440" y="45720"/>
                </a:lnTo>
                <a:lnTo>
                  <a:pt x="91440" y="44196"/>
                </a:lnTo>
                <a:lnTo>
                  <a:pt x="89916" y="51816"/>
                </a:lnTo>
                <a:lnTo>
                  <a:pt x="88392" y="57912"/>
                </a:lnTo>
                <a:lnTo>
                  <a:pt x="88392" y="59436"/>
                </a:lnTo>
                <a:lnTo>
                  <a:pt x="86868" y="65532"/>
                </a:lnTo>
                <a:lnTo>
                  <a:pt x="85344" y="70104"/>
                </a:lnTo>
                <a:lnTo>
                  <a:pt x="85344" y="71628"/>
                </a:lnTo>
                <a:lnTo>
                  <a:pt x="83820" y="76200"/>
                </a:lnTo>
                <a:lnTo>
                  <a:pt x="83820" y="124968"/>
                </a:lnTo>
                <a:lnTo>
                  <a:pt x="85344" y="131064"/>
                </a:lnTo>
                <a:lnTo>
                  <a:pt x="86868" y="135636"/>
                </a:lnTo>
                <a:lnTo>
                  <a:pt x="91440" y="138684"/>
                </a:lnTo>
                <a:lnTo>
                  <a:pt x="102108" y="138684"/>
                </a:lnTo>
                <a:lnTo>
                  <a:pt x="106680" y="134112"/>
                </a:lnTo>
                <a:lnTo>
                  <a:pt x="106680" y="96012"/>
                </a:lnTo>
                <a:lnTo>
                  <a:pt x="106984" y="94488"/>
                </a:lnTo>
                <a:lnTo>
                  <a:pt x="108204" y="88392"/>
                </a:lnTo>
                <a:lnTo>
                  <a:pt x="108204" y="80772"/>
                </a:lnTo>
                <a:lnTo>
                  <a:pt x="108585" y="79248"/>
                </a:lnTo>
                <a:lnTo>
                  <a:pt x="109728" y="74676"/>
                </a:lnTo>
                <a:lnTo>
                  <a:pt x="109728" y="70104"/>
                </a:lnTo>
                <a:lnTo>
                  <a:pt x="114300" y="51816"/>
                </a:lnTo>
                <a:lnTo>
                  <a:pt x="115824" y="51816"/>
                </a:lnTo>
                <a:lnTo>
                  <a:pt x="115824" y="45720"/>
                </a:lnTo>
                <a:lnTo>
                  <a:pt x="117348" y="44196"/>
                </a:lnTo>
                <a:lnTo>
                  <a:pt x="117348" y="39624"/>
                </a:lnTo>
                <a:lnTo>
                  <a:pt x="117729" y="38100"/>
                </a:lnTo>
                <a:lnTo>
                  <a:pt x="118872" y="33528"/>
                </a:lnTo>
                <a:lnTo>
                  <a:pt x="118872" y="30480"/>
                </a:lnTo>
                <a:lnTo>
                  <a:pt x="118872" y="27432"/>
                </a:lnTo>
                <a:lnTo>
                  <a:pt x="119380" y="25908"/>
                </a:lnTo>
                <a:lnTo>
                  <a:pt x="120396" y="22860"/>
                </a:lnTo>
                <a:lnTo>
                  <a:pt x="120396" y="15240"/>
                </a:lnTo>
                <a:lnTo>
                  <a:pt x="120396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35067" y="2398776"/>
            <a:ext cx="795528" cy="45872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1213104" y="3201924"/>
            <a:ext cx="332740" cy="314960"/>
          </a:xfrm>
          <a:custGeom>
            <a:avLst/>
            <a:gdLst/>
            <a:ahLst/>
            <a:cxnLst/>
            <a:rect l="l" t="t" r="r" b="b"/>
            <a:pathLst>
              <a:path w="332740" h="314960">
                <a:moveTo>
                  <a:pt x="305308" y="4233"/>
                </a:moveTo>
                <a:lnTo>
                  <a:pt x="306324" y="2540"/>
                </a:lnTo>
                <a:lnTo>
                  <a:pt x="309371" y="1270"/>
                </a:lnTo>
                <a:lnTo>
                  <a:pt x="313944" y="0"/>
                </a:lnTo>
                <a:lnTo>
                  <a:pt x="321563" y="0"/>
                </a:lnTo>
                <a:lnTo>
                  <a:pt x="324612" y="2540"/>
                </a:lnTo>
                <a:lnTo>
                  <a:pt x="325221" y="3810"/>
                </a:lnTo>
                <a:lnTo>
                  <a:pt x="306324" y="3810"/>
                </a:lnTo>
                <a:lnTo>
                  <a:pt x="305308" y="4233"/>
                </a:lnTo>
                <a:close/>
              </a:path>
              <a:path w="332740" h="314960">
                <a:moveTo>
                  <a:pt x="304800" y="5080"/>
                </a:moveTo>
                <a:lnTo>
                  <a:pt x="305308" y="4233"/>
                </a:lnTo>
                <a:lnTo>
                  <a:pt x="306324" y="3810"/>
                </a:lnTo>
                <a:lnTo>
                  <a:pt x="304800" y="5080"/>
                </a:lnTo>
                <a:close/>
              </a:path>
              <a:path w="332740" h="314960">
                <a:moveTo>
                  <a:pt x="325831" y="5080"/>
                </a:moveTo>
                <a:lnTo>
                  <a:pt x="304800" y="5080"/>
                </a:lnTo>
                <a:lnTo>
                  <a:pt x="306324" y="3810"/>
                </a:lnTo>
                <a:lnTo>
                  <a:pt x="325221" y="3810"/>
                </a:lnTo>
                <a:lnTo>
                  <a:pt x="325831" y="5080"/>
                </a:lnTo>
                <a:close/>
              </a:path>
              <a:path w="332740" h="314960">
                <a:moveTo>
                  <a:pt x="304800" y="27305"/>
                </a:moveTo>
                <a:lnTo>
                  <a:pt x="301751" y="26670"/>
                </a:lnTo>
                <a:lnTo>
                  <a:pt x="295655" y="20320"/>
                </a:lnTo>
                <a:lnTo>
                  <a:pt x="295655" y="15240"/>
                </a:lnTo>
                <a:lnTo>
                  <a:pt x="298704" y="11430"/>
                </a:lnTo>
                <a:lnTo>
                  <a:pt x="301751" y="6350"/>
                </a:lnTo>
                <a:lnTo>
                  <a:pt x="303275" y="5080"/>
                </a:lnTo>
                <a:lnTo>
                  <a:pt x="305308" y="4233"/>
                </a:lnTo>
                <a:lnTo>
                  <a:pt x="304800" y="5080"/>
                </a:lnTo>
                <a:lnTo>
                  <a:pt x="325831" y="5080"/>
                </a:lnTo>
                <a:lnTo>
                  <a:pt x="327659" y="8890"/>
                </a:lnTo>
                <a:lnTo>
                  <a:pt x="329183" y="10160"/>
                </a:lnTo>
                <a:lnTo>
                  <a:pt x="329183" y="12700"/>
                </a:lnTo>
                <a:lnTo>
                  <a:pt x="330708" y="16510"/>
                </a:lnTo>
                <a:lnTo>
                  <a:pt x="303275" y="16510"/>
                </a:lnTo>
                <a:lnTo>
                  <a:pt x="304800" y="19050"/>
                </a:lnTo>
                <a:lnTo>
                  <a:pt x="304800" y="27305"/>
                </a:lnTo>
                <a:close/>
              </a:path>
              <a:path w="332740" h="314960">
                <a:moveTo>
                  <a:pt x="304800" y="19050"/>
                </a:moveTo>
                <a:lnTo>
                  <a:pt x="303275" y="16510"/>
                </a:lnTo>
                <a:lnTo>
                  <a:pt x="304799" y="17780"/>
                </a:lnTo>
                <a:lnTo>
                  <a:pt x="304800" y="19050"/>
                </a:lnTo>
                <a:close/>
              </a:path>
              <a:path w="332740" h="314960">
                <a:moveTo>
                  <a:pt x="311810" y="23621"/>
                </a:moveTo>
                <a:lnTo>
                  <a:pt x="303275" y="16510"/>
                </a:lnTo>
                <a:lnTo>
                  <a:pt x="330708" y="16510"/>
                </a:lnTo>
                <a:lnTo>
                  <a:pt x="330708" y="21590"/>
                </a:lnTo>
                <a:lnTo>
                  <a:pt x="315467" y="21590"/>
                </a:lnTo>
                <a:lnTo>
                  <a:pt x="311810" y="23621"/>
                </a:lnTo>
                <a:close/>
              </a:path>
              <a:path w="332740" h="314960">
                <a:moveTo>
                  <a:pt x="304800" y="17780"/>
                </a:moveTo>
                <a:close/>
              </a:path>
              <a:path w="332740" h="314960">
                <a:moveTo>
                  <a:pt x="307847" y="27940"/>
                </a:moveTo>
                <a:lnTo>
                  <a:pt x="304960" y="27338"/>
                </a:lnTo>
                <a:lnTo>
                  <a:pt x="304800" y="26670"/>
                </a:lnTo>
                <a:lnTo>
                  <a:pt x="304800" y="17780"/>
                </a:lnTo>
                <a:lnTo>
                  <a:pt x="311810" y="23621"/>
                </a:lnTo>
                <a:lnTo>
                  <a:pt x="310895" y="24130"/>
                </a:lnTo>
                <a:lnTo>
                  <a:pt x="312419" y="24130"/>
                </a:lnTo>
                <a:lnTo>
                  <a:pt x="307847" y="27940"/>
                </a:lnTo>
                <a:close/>
              </a:path>
              <a:path w="332740" h="314960">
                <a:moveTo>
                  <a:pt x="312419" y="24129"/>
                </a:moveTo>
                <a:lnTo>
                  <a:pt x="311810" y="23621"/>
                </a:lnTo>
                <a:lnTo>
                  <a:pt x="315467" y="21590"/>
                </a:lnTo>
                <a:lnTo>
                  <a:pt x="312419" y="24129"/>
                </a:lnTo>
                <a:close/>
              </a:path>
              <a:path w="332740" h="314960">
                <a:moveTo>
                  <a:pt x="330708" y="24130"/>
                </a:moveTo>
                <a:lnTo>
                  <a:pt x="312419" y="24129"/>
                </a:lnTo>
                <a:lnTo>
                  <a:pt x="315467" y="21590"/>
                </a:lnTo>
                <a:lnTo>
                  <a:pt x="330708" y="21590"/>
                </a:lnTo>
                <a:lnTo>
                  <a:pt x="330708" y="24130"/>
                </a:lnTo>
                <a:close/>
              </a:path>
              <a:path w="332740" h="314960">
                <a:moveTo>
                  <a:pt x="312419" y="24130"/>
                </a:moveTo>
                <a:lnTo>
                  <a:pt x="310895" y="24130"/>
                </a:lnTo>
                <a:lnTo>
                  <a:pt x="311810" y="23621"/>
                </a:lnTo>
                <a:lnTo>
                  <a:pt x="312419" y="24129"/>
                </a:lnTo>
                <a:close/>
              </a:path>
              <a:path w="332740" h="314960">
                <a:moveTo>
                  <a:pt x="331317" y="27940"/>
                </a:moveTo>
                <a:lnTo>
                  <a:pt x="307847" y="27940"/>
                </a:lnTo>
                <a:lnTo>
                  <a:pt x="312420" y="24130"/>
                </a:lnTo>
                <a:lnTo>
                  <a:pt x="330708" y="24130"/>
                </a:lnTo>
                <a:lnTo>
                  <a:pt x="330708" y="25400"/>
                </a:lnTo>
                <a:lnTo>
                  <a:pt x="331317" y="27940"/>
                </a:lnTo>
                <a:close/>
              </a:path>
              <a:path w="332740" h="314960">
                <a:moveTo>
                  <a:pt x="304960" y="27338"/>
                </a:moveTo>
                <a:lnTo>
                  <a:pt x="304800" y="27305"/>
                </a:lnTo>
                <a:lnTo>
                  <a:pt x="304800" y="26670"/>
                </a:lnTo>
                <a:lnTo>
                  <a:pt x="304960" y="27338"/>
                </a:lnTo>
                <a:close/>
              </a:path>
              <a:path w="332740" h="314960">
                <a:moveTo>
                  <a:pt x="306324" y="33020"/>
                </a:moveTo>
                <a:lnTo>
                  <a:pt x="304960" y="27338"/>
                </a:lnTo>
                <a:lnTo>
                  <a:pt x="307847" y="27940"/>
                </a:lnTo>
                <a:lnTo>
                  <a:pt x="331317" y="27940"/>
                </a:lnTo>
                <a:lnTo>
                  <a:pt x="332232" y="31750"/>
                </a:lnTo>
                <a:lnTo>
                  <a:pt x="306324" y="31750"/>
                </a:lnTo>
                <a:lnTo>
                  <a:pt x="306324" y="33020"/>
                </a:lnTo>
                <a:close/>
              </a:path>
              <a:path w="332740" h="314960">
                <a:moveTo>
                  <a:pt x="332232" y="39370"/>
                </a:moveTo>
                <a:lnTo>
                  <a:pt x="306324" y="39370"/>
                </a:lnTo>
                <a:lnTo>
                  <a:pt x="306324" y="31750"/>
                </a:lnTo>
                <a:lnTo>
                  <a:pt x="332232" y="31750"/>
                </a:lnTo>
                <a:lnTo>
                  <a:pt x="332232" y="39370"/>
                </a:lnTo>
                <a:close/>
              </a:path>
              <a:path w="332740" h="314960">
                <a:moveTo>
                  <a:pt x="321841" y="196850"/>
                </a:moveTo>
                <a:lnTo>
                  <a:pt x="295655" y="196850"/>
                </a:lnTo>
                <a:lnTo>
                  <a:pt x="297179" y="181610"/>
                </a:lnTo>
                <a:lnTo>
                  <a:pt x="297179" y="167640"/>
                </a:lnTo>
                <a:lnTo>
                  <a:pt x="298704" y="152400"/>
                </a:lnTo>
                <a:lnTo>
                  <a:pt x="300228" y="138430"/>
                </a:lnTo>
                <a:lnTo>
                  <a:pt x="300228" y="110490"/>
                </a:lnTo>
                <a:lnTo>
                  <a:pt x="301751" y="97790"/>
                </a:lnTo>
                <a:lnTo>
                  <a:pt x="301751" y="85090"/>
                </a:lnTo>
                <a:lnTo>
                  <a:pt x="304800" y="63500"/>
                </a:lnTo>
                <a:lnTo>
                  <a:pt x="304800" y="44450"/>
                </a:lnTo>
                <a:lnTo>
                  <a:pt x="306324" y="38100"/>
                </a:lnTo>
                <a:lnTo>
                  <a:pt x="306324" y="39370"/>
                </a:lnTo>
                <a:lnTo>
                  <a:pt x="332232" y="39370"/>
                </a:lnTo>
                <a:lnTo>
                  <a:pt x="332232" y="46990"/>
                </a:lnTo>
                <a:lnTo>
                  <a:pt x="330708" y="54610"/>
                </a:lnTo>
                <a:lnTo>
                  <a:pt x="330708" y="64770"/>
                </a:lnTo>
                <a:lnTo>
                  <a:pt x="329183" y="76200"/>
                </a:lnTo>
                <a:lnTo>
                  <a:pt x="329183" y="86360"/>
                </a:lnTo>
                <a:lnTo>
                  <a:pt x="327659" y="100330"/>
                </a:lnTo>
                <a:lnTo>
                  <a:pt x="327659" y="111760"/>
                </a:lnTo>
                <a:lnTo>
                  <a:pt x="326136" y="125730"/>
                </a:lnTo>
                <a:lnTo>
                  <a:pt x="326136" y="139700"/>
                </a:lnTo>
                <a:lnTo>
                  <a:pt x="324612" y="153670"/>
                </a:lnTo>
                <a:lnTo>
                  <a:pt x="323214" y="167640"/>
                </a:lnTo>
                <a:lnTo>
                  <a:pt x="323087" y="185420"/>
                </a:lnTo>
                <a:lnTo>
                  <a:pt x="321841" y="196850"/>
                </a:lnTo>
                <a:close/>
              </a:path>
              <a:path w="332740" h="314960">
                <a:moveTo>
                  <a:pt x="28955" y="114300"/>
                </a:moveTo>
                <a:lnTo>
                  <a:pt x="21336" y="114300"/>
                </a:lnTo>
                <a:lnTo>
                  <a:pt x="25908" y="111760"/>
                </a:lnTo>
                <a:lnTo>
                  <a:pt x="28955" y="114300"/>
                </a:lnTo>
                <a:close/>
              </a:path>
              <a:path w="332740" h="314960">
                <a:moveTo>
                  <a:pt x="13716" y="146050"/>
                </a:moveTo>
                <a:lnTo>
                  <a:pt x="6095" y="146050"/>
                </a:lnTo>
                <a:lnTo>
                  <a:pt x="1523" y="142240"/>
                </a:lnTo>
                <a:lnTo>
                  <a:pt x="1523" y="138430"/>
                </a:lnTo>
                <a:lnTo>
                  <a:pt x="0" y="134620"/>
                </a:lnTo>
                <a:lnTo>
                  <a:pt x="0" y="130810"/>
                </a:lnTo>
                <a:lnTo>
                  <a:pt x="1523" y="129540"/>
                </a:lnTo>
                <a:lnTo>
                  <a:pt x="3047" y="125730"/>
                </a:lnTo>
                <a:lnTo>
                  <a:pt x="3047" y="124460"/>
                </a:lnTo>
                <a:lnTo>
                  <a:pt x="6095" y="123190"/>
                </a:lnTo>
                <a:lnTo>
                  <a:pt x="6095" y="120650"/>
                </a:lnTo>
                <a:lnTo>
                  <a:pt x="10667" y="116840"/>
                </a:lnTo>
                <a:lnTo>
                  <a:pt x="12191" y="116840"/>
                </a:lnTo>
                <a:lnTo>
                  <a:pt x="13716" y="115570"/>
                </a:lnTo>
                <a:lnTo>
                  <a:pt x="16763" y="115570"/>
                </a:lnTo>
                <a:lnTo>
                  <a:pt x="18287" y="114300"/>
                </a:lnTo>
                <a:lnTo>
                  <a:pt x="32004" y="114300"/>
                </a:lnTo>
                <a:lnTo>
                  <a:pt x="41147" y="118110"/>
                </a:lnTo>
                <a:lnTo>
                  <a:pt x="44195" y="118110"/>
                </a:lnTo>
                <a:lnTo>
                  <a:pt x="45720" y="119380"/>
                </a:lnTo>
                <a:lnTo>
                  <a:pt x="50291" y="120650"/>
                </a:lnTo>
                <a:lnTo>
                  <a:pt x="48767" y="120650"/>
                </a:lnTo>
                <a:lnTo>
                  <a:pt x="57912" y="124460"/>
                </a:lnTo>
                <a:lnTo>
                  <a:pt x="56387" y="124460"/>
                </a:lnTo>
                <a:lnTo>
                  <a:pt x="60959" y="125730"/>
                </a:lnTo>
                <a:lnTo>
                  <a:pt x="62483" y="125730"/>
                </a:lnTo>
                <a:lnTo>
                  <a:pt x="67055" y="127000"/>
                </a:lnTo>
                <a:lnTo>
                  <a:pt x="68579" y="127000"/>
                </a:lnTo>
                <a:lnTo>
                  <a:pt x="73151" y="130810"/>
                </a:lnTo>
                <a:lnTo>
                  <a:pt x="74675" y="130810"/>
                </a:lnTo>
                <a:lnTo>
                  <a:pt x="83819" y="134620"/>
                </a:lnTo>
                <a:lnTo>
                  <a:pt x="19812" y="134620"/>
                </a:lnTo>
                <a:lnTo>
                  <a:pt x="19202" y="135635"/>
                </a:lnTo>
                <a:lnTo>
                  <a:pt x="18287" y="135890"/>
                </a:lnTo>
                <a:lnTo>
                  <a:pt x="19049" y="135890"/>
                </a:lnTo>
                <a:lnTo>
                  <a:pt x="18287" y="137160"/>
                </a:lnTo>
                <a:lnTo>
                  <a:pt x="16763" y="138430"/>
                </a:lnTo>
                <a:lnTo>
                  <a:pt x="17525" y="138430"/>
                </a:lnTo>
                <a:lnTo>
                  <a:pt x="16763" y="139700"/>
                </a:lnTo>
                <a:lnTo>
                  <a:pt x="17779" y="139700"/>
                </a:lnTo>
                <a:lnTo>
                  <a:pt x="16763" y="142240"/>
                </a:lnTo>
                <a:lnTo>
                  <a:pt x="13716" y="146050"/>
                </a:lnTo>
                <a:close/>
              </a:path>
              <a:path w="332740" h="314960">
                <a:moveTo>
                  <a:pt x="44195" y="118110"/>
                </a:moveTo>
                <a:lnTo>
                  <a:pt x="41147" y="118110"/>
                </a:lnTo>
                <a:lnTo>
                  <a:pt x="39624" y="116840"/>
                </a:lnTo>
                <a:lnTo>
                  <a:pt x="44195" y="118110"/>
                </a:lnTo>
                <a:close/>
              </a:path>
              <a:path w="332740" h="314960">
                <a:moveTo>
                  <a:pt x="19202" y="135635"/>
                </a:moveTo>
                <a:lnTo>
                  <a:pt x="19812" y="134620"/>
                </a:lnTo>
                <a:lnTo>
                  <a:pt x="19431" y="135572"/>
                </a:lnTo>
                <a:lnTo>
                  <a:pt x="19202" y="135635"/>
                </a:lnTo>
                <a:close/>
              </a:path>
              <a:path w="332740" h="314960">
                <a:moveTo>
                  <a:pt x="19431" y="135572"/>
                </a:moveTo>
                <a:lnTo>
                  <a:pt x="19812" y="134620"/>
                </a:lnTo>
                <a:lnTo>
                  <a:pt x="21336" y="134620"/>
                </a:lnTo>
                <a:lnTo>
                  <a:pt x="20574" y="135254"/>
                </a:lnTo>
                <a:lnTo>
                  <a:pt x="19431" y="135572"/>
                </a:lnTo>
                <a:close/>
              </a:path>
              <a:path w="332740" h="314960">
                <a:moveTo>
                  <a:pt x="18796" y="137159"/>
                </a:moveTo>
                <a:lnTo>
                  <a:pt x="19812" y="135890"/>
                </a:lnTo>
                <a:lnTo>
                  <a:pt x="20574" y="135254"/>
                </a:lnTo>
                <a:lnTo>
                  <a:pt x="22859" y="134620"/>
                </a:lnTo>
                <a:lnTo>
                  <a:pt x="18796" y="137159"/>
                </a:lnTo>
                <a:close/>
              </a:path>
              <a:path w="332740" h="314960">
                <a:moveTo>
                  <a:pt x="102108" y="177800"/>
                </a:moveTo>
                <a:lnTo>
                  <a:pt x="96012" y="172720"/>
                </a:lnTo>
                <a:lnTo>
                  <a:pt x="96012" y="171450"/>
                </a:lnTo>
                <a:lnTo>
                  <a:pt x="89916" y="167640"/>
                </a:lnTo>
                <a:lnTo>
                  <a:pt x="85344" y="163830"/>
                </a:lnTo>
                <a:lnTo>
                  <a:pt x="80771" y="161290"/>
                </a:lnTo>
                <a:lnTo>
                  <a:pt x="79247" y="161290"/>
                </a:lnTo>
                <a:lnTo>
                  <a:pt x="70104" y="154940"/>
                </a:lnTo>
                <a:lnTo>
                  <a:pt x="64008" y="152400"/>
                </a:lnTo>
                <a:lnTo>
                  <a:pt x="59436" y="149860"/>
                </a:lnTo>
                <a:lnTo>
                  <a:pt x="53340" y="147320"/>
                </a:lnTo>
                <a:lnTo>
                  <a:pt x="50291" y="147320"/>
                </a:lnTo>
                <a:lnTo>
                  <a:pt x="48767" y="146050"/>
                </a:lnTo>
                <a:lnTo>
                  <a:pt x="39624" y="142240"/>
                </a:lnTo>
                <a:lnTo>
                  <a:pt x="38100" y="140970"/>
                </a:lnTo>
                <a:lnTo>
                  <a:pt x="35051" y="139700"/>
                </a:lnTo>
                <a:lnTo>
                  <a:pt x="33528" y="139700"/>
                </a:lnTo>
                <a:lnTo>
                  <a:pt x="28955" y="135890"/>
                </a:lnTo>
                <a:lnTo>
                  <a:pt x="25908" y="135890"/>
                </a:lnTo>
                <a:lnTo>
                  <a:pt x="22859" y="134620"/>
                </a:lnTo>
                <a:lnTo>
                  <a:pt x="83819" y="134620"/>
                </a:lnTo>
                <a:lnTo>
                  <a:pt x="86867" y="135890"/>
                </a:lnTo>
                <a:lnTo>
                  <a:pt x="86867" y="138430"/>
                </a:lnTo>
                <a:lnTo>
                  <a:pt x="89915" y="139700"/>
                </a:lnTo>
                <a:lnTo>
                  <a:pt x="35051" y="139700"/>
                </a:lnTo>
                <a:lnTo>
                  <a:pt x="36575" y="140970"/>
                </a:lnTo>
                <a:lnTo>
                  <a:pt x="92963" y="140970"/>
                </a:lnTo>
                <a:lnTo>
                  <a:pt x="97536" y="143510"/>
                </a:lnTo>
                <a:lnTo>
                  <a:pt x="99059" y="143510"/>
                </a:lnTo>
                <a:lnTo>
                  <a:pt x="103631" y="147320"/>
                </a:lnTo>
                <a:lnTo>
                  <a:pt x="53340" y="147320"/>
                </a:lnTo>
                <a:lnTo>
                  <a:pt x="54863" y="148590"/>
                </a:lnTo>
                <a:lnTo>
                  <a:pt x="105155" y="148590"/>
                </a:lnTo>
                <a:lnTo>
                  <a:pt x="115824" y="157480"/>
                </a:lnTo>
                <a:lnTo>
                  <a:pt x="117347" y="157480"/>
                </a:lnTo>
                <a:lnTo>
                  <a:pt x="123444" y="163830"/>
                </a:lnTo>
                <a:lnTo>
                  <a:pt x="129540" y="168910"/>
                </a:lnTo>
                <a:lnTo>
                  <a:pt x="129540" y="170180"/>
                </a:lnTo>
                <a:lnTo>
                  <a:pt x="135636" y="176530"/>
                </a:lnTo>
                <a:lnTo>
                  <a:pt x="102108" y="176530"/>
                </a:lnTo>
                <a:lnTo>
                  <a:pt x="102108" y="177800"/>
                </a:lnTo>
                <a:close/>
              </a:path>
              <a:path w="332740" h="314960">
                <a:moveTo>
                  <a:pt x="19049" y="136525"/>
                </a:moveTo>
                <a:lnTo>
                  <a:pt x="19431" y="135572"/>
                </a:lnTo>
                <a:lnTo>
                  <a:pt x="20574" y="135254"/>
                </a:lnTo>
                <a:lnTo>
                  <a:pt x="19049" y="136525"/>
                </a:lnTo>
                <a:close/>
              </a:path>
              <a:path w="332740" h="314960">
                <a:moveTo>
                  <a:pt x="18287" y="137160"/>
                </a:moveTo>
                <a:lnTo>
                  <a:pt x="19202" y="135635"/>
                </a:lnTo>
                <a:lnTo>
                  <a:pt x="19431" y="135572"/>
                </a:lnTo>
                <a:lnTo>
                  <a:pt x="19049" y="136525"/>
                </a:lnTo>
                <a:lnTo>
                  <a:pt x="18287" y="137160"/>
                </a:lnTo>
                <a:close/>
              </a:path>
              <a:path w="332740" h="314960">
                <a:moveTo>
                  <a:pt x="19049" y="135890"/>
                </a:moveTo>
                <a:lnTo>
                  <a:pt x="18287" y="135890"/>
                </a:lnTo>
                <a:lnTo>
                  <a:pt x="19202" y="135635"/>
                </a:lnTo>
                <a:lnTo>
                  <a:pt x="19049" y="135890"/>
                </a:lnTo>
                <a:close/>
              </a:path>
              <a:path w="332740" h="314960">
                <a:moveTo>
                  <a:pt x="18796" y="137159"/>
                </a:moveTo>
                <a:lnTo>
                  <a:pt x="19049" y="136525"/>
                </a:lnTo>
                <a:lnTo>
                  <a:pt x="19812" y="135890"/>
                </a:lnTo>
                <a:lnTo>
                  <a:pt x="18796" y="137159"/>
                </a:lnTo>
                <a:close/>
              </a:path>
              <a:path w="332740" h="314960">
                <a:moveTo>
                  <a:pt x="17983" y="137667"/>
                </a:moveTo>
                <a:lnTo>
                  <a:pt x="18288" y="137159"/>
                </a:lnTo>
                <a:lnTo>
                  <a:pt x="19049" y="136525"/>
                </a:lnTo>
                <a:lnTo>
                  <a:pt x="18795" y="137160"/>
                </a:lnTo>
                <a:lnTo>
                  <a:pt x="17983" y="137667"/>
                </a:lnTo>
                <a:close/>
              </a:path>
              <a:path w="332740" h="314960">
                <a:moveTo>
                  <a:pt x="16763" y="139700"/>
                </a:moveTo>
                <a:lnTo>
                  <a:pt x="17983" y="137667"/>
                </a:lnTo>
                <a:lnTo>
                  <a:pt x="18796" y="137159"/>
                </a:lnTo>
                <a:lnTo>
                  <a:pt x="16763" y="139700"/>
                </a:lnTo>
                <a:close/>
              </a:path>
              <a:path w="332740" h="314960">
                <a:moveTo>
                  <a:pt x="17779" y="139700"/>
                </a:moveTo>
                <a:lnTo>
                  <a:pt x="16763" y="139700"/>
                </a:lnTo>
                <a:lnTo>
                  <a:pt x="18795" y="137159"/>
                </a:lnTo>
                <a:lnTo>
                  <a:pt x="17779" y="139700"/>
                </a:lnTo>
                <a:close/>
              </a:path>
              <a:path w="332740" h="314960">
                <a:moveTo>
                  <a:pt x="16763" y="138430"/>
                </a:moveTo>
                <a:lnTo>
                  <a:pt x="18287" y="137160"/>
                </a:lnTo>
                <a:lnTo>
                  <a:pt x="17983" y="137667"/>
                </a:lnTo>
                <a:lnTo>
                  <a:pt x="16763" y="138430"/>
                </a:lnTo>
                <a:close/>
              </a:path>
              <a:path w="332740" h="314960">
                <a:moveTo>
                  <a:pt x="17525" y="138430"/>
                </a:moveTo>
                <a:lnTo>
                  <a:pt x="16763" y="138430"/>
                </a:lnTo>
                <a:lnTo>
                  <a:pt x="17983" y="137667"/>
                </a:lnTo>
                <a:lnTo>
                  <a:pt x="17525" y="138430"/>
                </a:lnTo>
                <a:close/>
              </a:path>
              <a:path w="332740" h="314960">
                <a:moveTo>
                  <a:pt x="112775" y="186690"/>
                </a:moveTo>
                <a:lnTo>
                  <a:pt x="108204" y="181610"/>
                </a:lnTo>
                <a:lnTo>
                  <a:pt x="106679" y="181610"/>
                </a:lnTo>
                <a:lnTo>
                  <a:pt x="102108" y="176530"/>
                </a:lnTo>
                <a:lnTo>
                  <a:pt x="135636" y="176530"/>
                </a:lnTo>
                <a:lnTo>
                  <a:pt x="140208" y="181610"/>
                </a:lnTo>
                <a:lnTo>
                  <a:pt x="143865" y="185420"/>
                </a:lnTo>
                <a:lnTo>
                  <a:pt x="112775" y="185420"/>
                </a:lnTo>
                <a:lnTo>
                  <a:pt x="112775" y="186690"/>
                </a:lnTo>
                <a:close/>
              </a:path>
              <a:path w="332740" h="314960">
                <a:moveTo>
                  <a:pt x="155447" y="243840"/>
                </a:moveTo>
                <a:lnTo>
                  <a:pt x="150875" y="237490"/>
                </a:lnTo>
                <a:lnTo>
                  <a:pt x="149351" y="234950"/>
                </a:lnTo>
                <a:lnTo>
                  <a:pt x="144779" y="229870"/>
                </a:lnTo>
                <a:lnTo>
                  <a:pt x="146304" y="229870"/>
                </a:lnTo>
                <a:lnTo>
                  <a:pt x="140208" y="223520"/>
                </a:lnTo>
                <a:lnTo>
                  <a:pt x="135636" y="215900"/>
                </a:lnTo>
                <a:lnTo>
                  <a:pt x="131063" y="209550"/>
                </a:lnTo>
                <a:lnTo>
                  <a:pt x="132587" y="209550"/>
                </a:lnTo>
                <a:lnTo>
                  <a:pt x="126491" y="203200"/>
                </a:lnTo>
                <a:lnTo>
                  <a:pt x="128016" y="203200"/>
                </a:lnTo>
                <a:lnTo>
                  <a:pt x="121920" y="196850"/>
                </a:lnTo>
                <a:lnTo>
                  <a:pt x="112775" y="185420"/>
                </a:lnTo>
                <a:lnTo>
                  <a:pt x="143865" y="185420"/>
                </a:lnTo>
                <a:lnTo>
                  <a:pt x="146304" y="187960"/>
                </a:lnTo>
                <a:lnTo>
                  <a:pt x="146304" y="190500"/>
                </a:lnTo>
                <a:lnTo>
                  <a:pt x="155447" y="201930"/>
                </a:lnTo>
                <a:lnTo>
                  <a:pt x="160020" y="209550"/>
                </a:lnTo>
                <a:lnTo>
                  <a:pt x="164591" y="215900"/>
                </a:lnTo>
                <a:lnTo>
                  <a:pt x="169163" y="223520"/>
                </a:lnTo>
                <a:lnTo>
                  <a:pt x="170078" y="223520"/>
                </a:lnTo>
                <a:lnTo>
                  <a:pt x="173736" y="228600"/>
                </a:lnTo>
                <a:lnTo>
                  <a:pt x="175259" y="228600"/>
                </a:lnTo>
                <a:lnTo>
                  <a:pt x="179832" y="233680"/>
                </a:lnTo>
                <a:lnTo>
                  <a:pt x="178308" y="233680"/>
                </a:lnTo>
                <a:lnTo>
                  <a:pt x="184404" y="240030"/>
                </a:lnTo>
                <a:lnTo>
                  <a:pt x="185165" y="241300"/>
                </a:lnTo>
                <a:lnTo>
                  <a:pt x="155447" y="241300"/>
                </a:lnTo>
                <a:lnTo>
                  <a:pt x="155447" y="243840"/>
                </a:lnTo>
                <a:close/>
              </a:path>
              <a:path w="332740" h="314960">
                <a:moveTo>
                  <a:pt x="317296" y="222250"/>
                </a:moveTo>
                <a:lnTo>
                  <a:pt x="292608" y="222250"/>
                </a:lnTo>
                <a:lnTo>
                  <a:pt x="294132" y="209550"/>
                </a:lnTo>
                <a:lnTo>
                  <a:pt x="295655" y="195580"/>
                </a:lnTo>
                <a:lnTo>
                  <a:pt x="295655" y="196850"/>
                </a:lnTo>
                <a:lnTo>
                  <a:pt x="321841" y="196850"/>
                </a:lnTo>
                <a:lnTo>
                  <a:pt x="321563" y="199390"/>
                </a:lnTo>
                <a:lnTo>
                  <a:pt x="321563" y="200660"/>
                </a:lnTo>
                <a:lnTo>
                  <a:pt x="320040" y="212090"/>
                </a:lnTo>
                <a:lnTo>
                  <a:pt x="318516" y="212090"/>
                </a:lnTo>
                <a:lnTo>
                  <a:pt x="317296" y="222250"/>
                </a:lnTo>
                <a:close/>
              </a:path>
              <a:path w="332740" h="314960">
                <a:moveTo>
                  <a:pt x="316145" y="232410"/>
                </a:moveTo>
                <a:lnTo>
                  <a:pt x="289559" y="232410"/>
                </a:lnTo>
                <a:lnTo>
                  <a:pt x="292608" y="219710"/>
                </a:lnTo>
                <a:lnTo>
                  <a:pt x="292608" y="222250"/>
                </a:lnTo>
                <a:lnTo>
                  <a:pt x="317296" y="222250"/>
                </a:lnTo>
                <a:lnTo>
                  <a:pt x="316991" y="224790"/>
                </a:lnTo>
                <a:lnTo>
                  <a:pt x="316991" y="226060"/>
                </a:lnTo>
                <a:lnTo>
                  <a:pt x="316145" y="232410"/>
                </a:lnTo>
                <a:close/>
              </a:path>
              <a:path w="332740" h="314960">
                <a:moveTo>
                  <a:pt x="170078" y="223520"/>
                </a:moveTo>
                <a:lnTo>
                  <a:pt x="169163" y="223520"/>
                </a:lnTo>
                <a:lnTo>
                  <a:pt x="169163" y="222250"/>
                </a:lnTo>
                <a:lnTo>
                  <a:pt x="170078" y="223520"/>
                </a:lnTo>
                <a:close/>
              </a:path>
              <a:path w="332740" h="314960">
                <a:moveTo>
                  <a:pt x="304799" y="269240"/>
                </a:moveTo>
                <a:lnTo>
                  <a:pt x="277367" y="269240"/>
                </a:lnTo>
                <a:lnTo>
                  <a:pt x="283463" y="256540"/>
                </a:lnTo>
                <a:lnTo>
                  <a:pt x="284987" y="248920"/>
                </a:lnTo>
                <a:lnTo>
                  <a:pt x="288036" y="241300"/>
                </a:lnTo>
                <a:lnTo>
                  <a:pt x="289559" y="231140"/>
                </a:lnTo>
                <a:lnTo>
                  <a:pt x="289559" y="232410"/>
                </a:lnTo>
                <a:lnTo>
                  <a:pt x="316145" y="232410"/>
                </a:lnTo>
                <a:lnTo>
                  <a:pt x="315467" y="237490"/>
                </a:lnTo>
                <a:lnTo>
                  <a:pt x="312420" y="247650"/>
                </a:lnTo>
                <a:lnTo>
                  <a:pt x="309371" y="256540"/>
                </a:lnTo>
                <a:lnTo>
                  <a:pt x="309371" y="257810"/>
                </a:lnTo>
                <a:lnTo>
                  <a:pt x="304799" y="269240"/>
                </a:lnTo>
                <a:close/>
              </a:path>
              <a:path w="332740" h="314960">
                <a:moveTo>
                  <a:pt x="194794" y="255270"/>
                </a:moveTo>
                <a:lnTo>
                  <a:pt x="166116" y="255270"/>
                </a:lnTo>
                <a:lnTo>
                  <a:pt x="160020" y="248920"/>
                </a:lnTo>
                <a:lnTo>
                  <a:pt x="155447" y="241300"/>
                </a:lnTo>
                <a:lnTo>
                  <a:pt x="185165" y="241300"/>
                </a:lnTo>
                <a:lnTo>
                  <a:pt x="188975" y="247650"/>
                </a:lnTo>
                <a:lnTo>
                  <a:pt x="193547" y="252730"/>
                </a:lnTo>
                <a:lnTo>
                  <a:pt x="193547" y="254000"/>
                </a:lnTo>
                <a:lnTo>
                  <a:pt x="194794" y="255270"/>
                </a:lnTo>
                <a:close/>
              </a:path>
              <a:path w="332740" h="314960">
                <a:moveTo>
                  <a:pt x="287083" y="295910"/>
                </a:moveTo>
                <a:lnTo>
                  <a:pt x="208787" y="295910"/>
                </a:lnTo>
                <a:lnTo>
                  <a:pt x="207263" y="294640"/>
                </a:lnTo>
                <a:lnTo>
                  <a:pt x="204216" y="294640"/>
                </a:lnTo>
                <a:lnTo>
                  <a:pt x="202691" y="293370"/>
                </a:lnTo>
                <a:lnTo>
                  <a:pt x="196595" y="290830"/>
                </a:lnTo>
                <a:lnTo>
                  <a:pt x="196595" y="288290"/>
                </a:lnTo>
                <a:lnTo>
                  <a:pt x="192024" y="285750"/>
                </a:lnTo>
                <a:lnTo>
                  <a:pt x="190500" y="285750"/>
                </a:lnTo>
                <a:lnTo>
                  <a:pt x="185928" y="279400"/>
                </a:lnTo>
                <a:lnTo>
                  <a:pt x="179832" y="275590"/>
                </a:lnTo>
                <a:lnTo>
                  <a:pt x="179832" y="273050"/>
                </a:lnTo>
                <a:lnTo>
                  <a:pt x="170687" y="262890"/>
                </a:lnTo>
                <a:lnTo>
                  <a:pt x="170687" y="261620"/>
                </a:lnTo>
                <a:lnTo>
                  <a:pt x="164591" y="254000"/>
                </a:lnTo>
                <a:lnTo>
                  <a:pt x="166116" y="255270"/>
                </a:lnTo>
                <a:lnTo>
                  <a:pt x="194794" y="255270"/>
                </a:lnTo>
                <a:lnTo>
                  <a:pt x="207263" y="267970"/>
                </a:lnTo>
                <a:lnTo>
                  <a:pt x="211836" y="270510"/>
                </a:lnTo>
                <a:lnTo>
                  <a:pt x="210312" y="270510"/>
                </a:lnTo>
                <a:lnTo>
                  <a:pt x="214883" y="273050"/>
                </a:lnTo>
                <a:lnTo>
                  <a:pt x="215391" y="273050"/>
                </a:lnTo>
                <a:lnTo>
                  <a:pt x="219455" y="275590"/>
                </a:lnTo>
                <a:lnTo>
                  <a:pt x="220979" y="276860"/>
                </a:lnTo>
                <a:lnTo>
                  <a:pt x="225551" y="279400"/>
                </a:lnTo>
                <a:lnTo>
                  <a:pt x="224028" y="279400"/>
                </a:lnTo>
                <a:lnTo>
                  <a:pt x="230124" y="281940"/>
                </a:lnTo>
                <a:lnTo>
                  <a:pt x="228600" y="281940"/>
                </a:lnTo>
                <a:lnTo>
                  <a:pt x="233171" y="284480"/>
                </a:lnTo>
                <a:lnTo>
                  <a:pt x="236220" y="284480"/>
                </a:lnTo>
                <a:lnTo>
                  <a:pt x="237744" y="285750"/>
                </a:lnTo>
                <a:lnTo>
                  <a:pt x="242316" y="287020"/>
                </a:lnTo>
                <a:lnTo>
                  <a:pt x="243840" y="287020"/>
                </a:lnTo>
                <a:lnTo>
                  <a:pt x="246887" y="288290"/>
                </a:lnTo>
                <a:lnTo>
                  <a:pt x="249936" y="288290"/>
                </a:lnTo>
                <a:lnTo>
                  <a:pt x="251968" y="290830"/>
                </a:lnTo>
                <a:lnTo>
                  <a:pt x="248412" y="290830"/>
                </a:lnTo>
                <a:lnTo>
                  <a:pt x="252983" y="292100"/>
                </a:lnTo>
                <a:lnTo>
                  <a:pt x="291083" y="292100"/>
                </a:lnTo>
                <a:lnTo>
                  <a:pt x="288416" y="294640"/>
                </a:lnTo>
                <a:lnTo>
                  <a:pt x="207263" y="294640"/>
                </a:lnTo>
                <a:lnTo>
                  <a:pt x="208279" y="295768"/>
                </a:lnTo>
                <a:lnTo>
                  <a:pt x="287231" y="295768"/>
                </a:lnTo>
                <a:lnTo>
                  <a:pt x="287083" y="295910"/>
                </a:lnTo>
                <a:close/>
              </a:path>
              <a:path w="332740" h="314960">
                <a:moveTo>
                  <a:pt x="274320" y="273050"/>
                </a:moveTo>
                <a:lnTo>
                  <a:pt x="277367" y="267970"/>
                </a:lnTo>
                <a:lnTo>
                  <a:pt x="277367" y="269240"/>
                </a:lnTo>
                <a:lnTo>
                  <a:pt x="304799" y="269240"/>
                </a:lnTo>
                <a:lnTo>
                  <a:pt x="303783" y="271780"/>
                </a:lnTo>
                <a:lnTo>
                  <a:pt x="275844" y="271780"/>
                </a:lnTo>
                <a:lnTo>
                  <a:pt x="274320" y="273050"/>
                </a:lnTo>
                <a:close/>
              </a:path>
              <a:path w="332740" h="314960">
                <a:moveTo>
                  <a:pt x="215391" y="273050"/>
                </a:moveTo>
                <a:lnTo>
                  <a:pt x="214883" y="273050"/>
                </a:lnTo>
                <a:lnTo>
                  <a:pt x="213359" y="271780"/>
                </a:lnTo>
                <a:lnTo>
                  <a:pt x="215391" y="273050"/>
                </a:lnTo>
                <a:close/>
              </a:path>
              <a:path w="332740" h="314960">
                <a:moveTo>
                  <a:pt x="301447" y="276860"/>
                </a:moveTo>
                <a:lnTo>
                  <a:pt x="272795" y="276860"/>
                </a:lnTo>
                <a:lnTo>
                  <a:pt x="275844" y="271780"/>
                </a:lnTo>
                <a:lnTo>
                  <a:pt x="303783" y="271780"/>
                </a:lnTo>
                <a:lnTo>
                  <a:pt x="303275" y="273050"/>
                </a:lnTo>
                <a:lnTo>
                  <a:pt x="301447" y="276860"/>
                </a:lnTo>
                <a:close/>
              </a:path>
              <a:path w="332740" h="314960">
                <a:moveTo>
                  <a:pt x="300228" y="279400"/>
                </a:moveTo>
                <a:lnTo>
                  <a:pt x="269747" y="279400"/>
                </a:lnTo>
                <a:lnTo>
                  <a:pt x="272795" y="275590"/>
                </a:lnTo>
                <a:lnTo>
                  <a:pt x="272795" y="276860"/>
                </a:lnTo>
                <a:lnTo>
                  <a:pt x="301447" y="276860"/>
                </a:lnTo>
                <a:lnTo>
                  <a:pt x="300228" y="279400"/>
                </a:lnTo>
                <a:close/>
              </a:path>
              <a:path w="332740" h="314960">
                <a:moveTo>
                  <a:pt x="263651" y="284480"/>
                </a:moveTo>
                <a:lnTo>
                  <a:pt x="271271" y="276860"/>
                </a:lnTo>
                <a:lnTo>
                  <a:pt x="269747" y="279400"/>
                </a:lnTo>
                <a:lnTo>
                  <a:pt x="300228" y="279400"/>
                </a:lnTo>
                <a:lnTo>
                  <a:pt x="298704" y="281940"/>
                </a:lnTo>
                <a:lnTo>
                  <a:pt x="297687" y="283210"/>
                </a:lnTo>
                <a:lnTo>
                  <a:pt x="265175" y="283210"/>
                </a:lnTo>
                <a:lnTo>
                  <a:pt x="263651" y="284480"/>
                </a:lnTo>
                <a:close/>
              </a:path>
              <a:path w="332740" h="314960">
                <a:moveTo>
                  <a:pt x="236220" y="284480"/>
                </a:moveTo>
                <a:lnTo>
                  <a:pt x="233171" y="284480"/>
                </a:lnTo>
                <a:lnTo>
                  <a:pt x="231647" y="283210"/>
                </a:lnTo>
                <a:lnTo>
                  <a:pt x="236220" y="284480"/>
                </a:lnTo>
                <a:close/>
              </a:path>
              <a:path w="332740" h="314960">
                <a:moveTo>
                  <a:pt x="292608" y="292100"/>
                </a:moveTo>
                <a:lnTo>
                  <a:pt x="252983" y="292100"/>
                </a:lnTo>
                <a:lnTo>
                  <a:pt x="251968" y="290830"/>
                </a:lnTo>
                <a:lnTo>
                  <a:pt x="252983" y="290830"/>
                </a:lnTo>
                <a:lnTo>
                  <a:pt x="256032" y="288290"/>
                </a:lnTo>
                <a:lnTo>
                  <a:pt x="257555" y="288290"/>
                </a:lnTo>
                <a:lnTo>
                  <a:pt x="260604" y="287020"/>
                </a:lnTo>
                <a:lnTo>
                  <a:pt x="265175" y="283210"/>
                </a:lnTo>
                <a:lnTo>
                  <a:pt x="297687" y="283210"/>
                </a:lnTo>
                <a:lnTo>
                  <a:pt x="295655" y="285750"/>
                </a:lnTo>
                <a:lnTo>
                  <a:pt x="295655" y="287020"/>
                </a:lnTo>
                <a:lnTo>
                  <a:pt x="292608" y="292100"/>
                </a:lnTo>
                <a:close/>
              </a:path>
              <a:path w="332740" h="314960">
                <a:moveTo>
                  <a:pt x="252983" y="292100"/>
                </a:moveTo>
                <a:lnTo>
                  <a:pt x="248412" y="290830"/>
                </a:lnTo>
                <a:lnTo>
                  <a:pt x="251968" y="290830"/>
                </a:lnTo>
                <a:lnTo>
                  <a:pt x="252983" y="292100"/>
                </a:lnTo>
                <a:close/>
              </a:path>
              <a:path w="332740" h="314960">
                <a:moveTo>
                  <a:pt x="208787" y="295910"/>
                </a:moveTo>
                <a:lnTo>
                  <a:pt x="208279" y="295768"/>
                </a:lnTo>
                <a:lnTo>
                  <a:pt x="207263" y="294640"/>
                </a:lnTo>
                <a:lnTo>
                  <a:pt x="208787" y="295910"/>
                </a:lnTo>
                <a:close/>
              </a:path>
              <a:path w="332740" h="314960">
                <a:moveTo>
                  <a:pt x="280416" y="302260"/>
                </a:moveTo>
                <a:lnTo>
                  <a:pt x="216408" y="302260"/>
                </a:lnTo>
                <a:lnTo>
                  <a:pt x="211836" y="299720"/>
                </a:lnTo>
                <a:lnTo>
                  <a:pt x="208279" y="295768"/>
                </a:lnTo>
                <a:lnTo>
                  <a:pt x="208787" y="295910"/>
                </a:lnTo>
                <a:lnTo>
                  <a:pt x="287083" y="295910"/>
                </a:lnTo>
                <a:lnTo>
                  <a:pt x="280416" y="302260"/>
                </a:lnTo>
                <a:close/>
              </a:path>
              <a:path w="332740" h="314960">
                <a:moveTo>
                  <a:pt x="266700" y="311150"/>
                </a:moveTo>
                <a:lnTo>
                  <a:pt x="240791" y="311150"/>
                </a:lnTo>
                <a:lnTo>
                  <a:pt x="239267" y="309880"/>
                </a:lnTo>
                <a:lnTo>
                  <a:pt x="233171" y="309880"/>
                </a:lnTo>
                <a:lnTo>
                  <a:pt x="227075" y="307340"/>
                </a:lnTo>
                <a:lnTo>
                  <a:pt x="228600" y="307340"/>
                </a:lnTo>
                <a:lnTo>
                  <a:pt x="224028" y="306070"/>
                </a:lnTo>
                <a:lnTo>
                  <a:pt x="222503" y="306069"/>
                </a:lnTo>
                <a:lnTo>
                  <a:pt x="217932" y="302260"/>
                </a:lnTo>
                <a:lnTo>
                  <a:pt x="278891" y="302260"/>
                </a:lnTo>
                <a:lnTo>
                  <a:pt x="275843" y="306070"/>
                </a:lnTo>
                <a:lnTo>
                  <a:pt x="274320" y="307340"/>
                </a:lnTo>
                <a:lnTo>
                  <a:pt x="268224" y="309880"/>
                </a:lnTo>
                <a:lnTo>
                  <a:pt x="266700" y="311150"/>
                </a:lnTo>
                <a:close/>
              </a:path>
              <a:path w="332740" h="314960">
                <a:moveTo>
                  <a:pt x="240138" y="310968"/>
                </a:moveTo>
                <a:lnTo>
                  <a:pt x="236220" y="309880"/>
                </a:lnTo>
                <a:lnTo>
                  <a:pt x="239267" y="309880"/>
                </a:lnTo>
                <a:lnTo>
                  <a:pt x="240138" y="310968"/>
                </a:lnTo>
                <a:close/>
              </a:path>
              <a:path w="332740" h="314960">
                <a:moveTo>
                  <a:pt x="240791" y="311150"/>
                </a:moveTo>
                <a:lnTo>
                  <a:pt x="240138" y="310968"/>
                </a:lnTo>
                <a:lnTo>
                  <a:pt x="239267" y="309880"/>
                </a:lnTo>
                <a:lnTo>
                  <a:pt x="240791" y="311150"/>
                </a:lnTo>
                <a:close/>
              </a:path>
              <a:path w="332740" h="314960">
                <a:moveTo>
                  <a:pt x="260604" y="313690"/>
                </a:moveTo>
                <a:lnTo>
                  <a:pt x="242316" y="313690"/>
                </a:lnTo>
                <a:lnTo>
                  <a:pt x="240138" y="310968"/>
                </a:lnTo>
                <a:lnTo>
                  <a:pt x="240791" y="311150"/>
                </a:lnTo>
                <a:lnTo>
                  <a:pt x="263651" y="311150"/>
                </a:lnTo>
                <a:lnTo>
                  <a:pt x="260604" y="313690"/>
                </a:lnTo>
                <a:close/>
              </a:path>
              <a:path w="332740" h="314960">
                <a:moveTo>
                  <a:pt x="251459" y="314960"/>
                </a:moveTo>
                <a:lnTo>
                  <a:pt x="249936" y="314960"/>
                </a:lnTo>
                <a:lnTo>
                  <a:pt x="246887" y="313690"/>
                </a:lnTo>
                <a:lnTo>
                  <a:pt x="254508" y="313690"/>
                </a:lnTo>
                <a:lnTo>
                  <a:pt x="251459" y="3149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2916" y="3581400"/>
            <a:ext cx="733425" cy="38100"/>
          </a:xfrm>
          <a:custGeom>
            <a:avLst/>
            <a:gdLst/>
            <a:ahLst/>
            <a:cxnLst/>
            <a:rect l="l" t="t" r="r" b="b"/>
            <a:pathLst>
              <a:path w="733425" h="38100">
                <a:moveTo>
                  <a:pt x="711708" y="4572"/>
                </a:moveTo>
                <a:lnTo>
                  <a:pt x="720851" y="0"/>
                </a:lnTo>
                <a:lnTo>
                  <a:pt x="726947" y="3048"/>
                </a:lnTo>
                <a:lnTo>
                  <a:pt x="716279" y="3048"/>
                </a:lnTo>
                <a:lnTo>
                  <a:pt x="711708" y="4572"/>
                </a:lnTo>
                <a:close/>
              </a:path>
              <a:path w="733425" h="38100">
                <a:moveTo>
                  <a:pt x="21335" y="22859"/>
                </a:moveTo>
                <a:lnTo>
                  <a:pt x="21335" y="21335"/>
                </a:lnTo>
                <a:lnTo>
                  <a:pt x="18287" y="19811"/>
                </a:lnTo>
                <a:lnTo>
                  <a:pt x="15239" y="16764"/>
                </a:lnTo>
                <a:lnTo>
                  <a:pt x="18287" y="16764"/>
                </a:lnTo>
                <a:lnTo>
                  <a:pt x="21335" y="15240"/>
                </a:lnTo>
                <a:lnTo>
                  <a:pt x="345947" y="15240"/>
                </a:lnTo>
                <a:lnTo>
                  <a:pt x="365759" y="13716"/>
                </a:lnTo>
                <a:lnTo>
                  <a:pt x="385571" y="13716"/>
                </a:lnTo>
                <a:lnTo>
                  <a:pt x="405383" y="12191"/>
                </a:lnTo>
                <a:lnTo>
                  <a:pt x="595883" y="12191"/>
                </a:lnTo>
                <a:lnTo>
                  <a:pt x="609600" y="10667"/>
                </a:lnTo>
                <a:lnTo>
                  <a:pt x="650747" y="10667"/>
                </a:lnTo>
                <a:lnTo>
                  <a:pt x="662939" y="9143"/>
                </a:lnTo>
                <a:lnTo>
                  <a:pt x="673608" y="9143"/>
                </a:lnTo>
                <a:lnTo>
                  <a:pt x="684275" y="7619"/>
                </a:lnTo>
                <a:lnTo>
                  <a:pt x="691896" y="7619"/>
                </a:lnTo>
                <a:lnTo>
                  <a:pt x="699516" y="6096"/>
                </a:lnTo>
                <a:lnTo>
                  <a:pt x="702563" y="6096"/>
                </a:lnTo>
                <a:lnTo>
                  <a:pt x="708659" y="4572"/>
                </a:lnTo>
                <a:lnTo>
                  <a:pt x="711708" y="3048"/>
                </a:lnTo>
                <a:lnTo>
                  <a:pt x="714756" y="3048"/>
                </a:lnTo>
                <a:lnTo>
                  <a:pt x="711708" y="4572"/>
                </a:lnTo>
                <a:lnTo>
                  <a:pt x="727710" y="4572"/>
                </a:lnTo>
                <a:lnTo>
                  <a:pt x="729996" y="9143"/>
                </a:lnTo>
                <a:lnTo>
                  <a:pt x="733043" y="13716"/>
                </a:lnTo>
                <a:lnTo>
                  <a:pt x="731520" y="21335"/>
                </a:lnTo>
                <a:lnTo>
                  <a:pt x="24383" y="21335"/>
                </a:lnTo>
                <a:lnTo>
                  <a:pt x="21335" y="22859"/>
                </a:lnTo>
                <a:close/>
              </a:path>
              <a:path w="733425" h="38100">
                <a:moveTo>
                  <a:pt x="727710" y="4572"/>
                </a:moveTo>
                <a:lnTo>
                  <a:pt x="711708" y="4572"/>
                </a:lnTo>
                <a:lnTo>
                  <a:pt x="716279" y="3048"/>
                </a:lnTo>
                <a:lnTo>
                  <a:pt x="726947" y="3048"/>
                </a:lnTo>
                <a:lnTo>
                  <a:pt x="727710" y="4572"/>
                </a:lnTo>
                <a:close/>
              </a:path>
              <a:path w="733425" h="38100">
                <a:moveTo>
                  <a:pt x="545592" y="12191"/>
                </a:moveTo>
                <a:lnTo>
                  <a:pt x="507492" y="12191"/>
                </a:lnTo>
                <a:lnTo>
                  <a:pt x="527304" y="10667"/>
                </a:lnTo>
                <a:lnTo>
                  <a:pt x="545592" y="12191"/>
                </a:lnTo>
                <a:close/>
              </a:path>
              <a:path w="733425" h="38100">
                <a:moveTo>
                  <a:pt x="304800" y="13716"/>
                </a:moveTo>
                <a:lnTo>
                  <a:pt x="70104" y="13716"/>
                </a:lnTo>
                <a:lnTo>
                  <a:pt x="79247" y="12191"/>
                </a:lnTo>
                <a:lnTo>
                  <a:pt x="284987" y="12191"/>
                </a:lnTo>
                <a:lnTo>
                  <a:pt x="304800" y="13716"/>
                </a:lnTo>
                <a:close/>
              </a:path>
              <a:path w="733425" h="38100">
                <a:moveTo>
                  <a:pt x="345947" y="15240"/>
                </a:moveTo>
                <a:lnTo>
                  <a:pt x="44196" y="15240"/>
                </a:lnTo>
                <a:lnTo>
                  <a:pt x="51816" y="13716"/>
                </a:lnTo>
                <a:lnTo>
                  <a:pt x="326135" y="13716"/>
                </a:lnTo>
                <a:lnTo>
                  <a:pt x="345947" y="15240"/>
                </a:lnTo>
                <a:close/>
              </a:path>
              <a:path w="733425" h="38100">
                <a:moveTo>
                  <a:pt x="3809" y="17526"/>
                </a:moveTo>
                <a:lnTo>
                  <a:pt x="6096" y="15240"/>
                </a:lnTo>
                <a:lnTo>
                  <a:pt x="10667" y="15240"/>
                </a:lnTo>
                <a:lnTo>
                  <a:pt x="3809" y="17526"/>
                </a:lnTo>
                <a:close/>
              </a:path>
              <a:path w="733425" h="38100">
                <a:moveTo>
                  <a:pt x="12191" y="38100"/>
                </a:moveTo>
                <a:lnTo>
                  <a:pt x="7620" y="38100"/>
                </a:lnTo>
                <a:lnTo>
                  <a:pt x="4571" y="35051"/>
                </a:lnTo>
                <a:lnTo>
                  <a:pt x="1306" y="32874"/>
                </a:lnTo>
                <a:lnTo>
                  <a:pt x="0" y="28956"/>
                </a:lnTo>
                <a:lnTo>
                  <a:pt x="0" y="27432"/>
                </a:lnTo>
                <a:lnTo>
                  <a:pt x="3047" y="18288"/>
                </a:lnTo>
                <a:lnTo>
                  <a:pt x="3809" y="17526"/>
                </a:lnTo>
                <a:lnTo>
                  <a:pt x="10667" y="15240"/>
                </a:lnTo>
                <a:lnTo>
                  <a:pt x="15239" y="16764"/>
                </a:lnTo>
                <a:lnTo>
                  <a:pt x="18287" y="19811"/>
                </a:lnTo>
                <a:lnTo>
                  <a:pt x="21335" y="21335"/>
                </a:lnTo>
                <a:lnTo>
                  <a:pt x="21335" y="22859"/>
                </a:lnTo>
                <a:lnTo>
                  <a:pt x="18287" y="24383"/>
                </a:lnTo>
                <a:lnTo>
                  <a:pt x="22859" y="25908"/>
                </a:lnTo>
                <a:lnTo>
                  <a:pt x="28955" y="25908"/>
                </a:lnTo>
                <a:lnTo>
                  <a:pt x="25907" y="27432"/>
                </a:lnTo>
                <a:lnTo>
                  <a:pt x="22859" y="27432"/>
                </a:lnTo>
                <a:lnTo>
                  <a:pt x="21335" y="28956"/>
                </a:lnTo>
                <a:lnTo>
                  <a:pt x="22859" y="28956"/>
                </a:lnTo>
                <a:lnTo>
                  <a:pt x="21335" y="30480"/>
                </a:lnTo>
                <a:lnTo>
                  <a:pt x="19812" y="33527"/>
                </a:lnTo>
                <a:lnTo>
                  <a:pt x="18287" y="33527"/>
                </a:lnTo>
                <a:lnTo>
                  <a:pt x="16763" y="35051"/>
                </a:lnTo>
                <a:lnTo>
                  <a:pt x="14477" y="36575"/>
                </a:lnTo>
                <a:lnTo>
                  <a:pt x="9143" y="36575"/>
                </a:lnTo>
                <a:lnTo>
                  <a:pt x="12699" y="37761"/>
                </a:lnTo>
                <a:lnTo>
                  <a:pt x="12191" y="38100"/>
                </a:lnTo>
                <a:close/>
              </a:path>
              <a:path w="733425" h="38100">
                <a:moveTo>
                  <a:pt x="0" y="27432"/>
                </a:moveTo>
                <a:lnTo>
                  <a:pt x="0" y="22859"/>
                </a:lnTo>
                <a:lnTo>
                  <a:pt x="1524" y="18288"/>
                </a:lnTo>
                <a:lnTo>
                  <a:pt x="3809" y="17526"/>
                </a:lnTo>
                <a:lnTo>
                  <a:pt x="3047" y="18288"/>
                </a:lnTo>
                <a:lnTo>
                  <a:pt x="0" y="27432"/>
                </a:lnTo>
                <a:close/>
              </a:path>
              <a:path w="733425" h="38100">
                <a:moveTo>
                  <a:pt x="30479" y="25908"/>
                </a:moveTo>
                <a:lnTo>
                  <a:pt x="22859" y="25908"/>
                </a:lnTo>
                <a:lnTo>
                  <a:pt x="21335" y="22859"/>
                </a:lnTo>
                <a:lnTo>
                  <a:pt x="24383" y="21335"/>
                </a:lnTo>
                <a:lnTo>
                  <a:pt x="30479" y="21335"/>
                </a:lnTo>
                <a:lnTo>
                  <a:pt x="30479" y="25908"/>
                </a:lnTo>
                <a:close/>
              </a:path>
              <a:path w="733425" h="38100">
                <a:moveTo>
                  <a:pt x="676655" y="33527"/>
                </a:moveTo>
                <a:lnTo>
                  <a:pt x="19812" y="33527"/>
                </a:lnTo>
                <a:lnTo>
                  <a:pt x="21335" y="30480"/>
                </a:lnTo>
                <a:lnTo>
                  <a:pt x="22859" y="28956"/>
                </a:lnTo>
                <a:lnTo>
                  <a:pt x="28955" y="25908"/>
                </a:lnTo>
                <a:lnTo>
                  <a:pt x="30479" y="25908"/>
                </a:lnTo>
                <a:lnTo>
                  <a:pt x="30479" y="21335"/>
                </a:lnTo>
                <a:lnTo>
                  <a:pt x="731520" y="21335"/>
                </a:lnTo>
                <a:lnTo>
                  <a:pt x="722375" y="25908"/>
                </a:lnTo>
                <a:lnTo>
                  <a:pt x="720851" y="27432"/>
                </a:lnTo>
                <a:lnTo>
                  <a:pt x="716279" y="27432"/>
                </a:lnTo>
                <a:lnTo>
                  <a:pt x="710184" y="28956"/>
                </a:lnTo>
                <a:lnTo>
                  <a:pt x="707135" y="30480"/>
                </a:lnTo>
                <a:lnTo>
                  <a:pt x="694943" y="30480"/>
                </a:lnTo>
                <a:lnTo>
                  <a:pt x="687324" y="32003"/>
                </a:lnTo>
                <a:lnTo>
                  <a:pt x="685800" y="32003"/>
                </a:lnTo>
                <a:lnTo>
                  <a:pt x="676655" y="33527"/>
                </a:lnTo>
                <a:close/>
              </a:path>
              <a:path w="733425" h="38100">
                <a:moveTo>
                  <a:pt x="22859" y="25908"/>
                </a:moveTo>
                <a:lnTo>
                  <a:pt x="18287" y="24383"/>
                </a:lnTo>
                <a:lnTo>
                  <a:pt x="21335" y="22859"/>
                </a:lnTo>
                <a:lnTo>
                  <a:pt x="22859" y="25908"/>
                </a:lnTo>
                <a:close/>
              </a:path>
              <a:path w="733425" h="38100">
                <a:moveTo>
                  <a:pt x="22859" y="28956"/>
                </a:moveTo>
                <a:lnTo>
                  <a:pt x="21335" y="28956"/>
                </a:lnTo>
                <a:lnTo>
                  <a:pt x="22859" y="27432"/>
                </a:lnTo>
                <a:lnTo>
                  <a:pt x="22859" y="28956"/>
                </a:lnTo>
                <a:close/>
              </a:path>
              <a:path w="733425" h="38100">
                <a:moveTo>
                  <a:pt x="22859" y="28956"/>
                </a:moveTo>
                <a:lnTo>
                  <a:pt x="22859" y="27432"/>
                </a:lnTo>
                <a:lnTo>
                  <a:pt x="25907" y="27432"/>
                </a:lnTo>
                <a:lnTo>
                  <a:pt x="22859" y="28956"/>
                </a:lnTo>
                <a:close/>
              </a:path>
              <a:path w="733425" h="38100">
                <a:moveTo>
                  <a:pt x="1306" y="32874"/>
                </a:moveTo>
                <a:lnTo>
                  <a:pt x="0" y="32003"/>
                </a:lnTo>
                <a:lnTo>
                  <a:pt x="0" y="28956"/>
                </a:lnTo>
                <a:lnTo>
                  <a:pt x="1306" y="32874"/>
                </a:lnTo>
                <a:close/>
              </a:path>
              <a:path w="733425" h="38100">
                <a:moveTo>
                  <a:pt x="6095" y="36575"/>
                </a:moveTo>
                <a:lnTo>
                  <a:pt x="4571" y="36575"/>
                </a:lnTo>
                <a:lnTo>
                  <a:pt x="1524" y="33527"/>
                </a:lnTo>
                <a:lnTo>
                  <a:pt x="1306" y="32874"/>
                </a:lnTo>
                <a:lnTo>
                  <a:pt x="4571" y="35051"/>
                </a:lnTo>
                <a:lnTo>
                  <a:pt x="6095" y="36575"/>
                </a:lnTo>
                <a:close/>
              </a:path>
              <a:path w="733425" h="38100">
                <a:moveTo>
                  <a:pt x="39624" y="38100"/>
                </a:moveTo>
                <a:lnTo>
                  <a:pt x="13716" y="38100"/>
                </a:lnTo>
                <a:lnTo>
                  <a:pt x="12699" y="37761"/>
                </a:lnTo>
                <a:lnTo>
                  <a:pt x="16763" y="35051"/>
                </a:lnTo>
                <a:lnTo>
                  <a:pt x="18287" y="33527"/>
                </a:lnTo>
                <a:lnTo>
                  <a:pt x="664463" y="33527"/>
                </a:lnTo>
                <a:lnTo>
                  <a:pt x="652271" y="35051"/>
                </a:lnTo>
                <a:lnTo>
                  <a:pt x="62483" y="35051"/>
                </a:lnTo>
                <a:lnTo>
                  <a:pt x="53339" y="36575"/>
                </a:lnTo>
                <a:lnTo>
                  <a:pt x="47243" y="36575"/>
                </a:lnTo>
                <a:lnTo>
                  <a:pt x="39624" y="38100"/>
                </a:lnTo>
                <a:close/>
              </a:path>
              <a:path w="733425" h="38100">
                <a:moveTo>
                  <a:pt x="509016" y="36575"/>
                </a:moveTo>
                <a:lnTo>
                  <a:pt x="175259" y="36575"/>
                </a:lnTo>
                <a:lnTo>
                  <a:pt x="158496" y="35051"/>
                </a:lnTo>
                <a:lnTo>
                  <a:pt x="527304" y="35051"/>
                </a:lnTo>
                <a:lnTo>
                  <a:pt x="509016" y="36575"/>
                </a:lnTo>
                <a:close/>
              </a:path>
              <a:path w="733425" h="38100">
                <a:moveTo>
                  <a:pt x="595883" y="36575"/>
                </a:moveTo>
                <a:lnTo>
                  <a:pt x="544067" y="36575"/>
                </a:lnTo>
                <a:lnTo>
                  <a:pt x="527304" y="35051"/>
                </a:lnTo>
                <a:lnTo>
                  <a:pt x="611124" y="35051"/>
                </a:lnTo>
                <a:lnTo>
                  <a:pt x="595883" y="36575"/>
                </a:lnTo>
                <a:close/>
              </a:path>
              <a:path w="733425" h="38100">
                <a:moveTo>
                  <a:pt x="12699" y="37761"/>
                </a:moveTo>
                <a:lnTo>
                  <a:pt x="9143" y="36575"/>
                </a:lnTo>
                <a:lnTo>
                  <a:pt x="14477" y="36575"/>
                </a:lnTo>
                <a:lnTo>
                  <a:pt x="12699" y="37761"/>
                </a:lnTo>
                <a:close/>
              </a:path>
              <a:path w="733425" h="38100">
                <a:moveTo>
                  <a:pt x="345947" y="38100"/>
                </a:moveTo>
                <a:lnTo>
                  <a:pt x="324612" y="36575"/>
                </a:lnTo>
                <a:lnTo>
                  <a:pt x="365759" y="36575"/>
                </a:lnTo>
                <a:lnTo>
                  <a:pt x="345947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10640" y="3689603"/>
            <a:ext cx="632459" cy="33985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88464" y="3465576"/>
            <a:ext cx="182880" cy="17221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49067" y="3270503"/>
            <a:ext cx="665988" cy="35966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517648" y="3706367"/>
            <a:ext cx="646175" cy="25552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390900" y="3528060"/>
            <a:ext cx="217932" cy="86867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3729228" y="3272028"/>
            <a:ext cx="605155" cy="419100"/>
            <a:chOff x="3729228" y="3272028"/>
            <a:chExt cx="605155" cy="419100"/>
          </a:xfrm>
        </p:grpSpPr>
        <p:sp>
          <p:nvSpPr>
            <p:cNvPr id="42" name="object 42"/>
            <p:cNvSpPr/>
            <p:nvPr/>
          </p:nvSpPr>
          <p:spPr>
            <a:xfrm>
              <a:off x="4081272" y="3272028"/>
              <a:ext cx="43180" cy="113030"/>
            </a:xfrm>
            <a:custGeom>
              <a:avLst/>
              <a:gdLst/>
              <a:ahLst/>
              <a:cxnLst/>
              <a:rect l="l" t="t" r="r" b="b"/>
              <a:pathLst>
                <a:path w="43179" h="113029">
                  <a:moveTo>
                    <a:pt x="16764" y="8382"/>
                  </a:moveTo>
                  <a:lnTo>
                    <a:pt x="16764" y="7620"/>
                  </a:lnTo>
                  <a:lnTo>
                    <a:pt x="18288" y="6096"/>
                  </a:lnTo>
                  <a:lnTo>
                    <a:pt x="18288" y="4572"/>
                  </a:lnTo>
                  <a:lnTo>
                    <a:pt x="19812" y="4572"/>
                  </a:lnTo>
                  <a:lnTo>
                    <a:pt x="24384" y="0"/>
                  </a:lnTo>
                  <a:lnTo>
                    <a:pt x="30480" y="0"/>
                  </a:lnTo>
                  <a:lnTo>
                    <a:pt x="36576" y="6096"/>
                  </a:lnTo>
                  <a:lnTo>
                    <a:pt x="19812" y="6096"/>
                  </a:lnTo>
                  <a:lnTo>
                    <a:pt x="18288" y="7620"/>
                  </a:lnTo>
                  <a:lnTo>
                    <a:pt x="16764" y="8382"/>
                  </a:lnTo>
                  <a:close/>
                </a:path>
                <a:path w="43179" h="113029">
                  <a:moveTo>
                    <a:pt x="39624" y="9144"/>
                  </a:moveTo>
                  <a:lnTo>
                    <a:pt x="16764" y="9144"/>
                  </a:lnTo>
                  <a:lnTo>
                    <a:pt x="19812" y="6096"/>
                  </a:lnTo>
                  <a:lnTo>
                    <a:pt x="36576" y="6096"/>
                  </a:lnTo>
                  <a:lnTo>
                    <a:pt x="39624" y="9144"/>
                  </a:lnTo>
                  <a:close/>
                </a:path>
                <a:path w="43179" h="113029">
                  <a:moveTo>
                    <a:pt x="16764" y="9144"/>
                  </a:moveTo>
                  <a:lnTo>
                    <a:pt x="16764" y="8382"/>
                  </a:lnTo>
                  <a:lnTo>
                    <a:pt x="18288" y="7620"/>
                  </a:lnTo>
                  <a:lnTo>
                    <a:pt x="16764" y="9144"/>
                  </a:lnTo>
                  <a:close/>
                </a:path>
                <a:path w="43179" h="113029">
                  <a:moveTo>
                    <a:pt x="21336" y="19812"/>
                  </a:moveTo>
                  <a:lnTo>
                    <a:pt x="18288" y="19812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3716" y="12192"/>
                  </a:lnTo>
                  <a:lnTo>
                    <a:pt x="15240" y="9144"/>
                  </a:lnTo>
                  <a:lnTo>
                    <a:pt x="16764" y="8382"/>
                  </a:lnTo>
                  <a:lnTo>
                    <a:pt x="16764" y="9144"/>
                  </a:lnTo>
                  <a:lnTo>
                    <a:pt x="39624" y="9144"/>
                  </a:lnTo>
                  <a:lnTo>
                    <a:pt x="41148" y="10668"/>
                  </a:lnTo>
                  <a:lnTo>
                    <a:pt x="42672" y="13716"/>
                  </a:lnTo>
                  <a:lnTo>
                    <a:pt x="42672" y="16764"/>
                  </a:lnTo>
                  <a:lnTo>
                    <a:pt x="21336" y="16764"/>
                  </a:lnTo>
                  <a:lnTo>
                    <a:pt x="21336" y="18288"/>
                  </a:lnTo>
                  <a:lnTo>
                    <a:pt x="19812" y="18288"/>
                  </a:lnTo>
                  <a:lnTo>
                    <a:pt x="21336" y="19812"/>
                  </a:lnTo>
                  <a:close/>
                </a:path>
                <a:path w="43179" h="113029">
                  <a:moveTo>
                    <a:pt x="22555" y="19202"/>
                  </a:moveTo>
                  <a:lnTo>
                    <a:pt x="22098" y="19050"/>
                  </a:lnTo>
                  <a:lnTo>
                    <a:pt x="21336" y="18288"/>
                  </a:lnTo>
                  <a:lnTo>
                    <a:pt x="21336" y="16764"/>
                  </a:lnTo>
                  <a:lnTo>
                    <a:pt x="22555" y="19202"/>
                  </a:lnTo>
                  <a:close/>
                </a:path>
                <a:path w="43179" h="113029">
                  <a:moveTo>
                    <a:pt x="42672" y="19812"/>
                  </a:moveTo>
                  <a:lnTo>
                    <a:pt x="24384" y="19812"/>
                  </a:lnTo>
                  <a:lnTo>
                    <a:pt x="22555" y="19202"/>
                  </a:lnTo>
                  <a:lnTo>
                    <a:pt x="21336" y="16764"/>
                  </a:lnTo>
                  <a:lnTo>
                    <a:pt x="42672" y="16764"/>
                  </a:lnTo>
                  <a:lnTo>
                    <a:pt x="42672" y="19812"/>
                  </a:lnTo>
                  <a:close/>
                </a:path>
                <a:path w="43179" h="113029">
                  <a:moveTo>
                    <a:pt x="21336" y="19812"/>
                  </a:moveTo>
                  <a:lnTo>
                    <a:pt x="19812" y="18288"/>
                  </a:lnTo>
                  <a:lnTo>
                    <a:pt x="21336" y="19050"/>
                  </a:lnTo>
                  <a:lnTo>
                    <a:pt x="21336" y="19812"/>
                  </a:lnTo>
                  <a:close/>
                </a:path>
                <a:path w="43179" h="113029">
                  <a:moveTo>
                    <a:pt x="21336" y="19050"/>
                  </a:moveTo>
                  <a:lnTo>
                    <a:pt x="19812" y="18288"/>
                  </a:lnTo>
                  <a:lnTo>
                    <a:pt x="21336" y="18796"/>
                  </a:lnTo>
                  <a:lnTo>
                    <a:pt x="21336" y="19050"/>
                  </a:lnTo>
                  <a:close/>
                </a:path>
                <a:path w="43179" h="113029">
                  <a:moveTo>
                    <a:pt x="21336" y="18796"/>
                  </a:moveTo>
                  <a:lnTo>
                    <a:pt x="19812" y="18288"/>
                  </a:lnTo>
                  <a:lnTo>
                    <a:pt x="21336" y="18288"/>
                  </a:lnTo>
                  <a:lnTo>
                    <a:pt x="21336" y="18796"/>
                  </a:lnTo>
                  <a:close/>
                </a:path>
                <a:path w="43179" h="113029">
                  <a:moveTo>
                    <a:pt x="22098" y="19050"/>
                  </a:moveTo>
                  <a:lnTo>
                    <a:pt x="21336" y="18796"/>
                  </a:lnTo>
                  <a:lnTo>
                    <a:pt x="21336" y="18288"/>
                  </a:lnTo>
                  <a:lnTo>
                    <a:pt x="22098" y="19050"/>
                  </a:lnTo>
                  <a:close/>
                </a:path>
                <a:path w="43179" h="113029">
                  <a:moveTo>
                    <a:pt x="22860" y="19812"/>
                  </a:moveTo>
                  <a:lnTo>
                    <a:pt x="21336" y="19050"/>
                  </a:lnTo>
                  <a:lnTo>
                    <a:pt x="21336" y="18796"/>
                  </a:lnTo>
                  <a:lnTo>
                    <a:pt x="22098" y="19050"/>
                  </a:lnTo>
                  <a:lnTo>
                    <a:pt x="22860" y="19812"/>
                  </a:lnTo>
                  <a:close/>
                </a:path>
                <a:path w="43179" h="113029">
                  <a:moveTo>
                    <a:pt x="42291" y="30480"/>
                  </a:moveTo>
                  <a:lnTo>
                    <a:pt x="19812" y="30480"/>
                  </a:lnTo>
                  <a:lnTo>
                    <a:pt x="21336" y="25908"/>
                  </a:lnTo>
                  <a:lnTo>
                    <a:pt x="21336" y="19050"/>
                  </a:lnTo>
                  <a:lnTo>
                    <a:pt x="22860" y="19812"/>
                  </a:lnTo>
                  <a:lnTo>
                    <a:pt x="42672" y="19812"/>
                  </a:lnTo>
                  <a:lnTo>
                    <a:pt x="42672" y="28956"/>
                  </a:lnTo>
                  <a:lnTo>
                    <a:pt x="42291" y="30480"/>
                  </a:lnTo>
                  <a:close/>
                </a:path>
                <a:path w="43179" h="113029">
                  <a:moveTo>
                    <a:pt x="22860" y="19812"/>
                  </a:moveTo>
                  <a:lnTo>
                    <a:pt x="22098" y="19050"/>
                  </a:lnTo>
                  <a:lnTo>
                    <a:pt x="22555" y="19202"/>
                  </a:lnTo>
                  <a:lnTo>
                    <a:pt x="22860" y="19812"/>
                  </a:lnTo>
                  <a:close/>
                </a:path>
                <a:path w="43179" h="113029">
                  <a:moveTo>
                    <a:pt x="24384" y="19812"/>
                  </a:moveTo>
                  <a:lnTo>
                    <a:pt x="22860" y="19812"/>
                  </a:lnTo>
                  <a:lnTo>
                    <a:pt x="22555" y="19202"/>
                  </a:lnTo>
                  <a:lnTo>
                    <a:pt x="24384" y="19812"/>
                  </a:lnTo>
                  <a:close/>
                </a:path>
                <a:path w="43179" h="113029">
                  <a:moveTo>
                    <a:pt x="39624" y="41148"/>
                  </a:moveTo>
                  <a:lnTo>
                    <a:pt x="16764" y="41148"/>
                  </a:lnTo>
                  <a:lnTo>
                    <a:pt x="19812" y="28956"/>
                  </a:lnTo>
                  <a:lnTo>
                    <a:pt x="19812" y="30480"/>
                  </a:lnTo>
                  <a:lnTo>
                    <a:pt x="42291" y="30480"/>
                  </a:lnTo>
                  <a:lnTo>
                    <a:pt x="41148" y="35052"/>
                  </a:lnTo>
                  <a:lnTo>
                    <a:pt x="41148" y="36576"/>
                  </a:lnTo>
                  <a:lnTo>
                    <a:pt x="39624" y="41148"/>
                  </a:lnTo>
                  <a:close/>
                </a:path>
                <a:path w="43179" h="113029">
                  <a:moveTo>
                    <a:pt x="32004" y="65532"/>
                  </a:moveTo>
                  <a:lnTo>
                    <a:pt x="32004" y="64008"/>
                  </a:lnTo>
                  <a:lnTo>
                    <a:pt x="9144" y="64008"/>
                  </a:lnTo>
                  <a:lnTo>
                    <a:pt x="10668" y="57912"/>
                  </a:lnTo>
                  <a:lnTo>
                    <a:pt x="10668" y="56388"/>
                  </a:lnTo>
                  <a:lnTo>
                    <a:pt x="12192" y="50292"/>
                  </a:lnTo>
                  <a:lnTo>
                    <a:pt x="15240" y="45720"/>
                  </a:lnTo>
                  <a:lnTo>
                    <a:pt x="16764" y="39624"/>
                  </a:lnTo>
                  <a:lnTo>
                    <a:pt x="16764" y="41148"/>
                  </a:lnTo>
                  <a:lnTo>
                    <a:pt x="39624" y="41148"/>
                  </a:lnTo>
                  <a:lnTo>
                    <a:pt x="36576" y="53340"/>
                  </a:lnTo>
                  <a:lnTo>
                    <a:pt x="33528" y="59436"/>
                  </a:lnTo>
                  <a:lnTo>
                    <a:pt x="32004" y="65532"/>
                  </a:lnTo>
                  <a:close/>
                </a:path>
                <a:path w="43179" h="113029">
                  <a:moveTo>
                    <a:pt x="25908" y="80772"/>
                  </a:moveTo>
                  <a:lnTo>
                    <a:pt x="3048" y="80772"/>
                  </a:lnTo>
                  <a:lnTo>
                    <a:pt x="6096" y="68580"/>
                  </a:lnTo>
                  <a:lnTo>
                    <a:pt x="9144" y="62484"/>
                  </a:lnTo>
                  <a:lnTo>
                    <a:pt x="9144" y="64008"/>
                  </a:lnTo>
                  <a:lnTo>
                    <a:pt x="32004" y="64008"/>
                  </a:lnTo>
                  <a:lnTo>
                    <a:pt x="30480" y="70104"/>
                  </a:lnTo>
                  <a:lnTo>
                    <a:pt x="30480" y="71628"/>
                  </a:lnTo>
                  <a:lnTo>
                    <a:pt x="27432" y="76200"/>
                  </a:lnTo>
                  <a:lnTo>
                    <a:pt x="25908" y="80772"/>
                  </a:lnTo>
                  <a:close/>
                </a:path>
                <a:path w="43179" h="113029">
                  <a:moveTo>
                    <a:pt x="15240" y="112776"/>
                  </a:moveTo>
                  <a:lnTo>
                    <a:pt x="6096" y="112776"/>
                  </a:lnTo>
                  <a:lnTo>
                    <a:pt x="3048" y="109728"/>
                  </a:lnTo>
                  <a:lnTo>
                    <a:pt x="1524" y="105156"/>
                  </a:lnTo>
                  <a:lnTo>
                    <a:pt x="0" y="102108"/>
                  </a:lnTo>
                  <a:lnTo>
                    <a:pt x="0" y="92964"/>
                  </a:lnTo>
                  <a:lnTo>
                    <a:pt x="1524" y="86868"/>
                  </a:lnTo>
                  <a:lnTo>
                    <a:pt x="1524" y="85344"/>
                  </a:lnTo>
                  <a:lnTo>
                    <a:pt x="3048" y="79248"/>
                  </a:lnTo>
                  <a:lnTo>
                    <a:pt x="3048" y="80772"/>
                  </a:lnTo>
                  <a:lnTo>
                    <a:pt x="25908" y="80772"/>
                  </a:lnTo>
                  <a:lnTo>
                    <a:pt x="25908" y="85344"/>
                  </a:lnTo>
                  <a:lnTo>
                    <a:pt x="24384" y="86868"/>
                  </a:lnTo>
                  <a:lnTo>
                    <a:pt x="23241" y="91440"/>
                  </a:lnTo>
                  <a:lnTo>
                    <a:pt x="22860" y="91440"/>
                  </a:lnTo>
                  <a:lnTo>
                    <a:pt x="21336" y="97536"/>
                  </a:lnTo>
                  <a:lnTo>
                    <a:pt x="21336" y="102108"/>
                  </a:lnTo>
                  <a:lnTo>
                    <a:pt x="19812" y="105156"/>
                  </a:lnTo>
                  <a:lnTo>
                    <a:pt x="18288" y="109728"/>
                  </a:lnTo>
                  <a:lnTo>
                    <a:pt x="15240" y="112776"/>
                  </a:lnTo>
                  <a:close/>
                </a:path>
                <a:path w="43179" h="113029">
                  <a:moveTo>
                    <a:pt x="22860" y="92964"/>
                  </a:moveTo>
                  <a:lnTo>
                    <a:pt x="22860" y="91440"/>
                  </a:lnTo>
                  <a:lnTo>
                    <a:pt x="23241" y="91440"/>
                  </a:lnTo>
                  <a:lnTo>
                    <a:pt x="22860" y="929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29228" y="3361944"/>
              <a:ext cx="605028" cy="32918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152900" y="3279648"/>
              <a:ext cx="30480" cy="108585"/>
            </a:xfrm>
            <a:custGeom>
              <a:avLst/>
              <a:gdLst/>
              <a:ahLst/>
              <a:cxnLst/>
              <a:rect l="l" t="t" r="r" b="b"/>
              <a:pathLst>
                <a:path w="30479" h="108585">
                  <a:moveTo>
                    <a:pt x="9797" y="2830"/>
                  </a:moveTo>
                  <a:lnTo>
                    <a:pt x="10668" y="1524"/>
                  </a:lnTo>
                  <a:lnTo>
                    <a:pt x="15240" y="0"/>
                  </a:lnTo>
                  <a:lnTo>
                    <a:pt x="17199" y="653"/>
                  </a:lnTo>
                  <a:lnTo>
                    <a:pt x="13716" y="1524"/>
                  </a:lnTo>
                  <a:lnTo>
                    <a:pt x="9797" y="2830"/>
                  </a:lnTo>
                  <a:close/>
                </a:path>
                <a:path w="30479" h="108585">
                  <a:moveTo>
                    <a:pt x="26416" y="5080"/>
                  </a:moveTo>
                  <a:lnTo>
                    <a:pt x="24384" y="3048"/>
                  </a:lnTo>
                  <a:lnTo>
                    <a:pt x="17199" y="653"/>
                  </a:lnTo>
                  <a:lnTo>
                    <a:pt x="19812" y="0"/>
                  </a:lnTo>
                  <a:lnTo>
                    <a:pt x="25908" y="3048"/>
                  </a:lnTo>
                  <a:lnTo>
                    <a:pt x="26416" y="5080"/>
                  </a:lnTo>
                  <a:close/>
                </a:path>
                <a:path w="30479" h="108585">
                  <a:moveTo>
                    <a:pt x="6096" y="18288"/>
                  </a:moveTo>
                  <a:lnTo>
                    <a:pt x="4572" y="13716"/>
                  </a:lnTo>
                  <a:lnTo>
                    <a:pt x="4572" y="9144"/>
                  </a:lnTo>
                  <a:lnTo>
                    <a:pt x="7620" y="6096"/>
                  </a:lnTo>
                  <a:lnTo>
                    <a:pt x="9797" y="2830"/>
                  </a:lnTo>
                  <a:lnTo>
                    <a:pt x="13716" y="1524"/>
                  </a:lnTo>
                  <a:lnTo>
                    <a:pt x="17199" y="653"/>
                  </a:lnTo>
                  <a:lnTo>
                    <a:pt x="24384" y="3048"/>
                  </a:lnTo>
                  <a:lnTo>
                    <a:pt x="26416" y="5080"/>
                  </a:lnTo>
                  <a:lnTo>
                    <a:pt x="27432" y="9144"/>
                  </a:lnTo>
                  <a:lnTo>
                    <a:pt x="27432" y="15240"/>
                  </a:lnTo>
                  <a:lnTo>
                    <a:pt x="6096" y="15240"/>
                  </a:lnTo>
                  <a:lnTo>
                    <a:pt x="6096" y="18288"/>
                  </a:lnTo>
                  <a:close/>
                </a:path>
                <a:path w="30479" h="108585">
                  <a:moveTo>
                    <a:pt x="4572" y="9144"/>
                  </a:moveTo>
                  <a:lnTo>
                    <a:pt x="4572" y="7620"/>
                  </a:lnTo>
                  <a:lnTo>
                    <a:pt x="9144" y="3048"/>
                  </a:lnTo>
                  <a:lnTo>
                    <a:pt x="9797" y="2830"/>
                  </a:lnTo>
                  <a:lnTo>
                    <a:pt x="7620" y="6096"/>
                  </a:lnTo>
                  <a:lnTo>
                    <a:pt x="4572" y="9144"/>
                  </a:lnTo>
                  <a:close/>
                </a:path>
                <a:path w="30479" h="108585">
                  <a:moveTo>
                    <a:pt x="27432" y="9144"/>
                  </a:moveTo>
                  <a:lnTo>
                    <a:pt x="26416" y="5080"/>
                  </a:lnTo>
                  <a:lnTo>
                    <a:pt x="27432" y="6096"/>
                  </a:lnTo>
                  <a:lnTo>
                    <a:pt x="27432" y="9144"/>
                  </a:lnTo>
                  <a:close/>
                </a:path>
                <a:path w="30479" h="108585">
                  <a:moveTo>
                    <a:pt x="27736" y="16154"/>
                  </a:moveTo>
                  <a:lnTo>
                    <a:pt x="27432" y="15240"/>
                  </a:lnTo>
                  <a:lnTo>
                    <a:pt x="27432" y="9144"/>
                  </a:lnTo>
                  <a:lnTo>
                    <a:pt x="28956" y="13716"/>
                  </a:lnTo>
                  <a:lnTo>
                    <a:pt x="27736" y="16154"/>
                  </a:lnTo>
                  <a:close/>
                </a:path>
                <a:path w="30479" h="108585">
                  <a:moveTo>
                    <a:pt x="4953" y="22479"/>
                  </a:moveTo>
                  <a:lnTo>
                    <a:pt x="4572" y="21336"/>
                  </a:lnTo>
                  <a:lnTo>
                    <a:pt x="4572" y="13716"/>
                  </a:lnTo>
                  <a:lnTo>
                    <a:pt x="6096" y="18288"/>
                  </a:lnTo>
                  <a:lnTo>
                    <a:pt x="6096" y="21336"/>
                  </a:lnTo>
                  <a:lnTo>
                    <a:pt x="4953" y="22479"/>
                  </a:lnTo>
                  <a:close/>
                </a:path>
                <a:path w="30479" h="108585">
                  <a:moveTo>
                    <a:pt x="6096" y="18288"/>
                  </a:moveTo>
                  <a:lnTo>
                    <a:pt x="6096" y="15240"/>
                  </a:lnTo>
                  <a:lnTo>
                    <a:pt x="6858" y="17526"/>
                  </a:lnTo>
                  <a:lnTo>
                    <a:pt x="6096" y="18288"/>
                  </a:lnTo>
                  <a:close/>
                </a:path>
                <a:path w="30479" h="108585">
                  <a:moveTo>
                    <a:pt x="6858" y="17526"/>
                  </a:moveTo>
                  <a:lnTo>
                    <a:pt x="6096" y="15240"/>
                  </a:lnTo>
                  <a:lnTo>
                    <a:pt x="27432" y="15240"/>
                  </a:lnTo>
                  <a:lnTo>
                    <a:pt x="27736" y="16154"/>
                  </a:lnTo>
                  <a:lnTo>
                    <a:pt x="27432" y="16764"/>
                  </a:lnTo>
                  <a:lnTo>
                    <a:pt x="7620" y="16764"/>
                  </a:lnTo>
                  <a:lnTo>
                    <a:pt x="6858" y="17526"/>
                  </a:lnTo>
                  <a:close/>
                </a:path>
                <a:path w="30479" h="108585">
                  <a:moveTo>
                    <a:pt x="30480" y="36576"/>
                  </a:moveTo>
                  <a:lnTo>
                    <a:pt x="15240" y="36576"/>
                  </a:lnTo>
                  <a:lnTo>
                    <a:pt x="16764" y="35052"/>
                  </a:lnTo>
                  <a:lnTo>
                    <a:pt x="16764" y="33528"/>
                  </a:lnTo>
                  <a:lnTo>
                    <a:pt x="18288" y="32004"/>
                  </a:lnTo>
                  <a:lnTo>
                    <a:pt x="18288" y="30480"/>
                  </a:lnTo>
                  <a:lnTo>
                    <a:pt x="19812" y="28956"/>
                  </a:lnTo>
                  <a:lnTo>
                    <a:pt x="19812" y="25908"/>
                  </a:lnTo>
                  <a:lnTo>
                    <a:pt x="21336" y="24384"/>
                  </a:lnTo>
                  <a:lnTo>
                    <a:pt x="19812" y="24384"/>
                  </a:lnTo>
                  <a:lnTo>
                    <a:pt x="21336" y="22860"/>
                  </a:lnTo>
                  <a:lnTo>
                    <a:pt x="25908" y="19812"/>
                  </a:lnTo>
                  <a:lnTo>
                    <a:pt x="27736" y="16154"/>
                  </a:lnTo>
                  <a:lnTo>
                    <a:pt x="28956" y="19812"/>
                  </a:lnTo>
                  <a:lnTo>
                    <a:pt x="28956" y="24384"/>
                  </a:lnTo>
                  <a:lnTo>
                    <a:pt x="21336" y="24384"/>
                  </a:lnTo>
                  <a:lnTo>
                    <a:pt x="19812" y="25908"/>
                  </a:lnTo>
                  <a:lnTo>
                    <a:pt x="28956" y="25908"/>
                  </a:lnTo>
                  <a:lnTo>
                    <a:pt x="28956" y="28956"/>
                  </a:lnTo>
                  <a:lnTo>
                    <a:pt x="30480" y="33528"/>
                  </a:lnTo>
                  <a:lnTo>
                    <a:pt x="30480" y="36576"/>
                  </a:lnTo>
                  <a:close/>
                </a:path>
                <a:path w="30479" h="108585">
                  <a:moveTo>
                    <a:pt x="7620" y="19812"/>
                  </a:moveTo>
                  <a:lnTo>
                    <a:pt x="6858" y="17526"/>
                  </a:lnTo>
                  <a:lnTo>
                    <a:pt x="7620" y="16764"/>
                  </a:lnTo>
                  <a:lnTo>
                    <a:pt x="7620" y="19812"/>
                  </a:lnTo>
                  <a:close/>
                </a:path>
                <a:path w="30479" h="108585">
                  <a:moveTo>
                    <a:pt x="19812" y="22860"/>
                  </a:moveTo>
                  <a:lnTo>
                    <a:pt x="7620" y="22860"/>
                  </a:lnTo>
                  <a:lnTo>
                    <a:pt x="7620" y="16764"/>
                  </a:lnTo>
                  <a:lnTo>
                    <a:pt x="27432" y="16764"/>
                  </a:lnTo>
                  <a:lnTo>
                    <a:pt x="25908" y="19812"/>
                  </a:lnTo>
                  <a:lnTo>
                    <a:pt x="23622" y="21336"/>
                  </a:lnTo>
                  <a:lnTo>
                    <a:pt x="22860" y="21336"/>
                  </a:lnTo>
                  <a:lnTo>
                    <a:pt x="19812" y="22860"/>
                  </a:lnTo>
                  <a:close/>
                </a:path>
                <a:path w="30479" h="108585">
                  <a:moveTo>
                    <a:pt x="7620" y="19812"/>
                  </a:moveTo>
                  <a:lnTo>
                    <a:pt x="6096" y="18288"/>
                  </a:lnTo>
                  <a:lnTo>
                    <a:pt x="6858" y="17526"/>
                  </a:lnTo>
                  <a:lnTo>
                    <a:pt x="7620" y="19812"/>
                  </a:lnTo>
                  <a:close/>
                </a:path>
                <a:path w="30479" h="108585">
                  <a:moveTo>
                    <a:pt x="7620" y="21336"/>
                  </a:moveTo>
                  <a:lnTo>
                    <a:pt x="6096" y="19812"/>
                  </a:lnTo>
                  <a:lnTo>
                    <a:pt x="6096" y="18288"/>
                  </a:lnTo>
                  <a:lnTo>
                    <a:pt x="7620" y="19812"/>
                  </a:lnTo>
                  <a:lnTo>
                    <a:pt x="7620" y="21336"/>
                  </a:lnTo>
                  <a:close/>
                </a:path>
                <a:path w="30479" h="108585">
                  <a:moveTo>
                    <a:pt x="7620" y="22860"/>
                  </a:moveTo>
                  <a:lnTo>
                    <a:pt x="6096" y="22860"/>
                  </a:lnTo>
                  <a:lnTo>
                    <a:pt x="6096" y="19812"/>
                  </a:lnTo>
                  <a:lnTo>
                    <a:pt x="7620" y="21336"/>
                  </a:lnTo>
                  <a:lnTo>
                    <a:pt x="7620" y="22860"/>
                  </a:lnTo>
                  <a:close/>
                </a:path>
                <a:path w="30479" h="108585">
                  <a:moveTo>
                    <a:pt x="9144" y="45720"/>
                  </a:moveTo>
                  <a:lnTo>
                    <a:pt x="6096" y="44704"/>
                  </a:lnTo>
                  <a:lnTo>
                    <a:pt x="6096" y="25908"/>
                  </a:lnTo>
                  <a:lnTo>
                    <a:pt x="4953" y="22479"/>
                  </a:lnTo>
                  <a:lnTo>
                    <a:pt x="6096" y="21336"/>
                  </a:lnTo>
                  <a:lnTo>
                    <a:pt x="6096" y="22860"/>
                  </a:lnTo>
                  <a:lnTo>
                    <a:pt x="21336" y="22860"/>
                  </a:lnTo>
                  <a:lnTo>
                    <a:pt x="19812" y="24384"/>
                  </a:lnTo>
                  <a:lnTo>
                    <a:pt x="19812" y="28956"/>
                  </a:lnTo>
                  <a:lnTo>
                    <a:pt x="18288" y="28956"/>
                  </a:lnTo>
                  <a:lnTo>
                    <a:pt x="18288" y="32004"/>
                  </a:lnTo>
                  <a:lnTo>
                    <a:pt x="16764" y="33528"/>
                  </a:lnTo>
                  <a:lnTo>
                    <a:pt x="16764" y="35052"/>
                  </a:lnTo>
                  <a:lnTo>
                    <a:pt x="15240" y="35052"/>
                  </a:lnTo>
                  <a:lnTo>
                    <a:pt x="13716" y="41148"/>
                  </a:lnTo>
                  <a:lnTo>
                    <a:pt x="12192" y="44196"/>
                  </a:lnTo>
                  <a:lnTo>
                    <a:pt x="9144" y="45720"/>
                  </a:lnTo>
                  <a:close/>
                </a:path>
                <a:path w="30479" h="108585">
                  <a:moveTo>
                    <a:pt x="21336" y="22860"/>
                  </a:moveTo>
                  <a:lnTo>
                    <a:pt x="19812" y="22860"/>
                  </a:lnTo>
                  <a:lnTo>
                    <a:pt x="22860" y="21336"/>
                  </a:lnTo>
                  <a:lnTo>
                    <a:pt x="21336" y="22860"/>
                  </a:lnTo>
                  <a:close/>
                </a:path>
                <a:path w="30479" h="108585">
                  <a:moveTo>
                    <a:pt x="21336" y="22860"/>
                  </a:moveTo>
                  <a:lnTo>
                    <a:pt x="22860" y="21336"/>
                  </a:lnTo>
                  <a:lnTo>
                    <a:pt x="23622" y="21336"/>
                  </a:lnTo>
                  <a:lnTo>
                    <a:pt x="21336" y="22860"/>
                  </a:lnTo>
                  <a:close/>
                </a:path>
                <a:path w="30479" h="108585">
                  <a:moveTo>
                    <a:pt x="6096" y="27432"/>
                  </a:moveTo>
                  <a:lnTo>
                    <a:pt x="4572" y="27432"/>
                  </a:lnTo>
                  <a:lnTo>
                    <a:pt x="4572" y="22860"/>
                  </a:lnTo>
                  <a:lnTo>
                    <a:pt x="4953" y="22479"/>
                  </a:lnTo>
                  <a:lnTo>
                    <a:pt x="6096" y="25908"/>
                  </a:lnTo>
                  <a:lnTo>
                    <a:pt x="6096" y="27432"/>
                  </a:lnTo>
                  <a:close/>
                </a:path>
                <a:path w="30479" h="108585">
                  <a:moveTo>
                    <a:pt x="6096" y="44704"/>
                  </a:moveTo>
                  <a:lnTo>
                    <a:pt x="4572" y="44196"/>
                  </a:lnTo>
                  <a:lnTo>
                    <a:pt x="1524" y="42672"/>
                  </a:lnTo>
                  <a:lnTo>
                    <a:pt x="0" y="39624"/>
                  </a:lnTo>
                  <a:lnTo>
                    <a:pt x="1524" y="36576"/>
                  </a:lnTo>
                  <a:lnTo>
                    <a:pt x="3048" y="30480"/>
                  </a:lnTo>
                  <a:lnTo>
                    <a:pt x="3048" y="27432"/>
                  </a:lnTo>
                  <a:lnTo>
                    <a:pt x="4572" y="25908"/>
                  </a:lnTo>
                  <a:lnTo>
                    <a:pt x="4572" y="27432"/>
                  </a:lnTo>
                  <a:lnTo>
                    <a:pt x="6096" y="27432"/>
                  </a:lnTo>
                  <a:lnTo>
                    <a:pt x="6096" y="44704"/>
                  </a:lnTo>
                  <a:close/>
                </a:path>
                <a:path w="30479" h="108585">
                  <a:moveTo>
                    <a:pt x="18288" y="30480"/>
                  </a:moveTo>
                  <a:lnTo>
                    <a:pt x="18288" y="28956"/>
                  </a:lnTo>
                  <a:lnTo>
                    <a:pt x="19812" y="28956"/>
                  </a:lnTo>
                  <a:lnTo>
                    <a:pt x="18288" y="30480"/>
                  </a:lnTo>
                  <a:close/>
                </a:path>
                <a:path w="30479" h="108585">
                  <a:moveTo>
                    <a:pt x="30480" y="45720"/>
                  </a:moveTo>
                  <a:lnTo>
                    <a:pt x="9144" y="45720"/>
                  </a:lnTo>
                  <a:lnTo>
                    <a:pt x="12192" y="44196"/>
                  </a:lnTo>
                  <a:lnTo>
                    <a:pt x="13716" y="41148"/>
                  </a:lnTo>
                  <a:lnTo>
                    <a:pt x="15240" y="35052"/>
                  </a:lnTo>
                  <a:lnTo>
                    <a:pt x="15240" y="36576"/>
                  </a:lnTo>
                  <a:lnTo>
                    <a:pt x="30480" y="36576"/>
                  </a:lnTo>
                  <a:lnTo>
                    <a:pt x="30480" y="45720"/>
                  </a:lnTo>
                  <a:close/>
                </a:path>
                <a:path w="30479" h="108585">
                  <a:moveTo>
                    <a:pt x="15240" y="36576"/>
                  </a:moveTo>
                  <a:lnTo>
                    <a:pt x="15240" y="35052"/>
                  </a:lnTo>
                  <a:lnTo>
                    <a:pt x="16764" y="35052"/>
                  </a:lnTo>
                  <a:lnTo>
                    <a:pt x="15240" y="36576"/>
                  </a:lnTo>
                  <a:close/>
                </a:path>
                <a:path w="30479" h="108585">
                  <a:moveTo>
                    <a:pt x="7620" y="57912"/>
                  </a:moveTo>
                  <a:lnTo>
                    <a:pt x="6096" y="51816"/>
                  </a:lnTo>
                  <a:lnTo>
                    <a:pt x="6096" y="44704"/>
                  </a:lnTo>
                  <a:lnTo>
                    <a:pt x="9144" y="45720"/>
                  </a:lnTo>
                  <a:lnTo>
                    <a:pt x="30480" y="45720"/>
                  </a:lnTo>
                  <a:lnTo>
                    <a:pt x="30480" y="56388"/>
                  </a:lnTo>
                  <a:lnTo>
                    <a:pt x="7620" y="56388"/>
                  </a:lnTo>
                  <a:lnTo>
                    <a:pt x="7620" y="57912"/>
                  </a:lnTo>
                  <a:close/>
                </a:path>
                <a:path w="30479" h="108585">
                  <a:moveTo>
                    <a:pt x="18288" y="108204"/>
                  </a:moveTo>
                  <a:lnTo>
                    <a:pt x="12192" y="108204"/>
                  </a:lnTo>
                  <a:lnTo>
                    <a:pt x="10668" y="106680"/>
                  </a:lnTo>
                  <a:lnTo>
                    <a:pt x="7620" y="105156"/>
                  </a:lnTo>
                  <a:lnTo>
                    <a:pt x="7620" y="102108"/>
                  </a:lnTo>
                  <a:lnTo>
                    <a:pt x="6096" y="96012"/>
                  </a:lnTo>
                  <a:lnTo>
                    <a:pt x="6096" y="77724"/>
                  </a:lnTo>
                  <a:lnTo>
                    <a:pt x="7620" y="70104"/>
                  </a:lnTo>
                  <a:lnTo>
                    <a:pt x="7620" y="56388"/>
                  </a:lnTo>
                  <a:lnTo>
                    <a:pt x="30480" y="56388"/>
                  </a:lnTo>
                  <a:lnTo>
                    <a:pt x="30480" y="73152"/>
                  </a:lnTo>
                  <a:lnTo>
                    <a:pt x="25908" y="96012"/>
                  </a:lnTo>
                  <a:lnTo>
                    <a:pt x="25908" y="99060"/>
                  </a:lnTo>
                  <a:lnTo>
                    <a:pt x="19812" y="105156"/>
                  </a:lnTo>
                  <a:lnTo>
                    <a:pt x="18288" y="1082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5" name="object 4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750564" y="3767328"/>
            <a:ext cx="574547" cy="224028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5064239" y="3169919"/>
            <a:ext cx="106680" cy="142240"/>
          </a:xfrm>
          <a:custGeom>
            <a:avLst/>
            <a:gdLst/>
            <a:ahLst/>
            <a:cxnLst/>
            <a:rect l="l" t="t" r="r" b="b"/>
            <a:pathLst>
              <a:path w="106679" h="142239">
                <a:moveTo>
                  <a:pt x="41148" y="28956"/>
                </a:moveTo>
                <a:lnTo>
                  <a:pt x="39624" y="27432"/>
                </a:lnTo>
                <a:lnTo>
                  <a:pt x="39624" y="25908"/>
                </a:lnTo>
                <a:lnTo>
                  <a:pt x="39624" y="21336"/>
                </a:lnTo>
                <a:lnTo>
                  <a:pt x="38100" y="16764"/>
                </a:lnTo>
                <a:lnTo>
                  <a:pt x="36576" y="16764"/>
                </a:lnTo>
                <a:lnTo>
                  <a:pt x="36576" y="15240"/>
                </a:lnTo>
                <a:lnTo>
                  <a:pt x="35052" y="13716"/>
                </a:lnTo>
                <a:lnTo>
                  <a:pt x="33528" y="10668"/>
                </a:lnTo>
                <a:lnTo>
                  <a:pt x="28956" y="9144"/>
                </a:lnTo>
                <a:lnTo>
                  <a:pt x="27432" y="7620"/>
                </a:lnTo>
                <a:lnTo>
                  <a:pt x="24384" y="6096"/>
                </a:lnTo>
                <a:lnTo>
                  <a:pt x="18288" y="6096"/>
                </a:lnTo>
                <a:lnTo>
                  <a:pt x="13716" y="4572"/>
                </a:lnTo>
                <a:lnTo>
                  <a:pt x="9144" y="6096"/>
                </a:lnTo>
                <a:lnTo>
                  <a:pt x="7620" y="10668"/>
                </a:lnTo>
                <a:lnTo>
                  <a:pt x="6096" y="13716"/>
                </a:lnTo>
                <a:lnTo>
                  <a:pt x="3048" y="15240"/>
                </a:lnTo>
                <a:lnTo>
                  <a:pt x="3048" y="18288"/>
                </a:lnTo>
                <a:lnTo>
                  <a:pt x="4572" y="19812"/>
                </a:lnTo>
                <a:lnTo>
                  <a:pt x="4572" y="22860"/>
                </a:lnTo>
                <a:lnTo>
                  <a:pt x="7620" y="24384"/>
                </a:lnTo>
                <a:lnTo>
                  <a:pt x="12192" y="24384"/>
                </a:lnTo>
                <a:lnTo>
                  <a:pt x="14224" y="25400"/>
                </a:lnTo>
                <a:lnTo>
                  <a:pt x="15240" y="27432"/>
                </a:lnTo>
                <a:lnTo>
                  <a:pt x="15240" y="25908"/>
                </a:lnTo>
                <a:lnTo>
                  <a:pt x="16002" y="26670"/>
                </a:lnTo>
                <a:lnTo>
                  <a:pt x="16764" y="28956"/>
                </a:lnTo>
                <a:lnTo>
                  <a:pt x="16764" y="47244"/>
                </a:lnTo>
                <a:lnTo>
                  <a:pt x="15240" y="51816"/>
                </a:lnTo>
                <a:lnTo>
                  <a:pt x="13716" y="57912"/>
                </a:lnTo>
                <a:lnTo>
                  <a:pt x="13716" y="62484"/>
                </a:lnTo>
                <a:lnTo>
                  <a:pt x="10668" y="74676"/>
                </a:lnTo>
                <a:lnTo>
                  <a:pt x="10668" y="73152"/>
                </a:lnTo>
                <a:lnTo>
                  <a:pt x="7620" y="79248"/>
                </a:lnTo>
                <a:lnTo>
                  <a:pt x="7620" y="80772"/>
                </a:lnTo>
                <a:lnTo>
                  <a:pt x="6096" y="86868"/>
                </a:lnTo>
                <a:lnTo>
                  <a:pt x="4572" y="94488"/>
                </a:lnTo>
                <a:lnTo>
                  <a:pt x="4572" y="92964"/>
                </a:lnTo>
                <a:lnTo>
                  <a:pt x="3048" y="99060"/>
                </a:lnTo>
                <a:lnTo>
                  <a:pt x="1524" y="103632"/>
                </a:lnTo>
                <a:lnTo>
                  <a:pt x="0" y="105156"/>
                </a:lnTo>
                <a:lnTo>
                  <a:pt x="0" y="108204"/>
                </a:lnTo>
                <a:lnTo>
                  <a:pt x="1524" y="109728"/>
                </a:lnTo>
                <a:lnTo>
                  <a:pt x="1524" y="112776"/>
                </a:lnTo>
                <a:lnTo>
                  <a:pt x="3048" y="114300"/>
                </a:lnTo>
                <a:lnTo>
                  <a:pt x="4572" y="117348"/>
                </a:lnTo>
                <a:lnTo>
                  <a:pt x="4572" y="118872"/>
                </a:lnTo>
                <a:lnTo>
                  <a:pt x="6096" y="120396"/>
                </a:lnTo>
                <a:lnTo>
                  <a:pt x="12192" y="120396"/>
                </a:lnTo>
                <a:lnTo>
                  <a:pt x="15240" y="117348"/>
                </a:lnTo>
                <a:lnTo>
                  <a:pt x="18288" y="115824"/>
                </a:lnTo>
                <a:lnTo>
                  <a:pt x="21336" y="112776"/>
                </a:lnTo>
                <a:lnTo>
                  <a:pt x="21336" y="111252"/>
                </a:lnTo>
                <a:lnTo>
                  <a:pt x="24384" y="106680"/>
                </a:lnTo>
                <a:lnTo>
                  <a:pt x="25908" y="100584"/>
                </a:lnTo>
                <a:lnTo>
                  <a:pt x="28956" y="94488"/>
                </a:lnTo>
                <a:lnTo>
                  <a:pt x="30480" y="88392"/>
                </a:lnTo>
                <a:lnTo>
                  <a:pt x="33528" y="82296"/>
                </a:lnTo>
                <a:lnTo>
                  <a:pt x="33528" y="80772"/>
                </a:lnTo>
                <a:lnTo>
                  <a:pt x="35052" y="74676"/>
                </a:lnTo>
                <a:lnTo>
                  <a:pt x="37719" y="64008"/>
                </a:lnTo>
                <a:lnTo>
                  <a:pt x="39624" y="56388"/>
                </a:lnTo>
                <a:lnTo>
                  <a:pt x="39624" y="50292"/>
                </a:lnTo>
                <a:lnTo>
                  <a:pt x="41148" y="47244"/>
                </a:lnTo>
                <a:lnTo>
                  <a:pt x="41148" y="28956"/>
                </a:lnTo>
                <a:close/>
              </a:path>
              <a:path w="106679" h="142239">
                <a:moveTo>
                  <a:pt x="104013" y="21336"/>
                </a:moveTo>
                <a:lnTo>
                  <a:pt x="103632" y="19812"/>
                </a:lnTo>
                <a:lnTo>
                  <a:pt x="103632" y="18288"/>
                </a:lnTo>
                <a:lnTo>
                  <a:pt x="102108" y="13716"/>
                </a:lnTo>
                <a:lnTo>
                  <a:pt x="100584" y="12192"/>
                </a:lnTo>
                <a:lnTo>
                  <a:pt x="99060" y="9144"/>
                </a:lnTo>
                <a:lnTo>
                  <a:pt x="99060" y="7620"/>
                </a:lnTo>
                <a:lnTo>
                  <a:pt x="97536" y="6096"/>
                </a:lnTo>
                <a:lnTo>
                  <a:pt x="96012" y="6096"/>
                </a:lnTo>
                <a:lnTo>
                  <a:pt x="92964" y="3048"/>
                </a:lnTo>
                <a:lnTo>
                  <a:pt x="89916" y="1524"/>
                </a:lnTo>
                <a:lnTo>
                  <a:pt x="85344" y="0"/>
                </a:lnTo>
                <a:lnTo>
                  <a:pt x="80772" y="3048"/>
                </a:lnTo>
                <a:lnTo>
                  <a:pt x="76200" y="4572"/>
                </a:lnTo>
                <a:lnTo>
                  <a:pt x="74676" y="9144"/>
                </a:lnTo>
                <a:lnTo>
                  <a:pt x="74676" y="18288"/>
                </a:lnTo>
                <a:lnTo>
                  <a:pt x="77724" y="21336"/>
                </a:lnTo>
                <a:lnTo>
                  <a:pt x="79248" y="21336"/>
                </a:lnTo>
                <a:lnTo>
                  <a:pt x="104013" y="21336"/>
                </a:lnTo>
                <a:close/>
              </a:path>
              <a:path w="106679" h="142239">
                <a:moveTo>
                  <a:pt x="106680" y="30480"/>
                </a:moveTo>
                <a:lnTo>
                  <a:pt x="105156" y="25908"/>
                </a:lnTo>
                <a:lnTo>
                  <a:pt x="104267" y="22352"/>
                </a:lnTo>
                <a:lnTo>
                  <a:pt x="82804" y="22352"/>
                </a:lnTo>
                <a:lnTo>
                  <a:pt x="79756" y="22352"/>
                </a:lnTo>
                <a:lnTo>
                  <a:pt x="80772" y="24384"/>
                </a:lnTo>
                <a:lnTo>
                  <a:pt x="79248" y="22860"/>
                </a:lnTo>
                <a:lnTo>
                  <a:pt x="80772" y="25908"/>
                </a:lnTo>
                <a:lnTo>
                  <a:pt x="80772" y="28956"/>
                </a:lnTo>
                <a:lnTo>
                  <a:pt x="82296" y="35052"/>
                </a:lnTo>
                <a:lnTo>
                  <a:pt x="82296" y="68580"/>
                </a:lnTo>
                <a:lnTo>
                  <a:pt x="80772" y="76200"/>
                </a:lnTo>
                <a:lnTo>
                  <a:pt x="80772" y="89916"/>
                </a:lnTo>
                <a:lnTo>
                  <a:pt x="79248" y="97536"/>
                </a:lnTo>
                <a:lnTo>
                  <a:pt x="79248" y="102108"/>
                </a:lnTo>
                <a:lnTo>
                  <a:pt x="76200" y="114300"/>
                </a:lnTo>
                <a:lnTo>
                  <a:pt x="76200" y="115824"/>
                </a:lnTo>
                <a:lnTo>
                  <a:pt x="74676" y="121920"/>
                </a:lnTo>
                <a:lnTo>
                  <a:pt x="74676" y="129540"/>
                </a:lnTo>
                <a:lnTo>
                  <a:pt x="73152" y="135636"/>
                </a:lnTo>
                <a:lnTo>
                  <a:pt x="77724" y="140208"/>
                </a:lnTo>
                <a:lnTo>
                  <a:pt x="82296" y="140208"/>
                </a:lnTo>
                <a:lnTo>
                  <a:pt x="86868" y="141732"/>
                </a:lnTo>
                <a:lnTo>
                  <a:pt x="91440" y="138684"/>
                </a:lnTo>
                <a:lnTo>
                  <a:pt x="92964" y="134112"/>
                </a:lnTo>
                <a:lnTo>
                  <a:pt x="96012" y="126492"/>
                </a:lnTo>
                <a:lnTo>
                  <a:pt x="96012" y="128016"/>
                </a:lnTo>
                <a:lnTo>
                  <a:pt x="96393" y="126492"/>
                </a:lnTo>
                <a:lnTo>
                  <a:pt x="97536" y="121920"/>
                </a:lnTo>
                <a:lnTo>
                  <a:pt x="97536" y="120396"/>
                </a:lnTo>
                <a:lnTo>
                  <a:pt x="100584" y="114300"/>
                </a:lnTo>
                <a:lnTo>
                  <a:pt x="102108" y="106680"/>
                </a:lnTo>
                <a:lnTo>
                  <a:pt x="103632" y="100584"/>
                </a:lnTo>
                <a:lnTo>
                  <a:pt x="103632" y="99060"/>
                </a:lnTo>
                <a:lnTo>
                  <a:pt x="105156" y="92964"/>
                </a:lnTo>
                <a:lnTo>
                  <a:pt x="105156" y="77724"/>
                </a:lnTo>
                <a:lnTo>
                  <a:pt x="106680" y="70104"/>
                </a:lnTo>
                <a:lnTo>
                  <a:pt x="106680" y="33528"/>
                </a:lnTo>
                <a:lnTo>
                  <a:pt x="106680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object 4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46732" y="4098035"/>
            <a:ext cx="925067" cy="40843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580132" y="4611624"/>
            <a:ext cx="158495" cy="15748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94560" y="4565903"/>
            <a:ext cx="321564" cy="238760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2808731" y="4674107"/>
            <a:ext cx="55244" cy="193675"/>
          </a:xfrm>
          <a:custGeom>
            <a:avLst/>
            <a:gdLst/>
            <a:ahLst/>
            <a:cxnLst/>
            <a:rect l="l" t="t" r="r" b="b"/>
            <a:pathLst>
              <a:path w="55244" h="193675">
                <a:moveTo>
                  <a:pt x="30480" y="22860"/>
                </a:moveTo>
                <a:lnTo>
                  <a:pt x="7620" y="22860"/>
                </a:lnTo>
                <a:lnTo>
                  <a:pt x="6096" y="21336"/>
                </a:lnTo>
                <a:lnTo>
                  <a:pt x="6096" y="19812"/>
                </a:lnTo>
                <a:lnTo>
                  <a:pt x="3048" y="19812"/>
                </a:lnTo>
                <a:lnTo>
                  <a:pt x="3048" y="18288"/>
                </a:lnTo>
                <a:lnTo>
                  <a:pt x="1524" y="15240"/>
                </a:lnTo>
                <a:lnTo>
                  <a:pt x="0" y="10668"/>
                </a:lnTo>
                <a:lnTo>
                  <a:pt x="1524" y="6096"/>
                </a:lnTo>
                <a:lnTo>
                  <a:pt x="6096" y="3048"/>
                </a:lnTo>
                <a:lnTo>
                  <a:pt x="9144" y="0"/>
                </a:lnTo>
                <a:lnTo>
                  <a:pt x="15240" y="0"/>
                </a:lnTo>
                <a:lnTo>
                  <a:pt x="18288" y="3048"/>
                </a:lnTo>
                <a:lnTo>
                  <a:pt x="21336" y="4572"/>
                </a:lnTo>
                <a:lnTo>
                  <a:pt x="24384" y="7620"/>
                </a:lnTo>
                <a:lnTo>
                  <a:pt x="25908" y="10668"/>
                </a:lnTo>
                <a:lnTo>
                  <a:pt x="25908" y="12192"/>
                </a:lnTo>
                <a:lnTo>
                  <a:pt x="30480" y="21336"/>
                </a:lnTo>
                <a:lnTo>
                  <a:pt x="30480" y="22860"/>
                </a:lnTo>
                <a:close/>
              </a:path>
              <a:path w="55244" h="193675">
                <a:moveTo>
                  <a:pt x="6096" y="21336"/>
                </a:moveTo>
                <a:lnTo>
                  <a:pt x="4572" y="19812"/>
                </a:lnTo>
                <a:lnTo>
                  <a:pt x="6096" y="19812"/>
                </a:lnTo>
                <a:lnTo>
                  <a:pt x="6096" y="21336"/>
                </a:lnTo>
                <a:close/>
              </a:path>
              <a:path w="55244" h="193675">
                <a:moveTo>
                  <a:pt x="30480" y="24384"/>
                </a:moveTo>
                <a:lnTo>
                  <a:pt x="7620" y="24384"/>
                </a:lnTo>
                <a:lnTo>
                  <a:pt x="6096" y="22860"/>
                </a:lnTo>
                <a:lnTo>
                  <a:pt x="6096" y="21336"/>
                </a:lnTo>
                <a:lnTo>
                  <a:pt x="7620" y="22860"/>
                </a:lnTo>
                <a:lnTo>
                  <a:pt x="30480" y="22860"/>
                </a:lnTo>
                <a:lnTo>
                  <a:pt x="30480" y="24384"/>
                </a:lnTo>
                <a:close/>
              </a:path>
              <a:path w="55244" h="193675">
                <a:moveTo>
                  <a:pt x="51816" y="170688"/>
                </a:moveTo>
                <a:lnTo>
                  <a:pt x="27432" y="170688"/>
                </a:lnTo>
                <a:lnTo>
                  <a:pt x="24384" y="164592"/>
                </a:lnTo>
                <a:lnTo>
                  <a:pt x="24384" y="163068"/>
                </a:lnTo>
                <a:lnTo>
                  <a:pt x="22860" y="155448"/>
                </a:lnTo>
                <a:lnTo>
                  <a:pt x="22860" y="147828"/>
                </a:lnTo>
                <a:lnTo>
                  <a:pt x="19812" y="129540"/>
                </a:lnTo>
                <a:lnTo>
                  <a:pt x="18288" y="118872"/>
                </a:lnTo>
                <a:lnTo>
                  <a:pt x="16764" y="111252"/>
                </a:lnTo>
                <a:lnTo>
                  <a:pt x="16764" y="103632"/>
                </a:lnTo>
                <a:lnTo>
                  <a:pt x="13716" y="88392"/>
                </a:lnTo>
                <a:lnTo>
                  <a:pt x="12192" y="82296"/>
                </a:lnTo>
                <a:lnTo>
                  <a:pt x="12192" y="74676"/>
                </a:lnTo>
                <a:lnTo>
                  <a:pt x="10668" y="68580"/>
                </a:lnTo>
                <a:lnTo>
                  <a:pt x="10668" y="62484"/>
                </a:lnTo>
                <a:lnTo>
                  <a:pt x="9144" y="56388"/>
                </a:lnTo>
                <a:lnTo>
                  <a:pt x="9144" y="48768"/>
                </a:lnTo>
                <a:lnTo>
                  <a:pt x="7620" y="42672"/>
                </a:lnTo>
                <a:lnTo>
                  <a:pt x="7620" y="25908"/>
                </a:lnTo>
                <a:lnTo>
                  <a:pt x="6096" y="22860"/>
                </a:lnTo>
                <a:lnTo>
                  <a:pt x="7620" y="24384"/>
                </a:lnTo>
                <a:lnTo>
                  <a:pt x="30480" y="24384"/>
                </a:lnTo>
                <a:lnTo>
                  <a:pt x="30480" y="28956"/>
                </a:lnTo>
                <a:lnTo>
                  <a:pt x="32004" y="33528"/>
                </a:lnTo>
                <a:lnTo>
                  <a:pt x="32004" y="45720"/>
                </a:lnTo>
                <a:lnTo>
                  <a:pt x="33528" y="53340"/>
                </a:lnTo>
                <a:lnTo>
                  <a:pt x="33528" y="59436"/>
                </a:lnTo>
                <a:lnTo>
                  <a:pt x="35052" y="65532"/>
                </a:lnTo>
                <a:lnTo>
                  <a:pt x="35052" y="71628"/>
                </a:lnTo>
                <a:lnTo>
                  <a:pt x="36576" y="77724"/>
                </a:lnTo>
                <a:lnTo>
                  <a:pt x="36880" y="77724"/>
                </a:lnTo>
                <a:lnTo>
                  <a:pt x="38100" y="83820"/>
                </a:lnTo>
                <a:lnTo>
                  <a:pt x="38100" y="85344"/>
                </a:lnTo>
                <a:lnTo>
                  <a:pt x="39624" y="91440"/>
                </a:lnTo>
                <a:lnTo>
                  <a:pt x="39624" y="92964"/>
                </a:lnTo>
                <a:lnTo>
                  <a:pt x="41148" y="99060"/>
                </a:lnTo>
                <a:lnTo>
                  <a:pt x="41148" y="108204"/>
                </a:lnTo>
                <a:lnTo>
                  <a:pt x="42672" y="115824"/>
                </a:lnTo>
                <a:lnTo>
                  <a:pt x="44196" y="126492"/>
                </a:lnTo>
                <a:lnTo>
                  <a:pt x="47244" y="144780"/>
                </a:lnTo>
                <a:lnTo>
                  <a:pt x="47244" y="152400"/>
                </a:lnTo>
                <a:lnTo>
                  <a:pt x="48768" y="158496"/>
                </a:lnTo>
                <a:lnTo>
                  <a:pt x="49149" y="158496"/>
                </a:lnTo>
                <a:lnTo>
                  <a:pt x="50292" y="163068"/>
                </a:lnTo>
                <a:lnTo>
                  <a:pt x="50292" y="164592"/>
                </a:lnTo>
                <a:lnTo>
                  <a:pt x="51816" y="169164"/>
                </a:lnTo>
                <a:lnTo>
                  <a:pt x="51816" y="170688"/>
                </a:lnTo>
                <a:close/>
              </a:path>
              <a:path w="55244" h="193675">
                <a:moveTo>
                  <a:pt x="36880" y="77724"/>
                </a:moveTo>
                <a:lnTo>
                  <a:pt x="36576" y="77724"/>
                </a:lnTo>
                <a:lnTo>
                  <a:pt x="36576" y="76200"/>
                </a:lnTo>
                <a:lnTo>
                  <a:pt x="36880" y="77724"/>
                </a:lnTo>
                <a:close/>
              </a:path>
              <a:path w="55244" h="193675">
                <a:moveTo>
                  <a:pt x="49149" y="158496"/>
                </a:moveTo>
                <a:lnTo>
                  <a:pt x="48768" y="158496"/>
                </a:lnTo>
                <a:lnTo>
                  <a:pt x="48768" y="156972"/>
                </a:lnTo>
                <a:lnTo>
                  <a:pt x="49149" y="158496"/>
                </a:lnTo>
                <a:close/>
              </a:path>
              <a:path w="55244" h="193675">
                <a:moveTo>
                  <a:pt x="39624" y="193548"/>
                </a:moveTo>
                <a:lnTo>
                  <a:pt x="33528" y="190500"/>
                </a:lnTo>
                <a:lnTo>
                  <a:pt x="30480" y="184404"/>
                </a:lnTo>
                <a:lnTo>
                  <a:pt x="28956" y="179831"/>
                </a:lnTo>
                <a:lnTo>
                  <a:pt x="28956" y="178307"/>
                </a:lnTo>
                <a:lnTo>
                  <a:pt x="27432" y="175260"/>
                </a:lnTo>
                <a:lnTo>
                  <a:pt x="25908" y="169164"/>
                </a:lnTo>
                <a:lnTo>
                  <a:pt x="27432" y="170688"/>
                </a:lnTo>
                <a:lnTo>
                  <a:pt x="51816" y="170688"/>
                </a:lnTo>
                <a:lnTo>
                  <a:pt x="51816" y="173736"/>
                </a:lnTo>
                <a:lnTo>
                  <a:pt x="52578" y="173736"/>
                </a:lnTo>
                <a:lnTo>
                  <a:pt x="53340" y="175260"/>
                </a:lnTo>
                <a:lnTo>
                  <a:pt x="54864" y="181355"/>
                </a:lnTo>
                <a:lnTo>
                  <a:pt x="51816" y="188976"/>
                </a:lnTo>
                <a:lnTo>
                  <a:pt x="45720" y="190500"/>
                </a:lnTo>
                <a:lnTo>
                  <a:pt x="39624" y="193548"/>
                </a:lnTo>
                <a:close/>
              </a:path>
              <a:path w="55244" h="193675">
                <a:moveTo>
                  <a:pt x="52578" y="173736"/>
                </a:moveTo>
                <a:lnTo>
                  <a:pt x="51816" y="173736"/>
                </a:lnTo>
                <a:lnTo>
                  <a:pt x="51816" y="172212"/>
                </a:lnTo>
                <a:lnTo>
                  <a:pt x="52578" y="1737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80588" y="4367783"/>
            <a:ext cx="213360" cy="116205"/>
          </a:xfrm>
          <a:custGeom>
            <a:avLst/>
            <a:gdLst/>
            <a:ahLst/>
            <a:cxnLst/>
            <a:rect l="l" t="t" r="r" b="b"/>
            <a:pathLst>
              <a:path w="213360" h="116204">
                <a:moveTo>
                  <a:pt x="161544" y="7620"/>
                </a:moveTo>
                <a:lnTo>
                  <a:pt x="158496" y="4572"/>
                </a:lnTo>
                <a:lnTo>
                  <a:pt x="149352" y="1524"/>
                </a:lnTo>
                <a:lnTo>
                  <a:pt x="147828" y="0"/>
                </a:lnTo>
                <a:lnTo>
                  <a:pt x="124968" y="0"/>
                </a:lnTo>
                <a:lnTo>
                  <a:pt x="118872" y="1524"/>
                </a:lnTo>
                <a:lnTo>
                  <a:pt x="114300" y="1524"/>
                </a:lnTo>
                <a:lnTo>
                  <a:pt x="108204" y="3048"/>
                </a:lnTo>
                <a:lnTo>
                  <a:pt x="102108" y="3048"/>
                </a:lnTo>
                <a:lnTo>
                  <a:pt x="94488" y="4572"/>
                </a:lnTo>
                <a:lnTo>
                  <a:pt x="82296" y="7620"/>
                </a:lnTo>
                <a:lnTo>
                  <a:pt x="74676" y="7620"/>
                </a:lnTo>
                <a:lnTo>
                  <a:pt x="68580" y="9144"/>
                </a:lnTo>
                <a:lnTo>
                  <a:pt x="67056" y="9144"/>
                </a:lnTo>
                <a:lnTo>
                  <a:pt x="60960" y="10668"/>
                </a:lnTo>
                <a:lnTo>
                  <a:pt x="60960" y="12192"/>
                </a:lnTo>
                <a:lnTo>
                  <a:pt x="53340" y="13716"/>
                </a:lnTo>
                <a:lnTo>
                  <a:pt x="48768" y="15240"/>
                </a:lnTo>
                <a:lnTo>
                  <a:pt x="47244" y="15240"/>
                </a:lnTo>
                <a:lnTo>
                  <a:pt x="38100" y="18288"/>
                </a:lnTo>
                <a:lnTo>
                  <a:pt x="35052" y="18288"/>
                </a:lnTo>
                <a:lnTo>
                  <a:pt x="32004" y="20320"/>
                </a:lnTo>
                <a:lnTo>
                  <a:pt x="28956" y="21336"/>
                </a:lnTo>
                <a:lnTo>
                  <a:pt x="25908" y="21336"/>
                </a:lnTo>
                <a:lnTo>
                  <a:pt x="16764" y="24384"/>
                </a:lnTo>
                <a:lnTo>
                  <a:pt x="13716" y="24384"/>
                </a:lnTo>
                <a:lnTo>
                  <a:pt x="10668" y="25908"/>
                </a:lnTo>
                <a:lnTo>
                  <a:pt x="7620" y="25908"/>
                </a:lnTo>
                <a:lnTo>
                  <a:pt x="3048" y="27432"/>
                </a:lnTo>
                <a:lnTo>
                  <a:pt x="0" y="32004"/>
                </a:lnTo>
                <a:lnTo>
                  <a:pt x="0" y="36576"/>
                </a:lnTo>
                <a:lnTo>
                  <a:pt x="1524" y="42672"/>
                </a:lnTo>
                <a:lnTo>
                  <a:pt x="6096" y="45720"/>
                </a:lnTo>
                <a:lnTo>
                  <a:pt x="10668" y="45720"/>
                </a:lnTo>
                <a:lnTo>
                  <a:pt x="13716" y="44196"/>
                </a:lnTo>
                <a:lnTo>
                  <a:pt x="18288" y="44196"/>
                </a:lnTo>
                <a:lnTo>
                  <a:pt x="21336" y="42672"/>
                </a:lnTo>
                <a:lnTo>
                  <a:pt x="32004" y="42672"/>
                </a:lnTo>
                <a:lnTo>
                  <a:pt x="33528" y="41148"/>
                </a:lnTo>
                <a:lnTo>
                  <a:pt x="39624" y="41148"/>
                </a:lnTo>
                <a:lnTo>
                  <a:pt x="44196" y="38100"/>
                </a:lnTo>
                <a:lnTo>
                  <a:pt x="42672" y="39624"/>
                </a:lnTo>
                <a:lnTo>
                  <a:pt x="47244" y="38100"/>
                </a:lnTo>
                <a:lnTo>
                  <a:pt x="48768" y="38100"/>
                </a:lnTo>
                <a:lnTo>
                  <a:pt x="53340" y="36576"/>
                </a:lnTo>
                <a:lnTo>
                  <a:pt x="71628" y="32004"/>
                </a:lnTo>
                <a:lnTo>
                  <a:pt x="79248" y="30480"/>
                </a:lnTo>
                <a:lnTo>
                  <a:pt x="85344" y="30480"/>
                </a:lnTo>
                <a:lnTo>
                  <a:pt x="91440" y="28956"/>
                </a:lnTo>
                <a:lnTo>
                  <a:pt x="92964" y="28956"/>
                </a:lnTo>
                <a:lnTo>
                  <a:pt x="99060" y="27432"/>
                </a:lnTo>
                <a:lnTo>
                  <a:pt x="106680" y="27432"/>
                </a:lnTo>
                <a:lnTo>
                  <a:pt x="112776" y="25908"/>
                </a:lnTo>
                <a:lnTo>
                  <a:pt x="111252" y="25908"/>
                </a:lnTo>
                <a:lnTo>
                  <a:pt x="117348" y="24384"/>
                </a:lnTo>
                <a:lnTo>
                  <a:pt x="126492" y="24384"/>
                </a:lnTo>
                <a:lnTo>
                  <a:pt x="132588" y="22860"/>
                </a:lnTo>
                <a:lnTo>
                  <a:pt x="153924" y="22860"/>
                </a:lnTo>
                <a:lnTo>
                  <a:pt x="155448" y="21336"/>
                </a:lnTo>
                <a:lnTo>
                  <a:pt x="158496" y="19812"/>
                </a:lnTo>
                <a:lnTo>
                  <a:pt x="161544" y="18288"/>
                </a:lnTo>
                <a:lnTo>
                  <a:pt x="161544" y="7620"/>
                </a:lnTo>
                <a:close/>
              </a:path>
              <a:path w="213360" h="116204">
                <a:moveTo>
                  <a:pt x="213360" y="94488"/>
                </a:moveTo>
                <a:lnTo>
                  <a:pt x="210312" y="85344"/>
                </a:lnTo>
                <a:lnTo>
                  <a:pt x="205740" y="82296"/>
                </a:lnTo>
                <a:lnTo>
                  <a:pt x="201168" y="83820"/>
                </a:lnTo>
                <a:lnTo>
                  <a:pt x="188976" y="86868"/>
                </a:lnTo>
                <a:lnTo>
                  <a:pt x="184404" y="86868"/>
                </a:lnTo>
                <a:lnTo>
                  <a:pt x="176784" y="88392"/>
                </a:lnTo>
                <a:lnTo>
                  <a:pt x="167640" y="89916"/>
                </a:lnTo>
                <a:lnTo>
                  <a:pt x="158496" y="89916"/>
                </a:lnTo>
                <a:lnTo>
                  <a:pt x="149352" y="91440"/>
                </a:lnTo>
                <a:lnTo>
                  <a:pt x="140208" y="91440"/>
                </a:lnTo>
                <a:lnTo>
                  <a:pt x="132588" y="92964"/>
                </a:lnTo>
                <a:lnTo>
                  <a:pt x="97536" y="92964"/>
                </a:lnTo>
                <a:lnTo>
                  <a:pt x="94488" y="91440"/>
                </a:lnTo>
                <a:lnTo>
                  <a:pt x="91440" y="91440"/>
                </a:lnTo>
                <a:lnTo>
                  <a:pt x="89916" y="89916"/>
                </a:lnTo>
                <a:lnTo>
                  <a:pt x="89916" y="91440"/>
                </a:lnTo>
                <a:lnTo>
                  <a:pt x="88392" y="89916"/>
                </a:lnTo>
                <a:lnTo>
                  <a:pt x="89916" y="89916"/>
                </a:lnTo>
                <a:lnTo>
                  <a:pt x="83820" y="86868"/>
                </a:lnTo>
                <a:lnTo>
                  <a:pt x="80772" y="86868"/>
                </a:lnTo>
                <a:lnTo>
                  <a:pt x="76200" y="91440"/>
                </a:lnTo>
                <a:lnTo>
                  <a:pt x="76200" y="97536"/>
                </a:lnTo>
                <a:lnTo>
                  <a:pt x="77724" y="100584"/>
                </a:lnTo>
                <a:lnTo>
                  <a:pt x="80772" y="106680"/>
                </a:lnTo>
                <a:lnTo>
                  <a:pt x="82296" y="106680"/>
                </a:lnTo>
                <a:lnTo>
                  <a:pt x="82296" y="108204"/>
                </a:lnTo>
                <a:lnTo>
                  <a:pt x="83820" y="109728"/>
                </a:lnTo>
                <a:lnTo>
                  <a:pt x="86868" y="109728"/>
                </a:lnTo>
                <a:lnTo>
                  <a:pt x="86868" y="111252"/>
                </a:lnTo>
                <a:lnTo>
                  <a:pt x="89916" y="111252"/>
                </a:lnTo>
                <a:lnTo>
                  <a:pt x="92964" y="114300"/>
                </a:lnTo>
                <a:lnTo>
                  <a:pt x="96012" y="114300"/>
                </a:lnTo>
                <a:lnTo>
                  <a:pt x="97536" y="115824"/>
                </a:lnTo>
                <a:lnTo>
                  <a:pt x="143256" y="115824"/>
                </a:lnTo>
                <a:lnTo>
                  <a:pt x="150876" y="114300"/>
                </a:lnTo>
                <a:lnTo>
                  <a:pt x="161544" y="114300"/>
                </a:lnTo>
                <a:lnTo>
                  <a:pt x="179832" y="111252"/>
                </a:lnTo>
                <a:lnTo>
                  <a:pt x="187452" y="109728"/>
                </a:lnTo>
                <a:lnTo>
                  <a:pt x="188976" y="109728"/>
                </a:lnTo>
                <a:lnTo>
                  <a:pt x="195072" y="106680"/>
                </a:lnTo>
                <a:lnTo>
                  <a:pt x="196596" y="106680"/>
                </a:lnTo>
                <a:lnTo>
                  <a:pt x="202692" y="103632"/>
                </a:lnTo>
                <a:lnTo>
                  <a:pt x="207264" y="100584"/>
                </a:lnTo>
                <a:lnTo>
                  <a:pt x="210312" y="99060"/>
                </a:lnTo>
                <a:lnTo>
                  <a:pt x="213360" y="944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09772" y="4183380"/>
            <a:ext cx="190500" cy="273050"/>
          </a:xfrm>
          <a:custGeom>
            <a:avLst/>
            <a:gdLst/>
            <a:ahLst/>
            <a:cxnLst/>
            <a:rect l="l" t="t" r="r" b="b"/>
            <a:pathLst>
              <a:path w="190500" h="273050">
                <a:moveTo>
                  <a:pt x="184403" y="22859"/>
                </a:moveTo>
                <a:lnTo>
                  <a:pt x="160019" y="22859"/>
                </a:lnTo>
                <a:lnTo>
                  <a:pt x="158495" y="18287"/>
                </a:lnTo>
                <a:lnTo>
                  <a:pt x="158495" y="16763"/>
                </a:lnTo>
                <a:lnTo>
                  <a:pt x="156971" y="15239"/>
                </a:lnTo>
                <a:lnTo>
                  <a:pt x="155447" y="10667"/>
                </a:lnTo>
                <a:lnTo>
                  <a:pt x="158495" y="4571"/>
                </a:lnTo>
                <a:lnTo>
                  <a:pt x="163067" y="1523"/>
                </a:lnTo>
                <a:lnTo>
                  <a:pt x="167639" y="0"/>
                </a:lnTo>
                <a:lnTo>
                  <a:pt x="172211" y="0"/>
                </a:lnTo>
                <a:lnTo>
                  <a:pt x="178308" y="6095"/>
                </a:lnTo>
                <a:lnTo>
                  <a:pt x="178308" y="7619"/>
                </a:lnTo>
                <a:lnTo>
                  <a:pt x="179831" y="9143"/>
                </a:lnTo>
                <a:lnTo>
                  <a:pt x="182879" y="15239"/>
                </a:lnTo>
                <a:lnTo>
                  <a:pt x="182879" y="18287"/>
                </a:lnTo>
                <a:lnTo>
                  <a:pt x="184403" y="21335"/>
                </a:lnTo>
                <a:lnTo>
                  <a:pt x="184403" y="22859"/>
                </a:lnTo>
                <a:close/>
              </a:path>
              <a:path w="190500" h="273050">
                <a:moveTo>
                  <a:pt x="190500" y="102108"/>
                </a:moveTo>
                <a:lnTo>
                  <a:pt x="164591" y="102108"/>
                </a:lnTo>
                <a:lnTo>
                  <a:pt x="164591" y="80771"/>
                </a:lnTo>
                <a:lnTo>
                  <a:pt x="163067" y="74675"/>
                </a:lnTo>
                <a:lnTo>
                  <a:pt x="163067" y="56387"/>
                </a:lnTo>
                <a:lnTo>
                  <a:pt x="161543" y="51816"/>
                </a:lnTo>
                <a:lnTo>
                  <a:pt x="161543" y="42671"/>
                </a:lnTo>
                <a:lnTo>
                  <a:pt x="160019" y="36575"/>
                </a:lnTo>
                <a:lnTo>
                  <a:pt x="160019" y="25908"/>
                </a:lnTo>
                <a:lnTo>
                  <a:pt x="158495" y="21335"/>
                </a:lnTo>
                <a:lnTo>
                  <a:pt x="160019" y="22859"/>
                </a:lnTo>
                <a:lnTo>
                  <a:pt x="184403" y="22859"/>
                </a:lnTo>
                <a:lnTo>
                  <a:pt x="184403" y="27431"/>
                </a:lnTo>
                <a:lnTo>
                  <a:pt x="187451" y="39623"/>
                </a:lnTo>
                <a:lnTo>
                  <a:pt x="187451" y="50291"/>
                </a:lnTo>
                <a:lnTo>
                  <a:pt x="188975" y="54863"/>
                </a:lnTo>
                <a:lnTo>
                  <a:pt x="188975" y="71627"/>
                </a:lnTo>
                <a:lnTo>
                  <a:pt x="190500" y="79247"/>
                </a:lnTo>
                <a:lnTo>
                  <a:pt x="190500" y="102108"/>
                </a:lnTo>
                <a:close/>
              </a:path>
              <a:path w="190500" h="273050">
                <a:moveTo>
                  <a:pt x="28955" y="51815"/>
                </a:moveTo>
                <a:lnTo>
                  <a:pt x="27431" y="50291"/>
                </a:lnTo>
                <a:lnTo>
                  <a:pt x="3047" y="50291"/>
                </a:lnTo>
                <a:lnTo>
                  <a:pt x="3047" y="47243"/>
                </a:lnTo>
                <a:lnTo>
                  <a:pt x="1524" y="45719"/>
                </a:lnTo>
                <a:lnTo>
                  <a:pt x="1524" y="44195"/>
                </a:lnTo>
                <a:lnTo>
                  <a:pt x="0" y="38100"/>
                </a:lnTo>
                <a:lnTo>
                  <a:pt x="3047" y="32003"/>
                </a:lnTo>
                <a:lnTo>
                  <a:pt x="7619" y="30479"/>
                </a:lnTo>
                <a:lnTo>
                  <a:pt x="13716" y="28955"/>
                </a:lnTo>
                <a:lnTo>
                  <a:pt x="19811" y="32003"/>
                </a:lnTo>
                <a:lnTo>
                  <a:pt x="21335" y="36575"/>
                </a:lnTo>
                <a:lnTo>
                  <a:pt x="22097" y="38100"/>
                </a:lnTo>
                <a:lnTo>
                  <a:pt x="21335" y="38100"/>
                </a:lnTo>
                <a:lnTo>
                  <a:pt x="25908" y="47243"/>
                </a:lnTo>
                <a:lnTo>
                  <a:pt x="27431" y="47243"/>
                </a:lnTo>
                <a:lnTo>
                  <a:pt x="28955" y="51815"/>
                </a:lnTo>
                <a:close/>
              </a:path>
              <a:path w="190500" h="273050">
                <a:moveTo>
                  <a:pt x="22859" y="39623"/>
                </a:moveTo>
                <a:lnTo>
                  <a:pt x="21335" y="38100"/>
                </a:lnTo>
                <a:lnTo>
                  <a:pt x="22097" y="38100"/>
                </a:lnTo>
                <a:lnTo>
                  <a:pt x="22859" y="39623"/>
                </a:lnTo>
                <a:close/>
              </a:path>
              <a:path w="190500" h="273050">
                <a:moveTo>
                  <a:pt x="7619" y="57911"/>
                </a:moveTo>
                <a:lnTo>
                  <a:pt x="6095" y="54863"/>
                </a:lnTo>
                <a:lnTo>
                  <a:pt x="6095" y="53339"/>
                </a:lnTo>
                <a:lnTo>
                  <a:pt x="4571" y="50291"/>
                </a:lnTo>
                <a:lnTo>
                  <a:pt x="27431" y="50291"/>
                </a:lnTo>
                <a:lnTo>
                  <a:pt x="30479" y="53339"/>
                </a:lnTo>
                <a:lnTo>
                  <a:pt x="30479" y="54863"/>
                </a:lnTo>
                <a:lnTo>
                  <a:pt x="32003" y="56387"/>
                </a:lnTo>
                <a:lnTo>
                  <a:pt x="7619" y="56387"/>
                </a:lnTo>
                <a:lnTo>
                  <a:pt x="7619" y="57911"/>
                </a:lnTo>
                <a:close/>
              </a:path>
              <a:path w="190500" h="273050">
                <a:moveTo>
                  <a:pt x="27431" y="96011"/>
                </a:moveTo>
                <a:lnTo>
                  <a:pt x="21335" y="83819"/>
                </a:lnTo>
                <a:lnTo>
                  <a:pt x="18287" y="79247"/>
                </a:lnTo>
                <a:lnTo>
                  <a:pt x="15239" y="73151"/>
                </a:lnTo>
                <a:lnTo>
                  <a:pt x="13716" y="68579"/>
                </a:lnTo>
                <a:lnTo>
                  <a:pt x="10667" y="65531"/>
                </a:lnTo>
                <a:lnTo>
                  <a:pt x="7619" y="56387"/>
                </a:lnTo>
                <a:lnTo>
                  <a:pt x="32003" y="56387"/>
                </a:lnTo>
                <a:lnTo>
                  <a:pt x="33527" y="57911"/>
                </a:lnTo>
                <a:lnTo>
                  <a:pt x="33527" y="59435"/>
                </a:lnTo>
                <a:lnTo>
                  <a:pt x="35051" y="64008"/>
                </a:lnTo>
                <a:lnTo>
                  <a:pt x="35813" y="64008"/>
                </a:lnTo>
                <a:lnTo>
                  <a:pt x="38100" y="68579"/>
                </a:lnTo>
                <a:lnTo>
                  <a:pt x="38861" y="68579"/>
                </a:lnTo>
                <a:lnTo>
                  <a:pt x="41147" y="73151"/>
                </a:lnTo>
                <a:lnTo>
                  <a:pt x="44195" y="77723"/>
                </a:lnTo>
                <a:lnTo>
                  <a:pt x="42671" y="77723"/>
                </a:lnTo>
                <a:lnTo>
                  <a:pt x="47243" y="82295"/>
                </a:lnTo>
                <a:lnTo>
                  <a:pt x="47243" y="83819"/>
                </a:lnTo>
                <a:lnTo>
                  <a:pt x="50291" y="89916"/>
                </a:lnTo>
                <a:lnTo>
                  <a:pt x="53720" y="94487"/>
                </a:lnTo>
                <a:lnTo>
                  <a:pt x="27431" y="94487"/>
                </a:lnTo>
                <a:lnTo>
                  <a:pt x="27431" y="96011"/>
                </a:lnTo>
                <a:close/>
              </a:path>
              <a:path w="190500" h="273050">
                <a:moveTo>
                  <a:pt x="35813" y="64008"/>
                </a:moveTo>
                <a:lnTo>
                  <a:pt x="35051" y="64008"/>
                </a:lnTo>
                <a:lnTo>
                  <a:pt x="35051" y="62483"/>
                </a:lnTo>
                <a:lnTo>
                  <a:pt x="35813" y="64008"/>
                </a:lnTo>
                <a:close/>
              </a:path>
              <a:path w="190500" h="273050">
                <a:moveTo>
                  <a:pt x="38861" y="68579"/>
                </a:moveTo>
                <a:lnTo>
                  <a:pt x="38100" y="68579"/>
                </a:lnTo>
                <a:lnTo>
                  <a:pt x="38100" y="67055"/>
                </a:lnTo>
                <a:lnTo>
                  <a:pt x="38861" y="68579"/>
                </a:lnTo>
                <a:close/>
              </a:path>
              <a:path w="190500" h="273050">
                <a:moveTo>
                  <a:pt x="67055" y="166116"/>
                </a:moveTo>
                <a:lnTo>
                  <a:pt x="60959" y="150875"/>
                </a:lnTo>
                <a:lnTo>
                  <a:pt x="56387" y="144779"/>
                </a:lnTo>
                <a:lnTo>
                  <a:pt x="57911" y="144779"/>
                </a:lnTo>
                <a:lnTo>
                  <a:pt x="53339" y="138683"/>
                </a:lnTo>
                <a:lnTo>
                  <a:pt x="50291" y="132587"/>
                </a:lnTo>
                <a:lnTo>
                  <a:pt x="45719" y="126491"/>
                </a:lnTo>
                <a:lnTo>
                  <a:pt x="42671" y="120395"/>
                </a:lnTo>
                <a:lnTo>
                  <a:pt x="38100" y="114300"/>
                </a:lnTo>
                <a:lnTo>
                  <a:pt x="35051" y="108203"/>
                </a:lnTo>
                <a:lnTo>
                  <a:pt x="33527" y="106679"/>
                </a:lnTo>
                <a:lnTo>
                  <a:pt x="27431" y="94487"/>
                </a:lnTo>
                <a:lnTo>
                  <a:pt x="53720" y="94487"/>
                </a:lnTo>
                <a:lnTo>
                  <a:pt x="54863" y="96011"/>
                </a:lnTo>
                <a:lnTo>
                  <a:pt x="53339" y="96011"/>
                </a:lnTo>
                <a:lnTo>
                  <a:pt x="62483" y="108203"/>
                </a:lnTo>
                <a:lnTo>
                  <a:pt x="60959" y="108203"/>
                </a:lnTo>
                <a:lnTo>
                  <a:pt x="65531" y="112775"/>
                </a:lnTo>
                <a:lnTo>
                  <a:pt x="65531" y="114300"/>
                </a:lnTo>
                <a:lnTo>
                  <a:pt x="70103" y="120395"/>
                </a:lnTo>
                <a:lnTo>
                  <a:pt x="73151" y="126491"/>
                </a:lnTo>
                <a:lnTo>
                  <a:pt x="77724" y="132587"/>
                </a:lnTo>
                <a:lnTo>
                  <a:pt x="77724" y="134111"/>
                </a:lnTo>
                <a:lnTo>
                  <a:pt x="80771" y="140208"/>
                </a:lnTo>
                <a:lnTo>
                  <a:pt x="85343" y="147827"/>
                </a:lnTo>
                <a:lnTo>
                  <a:pt x="88391" y="155447"/>
                </a:lnTo>
                <a:lnTo>
                  <a:pt x="91439" y="161543"/>
                </a:lnTo>
                <a:lnTo>
                  <a:pt x="93725" y="164591"/>
                </a:lnTo>
                <a:lnTo>
                  <a:pt x="67055" y="164591"/>
                </a:lnTo>
                <a:lnTo>
                  <a:pt x="67055" y="166116"/>
                </a:lnTo>
                <a:close/>
              </a:path>
              <a:path w="190500" h="273050">
                <a:moveTo>
                  <a:pt x="185927" y="132587"/>
                </a:moveTo>
                <a:lnTo>
                  <a:pt x="160019" y="132587"/>
                </a:lnTo>
                <a:lnTo>
                  <a:pt x="161543" y="123443"/>
                </a:lnTo>
                <a:lnTo>
                  <a:pt x="161543" y="115823"/>
                </a:lnTo>
                <a:lnTo>
                  <a:pt x="164591" y="100583"/>
                </a:lnTo>
                <a:lnTo>
                  <a:pt x="164591" y="102108"/>
                </a:lnTo>
                <a:lnTo>
                  <a:pt x="190500" y="102108"/>
                </a:lnTo>
                <a:lnTo>
                  <a:pt x="188975" y="103631"/>
                </a:lnTo>
                <a:lnTo>
                  <a:pt x="188975" y="111251"/>
                </a:lnTo>
                <a:lnTo>
                  <a:pt x="185927" y="126491"/>
                </a:lnTo>
                <a:lnTo>
                  <a:pt x="185927" y="132587"/>
                </a:lnTo>
                <a:close/>
              </a:path>
              <a:path w="190500" h="273050">
                <a:moveTo>
                  <a:pt x="171449" y="220979"/>
                </a:moveTo>
                <a:lnTo>
                  <a:pt x="146303" y="220979"/>
                </a:lnTo>
                <a:lnTo>
                  <a:pt x="146303" y="214883"/>
                </a:lnTo>
                <a:lnTo>
                  <a:pt x="147827" y="207263"/>
                </a:lnTo>
                <a:lnTo>
                  <a:pt x="147827" y="201167"/>
                </a:lnTo>
                <a:lnTo>
                  <a:pt x="150875" y="185927"/>
                </a:lnTo>
                <a:lnTo>
                  <a:pt x="158495" y="140208"/>
                </a:lnTo>
                <a:lnTo>
                  <a:pt x="158495" y="138683"/>
                </a:lnTo>
                <a:lnTo>
                  <a:pt x="160019" y="131063"/>
                </a:lnTo>
                <a:lnTo>
                  <a:pt x="160019" y="132587"/>
                </a:lnTo>
                <a:lnTo>
                  <a:pt x="185927" y="132587"/>
                </a:lnTo>
                <a:lnTo>
                  <a:pt x="185927" y="135635"/>
                </a:lnTo>
                <a:lnTo>
                  <a:pt x="184403" y="137159"/>
                </a:lnTo>
                <a:lnTo>
                  <a:pt x="182879" y="144779"/>
                </a:lnTo>
                <a:lnTo>
                  <a:pt x="180085" y="161543"/>
                </a:lnTo>
                <a:lnTo>
                  <a:pt x="179831" y="161543"/>
                </a:lnTo>
                <a:lnTo>
                  <a:pt x="178308" y="172211"/>
                </a:lnTo>
                <a:lnTo>
                  <a:pt x="177037" y="179831"/>
                </a:lnTo>
                <a:lnTo>
                  <a:pt x="176783" y="179831"/>
                </a:lnTo>
                <a:lnTo>
                  <a:pt x="175259" y="188975"/>
                </a:lnTo>
                <a:lnTo>
                  <a:pt x="175259" y="196595"/>
                </a:lnTo>
                <a:lnTo>
                  <a:pt x="173735" y="204216"/>
                </a:lnTo>
                <a:lnTo>
                  <a:pt x="172211" y="210311"/>
                </a:lnTo>
                <a:lnTo>
                  <a:pt x="172211" y="217931"/>
                </a:lnTo>
                <a:lnTo>
                  <a:pt x="171449" y="220979"/>
                </a:lnTo>
                <a:close/>
              </a:path>
              <a:path w="190500" h="273050">
                <a:moveTo>
                  <a:pt x="179831" y="163067"/>
                </a:moveTo>
                <a:lnTo>
                  <a:pt x="179831" y="161543"/>
                </a:lnTo>
                <a:lnTo>
                  <a:pt x="180085" y="161543"/>
                </a:lnTo>
                <a:lnTo>
                  <a:pt x="179831" y="163067"/>
                </a:lnTo>
                <a:close/>
              </a:path>
              <a:path w="190500" h="273050">
                <a:moveTo>
                  <a:pt x="74675" y="179831"/>
                </a:moveTo>
                <a:lnTo>
                  <a:pt x="71627" y="172211"/>
                </a:lnTo>
                <a:lnTo>
                  <a:pt x="70103" y="172211"/>
                </a:lnTo>
                <a:lnTo>
                  <a:pt x="67055" y="164591"/>
                </a:lnTo>
                <a:lnTo>
                  <a:pt x="93725" y="164591"/>
                </a:lnTo>
                <a:lnTo>
                  <a:pt x="96011" y="167639"/>
                </a:lnTo>
                <a:lnTo>
                  <a:pt x="99059" y="175259"/>
                </a:lnTo>
                <a:lnTo>
                  <a:pt x="99821" y="175259"/>
                </a:lnTo>
                <a:lnTo>
                  <a:pt x="101346" y="178308"/>
                </a:lnTo>
                <a:lnTo>
                  <a:pt x="74675" y="178308"/>
                </a:lnTo>
                <a:lnTo>
                  <a:pt x="74675" y="179831"/>
                </a:lnTo>
                <a:close/>
              </a:path>
              <a:path w="190500" h="273050">
                <a:moveTo>
                  <a:pt x="99821" y="175259"/>
                </a:moveTo>
                <a:lnTo>
                  <a:pt x="99059" y="175259"/>
                </a:lnTo>
                <a:lnTo>
                  <a:pt x="99059" y="173735"/>
                </a:lnTo>
                <a:lnTo>
                  <a:pt x="99821" y="175259"/>
                </a:lnTo>
                <a:close/>
              </a:path>
              <a:path w="190500" h="273050">
                <a:moveTo>
                  <a:pt x="109727" y="192023"/>
                </a:moveTo>
                <a:lnTo>
                  <a:pt x="82295" y="192023"/>
                </a:lnTo>
                <a:lnTo>
                  <a:pt x="79247" y="185927"/>
                </a:lnTo>
                <a:lnTo>
                  <a:pt x="77724" y="185927"/>
                </a:lnTo>
                <a:lnTo>
                  <a:pt x="74675" y="178308"/>
                </a:lnTo>
                <a:lnTo>
                  <a:pt x="101346" y="178308"/>
                </a:lnTo>
                <a:lnTo>
                  <a:pt x="102108" y="179831"/>
                </a:lnTo>
                <a:lnTo>
                  <a:pt x="103631" y="181355"/>
                </a:lnTo>
                <a:lnTo>
                  <a:pt x="105155" y="187451"/>
                </a:lnTo>
                <a:lnTo>
                  <a:pt x="106298" y="187451"/>
                </a:lnTo>
                <a:lnTo>
                  <a:pt x="109727" y="192023"/>
                </a:lnTo>
                <a:close/>
              </a:path>
              <a:path w="190500" h="273050">
                <a:moveTo>
                  <a:pt x="176783" y="181355"/>
                </a:moveTo>
                <a:lnTo>
                  <a:pt x="176783" y="179831"/>
                </a:lnTo>
                <a:lnTo>
                  <a:pt x="177037" y="179831"/>
                </a:lnTo>
                <a:lnTo>
                  <a:pt x="176783" y="181355"/>
                </a:lnTo>
                <a:close/>
              </a:path>
              <a:path w="190500" h="273050">
                <a:moveTo>
                  <a:pt x="106298" y="187451"/>
                </a:moveTo>
                <a:lnTo>
                  <a:pt x="105155" y="187451"/>
                </a:lnTo>
                <a:lnTo>
                  <a:pt x="105155" y="185927"/>
                </a:lnTo>
                <a:lnTo>
                  <a:pt x="106298" y="187451"/>
                </a:lnTo>
                <a:close/>
              </a:path>
              <a:path w="190500" h="273050">
                <a:moveTo>
                  <a:pt x="88391" y="204216"/>
                </a:moveTo>
                <a:lnTo>
                  <a:pt x="85343" y="198119"/>
                </a:lnTo>
                <a:lnTo>
                  <a:pt x="83819" y="198119"/>
                </a:lnTo>
                <a:lnTo>
                  <a:pt x="80771" y="190500"/>
                </a:lnTo>
                <a:lnTo>
                  <a:pt x="82295" y="192023"/>
                </a:lnTo>
                <a:lnTo>
                  <a:pt x="109727" y="192023"/>
                </a:lnTo>
                <a:lnTo>
                  <a:pt x="109727" y="193547"/>
                </a:lnTo>
                <a:lnTo>
                  <a:pt x="112775" y="199643"/>
                </a:lnTo>
                <a:lnTo>
                  <a:pt x="113791" y="202691"/>
                </a:lnTo>
                <a:lnTo>
                  <a:pt x="88391" y="202691"/>
                </a:lnTo>
                <a:lnTo>
                  <a:pt x="88391" y="204216"/>
                </a:lnTo>
                <a:close/>
              </a:path>
              <a:path w="190500" h="273050">
                <a:moveTo>
                  <a:pt x="140208" y="245363"/>
                </a:moveTo>
                <a:lnTo>
                  <a:pt x="109727" y="245363"/>
                </a:lnTo>
                <a:lnTo>
                  <a:pt x="106679" y="240791"/>
                </a:lnTo>
                <a:lnTo>
                  <a:pt x="103631" y="234695"/>
                </a:lnTo>
                <a:lnTo>
                  <a:pt x="100583" y="230123"/>
                </a:lnTo>
                <a:lnTo>
                  <a:pt x="102108" y="230123"/>
                </a:lnTo>
                <a:lnTo>
                  <a:pt x="96011" y="220979"/>
                </a:lnTo>
                <a:lnTo>
                  <a:pt x="94487" y="216408"/>
                </a:lnTo>
                <a:lnTo>
                  <a:pt x="94487" y="214883"/>
                </a:lnTo>
                <a:lnTo>
                  <a:pt x="91439" y="210311"/>
                </a:lnTo>
                <a:lnTo>
                  <a:pt x="88391" y="202691"/>
                </a:lnTo>
                <a:lnTo>
                  <a:pt x="113791" y="202691"/>
                </a:lnTo>
                <a:lnTo>
                  <a:pt x="114300" y="204216"/>
                </a:lnTo>
                <a:lnTo>
                  <a:pt x="117347" y="210311"/>
                </a:lnTo>
                <a:lnTo>
                  <a:pt x="120395" y="214883"/>
                </a:lnTo>
                <a:lnTo>
                  <a:pt x="121919" y="219455"/>
                </a:lnTo>
                <a:lnTo>
                  <a:pt x="123443" y="220979"/>
                </a:lnTo>
                <a:lnTo>
                  <a:pt x="124967" y="225551"/>
                </a:lnTo>
                <a:lnTo>
                  <a:pt x="125729" y="225551"/>
                </a:lnTo>
                <a:lnTo>
                  <a:pt x="126491" y="227075"/>
                </a:lnTo>
                <a:lnTo>
                  <a:pt x="129539" y="231647"/>
                </a:lnTo>
                <a:lnTo>
                  <a:pt x="130555" y="231647"/>
                </a:lnTo>
                <a:lnTo>
                  <a:pt x="132587" y="234695"/>
                </a:lnTo>
                <a:lnTo>
                  <a:pt x="134111" y="237743"/>
                </a:lnTo>
                <a:lnTo>
                  <a:pt x="137159" y="242316"/>
                </a:lnTo>
                <a:lnTo>
                  <a:pt x="138683" y="242316"/>
                </a:lnTo>
                <a:lnTo>
                  <a:pt x="139445" y="243839"/>
                </a:lnTo>
                <a:lnTo>
                  <a:pt x="138683" y="243839"/>
                </a:lnTo>
                <a:lnTo>
                  <a:pt x="140208" y="245363"/>
                </a:lnTo>
                <a:close/>
              </a:path>
              <a:path w="190500" h="273050">
                <a:moveTo>
                  <a:pt x="169544" y="231647"/>
                </a:moveTo>
                <a:lnTo>
                  <a:pt x="144779" y="231647"/>
                </a:lnTo>
                <a:lnTo>
                  <a:pt x="144779" y="225551"/>
                </a:lnTo>
                <a:lnTo>
                  <a:pt x="146303" y="219455"/>
                </a:lnTo>
                <a:lnTo>
                  <a:pt x="146303" y="220979"/>
                </a:lnTo>
                <a:lnTo>
                  <a:pt x="171449" y="220979"/>
                </a:lnTo>
                <a:lnTo>
                  <a:pt x="170687" y="224027"/>
                </a:lnTo>
                <a:lnTo>
                  <a:pt x="169163" y="228600"/>
                </a:lnTo>
                <a:lnTo>
                  <a:pt x="170306" y="228600"/>
                </a:lnTo>
                <a:lnTo>
                  <a:pt x="169544" y="231647"/>
                </a:lnTo>
                <a:close/>
              </a:path>
              <a:path w="190500" h="273050">
                <a:moveTo>
                  <a:pt x="125729" y="225551"/>
                </a:moveTo>
                <a:lnTo>
                  <a:pt x="124967" y="225551"/>
                </a:lnTo>
                <a:lnTo>
                  <a:pt x="124967" y="224027"/>
                </a:lnTo>
                <a:lnTo>
                  <a:pt x="125729" y="225551"/>
                </a:lnTo>
                <a:close/>
              </a:path>
              <a:path w="190500" h="273050">
                <a:moveTo>
                  <a:pt x="170306" y="228600"/>
                </a:moveTo>
                <a:lnTo>
                  <a:pt x="169163" y="228600"/>
                </a:lnTo>
                <a:lnTo>
                  <a:pt x="170687" y="227075"/>
                </a:lnTo>
                <a:lnTo>
                  <a:pt x="170306" y="228600"/>
                </a:lnTo>
                <a:close/>
              </a:path>
              <a:path w="190500" h="273050">
                <a:moveTo>
                  <a:pt x="141731" y="242316"/>
                </a:moveTo>
                <a:lnTo>
                  <a:pt x="143255" y="239267"/>
                </a:lnTo>
                <a:lnTo>
                  <a:pt x="143255" y="233171"/>
                </a:lnTo>
                <a:lnTo>
                  <a:pt x="144779" y="228600"/>
                </a:lnTo>
                <a:lnTo>
                  <a:pt x="144779" y="231647"/>
                </a:lnTo>
                <a:lnTo>
                  <a:pt x="169544" y="231647"/>
                </a:lnTo>
                <a:lnTo>
                  <a:pt x="169163" y="233171"/>
                </a:lnTo>
                <a:lnTo>
                  <a:pt x="169163" y="237743"/>
                </a:lnTo>
                <a:lnTo>
                  <a:pt x="168147" y="240791"/>
                </a:lnTo>
                <a:lnTo>
                  <a:pt x="143255" y="240791"/>
                </a:lnTo>
                <a:lnTo>
                  <a:pt x="141731" y="242316"/>
                </a:lnTo>
                <a:close/>
              </a:path>
              <a:path w="190500" h="273050">
                <a:moveTo>
                  <a:pt x="130555" y="231647"/>
                </a:moveTo>
                <a:lnTo>
                  <a:pt x="129539" y="231647"/>
                </a:lnTo>
                <a:lnTo>
                  <a:pt x="129539" y="230123"/>
                </a:lnTo>
                <a:lnTo>
                  <a:pt x="130555" y="231647"/>
                </a:lnTo>
                <a:close/>
              </a:path>
              <a:path w="190500" h="273050">
                <a:moveTo>
                  <a:pt x="140208" y="249935"/>
                </a:moveTo>
                <a:lnTo>
                  <a:pt x="141731" y="246887"/>
                </a:lnTo>
                <a:lnTo>
                  <a:pt x="141731" y="243839"/>
                </a:lnTo>
                <a:lnTo>
                  <a:pt x="143255" y="240791"/>
                </a:lnTo>
                <a:lnTo>
                  <a:pt x="168147" y="240791"/>
                </a:lnTo>
                <a:lnTo>
                  <a:pt x="167639" y="242316"/>
                </a:lnTo>
                <a:lnTo>
                  <a:pt x="167639" y="245363"/>
                </a:lnTo>
                <a:lnTo>
                  <a:pt x="143255" y="245363"/>
                </a:lnTo>
                <a:lnTo>
                  <a:pt x="144779" y="248411"/>
                </a:lnTo>
                <a:lnTo>
                  <a:pt x="141731" y="248411"/>
                </a:lnTo>
                <a:lnTo>
                  <a:pt x="140208" y="249935"/>
                </a:lnTo>
                <a:close/>
              </a:path>
              <a:path w="190500" h="273050">
                <a:moveTo>
                  <a:pt x="140208" y="245363"/>
                </a:moveTo>
                <a:lnTo>
                  <a:pt x="138683" y="243839"/>
                </a:lnTo>
                <a:lnTo>
                  <a:pt x="139699" y="244347"/>
                </a:lnTo>
                <a:lnTo>
                  <a:pt x="140208" y="245363"/>
                </a:lnTo>
                <a:close/>
              </a:path>
              <a:path w="190500" h="273050">
                <a:moveTo>
                  <a:pt x="139699" y="244347"/>
                </a:moveTo>
                <a:lnTo>
                  <a:pt x="138683" y="243839"/>
                </a:lnTo>
                <a:lnTo>
                  <a:pt x="139445" y="243839"/>
                </a:lnTo>
                <a:lnTo>
                  <a:pt x="139699" y="244347"/>
                </a:lnTo>
                <a:close/>
              </a:path>
              <a:path w="190500" h="273050">
                <a:moveTo>
                  <a:pt x="140208" y="249935"/>
                </a:moveTo>
                <a:lnTo>
                  <a:pt x="114300" y="249935"/>
                </a:lnTo>
                <a:lnTo>
                  <a:pt x="111251" y="245363"/>
                </a:lnTo>
                <a:lnTo>
                  <a:pt x="140208" y="245363"/>
                </a:lnTo>
                <a:lnTo>
                  <a:pt x="139699" y="244347"/>
                </a:lnTo>
                <a:lnTo>
                  <a:pt x="141731" y="245363"/>
                </a:lnTo>
                <a:lnTo>
                  <a:pt x="141731" y="246887"/>
                </a:lnTo>
                <a:lnTo>
                  <a:pt x="140969" y="248411"/>
                </a:lnTo>
                <a:lnTo>
                  <a:pt x="140208" y="248411"/>
                </a:lnTo>
                <a:lnTo>
                  <a:pt x="140208" y="249935"/>
                </a:lnTo>
                <a:close/>
              </a:path>
              <a:path w="190500" h="273050">
                <a:moveTo>
                  <a:pt x="146303" y="249935"/>
                </a:moveTo>
                <a:lnTo>
                  <a:pt x="144779" y="248411"/>
                </a:lnTo>
                <a:lnTo>
                  <a:pt x="143255" y="245363"/>
                </a:lnTo>
                <a:lnTo>
                  <a:pt x="167639" y="245363"/>
                </a:lnTo>
                <a:lnTo>
                  <a:pt x="167639" y="246887"/>
                </a:lnTo>
                <a:lnTo>
                  <a:pt x="167131" y="248411"/>
                </a:lnTo>
                <a:lnTo>
                  <a:pt x="146303" y="248411"/>
                </a:lnTo>
                <a:lnTo>
                  <a:pt x="146303" y="249935"/>
                </a:lnTo>
                <a:close/>
              </a:path>
              <a:path w="190500" h="273050">
                <a:moveTo>
                  <a:pt x="149351" y="272795"/>
                </a:moveTo>
                <a:lnTo>
                  <a:pt x="137159" y="272795"/>
                </a:lnTo>
                <a:lnTo>
                  <a:pt x="134111" y="269747"/>
                </a:lnTo>
                <a:lnTo>
                  <a:pt x="131063" y="268223"/>
                </a:lnTo>
                <a:lnTo>
                  <a:pt x="124967" y="262127"/>
                </a:lnTo>
                <a:lnTo>
                  <a:pt x="123443" y="262127"/>
                </a:lnTo>
                <a:lnTo>
                  <a:pt x="121919" y="259079"/>
                </a:lnTo>
                <a:lnTo>
                  <a:pt x="118871" y="257555"/>
                </a:lnTo>
                <a:lnTo>
                  <a:pt x="117347" y="254508"/>
                </a:lnTo>
                <a:lnTo>
                  <a:pt x="114300" y="251459"/>
                </a:lnTo>
                <a:lnTo>
                  <a:pt x="112775" y="248411"/>
                </a:lnTo>
                <a:lnTo>
                  <a:pt x="114300" y="249935"/>
                </a:lnTo>
                <a:lnTo>
                  <a:pt x="140208" y="249935"/>
                </a:lnTo>
                <a:lnTo>
                  <a:pt x="138683" y="252983"/>
                </a:lnTo>
                <a:lnTo>
                  <a:pt x="166116" y="252983"/>
                </a:lnTo>
                <a:lnTo>
                  <a:pt x="164591" y="254508"/>
                </a:lnTo>
                <a:lnTo>
                  <a:pt x="164591" y="257555"/>
                </a:lnTo>
                <a:lnTo>
                  <a:pt x="163067" y="257555"/>
                </a:lnTo>
                <a:lnTo>
                  <a:pt x="163067" y="260603"/>
                </a:lnTo>
                <a:lnTo>
                  <a:pt x="161543" y="263651"/>
                </a:lnTo>
                <a:lnTo>
                  <a:pt x="153924" y="271271"/>
                </a:lnTo>
                <a:lnTo>
                  <a:pt x="150875" y="271271"/>
                </a:lnTo>
                <a:lnTo>
                  <a:pt x="149351" y="272795"/>
                </a:lnTo>
                <a:close/>
              </a:path>
              <a:path w="190500" h="273050">
                <a:moveTo>
                  <a:pt x="140208" y="249935"/>
                </a:moveTo>
                <a:lnTo>
                  <a:pt x="140208" y="248411"/>
                </a:lnTo>
                <a:lnTo>
                  <a:pt x="140969" y="248411"/>
                </a:lnTo>
                <a:lnTo>
                  <a:pt x="140208" y="249935"/>
                </a:lnTo>
                <a:close/>
              </a:path>
              <a:path w="190500" h="273050">
                <a:moveTo>
                  <a:pt x="140208" y="249935"/>
                </a:moveTo>
                <a:lnTo>
                  <a:pt x="141731" y="248411"/>
                </a:lnTo>
                <a:lnTo>
                  <a:pt x="140969" y="249555"/>
                </a:lnTo>
                <a:lnTo>
                  <a:pt x="140208" y="249935"/>
                </a:lnTo>
                <a:close/>
              </a:path>
              <a:path w="190500" h="273050">
                <a:moveTo>
                  <a:pt x="140969" y="249555"/>
                </a:moveTo>
                <a:lnTo>
                  <a:pt x="141731" y="248411"/>
                </a:lnTo>
                <a:lnTo>
                  <a:pt x="142578" y="248750"/>
                </a:lnTo>
                <a:lnTo>
                  <a:pt x="140969" y="249555"/>
                </a:lnTo>
                <a:close/>
              </a:path>
              <a:path w="190500" h="273050">
                <a:moveTo>
                  <a:pt x="142578" y="248750"/>
                </a:moveTo>
                <a:lnTo>
                  <a:pt x="141731" y="248411"/>
                </a:lnTo>
                <a:lnTo>
                  <a:pt x="143255" y="248411"/>
                </a:lnTo>
                <a:lnTo>
                  <a:pt x="142578" y="248750"/>
                </a:lnTo>
                <a:close/>
              </a:path>
              <a:path w="190500" h="273050">
                <a:moveTo>
                  <a:pt x="149351" y="251459"/>
                </a:moveTo>
                <a:lnTo>
                  <a:pt x="142578" y="248750"/>
                </a:lnTo>
                <a:lnTo>
                  <a:pt x="143255" y="248411"/>
                </a:lnTo>
                <a:lnTo>
                  <a:pt x="144779" y="248411"/>
                </a:lnTo>
                <a:lnTo>
                  <a:pt x="146303" y="249935"/>
                </a:lnTo>
                <a:lnTo>
                  <a:pt x="147827" y="249935"/>
                </a:lnTo>
                <a:lnTo>
                  <a:pt x="149351" y="251459"/>
                </a:lnTo>
                <a:close/>
              </a:path>
              <a:path w="190500" h="273050">
                <a:moveTo>
                  <a:pt x="147827" y="249935"/>
                </a:moveTo>
                <a:lnTo>
                  <a:pt x="146303" y="249935"/>
                </a:lnTo>
                <a:lnTo>
                  <a:pt x="146303" y="248411"/>
                </a:lnTo>
                <a:lnTo>
                  <a:pt x="147827" y="249935"/>
                </a:lnTo>
                <a:close/>
              </a:path>
              <a:path w="190500" h="273050">
                <a:moveTo>
                  <a:pt x="166116" y="251459"/>
                </a:moveTo>
                <a:lnTo>
                  <a:pt x="149351" y="251459"/>
                </a:lnTo>
                <a:lnTo>
                  <a:pt x="146303" y="248411"/>
                </a:lnTo>
                <a:lnTo>
                  <a:pt x="167131" y="248411"/>
                </a:lnTo>
                <a:lnTo>
                  <a:pt x="166623" y="249935"/>
                </a:lnTo>
                <a:lnTo>
                  <a:pt x="166116" y="249935"/>
                </a:lnTo>
                <a:lnTo>
                  <a:pt x="166116" y="251459"/>
                </a:lnTo>
                <a:close/>
              </a:path>
              <a:path w="190500" h="273050">
                <a:moveTo>
                  <a:pt x="166116" y="252983"/>
                </a:moveTo>
                <a:lnTo>
                  <a:pt x="138683" y="252983"/>
                </a:lnTo>
                <a:lnTo>
                  <a:pt x="140969" y="249555"/>
                </a:lnTo>
                <a:lnTo>
                  <a:pt x="142578" y="248750"/>
                </a:lnTo>
                <a:lnTo>
                  <a:pt x="149351" y="251459"/>
                </a:lnTo>
                <a:lnTo>
                  <a:pt x="166116" y="251459"/>
                </a:lnTo>
                <a:lnTo>
                  <a:pt x="166116" y="252983"/>
                </a:lnTo>
                <a:close/>
              </a:path>
              <a:path w="190500" h="273050">
                <a:moveTo>
                  <a:pt x="138683" y="252983"/>
                </a:moveTo>
                <a:lnTo>
                  <a:pt x="140208" y="249935"/>
                </a:lnTo>
                <a:lnTo>
                  <a:pt x="140969" y="249555"/>
                </a:lnTo>
                <a:lnTo>
                  <a:pt x="138683" y="252983"/>
                </a:lnTo>
                <a:close/>
              </a:path>
              <a:path w="190500" h="273050">
                <a:moveTo>
                  <a:pt x="166116" y="251459"/>
                </a:moveTo>
                <a:lnTo>
                  <a:pt x="166116" y="249935"/>
                </a:lnTo>
                <a:lnTo>
                  <a:pt x="166623" y="249935"/>
                </a:lnTo>
                <a:lnTo>
                  <a:pt x="166116" y="2514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768851" y="4076700"/>
            <a:ext cx="117348" cy="14477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479036" y="3264408"/>
            <a:ext cx="1752599" cy="1301495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4026408" y="4125467"/>
            <a:ext cx="224154" cy="495300"/>
          </a:xfrm>
          <a:custGeom>
            <a:avLst/>
            <a:gdLst/>
            <a:ahLst/>
            <a:cxnLst/>
            <a:rect l="l" t="t" r="r" b="b"/>
            <a:pathLst>
              <a:path w="224154" h="495300">
                <a:moveTo>
                  <a:pt x="100583" y="21335"/>
                </a:moveTo>
                <a:lnTo>
                  <a:pt x="76200" y="21335"/>
                </a:lnTo>
                <a:lnTo>
                  <a:pt x="77724" y="18288"/>
                </a:lnTo>
                <a:lnTo>
                  <a:pt x="79248" y="16764"/>
                </a:lnTo>
                <a:lnTo>
                  <a:pt x="80772" y="13716"/>
                </a:lnTo>
                <a:lnTo>
                  <a:pt x="83819" y="12191"/>
                </a:lnTo>
                <a:lnTo>
                  <a:pt x="82295" y="12191"/>
                </a:lnTo>
                <a:lnTo>
                  <a:pt x="85343" y="9143"/>
                </a:lnTo>
                <a:lnTo>
                  <a:pt x="86867" y="6096"/>
                </a:lnTo>
                <a:lnTo>
                  <a:pt x="88391" y="1524"/>
                </a:lnTo>
                <a:lnTo>
                  <a:pt x="94488" y="0"/>
                </a:lnTo>
                <a:lnTo>
                  <a:pt x="99059" y="3048"/>
                </a:lnTo>
                <a:lnTo>
                  <a:pt x="103632" y="4572"/>
                </a:lnTo>
                <a:lnTo>
                  <a:pt x="105156" y="10667"/>
                </a:lnTo>
                <a:lnTo>
                  <a:pt x="103632" y="15240"/>
                </a:lnTo>
                <a:lnTo>
                  <a:pt x="102108" y="16764"/>
                </a:lnTo>
                <a:lnTo>
                  <a:pt x="102108" y="18288"/>
                </a:lnTo>
                <a:lnTo>
                  <a:pt x="100583" y="19812"/>
                </a:lnTo>
                <a:lnTo>
                  <a:pt x="100583" y="21335"/>
                </a:lnTo>
                <a:close/>
              </a:path>
              <a:path w="224154" h="495300">
                <a:moveTo>
                  <a:pt x="83819" y="10667"/>
                </a:moveTo>
                <a:lnTo>
                  <a:pt x="85343" y="7620"/>
                </a:lnTo>
                <a:lnTo>
                  <a:pt x="85343" y="9143"/>
                </a:lnTo>
                <a:lnTo>
                  <a:pt x="83819" y="10667"/>
                </a:lnTo>
                <a:close/>
              </a:path>
              <a:path w="224154" h="495300">
                <a:moveTo>
                  <a:pt x="220980" y="493775"/>
                </a:moveTo>
                <a:lnTo>
                  <a:pt x="181356" y="493775"/>
                </a:lnTo>
                <a:lnTo>
                  <a:pt x="173735" y="492251"/>
                </a:lnTo>
                <a:lnTo>
                  <a:pt x="172211" y="492251"/>
                </a:lnTo>
                <a:lnTo>
                  <a:pt x="161543" y="490728"/>
                </a:lnTo>
                <a:lnTo>
                  <a:pt x="163067" y="490728"/>
                </a:lnTo>
                <a:lnTo>
                  <a:pt x="152400" y="487680"/>
                </a:lnTo>
                <a:lnTo>
                  <a:pt x="150875" y="487680"/>
                </a:lnTo>
                <a:lnTo>
                  <a:pt x="138683" y="484632"/>
                </a:lnTo>
                <a:lnTo>
                  <a:pt x="138683" y="483108"/>
                </a:lnTo>
                <a:lnTo>
                  <a:pt x="120395" y="477012"/>
                </a:lnTo>
                <a:lnTo>
                  <a:pt x="102108" y="467867"/>
                </a:lnTo>
                <a:lnTo>
                  <a:pt x="100583" y="467867"/>
                </a:lnTo>
                <a:lnTo>
                  <a:pt x="92964" y="461772"/>
                </a:lnTo>
                <a:lnTo>
                  <a:pt x="83819" y="455675"/>
                </a:lnTo>
                <a:lnTo>
                  <a:pt x="68580" y="443483"/>
                </a:lnTo>
                <a:lnTo>
                  <a:pt x="62483" y="438912"/>
                </a:lnTo>
                <a:lnTo>
                  <a:pt x="54864" y="431292"/>
                </a:lnTo>
                <a:lnTo>
                  <a:pt x="54864" y="429767"/>
                </a:lnTo>
                <a:lnTo>
                  <a:pt x="48767" y="423672"/>
                </a:lnTo>
                <a:lnTo>
                  <a:pt x="44195" y="416051"/>
                </a:lnTo>
                <a:lnTo>
                  <a:pt x="42672" y="414528"/>
                </a:lnTo>
                <a:lnTo>
                  <a:pt x="38100" y="408432"/>
                </a:lnTo>
                <a:lnTo>
                  <a:pt x="28956" y="393192"/>
                </a:lnTo>
                <a:lnTo>
                  <a:pt x="25908" y="385572"/>
                </a:lnTo>
                <a:lnTo>
                  <a:pt x="21335" y="377951"/>
                </a:lnTo>
                <a:lnTo>
                  <a:pt x="21335" y="376428"/>
                </a:lnTo>
                <a:lnTo>
                  <a:pt x="18288" y="370332"/>
                </a:lnTo>
                <a:lnTo>
                  <a:pt x="18288" y="368808"/>
                </a:lnTo>
                <a:lnTo>
                  <a:pt x="12191" y="353567"/>
                </a:lnTo>
                <a:lnTo>
                  <a:pt x="10667" y="345948"/>
                </a:lnTo>
                <a:lnTo>
                  <a:pt x="10667" y="344424"/>
                </a:lnTo>
                <a:lnTo>
                  <a:pt x="7619" y="336804"/>
                </a:lnTo>
                <a:lnTo>
                  <a:pt x="6095" y="327659"/>
                </a:lnTo>
                <a:lnTo>
                  <a:pt x="4572" y="320040"/>
                </a:lnTo>
                <a:lnTo>
                  <a:pt x="4572" y="312420"/>
                </a:lnTo>
                <a:lnTo>
                  <a:pt x="3048" y="304800"/>
                </a:lnTo>
                <a:lnTo>
                  <a:pt x="3048" y="303275"/>
                </a:lnTo>
                <a:lnTo>
                  <a:pt x="1524" y="295656"/>
                </a:lnTo>
                <a:lnTo>
                  <a:pt x="1524" y="288035"/>
                </a:lnTo>
                <a:lnTo>
                  <a:pt x="0" y="278891"/>
                </a:lnTo>
                <a:lnTo>
                  <a:pt x="0" y="227075"/>
                </a:lnTo>
                <a:lnTo>
                  <a:pt x="1524" y="225551"/>
                </a:lnTo>
                <a:lnTo>
                  <a:pt x="1524" y="217932"/>
                </a:lnTo>
                <a:lnTo>
                  <a:pt x="4572" y="199643"/>
                </a:lnTo>
                <a:lnTo>
                  <a:pt x="6095" y="192024"/>
                </a:lnTo>
                <a:lnTo>
                  <a:pt x="9143" y="182880"/>
                </a:lnTo>
                <a:lnTo>
                  <a:pt x="10667" y="175259"/>
                </a:lnTo>
                <a:lnTo>
                  <a:pt x="10667" y="173735"/>
                </a:lnTo>
                <a:lnTo>
                  <a:pt x="13716" y="166116"/>
                </a:lnTo>
                <a:lnTo>
                  <a:pt x="15240" y="158496"/>
                </a:lnTo>
                <a:lnTo>
                  <a:pt x="18288" y="150875"/>
                </a:lnTo>
                <a:lnTo>
                  <a:pt x="19811" y="143256"/>
                </a:lnTo>
                <a:lnTo>
                  <a:pt x="22859" y="134112"/>
                </a:lnTo>
                <a:lnTo>
                  <a:pt x="24383" y="128016"/>
                </a:lnTo>
                <a:lnTo>
                  <a:pt x="24383" y="126491"/>
                </a:lnTo>
                <a:lnTo>
                  <a:pt x="27432" y="120396"/>
                </a:lnTo>
                <a:lnTo>
                  <a:pt x="28956" y="112775"/>
                </a:lnTo>
                <a:lnTo>
                  <a:pt x="32003" y="105156"/>
                </a:lnTo>
                <a:lnTo>
                  <a:pt x="33527" y="99059"/>
                </a:lnTo>
                <a:lnTo>
                  <a:pt x="36575" y="91440"/>
                </a:lnTo>
                <a:lnTo>
                  <a:pt x="38100" y="83820"/>
                </a:lnTo>
                <a:lnTo>
                  <a:pt x="47243" y="65532"/>
                </a:lnTo>
                <a:lnTo>
                  <a:pt x="47243" y="64008"/>
                </a:lnTo>
                <a:lnTo>
                  <a:pt x="50291" y="57912"/>
                </a:lnTo>
                <a:lnTo>
                  <a:pt x="53340" y="53340"/>
                </a:lnTo>
                <a:lnTo>
                  <a:pt x="57911" y="47243"/>
                </a:lnTo>
                <a:lnTo>
                  <a:pt x="60959" y="42672"/>
                </a:lnTo>
                <a:lnTo>
                  <a:pt x="60959" y="41148"/>
                </a:lnTo>
                <a:lnTo>
                  <a:pt x="70103" y="27432"/>
                </a:lnTo>
                <a:lnTo>
                  <a:pt x="70103" y="25908"/>
                </a:lnTo>
                <a:lnTo>
                  <a:pt x="73151" y="22859"/>
                </a:lnTo>
                <a:lnTo>
                  <a:pt x="74675" y="22859"/>
                </a:lnTo>
                <a:lnTo>
                  <a:pt x="76200" y="19812"/>
                </a:lnTo>
                <a:lnTo>
                  <a:pt x="76200" y="21335"/>
                </a:lnTo>
                <a:lnTo>
                  <a:pt x="100583" y="21335"/>
                </a:lnTo>
                <a:lnTo>
                  <a:pt x="99059" y="22859"/>
                </a:lnTo>
                <a:lnTo>
                  <a:pt x="99059" y="24383"/>
                </a:lnTo>
                <a:lnTo>
                  <a:pt x="96011" y="27432"/>
                </a:lnTo>
                <a:lnTo>
                  <a:pt x="94488" y="27432"/>
                </a:lnTo>
                <a:lnTo>
                  <a:pt x="92964" y="32004"/>
                </a:lnTo>
                <a:lnTo>
                  <a:pt x="91440" y="33528"/>
                </a:lnTo>
                <a:lnTo>
                  <a:pt x="89916" y="36575"/>
                </a:lnTo>
                <a:lnTo>
                  <a:pt x="86867" y="39624"/>
                </a:lnTo>
                <a:lnTo>
                  <a:pt x="83819" y="44196"/>
                </a:lnTo>
                <a:lnTo>
                  <a:pt x="84327" y="44196"/>
                </a:lnTo>
                <a:lnTo>
                  <a:pt x="82295" y="47243"/>
                </a:lnTo>
                <a:lnTo>
                  <a:pt x="82295" y="48767"/>
                </a:lnTo>
                <a:lnTo>
                  <a:pt x="77724" y="53340"/>
                </a:lnTo>
                <a:lnTo>
                  <a:pt x="79248" y="53340"/>
                </a:lnTo>
                <a:lnTo>
                  <a:pt x="76200" y="57912"/>
                </a:lnTo>
                <a:lnTo>
                  <a:pt x="73151" y="64008"/>
                </a:lnTo>
                <a:lnTo>
                  <a:pt x="70103" y="68580"/>
                </a:lnTo>
                <a:lnTo>
                  <a:pt x="67818" y="73151"/>
                </a:lnTo>
                <a:lnTo>
                  <a:pt x="67056" y="73151"/>
                </a:lnTo>
                <a:lnTo>
                  <a:pt x="64008" y="80772"/>
                </a:lnTo>
                <a:lnTo>
                  <a:pt x="62483" y="86867"/>
                </a:lnTo>
                <a:lnTo>
                  <a:pt x="56388" y="99059"/>
                </a:lnTo>
                <a:lnTo>
                  <a:pt x="57911" y="99059"/>
                </a:lnTo>
                <a:lnTo>
                  <a:pt x="54864" y="105156"/>
                </a:lnTo>
                <a:lnTo>
                  <a:pt x="53340" y="111251"/>
                </a:lnTo>
                <a:lnTo>
                  <a:pt x="51816" y="118872"/>
                </a:lnTo>
                <a:lnTo>
                  <a:pt x="48767" y="126491"/>
                </a:lnTo>
                <a:lnTo>
                  <a:pt x="47243" y="134112"/>
                </a:lnTo>
                <a:lnTo>
                  <a:pt x="44195" y="141732"/>
                </a:lnTo>
                <a:lnTo>
                  <a:pt x="42672" y="149351"/>
                </a:lnTo>
                <a:lnTo>
                  <a:pt x="39624" y="156972"/>
                </a:lnTo>
                <a:lnTo>
                  <a:pt x="38100" y="164591"/>
                </a:lnTo>
                <a:lnTo>
                  <a:pt x="35051" y="172212"/>
                </a:lnTo>
                <a:lnTo>
                  <a:pt x="33781" y="179832"/>
                </a:lnTo>
                <a:lnTo>
                  <a:pt x="33527" y="179832"/>
                </a:lnTo>
                <a:lnTo>
                  <a:pt x="30480" y="188975"/>
                </a:lnTo>
                <a:lnTo>
                  <a:pt x="27432" y="204216"/>
                </a:lnTo>
                <a:lnTo>
                  <a:pt x="26162" y="211835"/>
                </a:lnTo>
                <a:lnTo>
                  <a:pt x="25908" y="211835"/>
                </a:lnTo>
                <a:lnTo>
                  <a:pt x="25908" y="220980"/>
                </a:lnTo>
                <a:lnTo>
                  <a:pt x="22859" y="236220"/>
                </a:lnTo>
                <a:lnTo>
                  <a:pt x="22859" y="262128"/>
                </a:lnTo>
                <a:lnTo>
                  <a:pt x="23113" y="262128"/>
                </a:lnTo>
                <a:lnTo>
                  <a:pt x="24383" y="269748"/>
                </a:lnTo>
                <a:lnTo>
                  <a:pt x="24383" y="277367"/>
                </a:lnTo>
                <a:lnTo>
                  <a:pt x="25908" y="284988"/>
                </a:lnTo>
                <a:lnTo>
                  <a:pt x="25908" y="294132"/>
                </a:lnTo>
                <a:lnTo>
                  <a:pt x="27127" y="300228"/>
                </a:lnTo>
                <a:lnTo>
                  <a:pt x="25908" y="300228"/>
                </a:lnTo>
                <a:lnTo>
                  <a:pt x="27432" y="309372"/>
                </a:lnTo>
                <a:lnTo>
                  <a:pt x="30480" y="324612"/>
                </a:lnTo>
                <a:lnTo>
                  <a:pt x="30734" y="324612"/>
                </a:lnTo>
                <a:lnTo>
                  <a:pt x="32003" y="332232"/>
                </a:lnTo>
                <a:lnTo>
                  <a:pt x="32308" y="332232"/>
                </a:lnTo>
                <a:lnTo>
                  <a:pt x="33527" y="338328"/>
                </a:lnTo>
                <a:lnTo>
                  <a:pt x="36575" y="345948"/>
                </a:lnTo>
                <a:lnTo>
                  <a:pt x="35051" y="345948"/>
                </a:lnTo>
                <a:lnTo>
                  <a:pt x="41148" y="361188"/>
                </a:lnTo>
                <a:lnTo>
                  <a:pt x="44195" y="367283"/>
                </a:lnTo>
                <a:lnTo>
                  <a:pt x="47243" y="374904"/>
                </a:lnTo>
                <a:lnTo>
                  <a:pt x="50291" y="381000"/>
                </a:lnTo>
                <a:lnTo>
                  <a:pt x="53949" y="387096"/>
                </a:lnTo>
                <a:lnTo>
                  <a:pt x="53340" y="387096"/>
                </a:lnTo>
                <a:lnTo>
                  <a:pt x="59435" y="394716"/>
                </a:lnTo>
                <a:lnTo>
                  <a:pt x="63093" y="400812"/>
                </a:lnTo>
                <a:lnTo>
                  <a:pt x="62483" y="400812"/>
                </a:lnTo>
                <a:lnTo>
                  <a:pt x="68580" y="408432"/>
                </a:lnTo>
                <a:lnTo>
                  <a:pt x="73151" y="414528"/>
                </a:lnTo>
                <a:lnTo>
                  <a:pt x="79248" y="420624"/>
                </a:lnTo>
                <a:lnTo>
                  <a:pt x="79629" y="420624"/>
                </a:lnTo>
                <a:lnTo>
                  <a:pt x="85343" y="425196"/>
                </a:lnTo>
                <a:lnTo>
                  <a:pt x="91440" y="431292"/>
                </a:lnTo>
                <a:lnTo>
                  <a:pt x="99059" y="435864"/>
                </a:lnTo>
                <a:lnTo>
                  <a:pt x="97535" y="435864"/>
                </a:lnTo>
                <a:lnTo>
                  <a:pt x="106680" y="441959"/>
                </a:lnTo>
                <a:lnTo>
                  <a:pt x="105156" y="441959"/>
                </a:lnTo>
                <a:lnTo>
                  <a:pt x="114300" y="446532"/>
                </a:lnTo>
                <a:lnTo>
                  <a:pt x="115824" y="446532"/>
                </a:lnTo>
                <a:lnTo>
                  <a:pt x="131064" y="454151"/>
                </a:lnTo>
                <a:lnTo>
                  <a:pt x="138683" y="457200"/>
                </a:lnTo>
                <a:lnTo>
                  <a:pt x="140208" y="457200"/>
                </a:lnTo>
                <a:lnTo>
                  <a:pt x="147827" y="461772"/>
                </a:lnTo>
                <a:lnTo>
                  <a:pt x="150367" y="461772"/>
                </a:lnTo>
                <a:lnTo>
                  <a:pt x="158495" y="464820"/>
                </a:lnTo>
                <a:lnTo>
                  <a:pt x="156972" y="464820"/>
                </a:lnTo>
                <a:lnTo>
                  <a:pt x="167640" y="466343"/>
                </a:lnTo>
                <a:lnTo>
                  <a:pt x="176783" y="469392"/>
                </a:lnTo>
                <a:lnTo>
                  <a:pt x="184403" y="470916"/>
                </a:lnTo>
                <a:lnTo>
                  <a:pt x="193548" y="470916"/>
                </a:lnTo>
                <a:lnTo>
                  <a:pt x="201167" y="472440"/>
                </a:lnTo>
                <a:lnTo>
                  <a:pt x="210311" y="473964"/>
                </a:lnTo>
                <a:lnTo>
                  <a:pt x="208788" y="473964"/>
                </a:lnTo>
                <a:lnTo>
                  <a:pt x="216408" y="475488"/>
                </a:lnTo>
                <a:lnTo>
                  <a:pt x="220980" y="475488"/>
                </a:lnTo>
                <a:lnTo>
                  <a:pt x="224027" y="480059"/>
                </a:lnTo>
                <a:lnTo>
                  <a:pt x="224027" y="489204"/>
                </a:lnTo>
                <a:lnTo>
                  <a:pt x="220980" y="493775"/>
                </a:lnTo>
                <a:close/>
              </a:path>
              <a:path w="224154" h="495300">
                <a:moveTo>
                  <a:pt x="94488" y="30480"/>
                </a:moveTo>
                <a:lnTo>
                  <a:pt x="94488" y="27432"/>
                </a:lnTo>
                <a:lnTo>
                  <a:pt x="96011" y="27432"/>
                </a:lnTo>
                <a:lnTo>
                  <a:pt x="94488" y="30480"/>
                </a:lnTo>
                <a:close/>
              </a:path>
              <a:path w="224154" h="495300">
                <a:moveTo>
                  <a:pt x="84327" y="44196"/>
                </a:moveTo>
                <a:lnTo>
                  <a:pt x="83819" y="44196"/>
                </a:lnTo>
                <a:lnTo>
                  <a:pt x="85343" y="42672"/>
                </a:lnTo>
                <a:lnTo>
                  <a:pt x="84327" y="44196"/>
                </a:lnTo>
                <a:close/>
              </a:path>
              <a:path w="224154" h="495300">
                <a:moveTo>
                  <a:pt x="67056" y="74675"/>
                </a:moveTo>
                <a:lnTo>
                  <a:pt x="67056" y="73151"/>
                </a:lnTo>
                <a:lnTo>
                  <a:pt x="67818" y="73151"/>
                </a:lnTo>
                <a:lnTo>
                  <a:pt x="67056" y="74675"/>
                </a:lnTo>
                <a:close/>
              </a:path>
              <a:path w="224154" h="495300">
                <a:moveTo>
                  <a:pt x="33527" y="181356"/>
                </a:moveTo>
                <a:lnTo>
                  <a:pt x="33527" y="179832"/>
                </a:lnTo>
                <a:lnTo>
                  <a:pt x="33781" y="179832"/>
                </a:lnTo>
                <a:lnTo>
                  <a:pt x="33527" y="181356"/>
                </a:lnTo>
                <a:close/>
              </a:path>
              <a:path w="224154" h="495300">
                <a:moveTo>
                  <a:pt x="25908" y="213359"/>
                </a:moveTo>
                <a:lnTo>
                  <a:pt x="25908" y="211835"/>
                </a:lnTo>
                <a:lnTo>
                  <a:pt x="26162" y="211835"/>
                </a:lnTo>
                <a:lnTo>
                  <a:pt x="25908" y="213359"/>
                </a:lnTo>
                <a:close/>
              </a:path>
              <a:path w="224154" h="495300">
                <a:moveTo>
                  <a:pt x="23113" y="262128"/>
                </a:moveTo>
                <a:lnTo>
                  <a:pt x="22859" y="262128"/>
                </a:lnTo>
                <a:lnTo>
                  <a:pt x="22859" y="260604"/>
                </a:lnTo>
                <a:lnTo>
                  <a:pt x="23113" y="262128"/>
                </a:lnTo>
                <a:close/>
              </a:path>
              <a:path w="224154" h="495300">
                <a:moveTo>
                  <a:pt x="27432" y="301751"/>
                </a:moveTo>
                <a:lnTo>
                  <a:pt x="25908" y="300228"/>
                </a:lnTo>
                <a:lnTo>
                  <a:pt x="27127" y="300228"/>
                </a:lnTo>
                <a:lnTo>
                  <a:pt x="27432" y="301751"/>
                </a:lnTo>
                <a:close/>
              </a:path>
              <a:path w="224154" h="495300">
                <a:moveTo>
                  <a:pt x="30734" y="324612"/>
                </a:moveTo>
                <a:lnTo>
                  <a:pt x="30480" y="324612"/>
                </a:lnTo>
                <a:lnTo>
                  <a:pt x="30480" y="323088"/>
                </a:lnTo>
                <a:lnTo>
                  <a:pt x="30734" y="324612"/>
                </a:lnTo>
                <a:close/>
              </a:path>
              <a:path w="224154" h="495300">
                <a:moveTo>
                  <a:pt x="32308" y="332232"/>
                </a:moveTo>
                <a:lnTo>
                  <a:pt x="32003" y="332232"/>
                </a:lnTo>
                <a:lnTo>
                  <a:pt x="32003" y="330708"/>
                </a:lnTo>
                <a:lnTo>
                  <a:pt x="32308" y="332232"/>
                </a:lnTo>
                <a:close/>
              </a:path>
              <a:path w="224154" h="495300">
                <a:moveTo>
                  <a:pt x="54864" y="388620"/>
                </a:moveTo>
                <a:lnTo>
                  <a:pt x="53340" y="387096"/>
                </a:lnTo>
                <a:lnTo>
                  <a:pt x="53949" y="387096"/>
                </a:lnTo>
                <a:lnTo>
                  <a:pt x="54864" y="388620"/>
                </a:lnTo>
                <a:close/>
              </a:path>
              <a:path w="224154" h="495300">
                <a:moveTo>
                  <a:pt x="64008" y="402335"/>
                </a:moveTo>
                <a:lnTo>
                  <a:pt x="62483" y="400812"/>
                </a:lnTo>
                <a:lnTo>
                  <a:pt x="63093" y="400812"/>
                </a:lnTo>
                <a:lnTo>
                  <a:pt x="64008" y="402335"/>
                </a:lnTo>
                <a:close/>
              </a:path>
              <a:path w="224154" h="495300">
                <a:moveTo>
                  <a:pt x="79629" y="420624"/>
                </a:moveTo>
                <a:lnTo>
                  <a:pt x="79248" y="420624"/>
                </a:lnTo>
                <a:lnTo>
                  <a:pt x="77724" y="419100"/>
                </a:lnTo>
                <a:lnTo>
                  <a:pt x="79629" y="420624"/>
                </a:lnTo>
                <a:close/>
              </a:path>
              <a:path w="224154" h="495300">
                <a:moveTo>
                  <a:pt x="115824" y="446532"/>
                </a:moveTo>
                <a:lnTo>
                  <a:pt x="114300" y="446532"/>
                </a:lnTo>
                <a:lnTo>
                  <a:pt x="112775" y="445008"/>
                </a:lnTo>
                <a:lnTo>
                  <a:pt x="115824" y="446532"/>
                </a:lnTo>
                <a:close/>
              </a:path>
              <a:path w="224154" h="495300">
                <a:moveTo>
                  <a:pt x="150367" y="461772"/>
                </a:moveTo>
                <a:lnTo>
                  <a:pt x="147827" y="461772"/>
                </a:lnTo>
                <a:lnTo>
                  <a:pt x="146303" y="460248"/>
                </a:lnTo>
                <a:lnTo>
                  <a:pt x="150367" y="461772"/>
                </a:lnTo>
                <a:close/>
              </a:path>
              <a:path w="224154" h="495300">
                <a:moveTo>
                  <a:pt x="208788" y="495300"/>
                </a:moveTo>
                <a:lnTo>
                  <a:pt x="207264" y="495300"/>
                </a:lnTo>
                <a:lnTo>
                  <a:pt x="198119" y="493775"/>
                </a:lnTo>
                <a:lnTo>
                  <a:pt x="216408" y="493775"/>
                </a:lnTo>
                <a:lnTo>
                  <a:pt x="208788" y="495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17491" y="4023359"/>
            <a:ext cx="548639" cy="595884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994148" y="4123944"/>
            <a:ext cx="155448" cy="167640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2314955" y="4901184"/>
            <a:ext cx="210820" cy="256540"/>
          </a:xfrm>
          <a:custGeom>
            <a:avLst/>
            <a:gdLst/>
            <a:ahLst/>
            <a:cxnLst/>
            <a:rect l="l" t="t" r="r" b="b"/>
            <a:pathLst>
              <a:path w="210819" h="256539">
                <a:moveTo>
                  <a:pt x="188670" y="4267"/>
                </a:moveTo>
                <a:lnTo>
                  <a:pt x="190500" y="1523"/>
                </a:lnTo>
                <a:lnTo>
                  <a:pt x="196596" y="0"/>
                </a:lnTo>
                <a:lnTo>
                  <a:pt x="198120" y="507"/>
                </a:lnTo>
                <a:lnTo>
                  <a:pt x="190500" y="3048"/>
                </a:lnTo>
                <a:lnTo>
                  <a:pt x="188670" y="4267"/>
                </a:lnTo>
                <a:close/>
              </a:path>
              <a:path w="210819" h="256539">
                <a:moveTo>
                  <a:pt x="204214" y="3047"/>
                </a:moveTo>
                <a:lnTo>
                  <a:pt x="201168" y="1523"/>
                </a:lnTo>
                <a:lnTo>
                  <a:pt x="198120" y="507"/>
                </a:lnTo>
                <a:lnTo>
                  <a:pt x="199644" y="0"/>
                </a:lnTo>
                <a:lnTo>
                  <a:pt x="204214" y="3047"/>
                </a:lnTo>
                <a:close/>
              </a:path>
              <a:path w="210819" h="256539">
                <a:moveTo>
                  <a:pt x="199644" y="30480"/>
                </a:moveTo>
                <a:lnTo>
                  <a:pt x="196596" y="28955"/>
                </a:lnTo>
                <a:lnTo>
                  <a:pt x="193547" y="28955"/>
                </a:lnTo>
                <a:lnTo>
                  <a:pt x="192024" y="27432"/>
                </a:lnTo>
                <a:lnTo>
                  <a:pt x="188976" y="22860"/>
                </a:lnTo>
                <a:lnTo>
                  <a:pt x="187452" y="19812"/>
                </a:lnTo>
                <a:lnTo>
                  <a:pt x="184404" y="16764"/>
                </a:lnTo>
                <a:lnTo>
                  <a:pt x="184404" y="13716"/>
                </a:lnTo>
                <a:lnTo>
                  <a:pt x="185928" y="10667"/>
                </a:lnTo>
                <a:lnTo>
                  <a:pt x="185928" y="8381"/>
                </a:lnTo>
                <a:lnTo>
                  <a:pt x="188670" y="4267"/>
                </a:lnTo>
                <a:lnTo>
                  <a:pt x="190502" y="3047"/>
                </a:lnTo>
                <a:lnTo>
                  <a:pt x="198120" y="507"/>
                </a:lnTo>
                <a:lnTo>
                  <a:pt x="201168" y="1523"/>
                </a:lnTo>
                <a:lnTo>
                  <a:pt x="204216" y="3048"/>
                </a:lnTo>
                <a:lnTo>
                  <a:pt x="207263" y="7619"/>
                </a:lnTo>
                <a:lnTo>
                  <a:pt x="210312" y="10667"/>
                </a:lnTo>
                <a:lnTo>
                  <a:pt x="210312" y="16764"/>
                </a:lnTo>
                <a:lnTo>
                  <a:pt x="207263" y="19812"/>
                </a:lnTo>
                <a:lnTo>
                  <a:pt x="205740" y="22860"/>
                </a:lnTo>
                <a:lnTo>
                  <a:pt x="205740" y="24383"/>
                </a:lnTo>
                <a:lnTo>
                  <a:pt x="199644" y="30480"/>
                </a:lnTo>
                <a:close/>
              </a:path>
              <a:path w="210819" h="256539">
                <a:moveTo>
                  <a:pt x="210312" y="10667"/>
                </a:moveTo>
                <a:lnTo>
                  <a:pt x="207263" y="7619"/>
                </a:lnTo>
                <a:lnTo>
                  <a:pt x="204214" y="3047"/>
                </a:lnTo>
                <a:lnTo>
                  <a:pt x="207263" y="4571"/>
                </a:lnTo>
                <a:lnTo>
                  <a:pt x="210312" y="9144"/>
                </a:lnTo>
                <a:lnTo>
                  <a:pt x="210312" y="10667"/>
                </a:lnTo>
                <a:close/>
              </a:path>
              <a:path w="210819" h="256539">
                <a:moveTo>
                  <a:pt x="185928" y="8381"/>
                </a:moveTo>
                <a:lnTo>
                  <a:pt x="185928" y="6096"/>
                </a:lnTo>
                <a:lnTo>
                  <a:pt x="188670" y="4267"/>
                </a:lnTo>
                <a:lnTo>
                  <a:pt x="185928" y="8381"/>
                </a:lnTo>
                <a:close/>
              </a:path>
              <a:path w="210819" h="256539">
                <a:moveTo>
                  <a:pt x="184404" y="13716"/>
                </a:moveTo>
                <a:lnTo>
                  <a:pt x="184404" y="10667"/>
                </a:lnTo>
                <a:lnTo>
                  <a:pt x="185928" y="8381"/>
                </a:lnTo>
                <a:lnTo>
                  <a:pt x="185928" y="10667"/>
                </a:lnTo>
                <a:lnTo>
                  <a:pt x="184404" y="13716"/>
                </a:lnTo>
                <a:close/>
              </a:path>
              <a:path w="210819" h="256539">
                <a:moveTo>
                  <a:pt x="197205" y="202692"/>
                </a:moveTo>
                <a:lnTo>
                  <a:pt x="172212" y="202692"/>
                </a:lnTo>
                <a:lnTo>
                  <a:pt x="173736" y="195071"/>
                </a:lnTo>
                <a:lnTo>
                  <a:pt x="173736" y="143255"/>
                </a:lnTo>
                <a:lnTo>
                  <a:pt x="175260" y="131064"/>
                </a:lnTo>
                <a:lnTo>
                  <a:pt x="175260" y="106680"/>
                </a:lnTo>
                <a:lnTo>
                  <a:pt x="176784" y="94487"/>
                </a:lnTo>
                <a:lnTo>
                  <a:pt x="176784" y="68580"/>
                </a:lnTo>
                <a:lnTo>
                  <a:pt x="179832" y="47244"/>
                </a:lnTo>
                <a:lnTo>
                  <a:pt x="179832" y="38100"/>
                </a:lnTo>
                <a:lnTo>
                  <a:pt x="181355" y="28955"/>
                </a:lnTo>
                <a:lnTo>
                  <a:pt x="182879" y="22860"/>
                </a:lnTo>
                <a:lnTo>
                  <a:pt x="184404" y="18287"/>
                </a:lnTo>
                <a:lnTo>
                  <a:pt x="184404" y="16764"/>
                </a:lnTo>
                <a:lnTo>
                  <a:pt x="187452" y="19812"/>
                </a:lnTo>
                <a:lnTo>
                  <a:pt x="188976" y="22860"/>
                </a:lnTo>
                <a:lnTo>
                  <a:pt x="192024" y="27432"/>
                </a:lnTo>
                <a:lnTo>
                  <a:pt x="193547" y="28955"/>
                </a:lnTo>
                <a:lnTo>
                  <a:pt x="196596" y="28955"/>
                </a:lnTo>
                <a:lnTo>
                  <a:pt x="199644" y="30480"/>
                </a:lnTo>
                <a:lnTo>
                  <a:pt x="208025" y="30480"/>
                </a:lnTo>
                <a:lnTo>
                  <a:pt x="207263" y="33528"/>
                </a:lnTo>
                <a:lnTo>
                  <a:pt x="205740" y="41148"/>
                </a:lnTo>
                <a:lnTo>
                  <a:pt x="205740" y="50292"/>
                </a:lnTo>
                <a:lnTo>
                  <a:pt x="202909" y="70103"/>
                </a:lnTo>
                <a:lnTo>
                  <a:pt x="202692" y="70103"/>
                </a:lnTo>
                <a:lnTo>
                  <a:pt x="202692" y="96012"/>
                </a:lnTo>
                <a:lnTo>
                  <a:pt x="201168" y="108203"/>
                </a:lnTo>
                <a:lnTo>
                  <a:pt x="201168" y="121919"/>
                </a:lnTo>
                <a:lnTo>
                  <a:pt x="199644" y="132587"/>
                </a:lnTo>
                <a:lnTo>
                  <a:pt x="201168" y="132587"/>
                </a:lnTo>
                <a:lnTo>
                  <a:pt x="199644" y="144780"/>
                </a:lnTo>
                <a:lnTo>
                  <a:pt x="199644" y="187451"/>
                </a:lnTo>
                <a:lnTo>
                  <a:pt x="198120" y="196596"/>
                </a:lnTo>
                <a:lnTo>
                  <a:pt x="198120" y="198119"/>
                </a:lnTo>
                <a:lnTo>
                  <a:pt x="197205" y="202692"/>
                </a:lnTo>
                <a:close/>
              </a:path>
              <a:path w="210819" h="256539">
                <a:moveTo>
                  <a:pt x="208025" y="30480"/>
                </a:moveTo>
                <a:lnTo>
                  <a:pt x="199644" y="30480"/>
                </a:lnTo>
                <a:lnTo>
                  <a:pt x="205740" y="24383"/>
                </a:lnTo>
                <a:lnTo>
                  <a:pt x="205740" y="22860"/>
                </a:lnTo>
                <a:lnTo>
                  <a:pt x="207263" y="19812"/>
                </a:lnTo>
                <a:lnTo>
                  <a:pt x="210312" y="16764"/>
                </a:lnTo>
                <a:lnTo>
                  <a:pt x="210312" y="18287"/>
                </a:lnTo>
                <a:lnTo>
                  <a:pt x="209296" y="21335"/>
                </a:lnTo>
                <a:lnTo>
                  <a:pt x="208787" y="21335"/>
                </a:lnTo>
                <a:lnTo>
                  <a:pt x="208787" y="27432"/>
                </a:lnTo>
                <a:lnTo>
                  <a:pt x="208025" y="30480"/>
                </a:lnTo>
                <a:close/>
              </a:path>
              <a:path w="210819" h="256539">
                <a:moveTo>
                  <a:pt x="208787" y="22860"/>
                </a:moveTo>
                <a:lnTo>
                  <a:pt x="208787" y="21335"/>
                </a:lnTo>
                <a:lnTo>
                  <a:pt x="209296" y="21335"/>
                </a:lnTo>
                <a:lnTo>
                  <a:pt x="208787" y="22860"/>
                </a:lnTo>
                <a:close/>
              </a:path>
              <a:path w="210819" h="256539">
                <a:moveTo>
                  <a:pt x="19812" y="70103"/>
                </a:moveTo>
                <a:lnTo>
                  <a:pt x="15240" y="70103"/>
                </a:lnTo>
                <a:lnTo>
                  <a:pt x="16764" y="68580"/>
                </a:lnTo>
                <a:lnTo>
                  <a:pt x="19812" y="70103"/>
                </a:lnTo>
                <a:close/>
              </a:path>
              <a:path w="210819" h="256539">
                <a:moveTo>
                  <a:pt x="12192" y="102108"/>
                </a:moveTo>
                <a:lnTo>
                  <a:pt x="7620" y="100583"/>
                </a:lnTo>
                <a:lnTo>
                  <a:pt x="1524" y="99060"/>
                </a:lnTo>
                <a:lnTo>
                  <a:pt x="0" y="94487"/>
                </a:lnTo>
                <a:lnTo>
                  <a:pt x="0" y="88392"/>
                </a:lnTo>
                <a:lnTo>
                  <a:pt x="1524" y="85344"/>
                </a:lnTo>
                <a:lnTo>
                  <a:pt x="1524" y="80771"/>
                </a:lnTo>
                <a:lnTo>
                  <a:pt x="3048" y="77723"/>
                </a:lnTo>
                <a:lnTo>
                  <a:pt x="4572" y="77723"/>
                </a:lnTo>
                <a:lnTo>
                  <a:pt x="6096" y="74676"/>
                </a:lnTo>
                <a:lnTo>
                  <a:pt x="9144" y="71628"/>
                </a:lnTo>
                <a:lnTo>
                  <a:pt x="10668" y="71628"/>
                </a:lnTo>
                <a:lnTo>
                  <a:pt x="13716" y="70103"/>
                </a:lnTo>
                <a:lnTo>
                  <a:pt x="25908" y="70103"/>
                </a:lnTo>
                <a:lnTo>
                  <a:pt x="32004" y="73151"/>
                </a:lnTo>
                <a:lnTo>
                  <a:pt x="42672" y="83819"/>
                </a:lnTo>
                <a:lnTo>
                  <a:pt x="47244" y="86867"/>
                </a:lnTo>
                <a:lnTo>
                  <a:pt x="48260" y="88392"/>
                </a:lnTo>
                <a:lnTo>
                  <a:pt x="21336" y="88392"/>
                </a:lnTo>
                <a:lnTo>
                  <a:pt x="20319" y="90424"/>
                </a:lnTo>
                <a:lnTo>
                  <a:pt x="18288" y="91439"/>
                </a:lnTo>
                <a:lnTo>
                  <a:pt x="16764" y="91439"/>
                </a:lnTo>
                <a:lnTo>
                  <a:pt x="17272" y="91947"/>
                </a:lnTo>
                <a:lnTo>
                  <a:pt x="15240" y="92964"/>
                </a:lnTo>
                <a:lnTo>
                  <a:pt x="18288" y="92964"/>
                </a:lnTo>
                <a:lnTo>
                  <a:pt x="19811" y="94487"/>
                </a:lnTo>
                <a:lnTo>
                  <a:pt x="19812" y="96012"/>
                </a:lnTo>
                <a:lnTo>
                  <a:pt x="16764" y="100583"/>
                </a:lnTo>
                <a:lnTo>
                  <a:pt x="12192" y="102108"/>
                </a:lnTo>
                <a:close/>
              </a:path>
              <a:path w="210819" h="256539">
                <a:moveTo>
                  <a:pt x="202692" y="71628"/>
                </a:moveTo>
                <a:lnTo>
                  <a:pt x="202692" y="70103"/>
                </a:lnTo>
                <a:lnTo>
                  <a:pt x="202909" y="70103"/>
                </a:lnTo>
                <a:lnTo>
                  <a:pt x="202692" y="71628"/>
                </a:lnTo>
                <a:close/>
              </a:path>
              <a:path w="210819" h="256539">
                <a:moveTo>
                  <a:pt x="20319" y="90424"/>
                </a:moveTo>
                <a:lnTo>
                  <a:pt x="21336" y="88392"/>
                </a:lnTo>
                <a:lnTo>
                  <a:pt x="21336" y="89916"/>
                </a:lnTo>
                <a:lnTo>
                  <a:pt x="20319" y="90424"/>
                </a:lnTo>
                <a:close/>
              </a:path>
              <a:path w="210819" h="256539">
                <a:moveTo>
                  <a:pt x="50292" y="91439"/>
                </a:moveTo>
                <a:lnTo>
                  <a:pt x="21336" y="91439"/>
                </a:lnTo>
                <a:lnTo>
                  <a:pt x="21336" y="88392"/>
                </a:lnTo>
                <a:lnTo>
                  <a:pt x="48260" y="88392"/>
                </a:lnTo>
                <a:lnTo>
                  <a:pt x="50292" y="91439"/>
                </a:lnTo>
                <a:close/>
              </a:path>
              <a:path w="210819" h="256539">
                <a:moveTo>
                  <a:pt x="19812" y="91439"/>
                </a:moveTo>
                <a:lnTo>
                  <a:pt x="20319" y="90424"/>
                </a:lnTo>
                <a:lnTo>
                  <a:pt x="21336" y="89916"/>
                </a:lnTo>
                <a:lnTo>
                  <a:pt x="19812" y="91439"/>
                </a:lnTo>
                <a:close/>
              </a:path>
              <a:path w="210819" h="256539">
                <a:moveTo>
                  <a:pt x="20574" y="91439"/>
                </a:moveTo>
                <a:lnTo>
                  <a:pt x="19812" y="91439"/>
                </a:lnTo>
                <a:lnTo>
                  <a:pt x="21336" y="89916"/>
                </a:lnTo>
                <a:lnTo>
                  <a:pt x="20574" y="91439"/>
                </a:lnTo>
                <a:close/>
              </a:path>
              <a:path w="210819" h="256539">
                <a:moveTo>
                  <a:pt x="56006" y="97535"/>
                </a:moveTo>
                <a:lnTo>
                  <a:pt x="22860" y="97535"/>
                </a:lnTo>
                <a:lnTo>
                  <a:pt x="19812" y="94487"/>
                </a:lnTo>
                <a:lnTo>
                  <a:pt x="19812" y="92964"/>
                </a:lnTo>
                <a:lnTo>
                  <a:pt x="21336" y="89916"/>
                </a:lnTo>
                <a:lnTo>
                  <a:pt x="21336" y="91439"/>
                </a:lnTo>
                <a:lnTo>
                  <a:pt x="50292" y="91439"/>
                </a:lnTo>
                <a:lnTo>
                  <a:pt x="54864" y="96012"/>
                </a:lnTo>
                <a:lnTo>
                  <a:pt x="56006" y="97535"/>
                </a:lnTo>
                <a:close/>
              </a:path>
              <a:path w="210819" h="256539">
                <a:moveTo>
                  <a:pt x="19812" y="92964"/>
                </a:moveTo>
                <a:lnTo>
                  <a:pt x="17526" y="91820"/>
                </a:lnTo>
                <a:lnTo>
                  <a:pt x="20319" y="90424"/>
                </a:lnTo>
                <a:lnTo>
                  <a:pt x="19812" y="91439"/>
                </a:lnTo>
                <a:lnTo>
                  <a:pt x="20574" y="91439"/>
                </a:lnTo>
                <a:lnTo>
                  <a:pt x="19812" y="92964"/>
                </a:lnTo>
                <a:close/>
              </a:path>
              <a:path w="210819" h="256539">
                <a:moveTo>
                  <a:pt x="17272" y="91947"/>
                </a:moveTo>
                <a:lnTo>
                  <a:pt x="16764" y="91439"/>
                </a:lnTo>
                <a:lnTo>
                  <a:pt x="17272" y="91947"/>
                </a:lnTo>
                <a:close/>
              </a:path>
              <a:path w="210819" h="256539">
                <a:moveTo>
                  <a:pt x="17272" y="91947"/>
                </a:moveTo>
                <a:lnTo>
                  <a:pt x="16764" y="91439"/>
                </a:lnTo>
                <a:lnTo>
                  <a:pt x="17526" y="91820"/>
                </a:lnTo>
                <a:lnTo>
                  <a:pt x="17272" y="91947"/>
                </a:lnTo>
                <a:close/>
              </a:path>
              <a:path w="210819" h="256539">
                <a:moveTo>
                  <a:pt x="17526" y="91820"/>
                </a:moveTo>
                <a:lnTo>
                  <a:pt x="16764" y="91439"/>
                </a:lnTo>
                <a:lnTo>
                  <a:pt x="18288" y="91439"/>
                </a:lnTo>
                <a:lnTo>
                  <a:pt x="17526" y="91820"/>
                </a:lnTo>
                <a:close/>
              </a:path>
              <a:path w="210819" h="256539">
                <a:moveTo>
                  <a:pt x="19812" y="94487"/>
                </a:moveTo>
                <a:lnTo>
                  <a:pt x="17272" y="91947"/>
                </a:lnTo>
                <a:lnTo>
                  <a:pt x="17526" y="91820"/>
                </a:lnTo>
                <a:lnTo>
                  <a:pt x="19812" y="92964"/>
                </a:lnTo>
                <a:lnTo>
                  <a:pt x="19812" y="94487"/>
                </a:lnTo>
                <a:close/>
              </a:path>
              <a:path w="210819" h="256539">
                <a:moveTo>
                  <a:pt x="19812" y="94487"/>
                </a:moveTo>
                <a:lnTo>
                  <a:pt x="17272" y="91947"/>
                </a:lnTo>
                <a:lnTo>
                  <a:pt x="19812" y="94487"/>
                </a:lnTo>
                <a:close/>
              </a:path>
              <a:path w="210819" h="256539">
                <a:moveTo>
                  <a:pt x="18288" y="92964"/>
                </a:moveTo>
                <a:lnTo>
                  <a:pt x="15240" y="92964"/>
                </a:lnTo>
                <a:lnTo>
                  <a:pt x="17272" y="91947"/>
                </a:lnTo>
                <a:lnTo>
                  <a:pt x="18288" y="92964"/>
                </a:lnTo>
                <a:close/>
              </a:path>
              <a:path w="210819" h="256539">
                <a:moveTo>
                  <a:pt x="32004" y="108203"/>
                </a:moveTo>
                <a:lnTo>
                  <a:pt x="25908" y="99060"/>
                </a:lnTo>
                <a:lnTo>
                  <a:pt x="24384" y="99060"/>
                </a:lnTo>
                <a:lnTo>
                  <a:pt x="21336" y="96012"/>
                </a:lnTo>
                <a:lnTo>
                  <a:pt x="22860" y="97535"/>
                </a:lnTo>
                <a:lnTo>
                  <a:pt x="56006" y="97535"/>
                </a:lnTo>
                <a:lnTo>
                  <a:pt x="59436" y="102108"/>
                </a:lnTo>
                <a:lnTo>
                  <a:pt x="62484" y="106680"/>
                </a:lnTo>
                <a:lnTo>
                  <a:pt x="32004" y="106680"/>
                </a:lnTo>
                <a:lnTo>
                  <a:pt x="32004" y="108203"/>
                </a:lnTo>
                <a:close/>
              </a:path>
              <a:path w="210819" h="256539">
                <a:moveTo>
                  <a:pt x="39624" y="117348"/>
                </a:moveTo>
                <a:lnTo>
                  <a:pt x="36576" y="112776"/>
                </a:lnTo>
                <a:lnTo>
                  <a:pt x="32004" y="106680"/>
                </a:lnTo>
                <a:lnTo>
                  <a:pt x="62484" y="106680"/>
                </a:lnTo>
                <a:lnTo>
                  <a:pt x="64008" y="108203"/>
                </a:lnTo>
                <a:lnTo>
                  <a:pt x="67056" y="112776"/>
                </a:lnTo>
                <a:lnTo>
                  <a:pt x="68884" y="115823"/>
                </a:lnTo>
                <a:lnTo>
                  <a:pt x="39624" y="115823"/>
                </a:lnTo>
                <a:lnTo>
                  <a:pt x="39624" y="117348"/>
                </a:lnTo>
                <a:close/>
              </a:path>
              <a:path w="210819" h="256539">
                <a:moveTo>
                  <a:pt x="166116" y="256032"/>
                </a:moveTo>
                <a:lnTo>
                  <a:pt x="152400" y="256032"/>
                </a:lnTo>
                <a:lnTo>
                  <a:pt x="150876" y="254508"/>
                </a:lnTo>
                <a:lnTo>
                  <a:pt x="146304" y="252983"/>
                </a:lnTo>
                <a:lnTo>
                  <a:pt x="147828" y="252983"/>
                </a:lnTo>
                <a:lnTo>
                  <a:pt x="143255" y="251460"/>
                </a:lnTo>
                <a:lnTo>
                  <a:pt x="140208" y="249935"/>
                </a:lnTo>
                <a:lnTo>
                  <a:pt x="137160" y="246887"/>
                </a:lnTo>
                <a:lnTo>
                  <a:pt x="138684" y="246887"/>
                </a:lnTo>
                <a:lnTo>
                  <a:pt x="134112" y="243839"/>
                </a:lnTo>
                <a:lnTo>
                  <a:pt x="132587" y="243839"/>
                </a:lnTo>
                <a:lnTo>
                  <a:pt x="128016" y="240792"/>
                </a:lnTo>
                <a:lnTo>
                  <a:pt x="111252" y="224028"/>
                </a:lnTo>
                <a:lnTo>
                  <a:pt x="88392" y="193548"/>
                </a:lnTo>
                <a:lnTo>
                  <a:pt x="88392" y="192023"/>
                </a:lnTo>
                <a:lnTo>
                  <a:pt x="74676" y="173735"/>
                </a:lnTo>
                <a:lnTo>
                  <a:pt x="74676" y="172212"/>
                </a:lnTo>
                <a:lnTo>
                  <a:pt x="70104" y="164592"/>
                </a:lnTo>
                <a:lnTo>
                  <a:pt x="71628" y="164592"/>
                </a:lnTo>
                <a:lnTo>
                  <a:pt x="57912" y="146303"/>
                </a:lnTo>
                <a:lnTo>
                  <a:pt x="59436" y="146303"/>
                </a:lnTo>
                <a:lnTo>
                  <a:pt x="54864" y="138683"/>
                </a:lnTo>
                <a:lnTo>
                  <a:pt x="45720" y="126492"/>
                </a:lnTo>
                <a:lnTo>
                  <a:pt x="47244" y="126492"/>
                </a:lnTo>
                <a:lnTo>
                  <a:pt x="42672" y="121919"/>
                </a:lnTo>
                <a:lnTo>
                  <a:pt x="39624" y="115823"/>
                </a:lnTo>
                <a:lnTo>
                  <a:pt x="68884" y="115823"/>
                </a:lnTo>
                <a:lnTo>
                  <a:pt x="71628" y="120396"/>
                </a:lnTo>
                <a:lnTo>
                  <a:pt x="72237" y="120396"/>
                </a:lnTo>
                <a:lnTo>
                  <a:pt x="74676" y="126492"/>
                </a:lnTo>
                <a:lnTo>
                  <a:pt x="83820" y="138683"/>
                </a:lnTo>
                <a:lnTo>
                  <a:pt x="82296" y="138683"/>
                </a:lnTo>
                <a:lnTo>
                  <a:pt x="86868" y="144780"/>
                </a:lnTo>
                <a:lnTo>
                  <a:pt x="88392" y="146303"/>
                </a:lnTo>
                <a:lnTo>
                  <a:pt x="91440" y="152400"/>
                </a:lnTo>
                <a:lnTo>
                  <a:pt x="96012" y="160019"/>
                </a:lnTo>
                <a:lnTo>
                  <a:pt x="100584" y="166116"/>
                </a:lnTo>
                <a:lnTo>
                  <a:pt x="103632" y="172212"/>
                </a:lnTo>
                <a:lnTo>
                  <a:pt x="105156" y="173735"/>
                </a:lnTo>
                <a:lnTo>
                  <a:pt x="108204" y="179832"/>
                </a:lnTo>
                <a:lnTo>
                  <a:pt x="109118" y="179832"/>
                </a:lnTo>
                <a:lnTo>
                  <a:pt x="112776" y="185928"/>
                </a:lnTo>
                <a:lnTo>
                  <a:pt x="116205" y="190500"/>
                </a:lnTo>
                <a:lnTo>
                  <a:pt x="115824" y="190500"/>
                </a:lnTo>
                <a:lnTo>
                  <a:pt x="120396" y="196596"/>
                </a:lnTo>
                <a:lnTo>
                  <a:pt x="121920" y="196596"/>
                </a:lnTo>
                <a:lnTo>
                  <a:pt x="129921" y="207264"/>
                </a:lnTo>
                <a:lnTo>
                  <a:pt x="129540" y="207264"/>
                </a:lnTo>
                <a:lnTo>
                  <a:pt x="140208" y="217932"/>
                </a:lnTo>
                <a:lnTo>
                  <a:pt x="138684" y="217932"/>
                </a:lnTo>
                <a:lnTo>
                  <a:pt x="147828" y="224028"/>
                </a:lnTo>
                <a:lnTo>
                  <a:pt x="146304" y="224028"/>
                </a:lnTo>
                <a:lnTo>
                  <a:pt x="150876" y="227076"/>
                </a:lnTo>
                <a:lnTo>
                  <a:pt x="152400" y="228600"/>
                </a:lnTo>
                <a:lnTo>
                  <a:pt x="154685" y="230123"/>
                </a:lnTo>
                <a:lnTo>
                  <a:pt x="153924" y="230123"/>
                </a:lnTo>
                <a:lnTo>
                  <a:pt x="156971" y="231648"/>
                </a:lnTo>
                <a:lnTo>
                  <a:pt x="160020" y="232663"/>
                </a:lnTo>
                <a:lnTo>
                  <a:pt x="158496" y="233171"/>
                </a:lnTo>
                <a:lnTo>
                  <a:pt x="190119" y="233171"/>
                </a:lnTo>
                <a:lnTo>
                  <a:pt x="188976" y="237744"/>
                </a:lnTo>
                <a:lnTo>
                  <a:pt x="187452" y="239267"/>
                </a:lnTo>
                <a:lnTo>
                  <a:pt x="184404" y="243839"/>
                </a:lnTo>
                <a:lnTo>
                  <a:pt x="182879" y="245364"/>
                </a:lnTo>
                <a:lnTo>
                  <a:pt x="181355" y="248412"/>
                </a:lnTo>
                <a:lnTo>
                  <a:pt x="179832" y="249935"/>
                </a:lnTo>
                <a:lnTo>
                  <a:pt x="176784" y="251460"/>
                </a:lnTo>
                <a:lnTo>
                  <a:pt x="175260" y="252983"/>
                </a:lnTo>
                <a:lnTo>
                  <a:pt x="172212" y="254508"/>
                </a:lnTo>
                <a:lnTo>
                  <a:pt x="170687" y="254508"/>
                </a:lnTo>
                <a:lnTo>
                  <a:pt x="166116" y="256032"/>
                </a:lnTo>
                <a:close/>
              </a:path>
              <a:path w="210819" h="256539">
                <a:moveTo>
                  <a:pt x="72237" y="120396"/>
                </a:moveTo>
                <a:lnTo>
                  <a:pt x="71628" y="120396"/>
                </a:lnTo>
                <a:lnTo>
                  <a:pt x="71628" y="118871"/>
                </a:lnTo>
                <a:lnTo>
                  <a:pt x="72237" y="120396"/>
                </a:lnTo>
                <a:close/>
              </a:path>
              <a:path w="210819" h="256539">
                <a:moveTo>
                  <a:pt x="109118" y="179832"/>
                </a:moveTo>
                <a:lnTo>
                  <a:pt x="108204" y="179832"/>
                </a:lnTo>
                <a:lnTo>
                  <a:pt x="108204" y="178308"/>
                </a:lnTo>
                <a:lnTo>
                  <a:pt x="109118" y="179832"/>
                </a:lnTo>
                <a:close/>
              </a:path>
              <a:path w="210819" h="256539">
                <a:moveTo>
                  <a:pt x="117348" y="192023"/>
                </a:moveTo>
                <a:lnTo>
                  <a:pt x="115824" y="190500"/>
                </a:lnTo>
                <a:lnTo>
                  <a:pt x="116205" y="190500"/>
                </a:lnTo>
                <a:lnTo>
                  <a:pt x="117348" y="192023"/>
                </a:lnTo>
                <a:close/>
              </a:path>
              <a:path w="210819" h="256539">
                <a:moveTo>
                  <a:pt x="167640" y="219455"/>
                </a:moveTo>
                <a:lnTo>
                  <a:pt x="169163" y="213360"/>
                </a:lnTo>
                <a:lnTo>
                  <a:pt x="170687" y="208787"/>
                </a:lnTo>
                <a:lnTo>
                  <a:pt x="172212" y="201167"/>
                </a:lnTo>
                <a:lnTo>
                  <a:pt x="172212" y="202692"/>
                </a:lnTo>
                <a:lnTo>
                  <a:pt x="197205" y="202692"/>
                </a:lnTo>
                <a:lnTo>
                  <a:pt x="195071" y="213360"/>
                </a:lnTo>
                <a:lnTo>
                  <a:pt x="195071" y="214883"/>
                </a:lnTo>
                <a:lnTo>
                  <a:pt x="194055" y="217932"/>
                </a:lnTo>
                <a:lnTo>
                  <a:pt x="169163" y="217932"/>
                </a:lnTo>
                <a:lnTo>
                  <a:pt x="167640" y="219455"/>
                </a:lnTo>
                <a:close/>
              </a:path>
              <a:path w="210819" h="256539">
                <a:moveTo>
                  <a:pt x="131063" y="208787"/>
                </a:moveTo>
                <a:lnTo>
                  <a:pt x="129540" y="207264"/>
                </a:lnTo>
                <a:lnTo>
                  <a:pt x="129921" y="207264"/>
                </a:lnTo>
                <a:lnTo>
                  <a:pt x="131063" y="208787"/>
                </a:lnTo>
                <a:close/>
              </a:path>
              <a:path w="210819" h="256539">
                <a:moveTo>
                  <a:pt x="165100" y="228092"/>
                </a:moveTo>
                <a:lnTo>
                  <a:pt x="166116" y="224028"/>
                </a:lnTo>
                <a:lnTo>
                  <a:pt x="169163" y="217932"/>
                </a:lnTo>
                <a:lnTo>
                  <a:pt x="194055" y="217932"/>
                </a:lnTo>
                <a:lnTo>
                  <a:pt x="193547" y="219455"/>
                </a:lnTo>
                <a:lnTo>
                  <a:pt x="193547" y="220980"/>
                </a:lnTo>
                <a:lnTo>
                  <a:pt x="192024" y="225551"/>
                </a:lnTo>
                <a:lnTo>
                  <a:pt x="192024" y="227076"/>
                </a:lnTo>
                <a:lnTo>
                  <a:pt x="166116" y="227076"/>
                </a:lnTo>
                <a:lnTo>
                  <a:pt x="165100" y="228092"/>
                </a:lnTo>
                <a:close/>
              </a:path>
              <a:path w="210819" h="256539">
                <a:moveTo>
                  <a:pt x="164592" y="230123"/>
                </a:moveTo>
                <a:lnTo>
                  <a:pt x="165100" y="228092"/>
                </a:lnTo>
                <a:lnTo>
                  <a:pt x="166116" y="227076"/>
                </a:lnTo>
                <a:lnTo>
                  <a:pt x="164592" y="230123"/>
                </a:lnTo>
                <a:close/>
              </a:path>
              <a:path w="210819" h="256539">
                <a:moveTo>
                  <a:pt x="190119" y="233171"/>
                </a:moveTo>
                <a:lnTo>
                  <a:pt x="161544" y="233171"/>
                </a:lnTo>
                <a:lnTo>
                  <a:pt x="160324" y="232562"/>
                </a:lnTo>
                <a:lnTo>
                  <a:pt x="163068" y="231648"/>
                </a:lnTo>
                <a:lnTo>
                  <a:pt x="164592" y="230123"/>
                </a:lnTo>
                <a:lnTo>
                  <a:pt x="166116" y="227076"/>
                </a:lnTo>
                <a:lnTo>
                  <a:pt x="192024" y="227076"/>
                </a:lnTo>
                <a:lnTo>
                  <a:pt x="190881" y="231648"/>
                </a:lnTo>
                <a:lnTo>
                  <a:pt x="190500" y="231648"/>
                </a:lnTo>
                <a:lnTo>
                  <a:pt x="190119" y="233171"/>
                </a:lnTo>
                <a:close/>
              </a:path>
              <a:path w="210819" h="256539">
                <a:moveTo>
                  <a:pt x="163576" y="230631"/>
                </a:moveTo>
                <a:lnTo>
                  <a:pt x="164592" y="228600"/>
                </a:lnTo>
                <a:lnTo>
                  <a:pt x="165100" y="228092"/>
                </a:lnTo>
                <a:lnTo>
                  <a:pt x="164592" y="230123"/>
                </a:lnTo>
                <a:lnTo>
                  <a:pt x="163576" y="230631"/>
                </a:lnTo>
                <a:close/>
              </a:path>
              <a:path w="210819" h="256539">
                <a:moveTo>
                  <a:pt x="163068" y="230123"/>
                </a:moveTo>
                <a:lnTo>
                  <a:pt x="164592" y="228600"/>
                </a:lnTo>
                <a:lnTo>
                  <a:pt x="163068" y="230123"/>
                </a:lnTo>
                <a:close/>
              </a:path>
              <a:path w="210819" h="256539">
                <a:moveTo>
                  <a:pt x="156971" y="231648"/>
                </a:moveTo>
                <a:lnTo>
                  <a:pt x="153924" y="230123"/>
                </a:lnTo>
                <a:lnTo>
                  <a:pt x="154685" y="230123"/>
                </a:lnTo>
                <a:lnTo>
                  <a:pt x="156971" y="231648"/>
                </a:lnTo>
                <a:close/>
              </a:path>
              <a:path w="210819" h="256539">
                <a:moveTo>
                  <a:pt x="163068" y="231648"/>
                </a:moveTo>
                <a:lnTo>
                  <a:pt x="163576" y="230631"/>
                </a:lnTo>
                <a:lnTo>
                  <a:pt x="164592" y="230123"/>
                </a:lnTo>
                <a:lnTo>
                  <a:pt x="163068" y="231648"/>
                </a:lnTo>
                <a:close/>
              </a:path>
              <a:path w="210819" h="256539">
                <a:moveTo>
                  <a:pt x="160324" y="232562"/>
                </a:moveTo>
                <a:lnTo>
                  <a:pt x="158496" y="231648"/>
                </a:lnTo>
                <a:lnTo>
                  <a:pt x="161544" y="231648"/>
                </a:lnTo>
                <a:lnTo>
                  <a:pt x="163576" y="230631"/>
                </a:lnTo>
                <a:lnTo>
                  <a:pt x="163068" y="231648"/>
                </a:lnTo>
                <a:lnTo>
                  <a:pt x="160324" y="232562"/>
                </a:lnTo>
                <a:close/>
              </a:path>
              <a:path w="210819" h="256539">
                <a:moveTo>
                  <a:pt x="160020" y="232663"/>
                </a:moveTo>
                <a:lnTo>
                  <a:pt x="156971" y="231648"/>
                </a:lnTo>
                <a:lnTo>
                  <a:pt x="158496" y="231648"/>
                </a:lnTo>
                <a:lnTo>
                  <a:pt x="160324" y="232562"/>
                </a:lnTo>
                <a:lnTo>
                  <a:pt x="160020" y="232663"/>
                </a:lnTo>
                <a:close/>
              </a:path>
              <a:path w="210819" h="256539">
                <a:moveTo>
                  <a:pt x="190500" y="233171"/>
                </a:moveTo>
                <a:lnTo>
                  <a:pt x="190500" y="231648"/>
                </a:lnTo>
                <a:lnTo>
                  <a:pt x="190881" y="231648"/>
                </a:lnTo>
                <a:lnTo>
                  <a:pt x="190500" y="233171"/>
                </a:lnTo>
                <a:close/>
              </a:path>
              <a:path w="210819" h="256539">
                <a:moveTo>
                  <a:pt x="161544" y="233171"/>
                </a:moveTo>
                <a:lnTo>
                  <a:pt x="160020" y="232663"/>
                </a:lnTo>
                <a:lnTo>
                  <a:pt x="160324" y="232562"/>
                </a:lnTo>
                <a:lnTo>
                  <a:pt x="161544" y="233171"/>
                </a:lnTo>
                <a:close/>
              </a:path>
              <a:path w="210819" h="256539">
                <a:moveTo>
                  <a:pt x="161544" y="233171"/>
                </a:moveTo>
                <a:lnTo>
                  <a:pt x="158496" y="233171"/>
                </a:lnTo>
                <a:lnTo>
                  <a:pt x="160020" y="232663"/>
                </a:lnTo>
                <a:lnTo>
                  <a:pt x="161544" y="2331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00756" y="5195315"/>
            <a:ext cx="166370" cy="121920"/>
          </a:xfrm>
          <a:custGeom>
            <a:avLst/>
            <a:gdLst/>
            <a:ahLst/>
            <a:cxnLst/>
            <a:rect l="l" t="t" r="r" b="b"/>
            <a:pathLst>
              <a:path w="166369" h="121920">
                <a:moveTo>
                  <a:pt x="166103" y="92964"/>
                </a:moveTo>
                <a:lnTo>
                  <a:pt x="164579" y="88392"/>
                </a:lnTo>
                <a:lnTo>
                  <a:pt x="161531" y="82296"/>
                </a:lnTo>
                <a:lnTo>
                  <a:pt x="155435" y="80772"/>
                </a:lnTo>
                <a:lnTo>
                  <a:pt x="150863" y="82296"/>
                </a:lnTo>
                <a:lnTo>
                  <a:pt x="143243" y="85344"/>
                </a:lnTo>
                <a:lnTo>
                  <a:pt x="137147" y="86868"/>
                </a:lnTo>
                <a:lnTo>
                  <a:pt x="135623" y="86868"/>
                </a:lnTo>
                <a:lnTo>
                  <a:pt x="129527" y="89916"/>
                </a:lnTo>
                <a:lnTo>
                  <a:pt x="121907" y="92964"/>
                </a:lnTo>
                <a:lnTo>
                  <a:pt x="123431" y="92964"/>
                </a:lnTo>
                <a:lnTo>
                  <a:pt x="115811" y="94488"/>
                </a:lnTo>
                <a:lnTo>
                  <a:pt x="117335" y="94488"/>
                </a:lnTo>
                <a:lnTo>
                  <a:pt x="111239" y="96012"/>
                </a:lnTo>
                <a:lnTo>
                  <a:pt x="105143" y="96012"/>
                </a:lnTo>
                <a:lnTo>
                  <a:pt x="99047" y="97536"/>
                </a:lnTo>
                <a:lnTo>
                  <a:pt x="95999" y="97536"/>
                </a:lnTo>
                <a:lnTo>
                  <a:pt x="91427" y="96012"/>
                </a:lnTo>
                <a:lnTo>
                  <a:pt x="90665" y="94488"/>
                </a:lnTo>
                <a:lnTo>
                  <a:pt x="89903" y="92964"/>
                </a:lnTo>
                <a:lnTo>
                  <a:pt x="89903" y="94488"/>
                </a:lnTo>
                <a:lnTo>
                  <a:pt x="86855" y="89916"/>
                </a:lnTo>
                <a:lnTo>
                  <a:pt x="85331" y="88392"/>
                </a:lnTo>
                <a:lnTo>
                  <a:pt x="83807" y="88392"/>
                </a:lnTo>
                <a:lnTo>
                  <a:pt x="77711" y="91440"/>
                </a:lnTo>
                <a:lnTo>
                  <a:pt x="74663" y="91440"/>
                </a:lnTo>
                <a:lnTo>
                  <a:pt x="71615" y="97536"/>
                </a:lnTo>
                <a:lnTo>
                  <a:pt x="70091" y="99060"/>
                </a:lnTo>
                <a:lnTo>
                  <a:pt x="70091" y="102108"/>
                </a:lnTo>
                <a:lnTo>
                  <a:pt x="74663" y="111252"/>
                </a:lnTo>
                <a:lnTo>
                  <a:pt x="79235" y="115824"/>
                </a:lnTo>
                <a:lnTo>
                  <a:pt x="80759" y="115824"/>
                </a:lnTo>
                <a:lnTo>
                  <a:pt x="83807" y="117348"/>
                </a:lnTo>
                <a:lnTo>
                  <a:pt x="85331" y="118872"/>
                </a:lnTo>
                <a:lnTo>
                  <a:pt x="88379" y="120396"/>
                </a:lnTo>
                <a:lnTo>
                  <a:pt x="89903" y="120396"/>
                </a:lnTo>
                <a:lnTo>
                  <a:pt x="94475" y="121920"/>
                </a:lnTo>
                <a:lnTo>
                  <a:pt x="105143" y="121920"/>
                </a:lnTo>
                <a:lnTo>
                  <a:pt x="109715" y="120396"/>
                </a:lnTo>
                <a:lnTo>
                  <a:pt x="115811" y="118872"/>
                </a:lnTo>
                <a:lnTo>
                  <a:pt x="123431" y="117348"/>
                </a:lnTo>
                <a:lnTo>
                  <a:pt x="124955" y="117348"/>
                </a:lnTo>
                <a:lnTo>
                  <a:pt x="131051" y="115824"/>
                </a:lnTo>
                <a:lnTo>
                  <a:pt x="131051" y="114300"/>
                </a:lnTo>
                <a:lnTo>
                  <a:pt x="138671" y="112776"/>
                </a:lnTo>
                <a:lnTo>
                  <a:pt x="137147" y="112776"/>
                </a:lnTo>
                <a:lnTo>
                  <a:pt x="144767" y="109728"/>
                </a:lnTo>
                <a:lnTo>
                  <a:pt x="146291" y="109728"/>
                </a:lnTo>
                <a:lnTo>
                  <a:pt x="152387" y="106680"/>
                </a:lnTo>
                <a:lnTo>
                  <a:pt x="153911" y="105156"/>
                </a:lnTo>
                <a:lnTo>
                  <a:pt x="160007" y="102108"/>
                </a:lnTo>
                <a:lnTo>
                  <a:pt x="164579" y="99060"/>
                </a:lnTo>
                <a:lnTo>
                  <a:pt x="164960" y="97536"/>
                </a:lnTo>
                <a:lnTo>
                  <a:pt x="166103" y="92964"/>
                </a:lnTo>
                <a:close/>
              </a:path>
              <a:path w="166369" h="121920">
                <a:moveTo>
                  <a:pt x="166116" y="9144"/>
                </a:moveTo>
                <a:lnTo>
                  <a:pt x="164592" y="6096"/>
                </a:lnTo>
                <a:lnTo>
                  <a:pt x="161544" y="3048"/>
                </a:lnTo>
                <a:lnTo>
                  <a:pt x="155448" y="0"/>
                </a:lnTo>
                <a:lnTo>
                  <a:pt x="152400" y="1524"/>
                </a:lnTo>
                <a:lnTo>
                  <a:pt x="147828" y="1524"/>
                </a:lnTo>
                <a:lnTo>
                  <a:pt x="141732" y="3048"/>
                </a:lnTo>
                <a:lnTo>
                  <a:pt x="129540" y="3048"/>
                </a:lnTo>
                <a:lnTo>
                  <a:pt x="128016" y="4572"/>
                </a:lnTo>
                <a:lnTo>
                  <a:pt x="112776" y="7620"/>
                </a:lnTo>
                <a:lnTo>
                  <a:pt x="103632" y="9144"/>
                </a:lnTo>
                <a:lnTo>
                  <a:pt x="96012" y="9144"/>
                </a:lnTo>
                <a:lnTo>
                  <a:pt x="80772" y="12192"/>
                </a:lnTo>
                <a:lnTo>
                  <a:pt x="64008" y="12192"/>
                </a:lnTo>
                <a:lnTo>
                  <a:pt x="62484" y="13716"/>
                </a:lnTo>
                <a:lnTo>
                  <a:pt x="56388" y="13716"/>
                </a:lnTo>
                <a:lnTo>
                  <a:pt x="48768" y="15240"/>
                </a:lnTo>
                <a:lnTo>
                  <a:pt x="27432" y="15240"/>
                </a:lnTo>
                <a:lnTo>
                  <a:pt x="24384" y="16764"/>
                </a:lnTo>
                <a:lnTo>
                  <a:pt x="13716" y="16764"/>
                </a:lnTo>
                <a:lnTo>
                  <a:pt x="10668" y="18288"/>
                </a:lnTo>
                <a:lnTo>
                  <a:pt x="9144" y="18288"/>
                </a:lnTo>
                <a:lnTo>
                  <a:pt x="3048" y="21336"/>
                </a:lnTo>
                <a:lnTo>
                  <a:pt x="0" y="27432"/>
                </a:lnTo>
                <a:lnTo>
                  <a:pt x="0" y="30480"/>
                </a:lnTo>
                <a:lnTo>
                  <a:pt x="3048" y="33528"/>
                </a:lnTo>
                <a:lnTo>
                  <a:pt x="3048" y="35052"/>
                </a:lnTo>
                <a:lnTo>
                  <a:pt x="4572" y="38100"/>
                </a:lnTo>
                <a:lnTo>
                  <a:pt x="4572" y="39624"/>
                </a:lnTo>
                <a:lnTo>
                  <a:pt x="6096" y="42672"/>
                </a:lnTo>
                <a:lnTo>
                  <a:pt x="6096" y="47244"/>
                </a:lnTo>
                <a:lnTo>
                  <a:pt x="9144" y="51816"/>
                </a:lnTo>
                <a:lnTo>
                  <a:pt x="18288" y="51816"/>
                </a:lnTo>
                <a:lnTo>
                  <a:pt x="22860" y="48768"/>
                </a:lnTo>
                <a:lnTo>
                  <a:pt x="22860" y="45720"/>
                </a:lnTo>
                <a:lnTo>
                  <a:pt x="22860" y="41148"/>
                </a:lnTo>
                <a:lnTo>
                  <a:pt x="22860" y="38100"/>
                </a:lnTo>
                <a:lnTo>
                  <a:pt x="59436" y="38100"/>
                </a:lnTo>
                <a:lnTo>
                  <a:pt x="67056" y="36576"/>
                </a:lnTo>
                <a:lnTo>
                  <a:pt x="74676" y="36576"/>
                </a:lnTo>
                <a:lnTo>
                  <a:pt x="82296" y="35052"/>
                </a:lnTo>
                <a:lnTo>
                  <a:pt x="91440" y="35052"/>
                </a:lnTo>
                <a:lnTo>
                  <a:pt x="100584" y="33528"/>
                </a:lnTo>
                <a:lnTo>
                  <a:pt x="108204" y="33528"/>
                </a:lnTo>
                <a:lnTo>
                  <a:pt x="109728" y="32004"/>
                </a:lnTo>
                <a:lnTo>
                  <a:pt x="117348" y="30480"/>
                </a:lnTo>
                <a:lnTo>
                  <a:pt x="132588" y="27432"/>
                </a:lnTo>
                <a:lnTo>
                  <a:pt x="140208" y="27432"/>
                </a:lnTo>
                <a:lnTo>
                  <a:pt x="146304" y="25908"/>
                </a:lnTo>
                <a:lnTo>
                  <a:pt x="152400" y="22860"/>
                </a:lnTo>
                <a:lnTo>
                  <a:pt x="158496" y="21336"/>
                </a:lnTo>
                <a:lnTo>
                  <a:pt x="161544" y="19812"/>
                </a:lnTo>
                <a:lnTo>
                  <a:pt x="164592" y="16764"/>
                </a:lnTo>
                <a:lnTo>
                  <a:pt x="164592" y="12192"/>
                </a:lnTo>
                <a:lnTo>
                  <a:pt x="166116" y="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11652" y="5000244"/>
            <a:ext cx="180340" cy="280670"/>
          </a:xfrm>
          <a:custGeom>
            <a:avLst/>
            <a:gdLst/>
            <a:ahLst/>
            <a:cxnLst/>
            <a:rect l="l" t="t" r="r" b="b"/>
            <a:pathLst>
              <a:path w="180339" h="280670">
                <a:moveTo>
                  <a:pt x="174498" y="50291"/>
                </a:moveTo>
                <a:lnTo>
                  <a:pt x="149351" y="50291"/>
                </a:lnTo>
                <a:lnTo>
                  <a:pt x="150875" y="41148"/>
                </a:lnTo>
                <a:lnTo>
                  <a:pt x="150875" y="36575"/>
                </a:lnTo>
                <a:lnTo>
                  <a:pt x="152400" y="30479"/>
                </a:lnTo>
                <a:lnTo>
                  <a:pt x="152400" y="28955"/>
                </a:lnTo>
                <a:lnTo>
                  <a:pt x="153924" y="24383"/>
                </a:lnTo>
                <a:lnTo>
                  <a:pt x="153924" y="13716"/>
                </a:lnTo>
                <a:lnTo>
                  <a:pt x="155448" y="10667"/>
                </a:lnTo>
                <a:lnTo>
                  <a:pt x="155448" y="9143"/>
                </a:lnTo>
                <a:lnTo>
                  <a:pt x="156972" y="4571"/>
                </a:lnTo>
                <a:lnTo>
                  <a:pt x="161544" y="0"/>
                </a:lnTo>
                <a:lnTo>
                  <a:pt x="172212" y="0"/>
                </a:lnTo>
                <a:lnTo>
                  <a:pt x="176783" y="4571"/>
                </a:lnTo>
                <a:lnTo>
                  <a:pt x="178308" y="9143"/>
                </a:lnTo>
                <a:lnTo>
                  <a:pt x="179832" y="10667"/>
                </a:lnTo>
                <a:lnTo>
                  <a:pt x="179832" y="25907"/>
                </a:lnTo>
                <a:lnTo>
                  <a:pt x="178308" y="30479"/>
                </a:lnTo>
                <a:lnTo>
                  <a:pt x="178308" y="32003"/>
                </a:lnTo>
                <a:lnTo>
                  <a:pt x="176783" y="38100"/>
                </a:lnTo>
                <a:lnTo>
                  <a:pt x="176783" y="39623"/>
                </a:lnTo>
                <a:lnTo>
                  <a:pt x="175259" y="45719"/>
                </a:lnTo>
                <a:lnTo>
                  <a:pt x="174498" y="50291"/>
                </a:lnTo>
                <a:close/>
              </a:path>
              <a:path w="180339" h="280670">
                <a:moveTo>
                  <a:pt x="146304" y="59435"/>
                </a:moveTo>
                <a:lnTo>
                  <a:pt x="149351" y="48767"/>
                </a:lnTo>
                <a:lnTo>
                  <a:pt x="149351" y="50291"/>
                </a:lnTo>
                <a:lnTo>
                  <a:pt x="174498" y="50291"/>
                </a:lnTo>
                <a:lnTo>
                  <a:pt x="173228" y="57911"/>
                </a:lnTo>
                <a:lnTo>
                  <a:pt x="147828" y="57911"/>
                </a:lnTo>
                <a:lnTo>
                  <a:pt x="146304" y="59435"/>
                </a:lnTo>
                <a:close/>
              </a:path>
              <a:path w="180339" h="280670">
                <a:moveTo>
                  <a:pt x="164591" y="118871"/>
                </a:moveTo>
                <a:lnTo>
                  <a:pt x="138683" y="118871"/>
                </a:lnTo>
                <a:lnTo>
                  <a:pt x="138683" y="106679"/>
                </a:lnTo>
                <a:lnTo>
                  <a:pt x="140208" y="105155"/>
                </a:lnTo>
                <a:lnTo>
                  <a:pt x="143256" y="80771"/>
                </a:lnTo>
                <a:lnTo>
                  <a:pt x="143256" y="79248"/>
                </a:lnTo>
                <a:lnTo>
                  <a:pt x="144780" y="68579"/>
                </a:lnTo>
                <a:lnTo>
                  <a:pt x="147828" y="57911"/>
                </a:lnTo>
                <a:lnTo>
                  <a:pt x="173228" y="57911"/>
                </a:lnTo>
                <a:lnTo>
                  <a:pt x="172212" y="64007"/>
                </a:lnTo>
                <a:lnTo>
                  <a:pt x="169599" y="73151"/>
                </a:lnTo>
                <a:lnTo>
                  <a:pt x="169164" y="73151"/>
                </a:lnTo>
                <a:lnTo>
                  <a:pt x="167640" y="83819"/>
                </a:lnTo>
                <a:lnTo>
                  <a:pt x="164591" y="108203"/>
                </a:lnTo>
                <a:lnTo>
                  <a:pt x="164591" y="118871"/>
                </a:lnTo>
                <a:close/>
              </a:path>
              <a:path w="180339" h="280670">
                <a:moveTo>
                  <a:pt x="64617" y="120395"/>
                </a:moveTo>
                <a:lnTo>
                  <a:pt x="38100" y="120395"/>
                </a:lnTo>
                <a:lnTo>
                  <a:pt x="33528" y="115823"/>
                </a:lnTo>
                <a:lnTo>
                  <a:pt x="30480" y="111251"/>
                </a:lnTo>
                <a:lnTo>
                  <a:pt x="27432" y="108203"/>
                </a:lnTo>
                <a:lnTo>
                  <a:pt x="22859" y="105155"/>
                </a:lnTo>
                <a:lnTo>
                  <a:pt x="13716" y="96011"/>
                </a:lnTo>
                <a:lnTo>
                  <a:pt x="10667" y="94487"/>
                </a:lnTo>
                <a:lnTo>
                  <a:pt x="12191" y="94487"/>
                </a:lnTo>
                <a:lnTo>
                  <a:pt x="6096" y="91439"/>
                </a:lnTo>
                <a:lnTo>
                  <a:pt x="1524" y="88391"/>
                </a:lnTo>
                <a:lnTo>
                  <a:pt x="0" y="80771"/>
                </a:lnTo>
                <a:lnTo>
                  <a:pt x="3048" y="76200"/>
                </a:lnTo>
                <a:lnTo>
                  <a:pt x="6096" y="70103"/>
                </a:lnTo>
                <a:lnTo>
                  <a:pt x="12191" y="68579"/>
                </a:lnTo>
                <a:lnTo>
                  <a:pt x="21336" y="73151"/>
                </a:lnTo>
                <a:lnTo>
                  <a:pt x="21336" y="74675"/>
                </a:lnTo>
                <a:lnTo>
                  <a:pt x="27432" y="77723"/>
                </a:lnTo>
                <a:lnTo>
                  <a:pt x="27432" y="79248"/>
                </a:lnTo>
                <a:lnTo>
                  <a:pt x="32004" y="80771"/>
                </a:lnTo>
                <a:lnTo>
                  <a:pt x="32004" y="82295"/>
                </a:lnTo>
                <a:lnTo>
                  <a:pt x="38100" y="88391"/>
                </a:lnTo>
                <a:lnTo>
                  <a:pt x="42672" y="91439"/>
                </a:lnTo>
                <a:lnTo>
                  <a:pt x="51816" y="100583"/>
                </a:lnTo>
                <a:lnTo>
                  <a:pt x="50291" y="100583"/>
                </a:lnTo>
                <a:lnTo>
                  <a:pt x="56388" y="106679"/>
                </a:lnTo>
                <a:lnTo>
                  <a:pt x="60959" y="112775"/>
                </a:lnTo>
                <a:lnTo>
                  <a:pt x="64008" y="118871"/>
                </a:lnTo>
                <a:lnTo>
                  <a:pt x="64617" y="120395"/>
                </a:lnTo>
                <a:close/>
              </a:path>
              <a:path w="180339" h="280670">
                <a:moveTo>
                  <a:pt x="169164" y="74675"/>
                </a:moveTo>
                <a:lnTo>
                  <a:pt x="169164" y="73151"/>
                </a:lnTo>
                <a:lnTo>
                  <a:pt x="169599" y="73151"/>
                </a:lnTo>
                <a:lnTo>
                  <a:pt x="169164" y="74675"/>
                </a:lnTo>
                <a:close/>
              </a:path>
              <a:path w="180339" h="280670">
                <a:moveTo>
                  <a:pt x="155448" y="219455"/>
                </a:moveTo>
                <a:lnTo>
                  <a:pt x="131064" y="219455"/>
                </a:lnTo>
                <a:lnTo>
                  <a:pt x="131064" y="201167"/>
                </a:lnTo>
                <a:lnTo>
                  <a:pt x="132588" y="192023"/>
                </a:lnTo>
                <a:lnTo>
                  <a:pt x="132588" y="181355"/>
                </a:lnTo>
                <a:lnTo>
                  <a:pt x="134112" y="170687"/>
                </a:lnTo>
                <a:lnTo>
                  <a:pt x="134112" y="158495"/>
                </a:lnTo>
                <a:lnTo>
                  <a:pt x="138683" y="117348"/>
                </a:lnTo>
                <a:lnTo>
                  <a:pt x="138683" y="118871"/>
                </a:lnTo>
                <a:lnTo>
                  <a:pt x="164591" y="118871"/>
                </a:lnTo>
                <a:lnTo>
                  <a:pt x="164591" y="121919"/>
                </a:lnTo>
                <a:lnTo>
                  <a:pt x="161544" y="134111"/>
                </a:lnTo>
                <a:lnTo>
                  <a:pt x="161544" y="146303"/>
                </a:lnTo>
                <a:lnTo>
                  <a:pt x="160020" y="160019"/>
                </a:lnTo>
                <a:lnTo>
                  <a:pt x="158496" y="172211"/>
                </a:lnTo>
                <a:lnTo>
                  <a:pt x="158496" y="182879"/>
                </a:lnTo>
                <a:lnTo>
                  <a:pt x="156972" y="193548"/>
                </a:lnTo>
                <a:lnTo>
                  <a:pt x="156972" y="204216"/>
                </a:lnTo>
                <a:lnTo>
                  <a:pt x="155448" y="213359"/>
                </a:lnTo>
                <a:lnTo>
                  <a:pt x="155448" y="219455"/>
                </a:lnTo>
                <a:close/>
              </a:path>
              <a:path w="180339" h="280670">
                <a:moveTo>
                  <a:pt x="41148" y="124967"/>
                </a:moveTo>
                <a:lnTo>
                  <a:pt x="36575" y="118871"/>
                </a:lnTo>
                <a:lnTo>
                  <a:pt x="38100" y="120395"/>
                </a:lnTo>
                <a:lnTo>
                  <a:pt x="64617" y="120395"/>
                </a:lnTo>
                <a:lnTo>
                  <a:pt x="65836" y="123443"/>
                </a:lnTo>
                <a:lnTo>
                  <a:pt x="41148" y="123443"/>
                </a:lnTo>
                <a:lnTo>
                  <a:pt x="41148" y="124967"/>
                </a:lnTo>
                <a:close/>
              </a:path>
              <a:path w="180339" h="280670">
                <a:moveTo>
                  <a:pt x="47244" y="137159"/>
                </a:moveTo>
                <a:lnTo>
                  <a:pt x="44196" y="129539"/>
                </a:lnTo>
                <a:lnTo>
                  <a:pt x="41148" y="123443"/>
                </a:lnTo>
                <a:lnTo>
                  <a:pt x="65836" y="123443"/>
                </a:lnTo>
                <a:lnTo>
                  <a:pt x="67056" y="126491"/>
                </a:lnTo>
                <a:lnTo>
                  <a:pt x="68580" y="128016"/>
                </a:lnTo>
                <a:lnTo>
                  <a:pt x="71628" y="134111"/>
                </a:lnTo>
                <a:lnTo>
                  <a:pt x="72237" y="135635"/>
                </a:lnTo>
                <a:lnTo>
                  <a:pt x="47244" y="135635"/>
                </a:lnTo>
                <a:lnTo>
                  <a:pt x="47244" y="137159"/>
                </a:lnTo>
                <a:close/>
              </a:path>
              <a:path w="180339" h="280670">
                <a:moveTo>
                  <a:pt x="64008" y="181355"/>
                </a:moveTo>
                <a:lnTo>
                  <a:pt x="60959" y="173735"/>
                </a:lnTo>
                <a:lnTo>
                  <a:pt x="60959" y="172211"/>
                </a:lnTo>
                <a:lnTo>
                  <a:pt x="57912" y="164591"/>
                </a:lnTo>
                <a:lnTo>
                  <a:pt x="54864" y="158495"/>
                </a:lnTo>
                <a:lnTo>
                  <a:pt x="53340" y="150875"/>
                </a:lnTo>
                <a:lnTo>
                  <a:pt x="47244" y="135635"/>
                </a:lnTo>
                <a:lnTo>
                  <a:pt x="72237" y="135635"/>
                </a:lnTo>
                <a:lnTo>
                  <a:pt x="74675" y="141732"/>
                </a:lnTo>
                <a:lnTo>
                  <a:pt x="74675" y="143255"/>
                </a:lnTo>
                <a:lnTo>
                  <a:pt x="77724" y="150875"/>
                </a:lnTo>
                <a:lnTo>
                  <a:pt x="79248" y="156971"/>
                </a:lnTo>
                <a:lnTo>
                  <a:pt x="82296" y="166116"/>
                </a:lnTo>
                <a:lnTo>
                  <a:pt x="87782" y="179832"/>
                </a:lnTo>
                <a:lnTo>
                  <a:pt x="64008" y="179832"/>
                </a:lnTo>
                <a:lnTo>
                  <a:pt x="64008" y="181355"/>
                </a:lnTo>
                <a:close/>
              </a:path>
              <a:path w="180339" h="280670">
                <a:moveTo>
                  <a:pt x="74675" y="211835"/>
                </a:moveTo>
                <a:lnTo>
                  <a:pt x="65532" y="188975"/>
                </a:lnTo>
                <a:lnTo>
                  <a:pt x="65532" y="187451"/>
                </a:lnTo>
                <a:lnTo>
                  <a:pt x="64008" y="179832"/>
                </a:lnTo>
                <a:lnTo>
                  <a:pt x="87782" y="179832"/>
                </a:lnTo>
                <a:lnTo>
                  <a:pt x="88391" y="181355"/>
                </a:lnTo>
                <a:lnTo>
                  <a:pt x="86867" y="181355"/>
                </a:lnTo>
                <a:lnTo>
                  <a:pt x="89916" y="188975"/>
                </a:lnTo>
                <a:lnTo>
                  <a:pt x="92964" y="195071"/>
                </a:lnTo>
                <a:lnTo>
                  <a:pt x="99059" y="210311"/>
                </a:lnTo>
                <a:lnTo>
                  <a:pt x="74675" y="210311"/>
                </a:lnTo>
                <a:lnTo>
                  <a:pt x="74675" y="211835"/>
                </a:lnTo>
                <a:close/>
              </a:path>
              <a:path w="180339" h="280670">
                <a:moveTo>
                  <a:pt x="129540" y="280416"/>
                </a:moveTo>
                <a:lnTo>
                  <a:pt x="126491" y="278891"/>
                </a:lnTo>
                <a:lnTo>
                  <a:pt x="120396" y="278891"/>
                </a:lnTo>
                <a:lnTo>
                  <a:pt x="118872" y="277367"/>
                </a:lnTo>
                <a:lnTo>
                  <a:pt x="115824" y="275843"/>
                </a:lnTo>
                <a:lnTo>
                  <a:pt x="112775" y="272795"/>
                </a:lnTo>
                <a:lnTo>
                  <a:pt x="111251" y="272795"/>
                </a:lnTo>
                <a:lnTo>
                  <a:pt x="109728" y="269748"/>
                </a:lnTo>
                <a:lnTo>
                  <a:pt x="106680" y="266700"/>
                </a:lnTo>
                <a:lnTo>
                  <a:pt x="103632" y="262127"/>
                </a:lnTo>
                <a:lnTo>
                  <a:pt x="99059" y="257555"/>
                </a:lnTo>
                <a:lnTo>
                  <a:pt x="99059" y="256032"/>
                </a:lnTo>
                <a:lnTo>
                  <a:pt x="92964" y="246887"/>
                </a:lnTo>
                <a:lnTo>
                  <a:pt x="91440" y="245363"/>
                </a:lnTo>
                <a:lnTo>
                  <a:pt x="88391" y="240791"/>
                </a:lnTo>
                <a:lnTo>
                  <a:pt x="85344" y="233171"/>
                </a:lnTo>
                <a:lnTo>
                  <a:pt x="83820" y="233171"/>
                </a:lnTo>
                <a:lnTo>
                  <a:pt x="80772" y="225551"/>
                </a:lnTo>
                <a:lnTo>
                  <a:pt x="77724" y="219455"/>
                </a:lnTo>
                <a:lnTo>
                  <a:pt x="77724" y="217932"/>
                </a:lnTo>
                <a:lnTo>
                  <a:pt x="74675" y="210311"/>
                </a:lnTo>
                <a:lnTo>
                  <a:pt x="99059" y="210311"/>
                </a:lnTo>
                <a:lnTo>
                  <a:pt x="99059" y="208787"/>
                </a:lnTo>
                <a:lnTo>
                  <a:pt x="105156" y="224027"/>
                </a:lnTo>
                <a:lnTo>
                  <a:pt x="105917" y="224027"/>
                </a:lnTo>
                <a:lnTo>
                  <a:pt x="108204" y="228600"/>
                </a:lnTo>
                <a:lnTo>
                  <a:pt x="111251" y="233171"/>
                </a:lnTo>
                <a:lnTo>
                  <a:pt x="115824" y="239267"/>
                </a:lnTo>
                <a:lnTo>
                  <a:pt x="118110" y="243839"/>
                </a:lnTo>
                <a:lnTo>
                  <a:pt x="117348" y="243839"/>
                </a:lnTo>
                <a:lnTo>
                  <a:pt x="121920" y="248411"/>
                </a:lnTo>
                <a:lnTo>
                  <a:pt x="120396" y="248411"/>
                </a:lnTo>
                <a:lnTo>
                  <a:pt x="125475" y="253491"/>
                </a:lnTo>
                <a:lnTo>
                  <a:pt x="124967" y="254507"/>
                </a:lnTo>
                <a:lnTo>
                  <a:pt x="120396" y="259079"/>
                </a:lnTo>
                <a:lnTo>
                  <a:pt x="147828" y="259079"/>
                </a:lnTo>
                <a:lnTo>
                  <a:pt x="147828" y="262127"/>
                </a:lnTo>
                <a:lnTo>
                  <a:pt x="146304" y="263651"/>
                </a:lnTo>
                <a:lnTo>
                  <a:pt x="144780" y="266700"/>
                </a:lnTo>
                <a:lnTo>
                  <a:pt x="141732" y="269748"/>
                </a:lnTo>
                <a:lnTo>
                  <a:pt x="140208" y="272795"/>
                </a:lnTo>
                <a:lnTo>
                  <a:pt x="135636" y="277367"/>
                </a:lnTo>
                <a:lnTo>
                  <a:pt x="129540" y="280416"/>
                </a:lnTo>
                <a:close/>
              </a:path>
              <a:path w="180339" h="280670">
                <a:moveTo>
                  <a:pt x="126491" y="254507"/>
                </a:moveTo>
                <a:lnTo>
                  <a:pt x="125475" y="253491"/>
                </a:lnTo>
                <a:lnTo>
                  <a:pt x="126491" y="251459"/>
                </a:lnTo>
                <a:lnTo>
                  <a:pt x="126491" y="243839"/>
                </a:lnTo>
                <a:lnTo>
                  <a:pt x="128016" y="243839"/>
                </a:lnTo>
                <a:lnTo>
                  <a:pt x="128016" y="231648"/>
                </a:lnTo>
                <a:lnTo>
                  <a:pt x="129540" y="225551"/>
                </a:lnTo>
                <a:lnTo>
                  <a:pt x="131064" y="217932"/>
                </a:lnTo>
                <a:lnTo>
                  <a:pt x="131064" y="219455"/>
                </a:lnTo>
                <a:lnTo>
                  <a:pt x="155448" y="219455"/>
                </a:lnTo>
                <a:lnTo>
                  <a:pt x="155448" y="220979"/>
                </a:lnTo>
                <a:lnTo>
                  <a:pt x="153924" y="228600"/>
                </a:lnTo>
                <a:lnTo>
                  <a:pt x="153924" y="230123"/>
                </a:lnTo>
                <a:lnTo>
                  <a:pt x="152781" y="234695"/>
                </a:lnTo>
                <a:lnTo>
                  <a:pt x="152400" y="234695"/>
                </a:lnTo>
                <a:lnTo>
                  <a:pt x="152400" y="242316"/>
                </a:lnTo>
                <a:lnTo>
                  <a:pt x="150875" y="246887"/>
                </a:lnTo>
                <a:lnTo>
                  <a:pt x="150875" y="251459"/>
                </a:lnTo>
                <a:lnTo>
                  <a:pt x="150113" y="252983"/>
                </a:lnTo>
                <a:lnTo>
                  <a:pt x="126491" y="252983"/>
                </a:lnTo>
                <a:lnTo>
                  <a:pt x="126491" y="254507"/>
                </a:lnTo>
                <a:close/>
              </a:path>
              <a:path w="180339" h="280670">
                <a:moveTo>
                  <a:pt x="105917" y="224027"/>
                </a:moveTo>
                <a:lnTo>
                  <a:pt x="105156" y="224027"/>
                </a:lnTo>
                <a:lnTo>
                  <a:pt x="105156" y="222503"/>
                </a:lnTo>
                <a:lnTo>
                  <a:pt x="105917" y="224027"/>
                </a:lnTo>
                <a:close/>
              </a:path>
              <a:path w="180339" h="280670">
                <a:moveTo>
                  <a:pt x="152400" y="236219"/>
                </a:moveTo>
                <a:lnTo>
                  <a:pt x="152400" y="234695"/>
                </a:lnTo>
                <a:lnTo>
                  <a:pt x="152781" y="234695"/>
                </a:lnTo>
                <a:lnTo>
                  <a:pt x="152400" y="236219"/>
                </a:lnTo>
                <a:close/>
              </a:path>
              <a:path w="180339" h="280670">
                <a:moveTo>
                  <a:pt x="118872" y="245363"/>
                </a:moveTo>
                <a:lnTo>
                  <a:pt x="117348" y="243839"/>
                </a:lnTo>
                <a:lnTo>
                  <a:pt x="118110" y="243839"/>
                </a:lnTo>
                <a:lnTo>
                  <a:pt x="118872" y="245363"/>
                </a:lnTo>
                <a:close/>
              </a:path>
              <a:path w="180339" h="280670">
                <a:moveTo>
                  <a:pt x="127507" y="255015"/>
                </a:moveTo>
                <a:lnTo>
                  <a:pt x="126491" y="254507"/>
                </a:lnTo>
                <a:lnTo>
                  <a:pt x="126491" y="252983"/>
                </a:lnTo>
                <a:lnTo>
                  <a:pt x="127507" y="255015"/>
                </a:lnTo>
                <a:close/>
              </a:path>
              <a:path w="180339" h="280670">
                <a:moveTo>
                  <a:pt x="147828" y="257555"/>
                </a:moveTo>
                <a:lnTo>
                  <a:pt x="131064" y="257555"/>
                </a:lnTo>
                <a:lnTo>
                  <a:pt x="129540" y="256032"/>
                </a:lnTo>
                <a:lnTo>
                  <a:pt x="127507" y="255015"/>
                </a:lnTo>
                <a:lnTo>
                  <a:pt x="126491" y="252983"/>
                </a:lnTo>
                <a:lnTo>
                  <a:pt x="150113" y="252983"/>
                </a:lnTo>
                <a:lnTo>
                  <a:pt x="147828" y="257555"/>
                </a:lnTo>
                <a:close/>
              </a:path>
              <a:path w="180339" h="280670">
                <a:moveTo>
                  <a:pt x="122224" y="258470"/>
                </a:moveTo>
                <a:lnTo>
                  <a:pt x="123444" y="256032"/>
                </a:lnTo>
                <a:lnTo>
                  <a:pt x="124967" y="254507"/>
                </a:lnTo>
                <a:lnTo>
                  <a:pt x="125475" y="253491"/>
                </a:lnTo>
                <a:lnTo>
                  <a:pt x="128016" y="256032"/>
                </a:lnTo>
                <a:lnTo>
                  <a:pt x="126491" y="256032"/>
                </a:lnTo>
                <a:lnTo>
                  <a:pt x="128016" y="256539"/>
                </a:lnTo>
                <a:lnTo>
                  <a:pt x="122224" y="258470"/>
                </a:lnTo>
                <a:close/>
              </a:path>
              <a:path w="180339" h="280670">
                <a:moveTo>
                  <a:pt x="128016" y="256032"/>
                </a:moveTo>
                <a:lnTo>
                  <a:pt x="126491" y="254507"/>
                </a:lnTo>
                <a:lnTo>
                  <a:pt x="127507" y="255015"/>
                </a:lnTo>
                <a:lnTo>
                  <a:pt x="128016" y="256032"/>
                </a:lnTo>
                <a:close/>
              </a:path>
              <a:path w="180339" h="280670">
                <a:moveTo>
                  <a:pt x="128016" y="256539"/>
                </a:moveTo>
                <a:lnTo>
                  <a:pt x="126491" y="256032"/>
                </a:lnTo>
                <a:lnTo>
                  <a:pt x="128016" y="256032"/>
                </a:lnTo>
                <a:lnTo>
                  <a:pt x="127507" y="255015"/>
                </a:lnTo>
                <a:lnTo>
                  <a:pt x="129540" y="256032"/>
                </a:lnTo>
                <a:lnTo>
                  <a:pt x="128016" y="256539"/>
                </a:lnTo>
                <a:close/>
              </a:path>
              <a:path w="180339" h="280670">
                <a:moveTo>
                  <a:pt x="120396" y="259079"/>
                </a:moveTo>
                <a:lnTo>
                  <a:pt x="123444" y="256032"/>
                </a:lnTo>
                <a:lnTo>
                  <a:pt x="122224" y="258470"/>
                </a:lnTo>
                <a:lnTo>
                  <a:pt x="120396" y="259079"/>
                </a:lnTo>
                <a:close/>
              </a:path>
              <a:path w="180339" h="280670">
                <a:moveTo>
                  <a:pt x="131064" y="257555"/>
                </a:moveTo>
                <a:lnTo>
                  <a:pt x="128016" y="256539"/>
                </a:lnTo>
                <a:lnTo>
                  <a:pt x="129540" y="256032"/>
                </a:lnTo>
                <a:lnTo>
                  <a:pt x="131064" y="257555"/>
                </a:lnTo>
                <a:close/>
              </a:path>
              <a:path w="180339" h="280670">
                <a:moveTo>
                  <a:pt x="147828" y="259079"/>
                </a:moveTo>
                <a:lnTo>
                  <a:pt x="121920" y="259079"/>
                </a:lnTo>
                <a:lnTo>
                  <a:pt x="122224" y="258470"/>
                </a:lnTo>
                <a:lnTo>
                  <a:pt x="128016" y="256539"/>
                </a:lnTo>
                <a:lnTo>
                  <a:pt x="131064" y="257555"/>
                </a:lnTo>
                <a:lnTo>
                  <a:pt x="147828" y="257555"/>
                </a:lnTo>
                <a:lnTo>
                  <a:pt x="147828" y="259079"/>
                </a:lnTo>
                <a:close/>
              </a:path>
              <a:path w="180339" h="280670">
                <a:moveTo>
                  <a:pt x="121920" y="259079"/>
                </a:moveTo>
                <a:lnTo>
                  <a:pt x="120396" y="259079"/>
                </a:lnTo>
                <a:lnTo>
                  <a:pt x="122224" y="258470"/>
                </a:lnTo>
                <a:lnTo>
                  <a:pt x="121920" y="2590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" name="object 6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589020" y="4885944"/>
            <a:ext cx="120395" cy="15087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013204" y="4942332"/>
            <a:ext cx="777239" cy="739139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3776472" y="4904232"/>
            <a:ext cx="241300" cy="623570"/>
          </a:xfrm>
          <a:custGeom>
            <a:avLst/>
            <a:gdLst/>
            <a:ahLst/>
            <a:cxnLst/>
            <a:rect l="l" t="t" r="r" b="b"/>
            <a:pathLst>
              <a:path w="241300" h="623570">
                <a:moveTo>
                  <a:pt x="111251" y="3048"/>
                </a:moveTo>
                <a:lnTo>
                  <a:pt x="115824" y="0"/>
                </a:lnTo>
                <a:lnTo>
                  <a:pt x="118109" y="571"/>
                </a:lnTo>
                <a:lnTo>
                  <a:pt x="114300" y="1523"/>
                </a:lnTo>
                <a:lnTo>
                  <a:pt x="111251" y="3048"/>
                </a:lnTo>
                <a:close/>
              </a:path>
              <a:path w="241300" h="623570">
                <a:moveTo>
                  <a:pt x="121919" y="1523"/>
                </a:moveTo>
                <a:lnTo>
                  <a:pt x="118109" y="571"/>
                </a:lnTo>
                <a:lnTo>
                  <a:pt x="120395" y="0"/>
                </a:lnTo>
                <a:lnTo>
                  <a:pt x="121919" y="1523"/>
                </a:lnTo>
                <a:close/>
              </a:path>
              <a:path w="241300" h="623570">
                <a:moveTo>
                  <a:pt x="120395" y="22860"/>
                </a:moveTo>
                <a:lnTo>
                  <a:pt x="115824" y="22860"/>
                </a:lnTo>
                <a:lnTo>
                  <a:pt x="118871" y="21335"/>
                </a:lnTo>
                <a:lnTo>
                  <a:pt x="112775" y="21335"/>
                </a:lnTo>
                <a:lnTo>
                  <a:pt x="111251" y="18287"/>
                </a:lnTo>
                <a:lnTo>
                  <a:pt x="109727" y="16764"/>
                </a:lnTo>
                <a:lnTo>
                  <a:pt x="106679" y="12191"/>
                </a:lnTo>
                <a:lnTo>
                  <a:pt x="108203" y="7619"/>
                </a:lnTo>
                <a:lnTo>
                  <a:pt x="109727" y="6096"/>
                </a:lnTo>
                <a:lnTo>
                  <a:pt x="111251" y="3048"/>
                </a:lnTo>
                <a:lnTo>
                  <a:pt x="114300" y="1523"/>
                </a:lnTo>
                <a:lnTo>
                  <a:pt x="118109" y="571"/>
                </a:lnTo>
                <a:lnTo>
                  <a:pt x="121919" y="1523"/>
                </a:lnTo>
                <a:lnTo>
                  <a:pt x="124968" y="4572"/>
                </a:lnTo>
                <a:lnTo>
                  <a:pt x="127000" y="7620"/>
                </a:lnTo>
                <a:lnTo>
                  <a:pt x="128016" y="10667"/>
                </a:lnTo>
                <a:lnTo>
                  <a:pt x="126491" y="15239"/>
                </a:lnTo>
                <a:lnTo>
                  <a:pt x="126491" y="16255"/>
                </a:lnTo>
                <a:lnTo>
                  <a:pt x="123443" y="18287"/>
                </a:lnTo>
                <a:lnTo>
                  <a:pt x="121919" y="19812"/>
                </a:lnTo>
                <a:lnTo>
                  <a:pt x="122681" y="19812"/>
                </a:lnTo>
                <a:lnTo>
                  <a:pt x="121919" y="21335"/>
                </a:lnTo>
                <a:lnTo>
                  <a:pt x="118871" y="21335"/>
                </a:lnTo>
                <a:lnTo>
                  <a:pt x="115824" y="22860"/>
                </a:lnTo>
                <a:lnTo>
                  <a:pt x="120395" y="22860"/>
                </a:lnTo>
                <a:close/>
              </a:path>
              <a:path w="241300" h="623570">
                <a:moveTo>
                  <a:pt x="108203" y="7619"/>
                </a:moveTo>
                <a:lnTo>
                  <a:pt x="111251" y="3048"/>
                </a:lnTo>
                <a:lnTo>
                  <a:pt x="109727" y="6096"/>
                </a:lnTo>
                <a:lnTo>
                  <a:pt x="108203" y="7619"/>
                </a:lnTo>
                <a:close/>
              </a:path>
              <a:path w="241300" h="623570">
                <a:moveTo>
                  <a:pt x="127000" y="7620"/>
                </a:moveTo>
                <a:lnTo>
                  <a:pt x="124968" y="4572"/>
                </a:lnTo>
                <a:lnTo>
                  <a:pt x="126491" y="6096"/>
                </a:lnTo>
                <a:lnTo>
                  <a:pt x="127000" y="7620"/>
                </a:lnTo>
                <a:close/>
              </a:path>
              <a:path w="241300" h="623570">
                <a:moveTo>
                  <a:pt x="113283" y="33528"/>
                </a:moveTo>
                <a:lnTo>
                  <a:pt x="91439" y="33528"/>
                </a:lnTo>
                <a:lnTo>
                  <a:pt x="94487" y="24383"/>
                </a:lnTo>
                <a:lnTo>
                  <a:pt x="97535" y="21335"/>
                </a:lnTo>
                <a:lnTo>
                  <a:pt x="97535" y="19812"/>
                </a:lnTo>
                <a:lnTo>
                  <a:pt x="100583" y="18287"/>
                </a:lnTo>
                <a:lnTo>
                  <a:pt x="99059" y="18287"/>
                </a:lnTo>
                <a:lnTo>
                  <a:pt x="102108" y="15239"/>
                </a:lnTo>
                <a:lnTo>
                  <a:pt x="103631" y="12191"/>
                </a:lnTo>
                <a:lnTo>
                  <a:pt x="106679" y="9144"/>
                </a:lnTo>
                <a:lnTo>
                  <a:pt x="105155" y="9144"/>
                </a:lnTo>
                <a:lnTo>
                  <a:pt x="108203" y="7619"/>
                </a:lnTo>
                <a:lnTo>
                  <a:pt x="106679" y="12191"/>
                </a:lnTo>
                <a:lnTo>
                  <a:pt x="109727" y="16764"/>
                </a:lnTo>
                <a:lnTo>
                  <a:pt x="111251" y="18287"/>
                </a:lnTo>
                <a:lnTo>
                  <a:pt x="112775" y="21335"/>
                </a:lnTo>
                <a:lnTo>
                  <a:pt x="115824" y="22860"/>
                </a:lnTo>
                <a:lnTo>
                  <a:pt x="120395" y="22860"/>
                </a:lnTo>
                <a:lnTo>
                  <a:pt x="118871" y="24383"/>
                </a:lnTo>
                <a:lnTo>
                  <a:pt x="117347" y="25907"/>
                </a:lnTo>
                <a:lnTo>
                  <a:pt x="115824" y="28955"/>
                </a:lnTo>
                <a:lnTo>
                  <a:pt x="115824" y="30480"/>
                </a:lnTo>
                <a:lnTo>
                  <a:pt x="114300" y="30480"/>
                </a:lnTo>
                <a:lnTo>
                  <a:pt x="112775" y="32003"/>
                </a:lnTo>
                <a:lnTo>
                  <a:pt x="113792" y="32003"/>
                </a:lnTo>
                <a:lnTo>
                  <a:pt x="113283" y="33528"/>
                </a:lnTo>
                <a:close/>
              </a:path>
              <a:path w="241300" h="623570">
                <a:moveTo>
                  <a:pt x="128016" y="10667"/>
                </a:moveTo>
                <a:lnTo>
                  <a:pt x="127000" y="7620"/>
                </a:lnTo>
                <a:lnTo>
                  <a:pt x="128016" y="9144"/>
                </a:lnTo>
                <a:lnTo>
                  <a:pt x="128016" y="10667"/>
                </a:lnTo>
                <a:close/>
              </a:path>
              <a:path w="241300" h="623570">
                <a:moveTo>
                  <a:pt x="126491" y="16255"/>
                </a:moveTo>
                <a:lnTo>
                  <a:pt x="126491" y="15239"/>
                </a:lnTo>
                <a:lnTo>
                  <a:pt x="128016" y="10667"/>
                </a:lnTo>
                <a:lnTo>
                  <a:pt x="128016" y="15239"/>
                </a:lnTo>
                <a:lnTo>
                  <a:pt x="126491" y="16255"/>
                </a:lnTo>
                <a:close/>
              </a:path>
              <a:path w="241300" h="623570">
                <a:moveTo>
                  <a:pt x="121919" y="21335"/>
                </a:moveTo>
                <a:lnTo>
                  <a:pt x="123443" y="18287"/>
                </a:lnTo>
                <a:lnTo>
                  <a:pt x="126491" y="16255"/>
                </a:lnTo>
                <a:lnTo>
                  <a:pt x="126491" y="16764"/>
                </a:lnTo>
                <a:lnTo>
                  <a:pt x="124967" y="19812"/>
                </a:lnTo>
                <a:lnTo>
                  <a:pt x="121919" y="21335"/>
                </a:lnTo>
                <a:close/>
              </a:path>
              <a:path w="241300" h="623570">
                <a:moveTo>
                  <a:pt x="122681" y="19812"/>
                </a:moveTo>
                <a:lnTo>
                  <a:pt x="121919" y="19812"/>
                </a:lnTo>
                <a:lnTo>
                  <a:pt x="123443" y="18287"/>
                </a:lnTo>
                <a:lnTo>
                  <a:pt x="122681" y="19812"/>
                </a:lnTo>
                <a:close/>
              </a:path>
              <a:path w="241300" h="623570">
                <a:moveTo>
                  <a:pt x="118871" y="24383"/>
                </a:moveTo>
                <a:lnTo>
                  <a:pt x="120395" y="22860"/>
                </a:lnTo>
                <a:lnTo>
                  <a:pt x="118871" y="24383"/>
                </a:lnTo>
                <a:close/>
              </a:path>
              <a:path w="241300" h="623570">
                <a:moveTo>
                  <a:pt x="112775" y="32003"/>
                </a:moveTo>
                <a:lnTo>
                  <a:pt x="114300" y="30480"/>
                </a:lnTo>
                <a:lnTo>
                  <a:pt x="113995" y="31394"/>
                </a:lnTo>
                <a:lnTo>
                  <a:pt x="112775" y="32003"/>
                </a:lnTo>
                <a:close/>
              </a:path>
              <a:path w="241300" h="623570">
                <a:moveTo>
                  <a:pt x="113995" y="31394"/>
                </a:moveTo>
                <a:lnTo>
                  <a:pt x="114300" y="30480"/>
                </a:lnTo>
                <a:lnTo>
                  <a:pt x="115824" y="30480"/>
                </a:lnTo>
                <a:lnTo>
                  <a:pt x="113995" y="31394"/>
                </a:lnTo>
                <a:close/>
              </a:path>
              <a:path w="241300" h="623570">
                <a:moveTo>
                  <a:pt x="113792" y="32003"/>
                </a:moveTo>
                <a:lnTo>
                  <a:pt x="112775" y="32003"/>
                </a:lnTo>
                <a:lnTo>
                  <a:pt x="113995" y="31394"/>
                </a:lnTo>
                <a:lnTo>
                  <a:pt x="113792" y="32003"/>
                </a:lnTo>
                <a:close/>
              </a:path>
              <a:path w="241300" h="623570">
                <a:moveTo>
                  <a:pt x="89408" y="83819"/>
                </a:moveTo>
                <a:lnTo>
                  <a:pt x="67055" y="83819"/>
                </a:lnTo>
                <a:lnTo>
                  <a:pt x="70103" y="74675"/>
                </a:lnTo>
                <a:lnTo>
                  <a:pt x="76200" y="59435"/>
                </a:lnTo>
                <a:lnTo>
                  <a:pt x="80771" y="53339"/>
                </a:lnTo>
                <a:lnTo>
                  <a:pt x="79247" y="53339"/>
                </a:lnTo>
                <a:lnTo>
                  <a:pt x="82295" y="47244"/>
                </a:lnTo>
                <a:lnTo>
                  <a:pt x="82295" y="45719"/>
                </a:lnTo>
                <a:lnTo>
                  <a:pt x="91439" y="32003"/>
                </a:lnTo>
                <a:lnTo>
                  <a:pt x="91439" y="33528"/>
                </a:lnTo>
                <a:lnTo>
                  <a:pt x="113283" y="33528"/>
                </a:lnTo>
                <a:lnTo>
                  <a:pt x="112775" y="35051"/>
                </a:lnTo>
                <a:lnTo>
                  <a:pt x="109727" y="41148"/>
                </a:lnTo>
                <a:lnTo>
                  <a:pt x="108203" y="42671"/>
                </a:lnTo>
                <a:lnTo>
                  <a:pt x="106679" y="47244"/>
                </a:lnTo>
                <a:lnTo>
                  <a:pt x="103631" y="51816"/>
                </a:lnTo>
                <a:lnTo>
                  <a:pt x="102615" y="54864"/>
                </a:lnTo>
                <a:lnTo>
                  <a:pt x="102108" y="54864"/>
                </a:lnTo>
                <a:lnTo>
                  <a:pt x="99059" y="60960"/>
                </a:lnTo>
                <a:lnTo>
                  <a:pt x="99059" y="62483"/>
                </a:lnTo>
                <a:lnTo>
                  <a:pt x="92963" y="74675"/>
                </a:lnTo>
                <a:lnTo>
                  <a:pt x="89916" y="82296"/>
                </a:lnTo>
                <a:lnTo>
                  <a:pt x="89408" y="83819"/>
                </a:lnTo>
                <a:close/>
              </a:path>
              <a:path w="241300" h="623570">
                <a:moveTo>
                  <a:pt x="102108" y="56387"/>
                </a:moveTo>
                <a:lnTo>
                  <a:pt x="102108" y="54864"/>
                </a:lnTo>
                <a:lnTo>
                  <a:pt x="102615" y="54864"/>
                </a:lnTo>
                <a:lnTo>
                  <a:pt x="102108" y="56387"/>
                </a:lnTo>
                <a:close/>
              </a:path>
              <a:path w="241300" h="623570">
                <a:moveTo>
                  <a:pt x="59435" y="100583"/>
                </a:moveTo>
                <a:lnTo>
                  <a:pt x="64008" y="91439"/>
                </a:lnTo>
                <a:lnTo>
                  <a:pt x="67055" y="82296"/>
                </a:lnTo>
                <a:lnTo>
                  <a:pt x="67055" y="83819"/>
                </a:lnTo>
                <a:lnTo>
                  <a:pt x="89408" y="83819"/>
                </a:lnTo>
                <a:lnTo>
                  <a:pt x="86867" y="91439"/>
                </a:lnTo>
                <a:lnTo>
                  <a:pt x="83819" y="99060"/>
                </a:lnTo>
                <a:lnTo>
                  <a:pt x="60959" y="99060"/>
                </a:lnTo>
                <a:lnTo>
                  <a:pt x="59435" y="100583"/>
                </a:lnTo>
                <a:close/>
              </a:path>
              <a:path w="241300" h="623570">
                <a:moveTo>
                  <a:pt x="44195" y="140207"/>
                </a:moveTo>
                <a:lnTo>
                  <a:pt x="47243" y="129539"/>
                </a:lnTo>
                <a:lnTo>
                  <a:pt x="51816" y="118871"/>
                </a:lnTo>
                <a:lnTo>
                  <a:pt x="54863" y="109728"/>
                </a:lnTo>
                <a:lnTo>
                  <a:pt x="56387" y="108203"/>
                </a:lnTo>
                <a:lnTo>
                  <a:pt x="60959" y="99060"/>
                </a:lnTo>
                <a:lnTo>
                  <a:pt x="83819" y="99060"/>
                </a:lnTo>
                <a:lnTo>
                  <a:pt x="80771" y="108203"/>
                </a:lnTo>
                <a:lnTo>
                  <a:pt x="71627" y="126491"/>
                </a:lnTo>
                <a:lnTo>
                  <a:pt x="69015" y="135635"/>
                </a:lnTo>
                <a:lnTo>
                  <a:pt x="68579" y="135635"/>
                </a:lnTo>
                <a:lnTo>
                  <a:pt x="67708" y="138683"/>
                </a:lnTo>
                <a:lnTo>
                  <a:pt x="45719" y="138683"/>
                </a:lnTo>
                <a:lnTo>
                  <a:pt x="44195" y="140207"/>
                </a:lnTo>
                <a:close/>
              </a:path>
              <a:path w="241300" h="623570">
                <a:moveTo>
                  <a:pt x="68579" y="137160"/>
                </a:moveTo>
                <a:lnTo>
                  <a:pt x="68579" y="135635"/>
                </a:lnTo>
                <a:lnTo>
                  <a:pt x="69015" y="135635"/>
                </a:lnTo>
                <a:lnTo>
                  <a:pt x="68579" y="137160"/>
                </a:lnTo>
                <a:close/>
              </a:path>
              <a:path w="241300" h="623570">
                <a:moveTo>
                  <a:pt x="53847" y="179832"/>
                </a:moveTo>
                <a:lnTo>
                  <a:pt x="30479" y="179832"/>
                </a:lnTo>
                <a:lnTo>
                  <a:pt x="33527" y="169164"/>
                </a:lnTo>
                <a:lnTo>
                  <a:pt x="38100" y="158496"/>
                </a:lnTo>
                <a:lnTo>
                  <a:pt x="41147" y="149351"/>
                </a:lnTo>
                <a:lnTo>
                  <a:pt x="41147" y="147828"/>
                </a:lnTo>
                <a:lnTo>
                  <a:pt x="45719" y="138683"/>
                </a:lnTo>
                <a:lnTo>
                  <a:pt x="67708" y="138683"/>
                </a:lnTo>
                <a:lnTo>
                  <a:pt x="65531" y="146303"/>
                </a:lnTo>
                <a:lnTo>
                  <a:pt x="65531" y="147828"/>
                </a:lnTo>
                <a:lnTo>
                  <a:pt x="62991" y="155448"/>
                </a:lnTo>
                <a:lnTo>
                  <a:pt x="62483" y="155448"/>
                </a:lnTo>
                <a:lnTo>
                  <a:pt x="57911" y="166116"/>
                </a:lnTo>
                <a:lnTo>
                  <a:pt x="54863" y="176783"/>
                </a:lnTo>
                <a:lnTo>
                  <a:pt x="53847" y="179832"/>
                </a:lnTo>
                <a:close/>
              </a:path>
              <a:path w="241300" h="623570">
                <a:moveTo>
                  <a:pt x="62483" y="156971"/>
                </a:moveTo>
                <a:lnTo>
                  <a:pt x="62483" y="155448"/>
                </a:lnTo>
                <a:lnTo>
                  <a:pt x="62991" y="155448"/>
                </a:lnTo>
                <a:lnTo>
                  <a:pt x="62483" y="156971"/>
                </a:lnTo>
                <a:close/>
              </a:path>
              <a:path w="241300" h="623570">
                <a:moveTo>
                  <a:pt x="192024" y="595883"/>
                </a:moveTo>
                <a:lnTo>
                  <a:pt x="132587" y="595883"/>
                </a:lnTo>
                <a:lnTo>
                  <a:pt x="123443" y="589787"/>
                </a:lnTo>
                <a:lnTo>
                  <a:pt x="114300" y="582167"/>
                </a:lnTo>
                <a:lnTo>
                  <a:pt x="105155" y="576071"/>
                </a:lnTo>
                <a:lnTo>
                  <a:pt x="96011" y="566928"/>
                </a:lnTo>
                <a:lnTo>
                  <a:pt x="94487" y="566928"/>
                </a:lnTo>
                <a:lnTo>
                  <a:pt x="86867" y="557783"/>
                </a:lnTo>
                <a:lnTo>
                  <a:pt x="79247" y="547116"/>
                </a:lnTo>
                <a:lnTo>
                  <a:pt x="71627" y="537971"/>
                </a:lnTo>
                <a:lnTo>
                  <a:pt x="64008" y="527303"/>
                </a:lnTo>
                <a:lnTo>
                  <a:pt x="57911" y="518160"/>
                </a:lnTo>
                <a:lnTo>
                  <a:pt x="57911" y="516635"/>
                </a:lnTo>
                <a:lnTo>
                  <a:pt x="51816" y="507491"/>
                </a:lnTo>
                <a:lnTo>
                  <a:pt x="50291" y="507491"/>
                </a:lnTo>
                <a:lnTo>
                  <a:pt x="44195" y="495300"/>
                </a:lnTo>
                <a:lnTo>
                  <a:pt x="39624" y="484632"/>
                </a:lnTo>
                <a:lnTo>
                  <a:pt x="33527" y="472439"/>
                </a:lnTo>
                <a:lnTo>
                  <a:pt x="33527" y="470916"/>
                </a:lnTo>
                <a:lnTo>
                  <a:pt x="28955" y="460248"/>
                </a:lnTo>
                <a:lnTo>
                  <a:pt x="24383" y="448055"/>
                </a:lnTo>
                <a:lnTo>
                  <a:pt x="24383" y="446532"/>
                </a:lnTo>
                <a:lnTo>
                  <a:pt x="19811" y="434339"/>
                </a:lnTo>
                <a:lnTo>
                  <a:pt x="13716" y="409955"/>
                </a:lnTo>
                <a:lnTo>
                  <a:pt x="9143" y="397764"/>
                </a:lnTo>
                <a:lnTo>
                  <a:pt x="7619" y="385571"/>
                </a:lnTo>
                <a:lnTo>
                  <a:pt x="4571" y="373380"/>
                </a:lnTo>
                <a:lnTo>
                  <a:pt x="3047" y="361187"/>
                </a:lnTo>
                <a:lnTo>
                  <a:pt x="1524" y="350519"/>
                </a:lnTo>
                <a:lnTo>
                  <a:pt x="1524" y="348996"/>
                </a:lnTo>
                <a:lnTo>
                  <a:pt x="0" y="339851"/>
                </a:lnTo>
                <a:lnTo>
                  <a:pt x="0" y="306323"/>
                </a:lnTo>
                <a:lnTo>
                  <a:pt x="1524" y="294132"/>
                </a:lnTo>
                <a:lnTo>
                  <a:pt x="1524" y="281939"/>
                </a:lnTo>
                <a:lnTo>
                  <a:pt x="3047" y="271271"/>
                </a:lnTo>
                <a:lnTo>
                  <a:pt x="9143" y="246887"/>
                </a:lnTo>
                <a:lnTo>
                  <a:pt x="12191" y="236219"/>
                </a:lnTo>
                <a:lnTo>
                  <a:pt x="12191" y="234696"/>
                </a:lnTo>
                <a:lnTo>
                  <a:pt x="18287" y="213360"/>
                </a:lnTo>
                <a:lnTo>
                  <a:pt x="21335" y="201167"/>
                </a:lnTo>
                <a:lnTo>
                  <a:pt x="25908" y="188975"/>
                </a:lnTo>
                <a:lnTo>
                  <a:pt x="30479" y="178307"/>
                </a:lnTo>
                <a:lnTo>
                  <a:pt x="30479" y="179832"/>
                </a:lnTo>
                <a:lnTo>
                  <a:pt x="53847" y="179832"/>
                </a:lnTo>
                <a:lnTo>
                  <a:pt x="51816" y="185928"/>
                </a:lnTo>
                <a:lnTo>
                  <a:pt x="50291" y="187451"/>
                </a:lnTo>
                <a:lnTo>
                  <a:pt x="47679" y="196596"/>
                </a:lnTo>
                <a:lnTo>
                  <a:pt x="47243" y="196596"/>
                </a:lnTo>
                <a:lnTo>
                  <a:pt x="44195" y="207264"/>
                </a:lnTo>
                <a:lnTo>
                  <a:pt x="39624" y="219455"/>
                </a:lnTo>
                <a:lnTo>
                  <a:pt x="41147" y="219455"/>
                </a:lnTo>
                <a:lnTo>
                  <a:pt x="36575" y="230123"/>
                </a:lnTo>
                <a:lnTo>
                  <a:pt x="33908" y="240791"/>
                </a:lnTo>
                <a:lnTo>
                  <a:pt x="33527" y="240791"/>
                </a:lnTo>
                <a:lnTo>
                  <a:pt x="30479" y="252983"/>
                </a:lnTo>
                <a:lnTo>
                  <a:pt x="27431" y="263651"/>
                </a:lnTo>
                <a:lnTo>
                  <a:pt x="26098" y="274319"/>
                </a:lnTo>
                <a:lnTo>
                  <a:pt x="25908" y="274319"/>
                </a:lnTo>
                <a:lnTo>
                  <a:pt x="24383" y="284987"/>
                </a:lnTo>
                <a:lnTo>
                  <a:pt x="24383" y="295655"/>
                </a:lnTo>
                <a:lnTo>
                  <a:pt x="22859" y="306323"/>
                </a:lnTo>
                <a:lnTo>
                  <a:pt x="22859" y="336803"/>
                </a:lnTo>
                <a:lnTo>
                  <a:pt x="25908" y="358139"/>
                </a:lnTo>
                <a:lnTo>
                  <a:pt x="28955" y="368807"/>
                </a:lnTo>
                <a:lnTo>
                  <a:pt x="32003" y="393191"/>
                </a:lnTo>
                <a:lnTo>
                  <a:pt x="32384" y="393191"/>
                </a:lnTo>
                <a:lnTo>
                  <a:pt x="35051" y="403860"/>
                </a:lnTo>
                <a:lnTo>
                  <a:pt x="39624" y="416051"/>
                </a:lnTo>
                <a:lnTo>
                  <a:pt x="42671" y="428244"/>
                </a:lnTo>
                <a:lnTo>
                  <a:pt x="45719" y="438912"/>
                </a:lnTo>
                <a:lnTo>
                  <a:pt x="54863" y="463296"/>
                </a:lnTo>
                <a:lnTo>
                  <a:pt x="55625" y="463296"/>
                </a:lnTo>
                <a:lnTo>
                  <a:pt x="60959" y="473964"/>
                </a:lnTo>
                <a:lnTo>
                  <a:pt x="65531" y="484632"/>
                </a:lnTo>
                <a:lnTo>
                  <a:pt x="71627" y="495300"/>
                </a:lnTo>
                <a:lnTo>
                  <a:pt x="77724" y="504444"/>
                </a:lnTo>
                <a:lnTo>
                  <a:pt x="76200" y="504444"/>
                </a:lnTo>
                <a:lnTo>
                  <a:pt x="83819" y="513587"/>
                </a:lnTo>
                <a:lnTo>
                  <a:pt x="83819" y="515112"/>
                </a:lnTo>
                <a:lnTo>
                  <a:pt x="91439" y="524255"/>
                </a:lnTo>
                <a:lnTo>
                  <a:pt x="89916" y="524255"/>
                </a:lnTo>
                <a:lnTo>
                  <a:pt x="103885" y="541019"/>
                </a:lnTo>
                <a:lnTo>
                  <a:pt x="103631" y="541019"/>
                </a:lnTo>
                <a:lnTo>
                  <a:pt x="112775" y="550164"/>
                </a:lnTo>
                <a:lnTo>
                  <a:pt x="111251" y="550164"/>
                </a:lnTo>
                <a:lnTo>
                  <a:pt x="120395" y="557783"/>
                </a:lnTo>
                <a:lnTo>
                  <a:pt x="121157" y="557783"/>
                </a:lnTo>
                <a:lnTo>
                  <a:pt x="128016" y="562355"/>
                </a:lnTo>
                <a:lnTo>
                  <a:pt x="128016" y="563880"/>
                </a:lnTo>
                <a:lnTo>
                  <a:pt x="155447" y="582167"/>
                </a:lnTo>
                <a:lnTo>
                  <a:pt x="157733" y="582167"/>
                </a:lnTo>
                <a:lnTo>
                  <a:pt x="164591" y="586739"/>
                </a:lnTo>
                <a:lnTo>
                  <a:pt x="166623" y="586739"/>
                </a:lnTo>
                <a:lnTo>
                  <a:pt x="173735" y="589787"/>
                </a:lnTo>
                <a:lnTo>
                  <a:pt x="172211" y="589787"/>
                </a:lnTo>
                <a:lnTo>
                  <a:pt x="182879" y="592835"/>
                </a:lnTo>
                <a:lnTo>
                  <a:pt x="192024" y="595883"/>
                </a:lnTo>
                <a:close/>
              </a:path>
              <a:path w="241300" h="623570">
                <a:moveTo>
                  <a:pt x="47243" y="198119"/>
                </a:moveTo>
                <a:lnTo>
                  <a:pt x="47243" y="196596"/>
                </a:lnTo>
                <a:lnTo>
                  <a:pt x="47679" y="196596"/>
                </a:lnTo>
                <a:lnTo>
                  <a:pt x="47243" y="198119"/>
                </a:lnTo>
                <a:close/>
              </a:path>
              <a:path w="241300" h="623570">
                <a:moveTo>
                  <a:pt x="33527" y="242316"/>
                </a:moveTo>
                <a:lnTo>
                  <a:pt x="33527" y="240791"/>
                </a:lnTo>
                <a:lnTo>
                  <a:pt x="33908" y="240791"/>
                </a:lnTo>
                <a:lnTo>
                  <a:pt x="33527" y="242316"/>
                </a:lnTo>
                <a:close/>
              </a:path>
              <a:path w="241300" h="623570">
                <a:moveTo>
                  <a:pt x="25908" y="275844"/>
                </a:moveTo>
                <a:lnTo>
                  <a:pt x="25908" y="274319"/>
                </a:lnTo>
                <a:lnTo>
                  <a:pt x="26098" y="274319"/>
                </a:lnTo>
                <a:lnTo>
                  <a:pt x="25908" y="275844"/>
                </a:lnTo>
                <a:close/>
              </a:path>
              <a:path w="241300" h="623570">
                <a:moveTo>
                  <a:pt x="32384" y="393191"/>
                </a:moveTo>
                <a:lnTo>
                  <a:pt x="32003" y="393191"/>
                </a:lnTo>
                <a:lnTo>
                  <a:pt x="32003" y="391667"/>
                </a:lnTo>
                <a:lnTo>
                  <a:pt x="32384" y="393191"/>
                </a:lnTo>
                <a:close/>
              </a:path>
              <a:path w="241300" h="623570">
                <a:moveTo>
                  <a:pt x="55625" y="463296"/>
                </a:moveTo>
                <a:lnTo>
                  <a:pt x="54863" y="463296"/>
                </a:lnTo>
                <a:lnTo>
                  <a:pt x="54863" y="461771"/>
                </a:lnTo>
                <a:lnTo>
                  <a:pt x="55625" y="463296"/>
                </a:lnTo>
                <a:close/>
              </a:path>
              <a:path w="241300" h="623570">
                <a:moveTo>
                  <a:pt x="105154" y="542542"/>
                </a:moveTo>
                <a:lnTo>
                  <a:pt x="103631" y="541019"/>
                </a:lnTo>
                <a:lnTo>
                  <a:pt x="103885" y="541019"/>
                </a:lnTo>
                <a:lnTo>
                  <a:pt x="105154" y="542542"/>
                </a:lnTo>
                <a:close/>
              </a:path>
              <a:path w="241300" h="623570">
                <a:moveTo>
                  <a:pt x="121157" y="557783"/>
                </a:moveTo>
                <a:lnTo>
                  <a:pt x="120395" y="557783"/>
                </a:lnTo>
                <a:lnTo>
                  <a:pt x="118871" y="556260"/>
                </a:lnTo>
                <a:lnTo>
                  <a:pt x="121157" y="557783"/>
                </a:lnTo>
                <a:close/>
              </a:path>
              <a:path w="241300" h="623570">
                <a:moveTo>
                  <a:pt x="157733" y="582167"/>
                </a:moveTo>
                <a:lnTo>
                  <a:pt x="155447" y="582167"/>
                </a:lnTo>
                <a:lnTo>
                  <a:pt x="155447" y="580644"/>
                </a:lnTo>
                <a:lnTo>
                  <a:pt x="157733" y="582167"/>
                </a:lnTo>
                <a:close/>
              </a:path>
              <a:path w="241300" h="623570">
                <a:moveTo>
                  <a:pt x="166623" y="586739"/>
                </a:moveTo>
                <a:lnTo>
                  <a:pt x="164591" y="586739"/>
                </a:lnTo>
                <a:lnTo>
                  <a:pt x="163067" y="585216"/>
                </a:lnTo>
                <a:lnTo>
                  <a:pt x="166623" y="586739"/>
                </a:lnTo>
                <a:close/>
              </a:path>
              <a:path w="241300" h="623570">
                <a:moveTo>
                  <a:pt x="236219" y="621791"/>
                </a:moveTo>
                <a:lnTo>
                  <a:pt x="195071" y="621791"/>
                </a:lnTo>
                <a:lnTo>
                  <a:pt x="184403" y="618744"/>
                </a:lnTo>
                <a:lnTo>
                  <a:pt x="175259" y="615696"/>
                </a:lnTo>
                <a:lnTo>
                  <a:pt x="164591" y="612648"/>
                </a:lnTo>
                <a:lnTo>
                  <a:pt x="153924" y="608075"/>
                </a:lnTo>
                <a:lnTo>
                  <a:pt x="153924" y="606551"/>
                </a:lnTo>
                <a:lnTo>
                  <a:pt x="143255" y="601980"/>
                </a:lnTo>
                <a:lnTo>
                  <a:pt x="134111" y="595883"/>
                </a:lnTo>
                <a:lnTo>
                  <a:pt x="190500" y="595883"/>
                </a:lnTo>
                <a:lnTo>
                  <a:pt x="201167" y="598932"/>
                </a:lnTo>
                <a:lnTo>
                  <a:pt x="199643" y="598932"/>
                </a:lnTo>
                <a:lnTo>
                  <a:pt x="210311" y="600455"/>
                </a:lnTo>
                <a:lnTo>
                  <a:pt x="234695" y="600455"/>
                </a:lnTo>
                <a:lnTo>
                  <a:pt x="239267" y="605028"/>
                </a:lnTo>
                <a:lnTo>
                  <a:pt x="239267" y="611123"/>
                </a:lnTo>
                <a:lnTo>
                  <a:pt x="240791" y="615696"/>
                </a:lnTo>
                <a:lnTo>
                  <a:pt x="236219" y="621791"/>
                </a:lnTo>
                <a:close/>
              </a:path>
              <a:path w="241300" h="623570">
                <a:moveTo>
                  <a:pt x="219455" y="623316"/>
                </a:moveTo>
                <a:lnTo>
                  <a:pt x="207263" y="623316"/>
                </a:lnTo>
                <a:lnTo>
                  <a:pt x="196595" y="621791"/>
                </a:lnTo>
                <a:lnTo>
                  <a:pt x="230124" y="621791"/>
                </a:lnTo>
                <a:lnTo>
                  <a:pt x="219455" y="6233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0300" y="4750308"/>
            <a:ext cx="158750" cy="662940"/>
          </a:xfrm>
          <a:custGeom>
            <a:avLst/>
            <a:gdLst/>
            <a:ahLst/>
            <a:cxnLst/>
            <a:rect l="l" t="t" r="r" b="b"/>
            <a:pathLst>
              <a:path w="158750" h="662939">
                <a:moveTo>
                  <a:pt x="25908" y="1524"/>
                </a:moveTo>
                <a:lnTo>
                  <a:pt x="12192" y="1524"/>
                </a:lnTo>
                <a:lnTo>
                  <a:pt x="16764" y="0"/>
                </a:lnTo>
                <a:lnTo>
                  <a:pt x="22860" y="0"/>
                </a:lnTo>
                <a:lnTo>
                  <a:pt x="25908" y="1524"/>
                </a:lnTo>
                <a:close/>
              </a:path>
              <a:path w="158750" h="662939">
                <a:moveTo>
                  <a:pt x="30480" y="3048"/>
                </a:moveTo>
                <a:lnTo>
                  <a:pt x="7620" y="3048"/>
                </a:lnTo>
                <a:lnTo>
                  <a:pt x="10668" y="1524"/>
                </a:lnTo>
                <a:lnTo>
                  <a:pt x="27432" y="1524"/>
                </a:lnTo>
                <a:lnTo>
                  <a:pt x="30480" y="3048"/>
                </a:lnTo>
                <a:close/>
              </a:path>
              <a:path w="158750" h="662939">
                <a:moveTo>
                  <a:pt x="35052" y="25908"/>
                </a:moveTo>
                <a:lnTo>
                  <a:pt x="30480" y="22860"/>
                </a:lnTo>
                <a:lnTo>
                  <a:pt x="32004" y="22860"/>
                </a:lnTo>
                <a:lnTo>
                  <a:pt x="27432" y="21336"/>
                </a:lnTo>
                <a:lnTo>
                  <a:pt x="24384" y="19812"/>
                </a:lnTo>
                <a:lnTo>
                  <a:pt x="25908" y="19812"/>
                </a:lnTo>
                <a:lnTo>
                  <a:pt x="21336" y="18288"/>
                </a:lnTo>
                <a:lnTo>
                  <a:pt x="18288" y="18288"/>
                </a:lnTo>
                <a:lnTo>
                  <a:pt x="13716" y="16764"/>
                </a:lnTo>
                <a:lnTo>
                  <a:pt x="10668" y="15240"/>
                </a:lnTo>
                <a:lnTo>
                  <a:pt x="3048" y="15240"/>
                </a:lnTo>
                <a:lnTo>
                  <a:pt x="0" y="12192"/>
                </a:lnTo>
                <a:lnTo>
                  <a:pt x="0" y="6096"/>
                </a:lnTo>
                <a:lnTo>
                  <a:pt x="1524" y="4572"/>
                </a:lnTo>
                <a:lnTo>
                  <a:pt x="4572" y="3048"/>
                </a:lnTo>
                <a:lnTo>
                  <a:pt x="32004" y="3048"/>
                </a:lnTo>
                <a:lnTo>
                  <a:pt x="35052" y="4572"/>
                </a:lnTo>
                <a:lnTo>
                  <a:pt x="44196" y="7620"/>
                </a:lnTo>
                <a:lnTo>
                  <a:pt x="45720" y="9144"/>
                </a:lnTo>
                <a:lnTo>
                  <a:pt x="48768" y="10668"/>
                </a:lnTo>
                <a:lnTo>
                  <a:pt x="50292" y="12192"/>
                </a:lnTo>
                <a:lnTo>
                  <a:pt x="53340" y="16764"/>
                </a:lnTo>
                <a:lnTo>
                  <a:pt x="54864" y="16764"/>
                </a:lnTo>
                <a:lnTo>
                  <a:pt x="57912" y="19812"/>
                </a:lnTo>
                <a:lnTo>
                  <a:pt x="60960" y="24384"/>
                </a:lnTo>
                <a:lnTo>
                  <a:pt x="33528" y="24384"/>
                </a:lnTo>
                <a:lnTo>
                  <a:pt x="35052" y="25908"/>
                </a:lnTo>
                <a:close/>
              </a:path>
              <a:path w="158750" h="662939">
                <a:moveTo>
                  <a:pt x="54864" y="16764"/>
                </a:moveTo>
                <a:lnTo>
                  <a:pt x="53340" y="16764"/>
                </a:lnTo>
                <a:lnTo>
                  <a:pt x="53340" y="15240"/>
                </a:lnTo>
                <a:lnTo>
                  <a:pt x="54864" y="16764"/>
                </a:lnTo>
                <a:close/>
              </a:path>
              <a:path w="158750" h="662939">
                <a:moveTo>
                  <a:pt x="38100" y="27432"/>
                </a:moveTo>
                <a:lnTo>
                  <a:pt x="33528" y="24384"/>
                </a:lnTo>
                <a:lnTo>
                  <a:pt x="60960" y="24384"/>
                </a:lnTo>
                <a:lnTo>
                  <a:pt x="62484" y="25908"/>
                </a:lnTo>
                <a:lnTo>
                  <a:pt x="36576" y="25908"/>
                </a:lnTo>
                <a:lnTo>
                  <a:pt x="38100" y="27432"/>
                </a:lnTo>
                <a:close/>
              </a:path>
              <a:path w="158750" h="662939">
                <a:moveTo>
                  <a:pt x="73533" y="42672"/>
                </a:moveTo>
                <a:lnTo>
                  <a:pt x="50292" y="42672"/>
                </a:lnTo>
                <a:lnTo>
                  <a:pt x="45720" y="36576"/>
                </a:lnTo>
                <a:lnTo>
                  <a:pt x="39624" y="30480"/>
                </a:lnTo>
                <a:lnTo>
                  <a:pt x="39624" y="28956"/>
                </a:lnTo>
                <a:lnTo>
                  <a:pt x="36576" y="25908"/>
                </a:lnTo>
                <a:lnTo>
                  <a:pt x="62484" y="25908"/>
                </a:lnTo>
                <a:lnTo>
                  <a:pt x="65532" y="30480"/>
                </a:lnTo>
                <a:lnTo>
                  <a:pt x="67056" y="30480"/>
                </a:lnTo>
                <a:lnTo>
                  <a:pt x="70104" y="36576"/>
                </a:lnTo>
                <a:lnTo>
                  <a:pt x="70104" y="38100"/>
                </a:lnTo>
                <a:lnTo>
                  <a:pt x="73533" y="42672"/>
                </a:lnTo>
                <a:close/>
              </a:path>
              <a:path w="158750" h="662939">
                <a:moveTo>
                  <a:pt x="56388" y="54864"/>
                </a:moveTo>
                <a:lnTo>
                  <a:pt x="53340" y="47244"/>
                </a:lnTo>
                <a:lnTo>
                  <a:pt x="48768" y="41148"/>
                </a:lnTo>
                <a:lnTo>
                  <a:pt x="50292" y="42672"/>
                </a:lnTo>
                <a:lnTo>
                  <a:pt x="73533" y="42672"/>
                </a:lnTo>
                <a:lnTo>
                  <a:pt x="74676" y="44196"/>
                </a:lnTo>
                <a:lnTo>
                  <a:pt x="74676" y="45720"/>
                </a:lnTo>
                <a:lnTo>
                  <a:pt x="77216" y="53340"/>
                </a:lnTo>
                <a:lnTo>
                  <a:pt x="56388" y="53340"/>
                </a:lnTo>
                <a:lnTo>
                  <a:pt x="56388" y="54864"/>
                </a:lnTo>
                <a:close/>
              </a:path>
              <a:path w="158750" h="662939">
                <a:moveTo>
                  <a:pt x="59436" y="62484"/>
                </a:moveTo>
                <a:lnTo>
                  <a:pt x="56388" y="53340"/>
                </a:lnTo>
                <a:lnTo>
                  <a:pt x="77216" y="53340"/>
                </a:lnTo>
                <a:lnTo>
                  <a:pt x="77724" y="54864"/>
                </a:lnTo>
                <a:lnTo>
                  <a:pt x="79248" y="54864"/>
                </a:lnTo>
                <a:lnTo>
                  <a:pt x="81280" y="60960"/>
                </a:lnTo>
                <a:lnTo>
                  <a:pt x="59436" y="60960"/>
                </a:lnTo>
                <a:lnTo>
                  <a:pt x="59436" y="62484"/>
                </a:lnTo>
                <a:close/>
              </a:path>
              <a:path w="158750" h="662939">
                <a:moveTo>
                  <a:pt x="152517" y="457200"/>
                </a:moveTo>
                <a:lnTo>
                  <a:pt x="129540" y="457200"/>
                </a:lnTo>
                <a:lnTo>
                  <a:pt x="134112" y="393192"/>
                </a:lnTo>
                <a:lnTo>
                  <a:pt x="135636" y="373379"/>
                </a:lnTo>
                <a:lnTo>
                  <a:pt x="134112" y="352044"/>
                </a:lnTo>
                <a:lnTo>
                  <a:pt x="132470" y="330708"/>
                </a:lnTo>
                <a:lnTo>
                  <a:pt x="131064" y="312420"/>
                </a:lnTo>
                <a:lnTo>
                  <a:pt x="128016" y="292608"/>
                </a:lnTo>
                <a:lnTo>
                  <a:pt x="126492" y="274320"/>
                </a:lnTo>
                <a:lnTo>
                  <a:pt x="121920" y="256032"/>
                </a:lnTo>
                <a:lnTo>
                  <a:pt x="117348" y="236220"/>
                </a:lnTo>
                <a:lnTo>
                  <a:pt x="114300" y="217932"/>
                </a:lnTo>
                <a:lnTo>
                  <a:pt x="108204" y="199644"/>
                </a:lnTo>
                <a:lnTo>
                  <a:pt x="103632" y="181356"/>
                </a:lnTo>
                <a:lnTo>
                  <a:pt x="97536" y="164592"/>
                </a:lnTo>
                <a:lnTo>
                  <a:pt x="88392" y="134112"/>
                </a:lnTo>
                <a:lnTo>
                  <a:pt x="82296" y="118872"/>
                </a:lnTo>
                <a:lnTo>
                  <a:pt x="73152" y="94488"/>
                </a:lnTo>
                <a:lnTo>
                  <a:pt x="68580" y="83820"/>
                </a:lnTo>
                <a:lnTo>
                  <a:pt x="67056" y="82296"/>
                </a:lnTo>
                <a:lnTo>
                  <a:pt x="64008" y="71628"/>
                </a:lnTo>
                <a:lnTo>
                  <a:pt x="59436" y="60960"/>
                </a:lnTo>
                <a:lnTo>
                  <a:pt x="81280" y="60960"/>
                </a:lnTo>
                <a:lnTo>
                  <a:pt x="82296" y="64008"/>
                </a:lnTo>
                <a:lnTo>
                  <a:pt x="86868" y="76200"/>
                </a:lnTo>
                <a:lnTo>
                  <a:pt x="87439" y="76200"/>
                </a:lnTo>
                <a:lnTo>
                  <a:pt x="96012" y="99060"/>
                </a:lnTo>
                <a:lnTo>
                  <a:pt x="102108" y="112776"/>
                </a:lnTo>
                <a:lnTo>
                  <a:pt x="106680" y="126492"/>
                </a:lnTo>
                <a:lnTo>
                  <a:pt x="112776" y="141732"/>
                </a:lnTo>
                <a:lnTo>
                  <a:pt x="117348" y="158496"/>
                </a:lnTo>
                <a:lnTo>
                  <a:pt x="123444" y="175259"/>
                </a:lnTo>
                <a:lnTo>
                  <a:pt x="128016" y="195071"/>
                </a:lnTo>
                <a:lnTo>
                  <a:pt x="134112" y="213359"/>
                </a:lnTo>
                <a:lnTo>
                  <a:pt x="138684" y="231647"/>
                </a:lnTo>
                <a:lnTo>
                  <a:pt x="143256" y="251459"/>
                </a:lnTo>
                <a:lnTo>
                  <a:pt x="146304" y="269747"/>
                </a:lnTo>
                <a:lnTo>
                  <a:pt x="147828" y="271271"/>
                </a:lnTo>
                <a:lnTo>
                  <a:pt x="150876" y="289559"/>
                </a:lnTo>
                <a:lnTo>
                  <a:pt x="152400" y="309371"/>
                </a:lnTo>
                <a:lnTo>
                  <a:pt x="152400" y="310896"/>
                </a:lnTo>
                <a:lnTo>
                  <a:pt x="155448" y="330708"/>
                </a:lnTo>
                <a:lnTo>
                  <a:pt x="156972" y="350520"/>
                </a:lnTo>
                <a:lnTo>
                  <a:pt x="157080" y="353568"/>
                </a:lnTo>
                <a:lnTo>
                  <a:pt x="158496" y="373379"/>
                </a:lnTo>
                <a:lnTo>
                  <a:pt x="157080" y="393192"/>
                </a:lnTo>
                <a:lnTo>
                  <a:pt x="156972" y="416052"/>
                </a:lnTo>
                <a:lnTo>
                  <a:pt x="153924" y="437388"/>
                </a:lnTo>
                <a:lnTo>
                  <a:pt x="153924" y="438912"/>
                </a:lnTo>
                <a:lnTo>
                  <a:pt x="152517" y="457200"/>
                </a:lnTo>
                <a:close/>
              </a:path>
              <a:path w="158750" h="662939">
                <a:moveTo>
                  <a:pt x="87439" y="76200"/>
                </a:moveTo>
                <a:lnTo>
                  <a:pt x="86868" y="76200"/>
                </a:lnTo>
                <a:lnTo>
                  <a:pt x="86868" y="74676"/>
                </a:lnTo>
                <a:lnTo>
                  <a:pt x="87439" y="76200"/>
                </a:lnTo>
                <a:close/>
              </a:path>
              <a:path w="158750" h="662939">
                <a:moveTo>
                  <a:pt x="128016" y="294132"/>
                </a:moveTo>
                <a:lnTo>
                  <a:pt x="127898" y="292608"/>
                </a:lnTo>
                <a:lnTo>
                  <a:pt x="128016" y="294132"/>
                </a:lnTo>
                <a:close/>
              </a:path>
              <a:path w="158750" h="662939">
                <a:moveTo>
                  <a:pt x="134112" y="353568"/>
                </a:moveTo>
                <a:lnTo>
                  <a:pt x="134003" y="352044"/>
                </a:lnTo>
                <a:lnTo>
                  <a:pt x="134112" y="353568"/>
                </a:lnTo>
                <a:close/>
              </a:path>
              <a:path w="158750" h="662939">
                <a:moveTo>
                  <a:pt x="141187" y="519684"/>
                </a:moveTo>
                <a:lnTo>
                  <a:pt x="117348" y="519684"/>
                </a:lnTo>
                <a:lnTo>
                  <a:pt x="126492" y="477012"/>
                </a:lnTo>
                <a:lnTo>
                  <a:pt x="129540" y="455676"/>
                </a:lnTo>
                <a:lnTo>
                  <a:pt x="129540" y="457200"/>
                </a:lnTo>
                <a:lnTo>
                  <a:pt x="152517" y="457200"/>
                </a:lnTo>
                <a:lnTo>
                  <a:pt x="152400" y="458724"/>
                </a:lnTo>
                <a:lnTo>
                  <a:pt x="149352" y="480060"/>
                </a:lnTo>
                <a:lnTo>
                  <a:pt x="149352" y="481584"/>
                </a:lnTo>
                <a:lnTo>
                  <a:pt x="141187" y="519684"/>
                </a:lnTo>
                <a:close/>
              </a:path>
              <a:path w="158750" h="662939">
                <a:moveTo>
                  <a:pt x="136942" y="539496"/>
                </a:moveTo>
                <a:lnTo>
                  <a:pt x="112776" y="539496"/>
                </a:lnTo>
                <a:lnTo>
                  <a:pt x="117348" y="518160"/>
                </a:lnTo>
                <a:lnTo>
                  <a:pt x="117348" y="519684"/>
                </a:lnTo>
                <a:lnTo>
                  <a:pt x="141187" y="519684"/>
                </a:lnTo>
                <a:lnTo>
                  <a:pt x="136942" y="539496"/>
                </a:lnTo>
                <a:close/>
              </a:path>
              <a:path w="158750" h="662939">
                <a:moveTo>
                  <a:pt x="99060" y="577596"/>
                </a:moveTo>
                <a:lnTo>
                  <a:pt x="106680" y="557784"/>
                </a:lnTo>
                <a:lnTo>
                  <a:pt x="112776" y="537972"/>
                </a:lnTo>
                <a:lnTo>
                  <a:pt x="112776" y="539496"/>
                </a:lnTo>
                <a:lnTo>
                  <a:pt x="136942" y="539496"/>
                </a:lnTo>
                <a:lnTo>
                  <a:pt x="135636" y="545592"/>
                </a:lnTo>
                <a:lnTo>
                  <a:pt x="129540" y="565403"/>
                </a:lnTo>
                <a:lnTo>
                  <a:pt x="125436" y="576072"/>
                </a:lnTo>
                <a:lnTo>
                  <a:pt x="100584" y="576072"/>
                </a:lnTo>
                <a:lnTo>
                  <a:pt x="99060" y="577596"/>
                </a:lnTo>
                <a:close/>
              </a:path>
              <a:path w="158750" h="662939">
                <a:moveTo>
                  <a:pt x="117816" y="595884"/>
                </a:moveTo>
                <a:lnTo>
                  <a:pt x="92964" y="595884"/>
                </a:lnTo>
                <a:lnTo>
                  <a:pt x="100584" y="576072"/>
                </a:lnTo>
                <a:lnTo>
                  <a:pt x="125436" y="576072"/>
                </a:lnTo>
                <a:lnTo>
                  <a:pt x="117816" y="595884"/>
                </a:lnTo>
                <a:close/>
              </a:path>
              <a:path w="158750" h="662939">
                <a:moveTo>
                  <a:pt x="68580" y="662940"/>
                </a:moveTo>
                <a:lnTo>
                  <a:pt x="64008" y="658367"/>
                </a:lnTo>
                <a:lnTo>
                  <a:pt x="59436" y="655319"/>
                </a:lnTo>
                <a:lnTo>
                  <a:pt x="57912" y="649224"/>
                </a:lnTo>
                <a:lnTo>
                  <a:pt x="62484" y="643128"/>
                </a:lnTo>
                <a:lnTo>
                  <a:pt x="74676" y="627888"/>
                </a:lnTo>
                <a:lnTo>
                  <a:pt x="73152" y="627888"/>
                </a:lnTo>
                <a:lnTo>
                  <a:pt x="83820" y="611124"/>
                </a:lnTo>
                <a:lnTo>
                  <a:pt x="92964" y="594360"/>
                </a:lnTo>
                <a:lnTo>
                  <a:pt x="92964" y="595884"/>
                </a:lnTo>
                <a:lnTo>
                  <a:pt x="117816" y="595884"/>
                </a:lnTo>
                <a:lnTo>
                  <a:pt x="114300" y="605027"/>
                </a:lnTo>
                <a:lnTo>
                  <a:pt x="103632" y="623316"/>
                </a:lnTo>
                <a:lnTo>
                  <a:pt x="92964" y="640080"/>
                </a:lnTo>
                <a:lnTo>
                  <a:pt x="91440" y="641604"/>
                </a:lnTo>
                <a:lnTo>
                  <a:pt x="79248" y="656844"/>
                </a:lnTo>
                <a:lnTo>
                  <a:pt x="74676" y="661415"/>
                </a:lnTo>
                <a:lnTo>
                  <a:pt x="68580" y="6629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40864" y="5923788"/>
            <a:ext cx="294640" cy="277495"/>
          </a:xfrm>
          <a:custGeom>
            <a:avLst/>
            <a:gdLst/>
            <a:ahLst/>
            <a:cxnLst/>
            <a:rect l="l" t="t" r="r" b="b"/>
            <a:pathLst>
              <a:path w="294639" h="277495">
                <a:moveTo>
                  <a:pt x="292608" y="240792"/>
                </a:moveTo>
                <a:lnTo>
                  <a:pt x="268224" y="240792"/>
                </a:lnTo>
                <a:lnTo>
                  <a:pt x="266700" y="239776"/>
                </a:lnTo>
                <a:lnTo>
                  <a:pt x="266700" y="239267"/>
                </a:lnTo>
                <a:lnTo>
                  <a:pt x="265176" y="234696"/>
                </a:lnTo>
                <a:lnTo>
                  <a:pt x="256032" y="181356"/>
                </a:lnTo>
                <a:lnTo>
                  <a:pt x="251460" y="143256"/>
                </a:lnTo>
                <a:lnTo>
                  <a:pt x="251460" y="128016"/>
                </a:lnTo>
                <a:lnTo>
                  <a:pt x="249936" y="112776"/>
                </a:lnTo>
                <a:lnTo>
                  <a:pt x="249936" y="85344"/>
                </a:lnTo>
                <a:lnTo>
                  <a:pt x="251460" y="73151"/>
                </a:lnTo>
                <a:lnTo>
                  <a:pt x="251460" y="19812"/>
                </a:lnTo>
                <a:lnTo>
                  <a:pt x="246887" y="13716"/>
                </a:lnTo>
                <a:lnTo>
                  <a:pt x="248412" y="6096"/>
                </a:lnTo>
                <a:lnTo>
                  <a:pt x="260604" y="0"/>
                </a:lnTo>
                <a:lnTo>
                  <a:pt x="268224" y="0"/>
                </a:lnTo>
                <a:lnTo>
                  <a:pt x="271271" y="6096"/>
                </a:lnTo>
                <a:lnTo>
                  <a:pt x="274320" y="9144"/>
                </a:lnTo>
                <a:lnTo>
                  <a:pt x="274320" y="10667"/>
                </a:lnTo>
                <a:lnTo>
                  <a:pt x="275844" y="12192"/>
                </a:lnTo>
                <a:lnTo>
                  <a:pt x="275844" y="18288"/>
                </a:lnTo>
                <a:lnTo>
                  <a:pt x="277368" y="19812"/>
                </a:lnTo>
                <a:lnTo>
                  <a:pt x="277368" y="51816"/>
                </a:lnTo>
                <a:lnTo>
                  <a:pt x="275844" y="62483"/>
                </a:lnTo>
                <a:lnTo>
                  <a:pt x="275844" y="126492"/>
                </a:lnTo>
                <a:lnTo>
                  <a:pt x="277368" y="141732"/>
                </a:lnTo>
                <a:lnTo>
                  <a:pt x="277368" y="153924"/>
                </a:lnTo>
                <a:lnTo>
                  <a:pt x="280416" y="178308"/>
                </a:lnTo>
                <a:lnTo>
                  <a:pt x="281939" y="188976"/>
                </a:lnTo>
                <a:lnTo>
                  <a:pt x="286512" y="216408"/>
                </a:lnTo>
                <a:lnTo>
                  <a:pt x="286816" y="216408"/>
                </a:lnTo>
                <a:lnTo>
                  <a:pt x="288036" y="222504"/>
                </a:lnTo>
                <a:lnTo>
                  <a:pt x="291084" y="234696"/>
                </a:lnTo>
                <a:lnTo>
                  <a:pt x="291084" y="239267"/>
                </a:lnTo>
                <a:lnTo>
                  <a:pt x="292608" y="240792"/>
                </a:lnTo>
                <a:close/>
              </a:path>
              <a:path w="294639" h="277495">
                <a:moveTo>
                  <a:pt x="5080" y="33020"/>
                </a:moveTo>
                <a:lnTo>
                  <a:pt x="6095" y="32004"/>
                </a:lnTo>
                <a:lnTo>
                  <a:pt x="9144" y="32004"/>
                </a:lnTo>
                <a:lnTo>
                  <a:pt x="5080" y="33020"/>
                </a:lnTo>
                <a:close/>
              </a:path>
              <a:path w="294639" h="277495">
                <a:moveTo>
                  <a:pt x="10668" y="51816"/>
                </a:moveTo>
                <a:lnTo>
                  <a:pt x="4572" y="51816"/>
                </a:lnTo>
                <a:lnTo>
                  <a:pt x="1524" y="47244"/>
                </a:lnTo>
                <a:lnTo>
                  <a:pt x="1524" y="45719"/>
                </a:lnTo>
                <a:lnTo>
                  <a:pt x="0" y="42672"/>
                </a:lnTo>
                <a:lnTo>
                  <a:pt x="0" y="39624"/>
                </a:lnTo>
                <a:lnTo>
                  <a:pt x="1524" y="36576"/>
                </a:lnTo>
                <a:lnTo>
                  <a:pt x="5080" y="33020"/>
                </a:lnTo>
                <a:lnTo>
                  <a:pt x="9144" y="32004"/>
                </a:lnTo>
                <a:lnTo>
                  <a:pt x="13716" y="32004"/>
                </a:lnTo>
                <a:lnTo>
                  <a:pt x="18287" y="35051"/>
                </a:lnTo>
                <a:lnTo>
                  <a:pt x="19812" y="41148"/>
                </a:lnTo>
                <a:lnTo>
                  <a:pt x="19812" y="45719"/>
                </a:lnTo>
                <a:lnTo>
                  <a:pt x="16764" y="45719"/>
                </a:lnTo>
                <a:lnTo>
                  <a:pt x="19812" y="50292"/>
                </a:lnTo>
                <a:lnTo>
                  <a:pt x="13716" y="50292"/>
                </a:lnTo>
                <a:lnTo>
                  <a:pt x="10668" y="51816"/>
                </a:lnTo>
                <a:close/>
              </a:path>
              <a:path w="294639" h="277495">
                <a:moveTo>
                  <a:pt x="21336" y="51816"/>
                </a:moveTo>
                <a:lnTo>
                  <a:pt x="19812" y="51816"/>
                </a:lnTo>
                <a:lnTo>
                  <a:pt x="16764" y="50292"/>
                </a:lnTo>
                <a:lnTo>
                  <a:pt x="19812" y="50292"/>
                </a:lnTo>
                <a:lnTo>
                  <a:pt x="19812" y="41148"/>
                </a:lnTo>
                <a:lnTo>
                  <a:pt x="18287" y="35051"/>
                </a:lnTo>
                <a:lnTo>
                  <a:pt x="13716" y="32004"/>
                </a:lnTo>
                <a:lnTo>
                  <a:pt x="22860" y="32004"/>
                </a:lnTo>
                <a:lnTo>
                  <a:pt x="25908" y="33528"/>
                </a:lnTo>
                <a:lnTo>
                  <a:pt x="27432" y="33528"/>
                </a:lnTo>
                <a:lnTo>
                  <a:pt x="33528" y="36576"/>
                </a:lnTo>
                <a:lnTo>
                  <a:pt x="38100" y="38100"/>
                </a:lnTo>
                <a:lnTo>
                  <a:pt x="39624" y="38100"/>
                </a:lnTo>
                <a:lnTo>
                  <a:pt x="44195" y="39624"/>
                </a:lnTo>
                <a:lnTo>
                  <a:pt x="47244" y="41148"/>
                </a:lnTo>
                <a:lnTo>
                  <a:pt x="51816" y="44196"/>
                </a:lnTo>
                <a:lnTo>
                  <a:pt x="53340" y="45719"/>
                </a:lnTo>
                <a:lnTo>
                  <a:pt x="57912" y="47244"/>
                </a:lnTo>
                <a:lnTo>
                  <a:pt x="21336" y="47244"/>
                </a:lnTo>
                <a:lnTo>
                  <a:pt x="21336" y="51816"/>
                </a:lnTo>
                <a:close/>
              </a:path>
              <a:path w="294639" h="277495">
                <a:moveTo>
                  <a:pt x="0" y="39624"/>
                </a:moveTo>
                <a:lnTo>
                  <a:pt x="0" y="36576"/>
                </a:lnTo>
                <a:lnTo>
                  <a:pt x="3048" y="33528"/>
                </a:lnTo>
                <a:lnTo>
                  <a:pt x="5080" y="33020"/>
                </a:lnTo>
                <a:lnTo>
                  <a:pt x="1524" y="36576"/>
                </a:lnTo>
                <a:lnTo>
                  <a:pt x="0" y="39624"/>
                </a:lnTo>
                <a:close/>
              </a:path>
              <a:path w="294639" h="277495">
                <a:moveTo>
                  <a:pt x="1524" y="47244"/>
                </a:moveTo>
                <a:lnTo>
                  <a:pt x="0" y="42672"/>
                </a:lnTo>
                <a:lnTo>
                  <a:pt x="1524" y="45719"/>
                </a:lnTo>
                <a:lnTo>
                  <a:pt x="1524" y="47244"/>
                </a:lnTo>
                <a:close/>
              </a:path>
              <a:path w="294639" h="277495">
                <a:moveTo>
                  <a:pt x="19812" y="50292"/>
                </a:moveTo>
                <a:lnTo>
                  <a:pt x="16764" y="45719"/>
                </a:lnTo>
                <a:lnTo>
                  <a:pt x="19812" y="47244"/>
                </a:lnTo>
                <a:lnTo>
                  <a:pt x="19812" y="50292"/>
                </a:lnTo>
                <a:close/>
              </a:path>
              <a:path w="294639" h="277495">
                <a:moveTo>
                  <a:pt x="19812" y="47244"/>
                </a:moveTo>
                <a:lnTo>
                  <a:pt x="16764" y="45719"/>
                </a:lnTo>
                <a:lnTo>
                  <a:pt x="19812" y="45719"/>
                </a:lnTo>
                <a:lnTo>
                  <a:pt x="19812" y="47244"/>
                </a:lnTo>
                <a:close/>
              </a:path>
              <a:path w="294639" h="277495">
                <a:moveTo>
                  <a:pt x="4572" y="51816"/>
                </a:moveTo>
                <a:lnTo>
                  <a:pt x="3048" y="50292"/>
                </a:lnTo>
                <a:lnTo>
                  <a:pt x="1524" y="47244"/>
                </a:lnTo>
                <a:lnTo>
                  <a:pt x="4572" y="51816"/>
                </a:lnTo>
                <a:close/>
              </a:path>
              <a:path w="294639" h="277495">
                <a:moveTo>
                  <a:pt x="48768" y="68580"/>
                </a:moveTo>
                <a:lnTo>
                  <a:pt x="45720" y="65532"/>
                </a:lnTo>
                <a:lnTo>
                  <a:pt x="41148" y="62483"/>
                </a:lnTo>
                <a:lnTo>
                  <a:pt x="42672" y="62483"/>
                </a:lnTo>
                <a:lnTo>
                  <a:pt x="38100" y="59435"/>
                </a:lnTo>
                <a:lnTo>
                  <a:pt x="33528" y="57912"/>
                </a:lnTo>
                <a:lnTo>
                  <a:pt x="32004" y="57912"/>
                </a:lnTo>
                <a:lnTo>
                  <a:pt x="22860" y="53340"/>
                </a:lnTo>
                <a:lnTo>
                  <a:pt x="21336" y="53340"/>
                </a:lnTo>
                <a:lnTo>
                  <a:pt x="21336" y="47244"/>
                </a:lnTo>
                <a:lnTo>
                  <a:pt x="57912" y="47244"/>
                </a:lnTo>
                <a:lnTo>
                  <a:pt x="62484" y="50292"/>
                </a:lnTo>
                <a:lnTo>
                  <a:pt x="62484" y="51816"/>
                </a:lnTo>
                <a:lnTo>
                  <a:pt x="76200" y="60960"/>
                </a:lnTo>
                <a:lnTo>
                  <a:pt x="74676" y="60960"/>
                </a:lnTo>
                <a:lnTo>
                  <a:pt x="80772" y="65532"/>
                </a:lnTo>
                <a:lnTo>
                  <a:pt x="83058" y="67056"/>
                </a:lnTo>
                <a:lnTo>
                  <a:pt x="48768" y="67056"/>
                </a:lnTo>
                <a:lnTo>
                  <a:pt x="48768" y="68580"/>
                </a:lnTo>
                <a:close/>
              </a:path>
              <a:path w="294639" h="277495">
                <a:moveTo>
                  <a:pt x="16764" y="56388"/>
                </a:moveTo>
                <a:lnTo>
                  <a:pt x="15240" y="54864"/>
                </a:lnTo>
                <a:lnTo>
                  <a:pt x="12191" y="53340"/>
                </a:lnTo>
                <a:lnTo>
                  <a:pt x="9144" y="53340"/>
                </a:lnTo>
                <a:lnTo>
                  <a:pt x="6095" y="51816"/>
                </a:lnTo>
                <a:lnTo>
                  <a:pt x="10668" y="51816"/>
                </a:lnTo>
                <a:lnTo>
                  <a:pt x="13716" y="50292"/>
                </a:lnTo>
                <a:lnTo>
                  <a:pt x="15240" y="50292"/>
                </a:lnTo>
                <a:lnTo>
                  <a:pt x="21336" y="53340"/>
                </a:lnTo>
                <a:lnTo>
                  <a:pt x="19812" y="54864"/>
                </a:lnTo>
                <a:lnTo>
                  <a:pt x="16764" y="56388"/>
                </a:lnTo>
                <a:close/>
              </a:path>
              <a:path w="294639" h="277495">
                <a:moveTo>
                  <a:pt x="18287" y="51816"/>
                </a:moveTo>
                <a:lnTo>
                  <a:pt x="15240" y="50292"/>
                </a:lnTo>
                <a:lnTo>
                  <a:pt x="16764" y="50292"/>
                </a:lnTo>
                <a:lnTo>
                  <a:pt x="18287" y="51816"/>
                </a:lnTo>
                <a:close/>
              </a:path>
              <a:path w="294639" h="277495">
                <a:moveTo>
                  <a:pt x="21336" y="53340"/>
                </a:moveTo>
                <a:lnTo>
                  <a:pt x="18287" y="51816"/>
                </a:lnTo>
                <a:lnTo>
                  <a:pt x="16764" y="50292"/>
                </a:lnTo>
                <a:lnTo>
                  <a:pt x="19812" y="51816"/>
                </a:lnTo>
                <a:lnTo>
                  <a:pt x="21336" y="51816"/>
                </a:lnTo>
                <a:lnTo>
                  <a:pt x="21336" y="53340"/>
                </a:lnTo>
                <a:close/>
              </a:path>
              <a:path w="294639" h="277495">
                <a:moveTo>
                  <a:pt x="103631" y="86867"/>
                </a:moveTo>
                <a:lnTo>
                  <a:pt x="71628" y="86867"/>
                </a:lnTo>
                <a:lnTo>
                  <a:pt x="67056" y="82296"/>
                </a:lnTo>
                <a:lnTo>
                  <a:pt x="60960" y="77724"/>
                </a:lnTo>
                <a:lnTo>
                  <a:pt x="57912" y="74676"/>
                </a:lnTo>
                <a:lnTo>
                  <a:pt x="53340" y="71628"/>
                </a:lnTo>
                <a:lnTo>
                  <a:pt x="48768" y="67056"/>
                </a:lnTo>
                <a:lnTo>
                  <a:pt x="83058" y="67056"/>
                </a:lnTo>
                <a:lnTo>
                  <a:pt x="85344" y="68580"/>
                </a:lnTo>
                <a:lnTo>
                  <a:pt x="85344" y="70104"/>
                </a:lnTo>
                <a:lnTo>
                  <a:pt x="89916" y="74676"/>
                </a:lnTo>
                <a:lnTo>
                  <a:pt x="91440" y="74676"/>
                </a:lnTo>
                <a:lnTo>
                  <a:pt x="94487" y="77724"/>
                </a:lnTo>
                <a:lnTo>
                  <a:pt x="94487" y="79248"/>
                </a:lnTo>
                <a:lnTo>
                  <a:pt x="99060" y="83819"/>
                </a:lnTo>
                <a:lnTo>
                  <a:pt x="100583" y="83819"/>
                </a:lnTo>
                <a:lnTo>
                  <a:pt x="103631" y="86867"/>
                </a:lnTo>
                <a:close/>
              </a:path>
              <a:path w="294639" h="277495">
                <a:moveTo>
                  <a:pt x="91440" y="74676"/>
                </a:moveTo>
                <a:lnTo>
                  <a:pt x="89916" y="74676"/>
                </a:lnTo>
                <a:lnTo>
                  <a:pt x="89916" y="73151"/>
                </a:lnTo>
                <a:lnTo>
                  <a:pt x="91440" y="74676"/>
                </a:lnTo>
                <a:close/>
              </a:path>
              <a:path w="294639" h="277495">
                <a:moveTo>
                  <a:pt x="100583" y="83819"/>
                </a:moveTo>
                <a:lnTo>
                  <a:pt x="99060" y="83819"/>
                </a:lnTo>
                <a:lnTo>
                  <a:pt x="99060" y="82296"/>
                </a:lnTo>
                <a:lnTo>
                  <a:pt x="100583" y="83819"/>
                </a:lnTo>
                <a:close/>
              </a:path>
              <a:path w="294639" h="277495">
                <a:moveTo>
                  <a:pt x="228600" y="233172"/>
                </a:moveTo>
                <a:lnTo>
                  <a:pt x="222504" y="228600"/>
                </a:lnTo>
                <a:lnTo>
                  <a:pt x="204216" y="210312"/>
                </a:lnTo>
                <a:lnTo>
                  <a:pt x="196595" y="204216"/>
                </a:lnTo>
                <a:lnTo>
                  <a:pt x="195071" y="204216"/>
                </a:lnTo>
                <a:lnTo>
                  <a:pt x="188976" y="198119"/>
                </a:lnTo>
                <a:lnTo>
                  <a:pt x="187452" y="198119"/>
                </a:lnTo>
                <a:lnTo>
                  <a:pt x="181355" y="192024"/>
                </a:lnTo>
                <a:lnTo>
                  <a:pt x="173736" y="185928"/>
                </a:lnTo>
                <a:lnTo>
                  <a:pt x="167639" y="179832"/>
                </a:lnTo>
                <a:lnTo>
                  <a:pt x="161544" y="175260"/>
                </a:lnTo>
                <a:lnTo>
                  <a:pt x="160020" y="173735"/>
                </a:lnTo>
                <a:lnTo>
                  <a:pt x="153924" y="166116"/>
                </a:lnTo>
                <a:lnTo>
                  <a:pt x="146304" y="160019"/>
                </a:lnTo>
                <a:lnTo>
                  <a:pt x="141732" y="153924"/>
                </a:lnTo>
                <a:lnTo>
                  <a:pt x="112776" y="124967"/>
                </a:lnTo>
                <a:lnTo>
                  <a:pt x="111252" y="124967"/>
                </a:lnTo>
                <a:lnTo>
                  <a:pt x="105155" y="118872"/>
                </a:lnTo>
                <a:lnTo>
                  <a:pt x="106679" y="118872"/>
                </a:lnTo>
                <a:lnTo>
                  <a:pt x="94487" y="109728"/>
                </a:lnTo>
                <a:lnTo>
                  <a:pt x="94487" y="108204"/>
                </a:lnTo>
                <a:lnTo>
                  <a:pt x="88391" y="103632"/>
                </a:lnTo>
                <a:lnTo>
                  <a:pt x="89916" y="103632"/>
                </a:lnTo>
                <a:lnTo>
                  <a:pt x="83820" y="99060"/>
                </a:lnTo>
                <a:lnTo>
                  <a:pt x="70104" y="85344"/>
                </a:lnTo>
                <a:lnTo>
                  <a:pt x="71628" y="86867"/>
                </a:lnTo>
                <a:lnTo>
                  <a:pt x="103631" y="86867"/>
                </a:lnTo>
                <a:lnTo>
                  <a:pt x="109728" y="92964"/>
                </a:lnTo>
                <a:lnTo>
                  <a:pt x="115824" y="97535"/>
                </a:lnTo>
                <a:lnTo>
                  <a:pt x="114300" y="97535"/>
                </a:lnTo>
                <a:lnTo>
                  <a:pt x="120395" y="102108"/>
                </a:lnTo>
                <a:lnTo>
                  <a:pt x="126492" y="108204"/>
                </a:lnTo>
                <a:lnTo>
                  <a:pt x="132587" y="112776"/>
                </a:lnTo>
                <a:lnTo>
                  <a:pt x="134112" y="114300"/>
                </a:lnTo>
                <a:lnTo>
                  <a:pt x="138684" y="120396"/>
                </a:lnTo>
                <a:lnTo>
                  <a:pt x="150876" y="132588"/>
                </a:lnTo>
                <a:lnTo>
                  <a:pt x="156971" y="137160"/>
                </a:lnTo>
                <a:lnTo>
                  <a:pt x="156971" y="138683"/>
                </a:lnTo>
                <a:lnTo>
                  <a:pt x="169163" y="150876"/>
                </a:lnTo>
                <a:lnTo>
                  <a:pt x="175260" y="158496"/>
                </a:lnTo>
                <a:lnTo>
                  <a:pt x="177291" y="158496"/>
                </a:lnTo>
                <a:lnTo>
                  <a:pt x="181355" y="161544"/>
                </a:lnTo>
                <a:lnTo>
                  <a:pt x="188976" y="169164"/>
                </a:lnTo>
                <a:lnTo>
                  <a:pt x="196595" y="175260"/>
                </a:lnTo>
                <a:lnTo>
                  <a:pt x="202692" y="181356"/>
                </a:lnTo>
                <a:lnTo>
                  <a:pt x="217932" y="193548"/>
                </a:lnTo>
                <a:lnTo>
                  <a:pt x="224028" y="198119"/>
                </a:lnTo>
                <a:lnTo>
                  <a:pt x="236220" y="210312"/>
                </a:lnTo>
                <a:lnTo>
                  <a:pt x="237744" y="211835"/>
                </a:lnTo>
                <a:lnTo>
                  <a:pt x="238251" y="211835"/>
                </a:lnTo>
                <a:lnTo>
                  <a:pt x="242316" y="214883"/>
                </a:lnTo>
                <a:lnTo>
                  <a:pt x="242316" y="216408"/>
                </a:lnTo>
                <a:lnTo>
                  <a:pt x="248412" y="220980"/>
                </a:lnTo>
                <a:lnTo>
                  <a:pt x="257555" y="230124"/>
                </a:lnTo>
                <a:lnTo>
                  <a:pt x="258571" y="231648"/>
                </a:lnTo>
                <a:lnTo>
                  <a:pt x="227076" y="231648"/>
                </a:lnTo>
                <a:lnTo>
                  <a:pt x="228600" y="233172"/>
                </a:lnTo>
                <a:close/>
              </a:path>
              <a:path w="294639" h="277495">
                <a:moveTo>
                  <a:pt x="177291" y="158496"/>
                </a:moveTo>
                <a:lnTo>
                  <a:pt x="175260" y="158496"/>
                </a:lnTo>
                <a:lnTo>
                  <a:pt x="175260" y="156972"/>
                </a:lnTo>
                <a:lnTo>
                  <a:pt x="177291" y="158496"/>
                </a:lnTo>
                <a:close/>
              </a:path>
              <a:path w="294639" h="277495">
                <a:moveTo>
                  <a:pt x="238251" y="211835"/>
                </a:moveTo>
                <a:lnTo>
                  <a:pt x="237744" y="211835"/>
                </a:lnTo>
                <a:lnTo>
                  <a:pt x="236221" y="210313"/>
                </a:lnTo>
                <a:lnTo>
                  <a:pt x="238251" y="211835"/>
                </a:lnTo>
                <a:close/>
              </a:path>
              <a:path w="294639" h="277495">
                <a:moveTo>
                  <a:pt x="286816" y="216408"/>
                </a:moveTo>
                <a:lnTo>
                  <a:pt x="286512" y="216408"/>
                </a:lnTo>
                <a:lnTo>
                  <a:pt x="286512" y="214883"/>
                </a:lnTo>
                <a:lnTo>
                  <a:pt x="286816" y="216408"/>
                </a:lnTo>
                <a:close/>
              </a:path>
              <a:path w="294639" h="277495">
                <a:moveTo>
                  <a:pt x="243839" y="249935"/>
                </a:moveTo>
                <a:lnTo>
                  <a:pt x="240792" y="245364"/>
                </a:lnTo>
                <a:lnTo>
                  <a:pt x="227076" y="231648"/>
                </a:lnTo>
                <a:lnTo>
                  <a:pt x="258571" y="231648"/>
                </a:lnTo>
                <a:lnTo>
                  <a:pt x="260604" y="234696"/>
                </a:lnTo>
                <a:lnTo>
                  <a:pt x="262128" y="234696"/>
                </a:lnTo>
                <a:lnTo>
                  <a:pt x="264160" y="237744"/>
                </a:lnTo>
                <a:lnTo>
                  <a:pt x="263652" y="237744"/>
                </a:lnTo>
                <a:lnTo>
                  <a:pt x="265176" y="239267"/>
                </a:lnTo>
                <a:lnTo>
                  <a:pt x="265937" y="239267"/>
                </a:lnTo>
                <a:lnTo>
                  <a:pt x="266700" y="239776"/>
                </a:lnTo>
                <a:lnTo>
                  <a:pt x="266700" y="240792"/>
                </a:lnTo>
                <a:lnTo>
                  <a:pt x="268224" y="245364"/>
                </a:lnTo>
                <a:lnTo>
                  <a:pt x="268224" y="248412"/>
                </a:lnTo>
                <a:lnTo>
                  <a:pt x="243839" y="248412"/>
                </a:lnTo>
                <a:lnTo>
                  <a:pt x="243839" y="249935"/>
                </a:lnTo>
                <a:close/>
              </a:path>
              <a:path w="294639" h="277495">
                <a:moveTo>
                  <a:pt x="265176" y="239267"/>
                </a:moveTo>
                <a:lnTo>
                  <a:pt x="263652" y="237744"/>
                </a:lnTo>
                <a:lnTo>
                  <a:pt x="264566" y="238354"/>
                </a:lnTo>
                <a:lnTo>
                  <a:pt x="265176" y="239267"/>
                </a:lnTo>
                <a:close/>
              </a:path>
              <a:path w="294639" h="277495">
                <a:moveTo>
                  <a:pt x="264566" y="238354"/>
                </a:moveTo>
                <a:lnTo>
                  <a:pt x="263652" y="237744"/>
                </a:lnTo>
                <a:lnTo>
                  <a:pt x="264160" y="237744"/>
                </a:lnTo>
                <a:lnTo>
                  <a:pt x="264566" y="238354"/>
                </a:lnTo>
                <a:close/>
              </a:path>
              <a:path w="294639" h="277495">
                <a:moveTo>
                  <a:pt x="265937" y="239267"/>
                </a:moveTo>
                <a:lnTo>
                  <a:pt x="265176" y="239267"/>
                </a:lnTo>
                <a:lnTo>
                  <a:pt x="264566" y="238354"/>
                </a:lnTo>
                <a:lnTo>
                  <a:pt x="265937" y="239267"/>
                </a:lnTo>
                <a:close/>
              </a:path>
              <a:path w="294639" h="277495">
                <a:moveTo>
                  <a:pt x="293624" y="252983"/>
                </a:moveTo>
                <a:lnTo>
                  <a:pt x="281939" y="252983"/>
                </a:lnTo>
                <a:lnTo>
                  <a:pt x="279654" y="251841"/>
                </a:lnTo>
                <a:lnTo>
                  <a:pt x="280416" y="251460"/>
                </a:lnTo>
                <a:lnTo>
                  <a:pt x="278892" y="251460"/>
                </a:lnTo>
                <a:lnTo>
                  <a:pt x="271271" y="243840"/>
                </a:lnTo>
                <a:lnTo>
                  <a:pt x="266700" y="240792"/>
                </a:lnTo>
                <a:lnTo>
                  <a:pt x="266700" y="239776"/>
                </a:lnTo>
                <a:lnTo>
                  <a:pt x="268224" y="240792"/>
                </a:lnTo>
                <a:lnTo>
                  <a:pt x="292608" y="240792"/>
                </a:lnTo>
                <a:lnTo>
                  <a:pt x="292608" y="249935"/>
                </a:lnTo>
                <a:lnTo>
                  <a:pt x="293116" y="251460"/>
                </a:lnTo>
                <a:lnTo>
                  <a:pt x="280416" y="251460"/>
                </a:lnTo>
                <a:lnTo>
                  <a:pt x="279654" y="251841"/>
                </a:lnTo>
                <a:lnTo>
                  <a:pt x="293243" y="251841"/>
                </a:lnTo>
                <a:lnTo>
                  <a:pt x="293624" y="252983"/>
                </a:lnTo>
                <a:close/>
              </a:path>
              <a:path w="294639" h="277495">
                <a:moveTo>
                  <a:pt x="268224" y="245364"/>
                </a:moveTo>
                <a:lnTo>
                  <a:pt x="266700" y="240792"/>
                </a:lnTo>
                <a:lnTo>
                  <a:pt x="271271" y="243840"/>
                </a:lnTo>
                <a:lnTo>
                  <a:pt x="268224" y="243840"/>
                </a:lnTo>
                <a:lnTo>
                  <a:pt x="268224" y="245364"/>
                </a:lnTo>
                <a:close/>
              </a:path>
              <a:path w="294639" h="277495">
                <a:moveTo>
                  <a:pt x="269747" y="256032"/>
                </a:moveTo>
                <a:lnTo>
                  <a:pt x="269747" y="252983"/>
                </a:lnTo>
                <a:lnTo>
                  <a:pt x="268224" y="249935"/>
                </a:lnTo>
                <a:lnTo>
                  <a:pt x="268224" y="243840"/>
                </a:lnTo>
                <a:lnTo>
                  <a:pt x="271271" y="243840"/>
                </a:lnTo>
                <a:lnTo>
                  <a:pt x="275844" y="248412"/>
                </a:lnTo>
                <a:lnTo>
                  <a:pt x="277368" y="251460"/>
                </a:lnTo>
                <a:lnTo>
                  <a:pt x="279197" y="252069"/>
                </a:lnTo>
                <a:lnTo>
                  <a:pt x="274320" y="254508"/>
                </a:lnTo>
                <a:lnTo>
                  <a:pt x="271271" y="254508"/>
                </a:lnTo>
                <a:lnTo>
                  <a:pt x="269747" y="256032"/>
                </a:lnTo>
                <a:close/>
              </a:path>
              <a:path w="294639" h="277495">
                <a:moveTo>
                  <a:pt x="280416" y="277367"/>
                </a:moveTo>
                <a:lnTo>
                  <a:pt x="275844" y="275844"/>
                </a:lnTo>
                <a:lnTo>
                  <a:pt x="266700" y="271272"/>
                </a:lnTo>
                <a:lnTo>
                  <a:pt x="265176" y="269748"/>
                </a:lnTo>
                <a:lnTo>
                  <a:pt x="263652" y="269748"/>
                </a:lnTo>
                <a:lnTo>
                  <a:pt x="262128" y="266700"/>
                </a:lnTo>
                <a:lnTo>
                  <a:pt x="260604" y="266700"/>
                </a:lnTo>
                <a:lnTo>
                  <a:pt x="257555" y="263651"/>
                </a:lnTo>
                <a:lnTo>
                  <a:pt x="259079" y="263651"/>
                </a:lnTo>
                <a:lnTo>
                  <a:pt x="256032" y="260604"/>
                </a:lnTo>
                <a:lnTo>
                  <a:pt x="251460" y="257556"/>
                </a:lnTo>
                <a:lnTo>
                  <a:pt x="246887" y="252983"/>
                </a:lnTo>
                <a:lnTo>
                  <a:pt x="243839" y="248412"/>
                </a:lnTo>
                <a:lnTo>
                  <a:pt x="268224" y="248412"/>
                </a:lnTo>
                <a:lnTo>
                  <a:pt x="268224" y="249935"/>
                </a:lnTo>
                <a:lnTo>
                  <a:pt x="269747" y="252983"/>
                </a:lnTo>
                <a:lnTo>
                  <a:pt x="269747" y="256032"/>
                </a:lnTo>
                <a:lnTo>
                  <a:pt x="268224" y="257556"/>
                </a:lnTo>
                <a:lnTo>
                  <a:pt x="268985" y="257556"/>
                </a:lnTo>
                <a:lnTo>
                  <a:pt x="268224" y="259080"/>
                </a:lnTo>
                <a:lnTo>
                  <a:pt x="292608" y="259080"/>
                </a:lnTo>
                <a:lnTo>
                  <a:pt x="292608" y="265176"/>
                </a:lnTo>
                <a:lnTo>
                  <a:pt x="291084" y="266700"/>
                </a:lnTo>
                <a:lnTo>
                  <a:pt x="291084" y="268224"/>
                </a:lnTo>
                <a:lnTo>
                  <a:pt x="284987" y="274319"/>
                </a:lnTo>
                <a:lnTo>
                  <a:pt x="280416" y="277367"/>
                </a:lnTo>
                <a:close/>
              </a:path>
              <a:path w="294639" h="277495">
                <a:moveTo>
                  <a:pt x="277368" y="251460"/>
                </a:moveTo>
                <a:lnTo>
                  <a:pt x="275844" y="248412"/>
                </a:lnTo>
                <a:lnTo>
                  <a:pt x="277368" y="249935"/>
                </a:lnTo>
                <a:lnTo>
                  <a:pt x="277368" y="251460"/>
                </a:lnTo>
                <a:close/>
              </a:path>
              <a:path w="294639" h="277495">
                <a:moveTo>
                  <a:pt x="279197" y="252069"/>
                </a:moveTo>
                <a:lnTo>
                  <a:pt x="277368" y="251460"/>
                </a:lnTo>
                <a:lnTo>
                  <a:pt x="277368" y="249935"/>
                </a:lnTo>
                <a:lnTo>
                  <a:pt x="278892" y="251460"/>
                </a:lnTo>
                <a:lnTo>
                  <a:pt x="279654" y="251841"/>
                </a:lnTo>
                <a:lnTo>
                  <a:pt x="279197" y="252069"/>
                </a:lnTo>
                <a:close/>
              </a:path>
              <a:path w="294639" h="277495">
                <a:moveTo>
                  <a:pt x="281939" y="252983"/>
                </a:moveTo>
                <a:lnTo>
                  <a:pt x="279197" y="252069"/>
                </a:lnTo>
                <a:lnTo>
                  <a:pt x="279654" y="251841"/>
                </a:lnTo>
                <a:lnTo>
                  <a:pt x="281939" y="252983"/>
                </a:lnTo>
                <a:close/>
              </a:path>
              <a:path w="294639" h="277495">
                <a:moveTo>
                  <a:pt x="293370" y="257556"/>
                </a:moveTo>
                <a:lnTo>
                  <a:pt x="269747" y="257556"/>
                </a:lnTo>
                <a:lnTo>
                  <a:pt x="269748" y="256794"/>
                </a:lnTo>
                <a:lnTo>
                  <a:pt x="279197" y="252069"/>
                </a:lnTo>
                <a:lnTo>
                  <a:pt x="281939" y="252983"/>
                </a:lnTo>
                <a:lnTo>
                  <a:pt x="293624" y="252983"/>
                </a:lnTo>
                <a:lnTo>
                  <a:pt x="294132" y="254508"/>
                </a:lnTo>
                <a:lnTo>
                  <a:pt x="294131" y="256032"/>
                </a:lnTo>
                <a:lnTo>
                  <a:pt x="293370" y="257556"/>
                </a:lnTo>
                <a:close/>
              </a:path>
              <a:path w="294639" h="277495">
                <a:moveTo>
                  <a:pt x="269747" y="256794"/>
                </a:moveTo>
                <a:lnTo>
                  <a:pt x="269748" y="256032"/>
                </a:lnTo>
                <a:lnTo>
                  <a:pt x="271271" y="254508"/>
                </a:lnTo>
                <a:lnTo>
                  <a:pt x="269747" y="256794"/>
                </a:lnTo>
                <a:close/>
              </a:path>
              <a:path w="294639" h="277495">
                <a:moveTo>
                  <a:pt x="269747" y="256794"/>
                </a:moveTo>
                <a:lnTo>
                  <a:pt x="271271" y="254508"/>
                </a:lnTo>
                <a:lnTo>
                  <a:pt x="274320" y="254508"/>
                </a:lnTo>
                <a:lnTo>
                  <a:pt x="269747" y="256794"/>
                </a:lnTo>
                <a:close/>
              </a:path>
              <a:path w="294639" h="277495">
                <a:moveTo>
                  <a:pt x="269239" y="257048"/>
                </a:moveTo>
                <a:lnTo>
                  <a:pt x="269747" y="256032"/>
                </a:lnTo>
                <a:lnTo>
                  <a:pt x="269747" y="256794"/>
                </a:lnTo>
                <a:lnTo>
                  <a:pt x="269239" y="257048"/>
                </a:lnTo>
                <a:close/>
              </a:path>
              <a:path w="294639" h="277495">
                <a:moveTo>
                  <a:pt x="268224" y="257556"/>
                </a:moveTo>
                <a:lnTo>
                  <a:pt x="269747" y="256032"/>
                </a:lnTo>
                <a:lnTo>
                  <a:pt x="269239" y="257048"/>
                </a:lnTo>
                <a:lnTo>
                  <a:pt x="268224" y="257556"/>
                </a:lnTo>
                <a:close/>
              </a:path>
              <a:path w="294639" h="277495">
                <a:moveTo>
                  <a:pt x="292608" y="259080"/>
                </a:moveTo>
                <a:lnTo>
                  <a:pt x="268224" y="259080"/>
                </a:lnTo>
                <a:lnTo>
                  <a:pt x="269747" y="256794"/>
                </a:lnTo>
                <a:lnTo>
                  <a:pt x="269747" y="257556"/>
                </a:lnTo>
                <a:lnTo>
                  <a:pt x="293370" y="257556"/>
                </a:lnTo>
                <a:lnTo>
                  <a:pt x="292608" y="259080"/>
                </a:lnTo>
                <a:close/>
              </a:path>
              <a:path w="294639" h="277495">
                <a:moveTo>
                  <a:pt x="268224" y="259080"/>
                </a:moveTo>
                <a:lnTo>
                  <a:pt x="269239" y="257048"/>
                </a:lnTo>
                <a:lnTo>
                  <a:pt x="269747" y="256794"/>
                </a:lnTo>
                <a:lnTo>
                  <a:pt x="268224" y="259080"/>
                </a:lnTo>
                <a:close/>
              </a:path>
              <a:path w="294639" h="277495">
                <a:moveTo>
                  <a:pt x="268985" y="257556"/>
                </a:moveTo>
                <a:lnTo>
                  <a:pt x="268224" y="257556"/>
                </a:lnTo>
                <a:lnTo>
                  <a:pt x="269239" y="257048"/>
                </a:lnTo>
                <a:lnTo>
                  <a:pt x="268985" y="2575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732532" y="5756147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10">
                <a:moveTo>
                  <a:pt x="35052" y="45732"/>
                </a:moveTo>
                <a:lnTo>
                  <a:pt x="33528" y="41160"/>
                </a:lnTo>
                <a:lnTo>
                  <a:pt x="33528" y="39636"/>
                </a:lnTo>
                <a:lnTo>
                  <a:pt x="33020" y="38112"/>
                </a:lnTo>
                <a:lnTo>
                  <a:pt x="32512" y="36588"/>
                </a:lnTo>
                <a:lnTo>
                  <a:pt x="32004" y="35064"/>
                </a:lnTo>
                <a:lnTo>
                  <a:pt x="32004" y="33540"/>
                </a:lnTo>
                <a:lnTo>
                  <a:pt x="30480" y="30492"/>
                </a:lnTo>
                <a:lnTo>
                  <a:pt x="30480" y="28968"/>
                </a:lnTo>
                <a:lnTo>
                  <a:pt x="28956" y="25920"/>
                </a:lnTo>
                <a:lnTo>
                  <a:pt x="22860" y="19824"/>
                </a:lnTo>
                <a:lnTo>
                  <a:pt x="19812" y="18300"/>
                </a:lnTo>
                <a:lnTo>
                  <a:pt x="15240" y="15252"/>
                </a:lnTo>
                <a:lnTo>
                  <a:pt x="10668" y="16776"/>
                </a:lnTo>
                <a:lnTo>
                  <a:pt x="7620" y="19824"/>
                </a:lnTo>
                <a:lnTo>
                  <a:pt x="6096" y="22872"/>
                </a:lnTo>
                <a:lnTo>
                  <a:pt x="4572" y="24396"/>
                </a:lnTo>
                <a:lnTo>
                  <a:pt x="3048" y="27444"/>
                </a:lnTo>
                <a:lnTo>
                  <a:pt x="3048" y="30492"/>
                </a:lnTo>
                <a:lnTo>
                  <a:pt x="1524" y="33540"/>
                </a:lnTo>
                <a:lnTo>
                  <a:pt x="0" y="35064"/>
                </a:lnTo>
                <a:lnTo>
                  <a:pt x="0" y="36588"/>
                </a:lnTo>
                <a:lnTo>
                  <a:pt x="1524" y="38112"/>
                </a:lnTo>
                <a:lnTo>
                  <a:pt x="1524" y="42684"/>
                </a:lnTo>
                <a:lnTo>
                  <a:pt x="4572" y="45732"/>
                </a:lnTo>
                <a:lnTo>
                  <a:pt x="3048" y="45732"/>
                </a:lnTo>
                <a:lnTo>
                  <a:pt x="4572" y="48780"/>
                </a:lnTo>
                <a:lnTo>
                  <a:pt x="4572" y="50304"/>
                </a:lnTo>
                <a:lnTo>
                  <a:pt x="6096" y="53352"/>
                </a:lnTo>
                <a:lnTo>
                  <a:pt x="6096" y="57924"/>
                </a:lnTo>
                <a:lnTo>
                  <a:pt x="9144" y="59448"/>
                </a:lnTo>
                <a:lnTo>
                  <a:pt x="12192" y="58432"/>
                </a:lnTo>
                <a:lnTo>
                  <a:pt x="12192" y="83832"/>
                </a:lnTo>
                <a:lnTo>
                  <a:pt x="10668" y="88404"/>
                </a:lnTo>
                <a:lnTo>
                  <a:pt x="10668" y="94500"/>
                </a:lnTo>
                <a:lnTo>
                  <a:pt x="9144" y="100596"/>
                </a:lnTo>
                <a:lnTo>
                  <a:pt x="9144" y="105168"/>
                </a:lnTo>
                <a:lnTo>
                  <a:pt x="7620" y="108216"/>
                </a:lnTo>
                <a:lnTo>
                  <a:pt x="7620" y="114312"/>
                </a:lnTo>
                <a:lnTo>
                  <a:pt x="6096" y="118884"/>
                </a:lnTo>
                <a:lnTo>
                  <a:pt x="6096" y="121932"/>
                </a:lnTo>
                <a:lnTo>
                  <a:pt x="4572" y="124980"/>
                </a:lnTo>
                <a:lnTo>
                  <a:pt x="6096" y="123456"/>
                </a:lnTo>
                <a:lnTo>
                  <a:pt x="4572" y="126504"/>
                </a:lnTo>
                <a:lnTo>
                  <a:pt x="3048" y="132600"/>
                </a:lnTo>
                <a:lnTo>
                  <a:pt x="4572" y="138696"/>
                </a:lnTo>
                <a:lnTo>
                  <a:pt x="10668" y="140220"/>
                </a:lnTo>
                <a:lnTo>
                  <a:pt x="16764" y="143268"/>
                </a:lnTo>
                <a:lnTo>
                  <a:pt x="22860" y="140220"/>
                </a:lnTo>
                <a:lnTo>
                  <a:pt x="24384" y="134124"/>
                </a:lnTo>
                <a:lnTo>
                  <a:pt x="25908" y="131076"/>
                </a:lnTo>
                <a:lnTo>
                  <a:pt x="27432" y="126504"/>
                </a:lnTo>
                <a:lnTo>
                  <a:pt x="27432" y="123456"/>
                </a:lnTo>
                <a:lnTo>
                  <a:pt x="27432" y="120408"/>
                </a:lnTo>
                <a:lnTo>
                  <a:pt x="28956" y="117360"/>
                </a:lnTo>
                <a:lnTo>
                  <a:pt x="28956" y="112788"/>
                </a:lnTo>
                <a:lnTo>
                  <a:pt x="30480" y="109740"/>
                </a:lnTo>
                <a:lnTo>
                  <a:pt x="30480" y="103644"/>
                </a:lnTo>
                <a:lnTo>
                  <a:pt x="32004" y="97548"/>
                </a:lnTo>
                <a:lnTo>
                  <a:pt x="32004" y="91452"/>
                </a:lnTo>
                <a:lnTo>
                  <a:pt x="33528" y="85356"/>
                </a:lnTo>
                <a:lnTo>
                  <a:pt x="33528" y="57924"/>
                </a:lnTo>
                <a:lnTo>
                  <a:pt x="35052" y="51828"/>
                </a:lnTo>
                <a:lnTo>
                  <a:pt x="35052" y="45732"/>
                </a:lnTo>
                <a:close/>
              </a:path>
              <a:path w="94614" h="143510">
                <a:moveTo>
                  <a:pt x="94475" y="126492"/>
                </a:moveTo>
                <a:lnTo>
                  <a:pt x="89903" y="117348"/>
                </a:lnTo>
                <a:lnTo>
                  <a:pt x="89903" y="115824"/>
                </a:lnTo>
                <a:lnTo>
                  <a:pt x="89903" y="114300"/>
                </a:lnTo>
                <a:lnTo>
                  <a:pt x="89903" y="112776"/>
                </a:lnTo>
                <a:lnTo>
                  <a:pt x="88379" y="112776"/>
                </a:lnTo>
                <a:lnTo>
                  <a:pt x="88379" y="86868"/>
                </a:lnTo>
                <a:lnTo>
                  <a:pt x="88887" y="85344"/>
                </a:lnTo>
                <a:lnTo>
                  <a:pt x="89903" y="82296"/>
                </a:lnTo>
                <a:lnTo>
                  <a:pt x="89903" y="77724"/>
                </a:lnTo>
                <a:lnTo>
                  <a:pt x="91427" y="71628"/>
                </a:lnTo>
                <a:lnTo>
                  <a:pt x="91427" y="45720"/>
                </a:lnTo>
                <a:lnTo>
                  <a:pt x="92951" y="45720"/>
                </a:lnTo>
                <a:lnTo>
                  <a:pt x="92951" y="44196"/>
                </a:lnTo>
                <a:lnTo>
                  <a:pt x="92951" y="15240"/>
                </a:lnTo>
                <a:lnTo>
                  <a:pt x="92951" y="13716"/>
                </a:lnTo>
                <a:lnTo>
                  <a:pt x="92951" y="10668"/>
                </a:lnTo>
                <a:lnTo>
                  <a:pt x="91427" y="7620"/>
                </a:lnTo>
                <a:lnTo>
                  <a:pt x="91427" y="3048"/>
                </a:lnTo>
                <a:lnTo>
                  <a:pt x="86855" y="0"/>
                </a:lnTo>
                <a:lnTo>
                  <a:pt x="80759" y="1524"/>
                </a:lnTo>
                <a:lnTo>
                  <a:pt x="76187" y="1524"/>
                </a:lnTo>
                <a:lnTo>
                  <a:pt x="73139" y="6096"/>
                </a:lnTo>
                <a:lnTo>
                  <a:pt x="73139" y="12192"/>
                </a:lnTo>
                <a:lnTo>
                  <a:pt x="74282" y="14478"/>
                </a:lnTo>
                <a:lnTo>
                  <a:pt x="73139" y="16764"/>
                </a:lnTo>
                <a:lnTo>
                  <a:pt x="73139" y="27432"/>
                </a:lnTo>
                <a:lnTo>
                  <a:pt x="71615" y="30480"/>
                </a:lnTo>
                <a:lnTo>
                  <a:pt x="71615" y="42672"/>
                </a:lnTo>
                <a:lnTo>
                  <a:pt x="70091" y="47244"/>
                </a:lnTo>
                <a:lnTo>
                  <a:pt x="70091" y="59436"/>
                </a:lnTo>
                <a:lnTo>
                  <a:pt x="68567" y="65532"/>
                </a:lnTo>
                <a:lnTo>
                  <a:pt x="68567" y="74676"/>
                </a:lnTo>
                <a:lnTo>
                  <a:pt x="67043" y="79248"/>
                </a:lnTo>
                <a:lnTo>
                  <a:pt x="67043" y="83820"/>
                </a:lnTo>
                <a:lnTo>
                  <a:pt x="65519" y="88392"/>
                </a:lnTo>
                <a:lnTo>
                  <a:pt x="65519" y="115824"/>
                </a:lnTo>
                <a:lnTo>
                  <a:pt x="67043" y="117348"/>
                </a:lnTo>
                <a:lnTo>
                  <a:pt x="67043" y="120396"/>
                </a:lnTo>
                <a:lnTo>
                  <a:pt x="68567" y="123444"/>
                </a:lnTo>
                <a:lnTo>
                  <a:pt x="68567" y="124968"/>
                </a:lnTo>
                <a:lnTo>
                  <a:pt x="70091" y="128016"/>
                </a:lnTo>
                <a:lnTo>
                  <a:pt x="71615" y="129540"/>
                </a:lnTo>
                <a:lnTo>
                  <a:pt x="71615" y="131064"/>
                </a:lnTo>
                <a:lnTo>
                  <a:pt x="73139" y="132588"/>
                </a:lnTo>
                <a:lnTo>
                  <a:pt x="76187" y="134112"/>
                </a:lnTo>
                <a:lnTo>
                  <a:pt x="77711" y="135636"/>
                </a:lnTo>
                <a:lnTo>
                  <a:pt x="80759" y="135636"/>
                </a:lnTo>
                <a:lnTo>
                  <a:pt x="82283" y="137160"/>
                </a:lnTo>
                <a:lnTo>
                  <a:pt x="86855" y="137160"/>
                </a:lnTo>
                <a:lnTo>
                  <a:pt x="89903" y="135636"/>
                </a:lnTo>
                <a:lnTo>
                  <a:pt x="92951" y="132588"/>
                </a:lnTo>
                <a:lnTo>
                  <a:pt x="94475" y="129540"/>
                </a:lnTo>
                <a:lnTo>
                  <a:pt x="94475" y="1264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023616" y="6050292"/>
            <a:ext cx="189230" cy="104139"/>
          </a:xfrm>
          <a:custGeom>
            <a:avLst/>
            <a:gdLst/>
            <a:ahLst/>
            <a:cxnLst/>
            <a:rect l="l" t="t" r="r" b="b"/>
            <a:pathLst>
              <a:path w="189230" h="104139">
                <a:moveTo>
                  <a:pt x="185928" y="77711"/>
                </a:moveTo>
                <a:lnTo>
                  <a:pt x="184404" y="76187"/>
                </a:lnTo>
                <a:lnTo>
                  <a:pt x="184404" y="74663"/>
                </a:lnTo>
                <a:lnTo>
                  <a:pt x="184404" y="73139"/>
                </a:lnTo>
                <a:lnTo>
                  <a:pt x="181356" y="71615"/>
                </a:lnTo>
                <a:lnTo>
                  <a:pt x="169164" y="71615"/>
                </a:lnTo>
                <a:lnTo>
                  <a:pt x="161544" y="74663"/>
                </a:lnTo>
                <a:lnTo>
                  <a:pt x="163068" y="73139"/>
                </a:lnTo>
                <a:lnTo>
                  <a:pt x="140208" y="77711"/>
                </a:lnTo>
                <a:lnTo>
                  <a:pt x="132588" y="77711"/>
                </a:lnTo>
                <a:lnTo>
                  <a:pt x="124968" y="79235"/>
                </a:lnTo>
                <a:lnTo>
                  <a:pt x="118872" y="79235"/>
                </a:lnTo>
                <a:lnTo>
                  <a:pt x="111252" y="80759"/>
                </a:lnTo>
                <a:lnTo>
                  <a:pt x="64008" y="80759"/>
                </a:lnTo>
                <a:lnTo>
                  <a:pt x="59436" y="79235"/>
                </a:lnTo>
                <a:lnTo>
                  <a:pt x="60960" y="80759"/>
                </a:lnTo>
                <a:lnTo>
                  <a:pt x="57912" y="79235"/>
                </a:lnTo>
                <a:lnTo>
                  <a:pt x="51816" y="77711"/>
                </a:lnTo>
                <a:lnTo>
                  <a:pt x="47244" y="80759"/>
                </a:lnTo>
                <a:lnTo>
                  <a:pt x="44196" y="86855"/>
                </a:lnTo>
                <a:lnTo>
                  <a:pt x="42672" y="91427"/>
                </a:lnTo>
                <a:lnTo>
                  <a:pt x="45720" y="97523"/>
                </a:lnTo>
                <a:lnTo>
                  <a:pt x="54864" y="100571"/>
                </a:lnTo>
                <a:lnTo>
                  <a:pt x="56388" y="102095"/>
                </a:lnTo>
                <a:lnTo>
                  <a:pt x="62484" y="102095"/>
                </a:lnTo>
                <a:lnTo>
                  <a:pt x="67056" y="103619"/>
                </a:lnTo>
                <a:lnTo>
                  <a:pt x="112776" y="103619"/>
                </a:lnTo>
                <a:lnTo>
                  <a:pt x="120396" y="102095"/>
                </a:lnTo>
                <a:lnTo>
                  <a:pt x="126492" y="102095"/>
                </a:lnTo>
                <a:lnTo>
                  <a:pt x="134112" y="100571"/>
                </a:lnTo>
                <a:lnTo>
                  <a:pt x="135636" y="100571"/>
                </a:lnTo>
                <a:lnTo>
                  <a:pt x="143256" y="99047"/>
                </a:lnTo>
                <a:lnTo>
                  <a:pt x="152400" y="99047"/>
                </a:lnTo>
                <a:lnTo>
                  <a:pt x="160020" y="95999"/>
                </a:lnTo>
                <a:lnTo>
                  <a:pt x="158496" y="95999"/>
                </a:lnTo>
                <a:lnTo>
                  <a:pt x="166116" y="94475"/>
                </a:lnTo>
                <a:lnTo>
                  <a:pt x="169164" y="94475"/>
                </a:lnTo>
                <a:lnTo>
                  <a:pt x="175260" y="91427"/>
                </a:lnTo>
                <a:lnTo>
                  <a:pt x="176784" y="91427"/>
                </a:lnTo>
                <a:lnTo>
                  <a:pt x="184404" y="83807"/>
                </a:lnTo>
                <a:lnTo>
                  <a:pt x="185928" y="80759"/>
                </a:lnTo>
                <a:lnTo>
                  <a:pt x="185928" y="77711"/>
                </a:lnTo>
                <a:close/>
              </a:path>
              <a:path w="189230" h="104139">
                <a:moveTo>
                  <a:pt x="188976" y="6096"/>
                </a:moveTo>
                <a:lnTo>
                  <a:pt x="184404" y="1524"/>
                </a:lnTo>
                <a:lnTo>
                  <a:pt x="178308" y="0"/>
                </a:lnTo>
                <a:lnTo>
                  <a:pt x="167640" y="0"/>
                </a:lnTo>
                <a:lnTo>
                  <a:pt x="163068" y="1524"/>
                </a:lnTo>
                <a:lnTo>
                  <a:pt x="164592" y="1524"/>
                </a:lnTo>
                <a:lnTo>
                  <a:pt x="158496" y="3048"/>
                </a:lnTo>
                <a:lnTo>
                  <a:pt x="156972" y="3048"/>
                </a:lnTo>
                <a:lnTo>
                  <a:pt x="152400" y="4572"/>
                </a:lnTo>
                <a:lnTo>
                  <a:pt x="146304" y="6096"/>
                </a:lnTo>
                <a:lnTo>
                  <a:pt x="144780" y="6096"/>
                </a:lnTo>
                <a:lnTo>
                  <a:pt x="138684" y="7620"/>
                </a:lnTo>
                <a:lnTo>
                  <a:pt x="140208" y="7620"/>
                </a:lnTo>
                <a:lnTo>
                  <a:pt x="117348" y="12192"/>
                </a:lnTo>
                <a:lnTo>
                  <a:pt x="108204" y="13716"/>
                </a:lnTo>
                <a:lnTo>
                  <a:pt x="109728" y="13716"/>
                </a:lnTo>
                <a:lnTo>
                  <a:pt x="102108" y="15240"/>
                </a:lnTo>
                <a:lnTo>
                  <a:pt x="100584" y="15240"/>
                </a:lnTo>
                <a:lnTo>
                  <a:pt x="92964" y="18288"/>
                </a:lnTo>
                <a:lnTo>
                  <a:pt x="85344" y="19812"/>
                </a:lnTo>
                <a:lnTo>
                  <a:pt x="85344" y="18288"/>
                </a:lnTo>
                <a:lnTo>
                  <a:pt x="77724" y="19812"/>
                </a:lnTo>
                <a:lnTo>
                  <a:pt x="76200" y="19812"/>
                </a:lnTo>
                <a:lnTo>
                  <a:pt x="68580" y="21336"/>
                </a:lnTo>
                <a:lnTo>
                  <a:pt x="60960" y="21336"/>
                </a:lnTo>
                <a:lnTo>
                  <a:pt x="51816" y="22860"/>
                </a:lnTo>
                <a:lnTo>
                  <a:pt x="44196" y="24384"/>
                </a:lnTo>
                <a:lnTo>
                  <a:pt x="32004" y="24384"/>
                </a:lnTo>
                <a:lnTo>
                  <a:pt x="27432" y="22860"/>
                </a:lnTo>
                <a:lnTo>
                  <a:pt x="22860" y="22860"/>
                </a:lnTo>
                <a:lnTo>
                  <a:pt x="21945" y="22555"/>
                </a:lnTo>
                <a:lnTo>
                  <a:pt x="20574" y="19812"/>
                </a:lnTo>
                <a:lnTo>
                  <a:pt x="19812" y="18288"/>
                </a:lnTo>
                <a:lnTo>
                  <a:pt x="15240" y="15240"/>
                </a:lnTo>
                <a:lnTo>
                  <a:pt x="14097" y="15811"/>
                </a:lnTo>
                <a:lnTo>
                  <a:pt x="13716" y="15240"/>
                </a:lnTo>
                <a:lnTo>
                  <a:pt x="7620" y="15240"/>
                </a:lnTo>
                <a:lnTo>
                  <a:pt x="6096" y="16764"/>
                </a:lnTo>
                <a:lnTo>
                  <a:pt x="3048" y="18288"/>
                </a:lnTo>
                <a:lnTo>
                  <a:pt x="2286" y="20574"/>
                </a:lnTo>
                <a:lnTo>
                  <a:pt x="0" y="22860"/>
                </a:lnTo>
                <a:lnTo>
                  <a:pt x="0" y="25908"/>
                </a:lnTo>
                <a:lnTo>
                  <a:pt x="0" y="28956"/>
                </a:lnTo>
                <a:lnTo>
                  <a:pt x="1524" y="32004"/>
                </a:lnTo>
                <a:lnTo>
                  <a:pt x="3048" y="33528"/>
                </a:lnTo>
                <a:lnTo>
                  <a:pt x="7620" y="38100"/>
                </a:lnTo>
                <a:lnTo>
                  <a:pt x="16764" y="42672"/>
                </a:lnTo>
                <a:lnTo>
                  <a:pt x="18288" y="42672"/>
                </a:lnTo>
                <a:lnTo>
                  <a:pt x="27432" y="45720"/>
                </a:lnTo>
                <a:lnTo>
                  <a:pt x="41148" y="45720"/>
                </a:lnTo>
                <a:lnTo>
                  <a:pt x="47244" y="47244"/>
                </a:lnTo>
                <a:lnTo>
                  <a:pt x="48768" y="45720"/>
                </a:lnTo>
                <a:lnTo>
                  <a:pt x="62484" y="45720"/>
                </a:lnTo>
                <a:lnTo>
                  <a:pt x="71628" y="44196"/>
                </a:lnTo>
                <a:lnTo>
                  <a:pt x="79248" y="44196"/>
                </a:lnTo>
                <a:lnTo>
                  <a:pt x="86868" y="42672"/>
                </a:lnTo>
                <a:lnTo>
                  <a:pt x="88392" y="42672"/>
                </a:lnTo>
                <a:lnTo>
                  <a:pt x="97536" y="41148"/>
                </a:lnTo>
                <a:lnTo>
                  <a:pt x="99060" y="41148"/>
                </a:lnTo>
                <a:lnTo>
                  <a:pt x="106680" y="39624"/>
                </a:lnTo>
                <a:lnTo>
                  <a:pt x="105156" y="39624"/>
                </a:lnTo>
                <a:lnTo>
                  <a:pt x="112776" y="38100"/>
                </a:lnTo>
                <a:lnTo>
                  <a:pt x="114300" y="38100"/>
                </a:lnTo>
                <a:lnTo>
                  <a:pt x="121920" y="36576"/>
                </a:lnTo>
                <a:lnTo>
                  <a:pt x="144780" y="32004"/>
                </a:lnTo>
                <a:lnTo>
                  <a:pt x="146304" y="32004"/>
                </a:lnTo>
                <a:lnTo>
                  <a:pt x="152400" y="28956"/>
                </a:lnTo>
                <a:lnTo>
                  <a:pt x="158496" y="27432"/>
                </a:lnTo>
                <a:lnTo>
                  <a:pt x="163068" y="25908"/>
                </a:lnTo>
                <a:lnTo>
                  <a:pt x="167640" y="25908"/>
                </a:lnTo>
                <a:lnTo>
                  <a:pt x="170688" y="24384"/>
                </a:lnTo>
                <a:lnTo>
                  <a:pt x="175260" y="22860"/>
                </a:lnTo>
                <a:lnTo>
                  <a:pt x="172212" y="24384"/>
                </a:lnTo>
                <a:lnTo>
                  <a:pt x="176784" y="22860"/>
                </a:lnTo>
                <a:lnTo>
                  <a:pt x="184404" y="22860"/>
                </a:lnTo>
                <a:lnTo>
                  <a:pt x="188976" y="18288"/>
                </a:lnTo>
                <a:lnTo>
                  <a:pt x="188976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8" name="object 68"/>
          <p:cNvGrpSpPr/>
          <p:nvPr/>
        </p:nvGrpSpPr>
        <p:grpSpPr>
          <a:xfrm>
            <a:off x="3377184" y="4672584"/>
            <a:ext cx="3752215" cy="1821180"/>
            <a:chOff x="3377184" y="4672584"/>
            <a:chExt cx="3752215" cy="1821180"/>
          </a:xfrm>
        </p:grpSpPr>
        <p:pic>
          <p:nvPicPr>
            <p:cNvPr id="69" name="object 6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77184" y="4672584"/>
              <a:ext cx="3564635" cy="182118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204716" y="5832360"/>
              <a:ext cx="2924810" cy="620395"/>
            </a:xfrm>
            <a:custGeom>
              <a:avLst/>
              <a:gdLst/>
              <a:ahLst/>
              <a:cxnLst/>
              <a:rect l="l" t="t" r="r" b="b"/>
              <a:pathLst>
                <a:path w="2924809" h="620395">
                  <a:moveTo>
                    <a:pt x="33528" y="542544"/>
                  </a:moveTo>
                  <a:lnTo>
                    <a:pt x="32004" y="536448"/>
                  </a:lnTo>
                  <a:lnTo>
                    <a:pt x="32004" y="522732"/>
                  </a:lnTo>
                  <a:lnTo>
                    <a:pt x="30480" y="515112"/>
                  </a:lnTo>
                  <a:lnTo>
                    <a:pt x="30480" y="509016"/>
                  </a:lnTo>
                  <a:lnTo>
                    <a:pt x="28956" y="502920"/>
                  </a:lnTo>
                  <a:lnTo>
                    <a:pt x="28956" y="496824"/>
                  </a:lnTo>
                  <a:lnTo>
                    <a:pt x="27432" y="496824"/>
                  </a:lnTo>
                  <a:lnTo>
                    <a:pt x="27432" y="492252"/>
                  </a:lnTo>
                  <a:lnTo>
                    <a:pt x="24892" y="484632"/>
                  </a:lnTo>
                  <a:lnTo>
                    <a:pt x="24384" y="483108"/>
                  </a:lnTo>
                  <a:lnTo>
                    <a:pt x="24384" y="480060"/>
                  </a:lnTo>
                  <a:lnTo>
                    <a:pt x="23876" y="478536"/>
                  </a:lnTo>
                  <a:lnTo>
                    <a:pt x="22860" y="475488"/>
                  </a:lnTo>
                  <a:lnTo>
                    <a:pt x="22860" y="473964"/>
                  </a:lnTo>
                  <a:lnTo>
                    <a:pt x="21336" y="469392"/>
                  </a:lnTo>
                  <a:lnTo>
                    <a:pt x="21336" y="466344"/>
                  </a:lnTo>
                  <a:lnTo>
                    <a:pt x="19812" y="463296"/>
                  </a:lnTo>
                  <a:lnTo>
                    <a:pt x="15240" y="460248"/>
                  </a:lnTo>
                  <a:lnTo>
                    <a:pt x="7620" y="460248"/>
                  </a:lnTo>
                  <a:lnTo>
                    <a:pt x="4572" y="463296"/>
                  </a:lnTo>
                  <a:lnTo>
                    <a:pt x="1524" y="469392"/>
                  </a:lnTo>
                  <a:lnTo>
                    <a:pt x="0" y="473964"/>
                  </a:lnTo>
                  <a:lnTo>
                    <a:pt x="0" y="481584"/>
                  </a:lnTo>
                  <a:lnTo>
                    <a:pt x="1524" y="484632"/>
                  </a:lnTo>
                  <a:lnTo>
                    <a:pt x="1524" y="489204"/>
                  </a:lnTo>
                  <a:lnTo>
                    <a:pt x="3048" y="492252"/>
                  </a:lnTo>
                  <a:lnTo>
                    <a:pt x="3048" y="493776"/>
                  </a:lnTo>
                  <a:lnTo>
                    <a:pt x="6096" y="502920"/>
                  </a:lnTo>
                  <a:lnTo>
                    <a:pt x="4572" y="501396"/>
                  </a:lnTo>
                  <a:lnTo>
                    <a:pt x="6096" y="507492"/>
                  </a:lnTo>
                  <a:lnTo>
                    <a:pt x="7620" y="512064"/>
                  </a:lnTo>
                  <a:lnTo>
                    <a:pt x="7620" y="524256"/>
                  </a:lnTo>
                  <a:lnTo>
                    <a:pt x="9144" y="530352"/>
                  </a:lnTo>
                  <a:lnTo>
                    <a:pt x="9144" y="550164"/>
                  </a:lnTo>
                  <a:lnTo>
                    <a:pt x="10668" y="557784"/>
                  </a:lnTo>
                  <a:lnTo>
                    <a:pt x="10668" y="594360"/>
                  </a:lnTo>
                  <a:lnTo>
                    <a:pt x="9144" y="600456"/>
                  </a:lnTo>
                  <a:lnTo>
                    <a:pt x="9144" y="614172"/>
                  </a:lnTo>
                  <a:lnTo>
                    <a:pt x="13716" y="618744"/>
                  </a:lnTo>
                  <a:lnTo>
                    <a:pt x="18288" y="620268"/>
                  </a:lnTo>
                  <a:lnTo>
                    <a:pt x="24384" y="620268"/>
                  </a:lnTo>
                  <a:lnTo>
                    <a:pt x="28956" y="617220"/>
                  </a:lnTo>
                  <a:lnTo>
                    <a:pt x="30480" y="612648"/>
                  </a:lnTo>
                  <a:lnTo>
                    <a:pt x="30480" y="608076"/>
                  </a:lnTo>
                  <a:lnTo>
                    <a:pt x="32004" y="606552"/>
                  </a:lnTo>
                  <a:lnTo>
                    <a:pt x="32004" y="601980"/>
                  </a:lnTo>
                  <a:lnTo>
                    <a:pt x="33528" y="597408"/>
                  </a:lnTo>
                  <a:lnTo>
                    <a:pt x="33528" y="542544"/>
                  </a:lnTo>
                  <a:close/>
                </a:path>
                <a:path w="2924809" h="620395">
                  <a:moveTo>
                    <a:pt x="2924556" y="12179"/>
                  </a:moveTo>
                  <a:lnTo>
                    <a:pt x="2923032" y="9144"/>
                  </a:lnTo>
                  <a:lnTo>
                    <a:pt x="2923032" y="6096"/>
                  </a:lnTo>
                  <a:lnTo>
                    <a:pt x="2921495" y="3048"/>
                  </a:lnTo>
                  <a:lnTo>
                    <a:pt x="2918460" y="3048"/>
                  </a:lnTo>
                  <a:lnTo>
                    <a:pt x="2910840" y="0"/>
                  </a:lnTo>
                  <a:lnTo>
                    <a:pt x="2883395" y="0"/>
                  </a:lnTo>
                  <a:lnTo>
                    <a:pt x="2877312" y="1511"/>
                  </a:lnTo>
                  <a:lnTo>
                    <a:pt x="2869679" y="3048"/>
                  </a:lnTo>
                  <a:lnTo>
                    <a:pt x="2871216" y="1511"/>
                  </a:lnTo>
                  <a:lnTo>
                    <a:pt x="2865120" y="3048"/>
                  </a:lnTo>
                  <a:lnTo>
                    <a:pt x="2848356" y="3048"/>
                  </a:lnTo>
                  <a:lnTo>
                    <a:pt x="2840736" y="4572"/>
                  </a:lnTo>
                  <a:lnTo>
                    <a:pt x="2833116" y="4572"/>
                  </a:lnTo>
                  <a:lnTo>
                    <a:pt x="2825496" y="6096"/>
                  </a:lnTo>
                  <a:lnTo>
                    <a:pt x="2817876" y="6096"/>
                  </a:lnTo>
                  <a:lnTo>
                    <a:pt x="2807195" y="4572"/>
                  </a:lnTo>
                  <a:lnTo>
                    <a:pt x="2796527" y="4572"/>
                  </a:lnTo>
                  <a:lnTo>
                    <a:pt x="2787396" y="6096"/>
                  </a:lnTo>
                  <a:lnTo>
                    <a:pt x="2776728" y="4572"/>
                  </a:lnTo>
                  <a:lnTo>
                    <a:pt x="2720327" y="4572"/>
                  </a:lnTo>
                  <a:lnTo>
                    <a:pt x="2718816" y="6096"/>
                  </a:lnTo>
                  <a:lnTo>
                    <a:pt x="2711196" y="6096"/>
                  </a:lnTo>
                  <a:lnTo>
                    <a:pt x="2702052" y="7620"/>
                  </a:lnTo>
                  <a:lnTo>
                    <a:pt x="2692895" y="7620"/>
                  </a:lnTo>
                  <a:lnTo>
                    <a:pt x="2683764" y="9144"/>
                  </a:lnTo>
                  <a:lnTo>
                    <a:pt x="2674620" y="9144"/>
                  </a:lnTo>
                  <a:lnTo>
                    <a:pt x="2663952" y="10668"/>
                  </a:lnTo>
                  <a:lnTo>
                    <a:pt x="2645664" y="10668"/>
                  </a:lnTo>
                  <a:lnTo>
                    <a:pt x="2633472" y="9144"/>
                  </a:lnTo>
                  <a:lnTo>
                    <a:pt x="2624328" y="9144"/>
                  </a:lnTo>
                  <a:lnTo>
                    <a:pt x="2615184" y="7620"/>
                  </a:lnTo>
                  <a:lnTo>
                    <a:pt x="2548128" y="7620"/>
                  </a:lnTo>
                  <a:lnTo>
                    <a:pt x="2537460" y="9144"/>
                  </a:lnTo>
                  <a:lnTo>
                    <a:pt x="2514600" y="9144"/>
                  </a:lnTo>
                  <a:lnTo>
                    <a:pt x="2502395" y="10668"/>
                  </a:lnTo>
                  <a:lnTo>
                    <a:pt x="2447544" y="10668"/>
                  </a:lnTo>
                  <a:lnTo>
                    <a:pt x="2435352" y="12179"/>
                  </a:lnTo>
                  <a:lnTo>
                    <a:pt x="2409444" y="12179"/>
                  </a:lnTo>
                  <a:lnTo>
                    <a:pt x="2398776" y="13716"/>
                  </a:lnTo>
                  <a:lnTo>
                    <a:pt x="2366772" y="13716"/>
                  </a:lnTo>
                  <a:lnTo>
                    <a:pt x="2356104" y="15240"/>
                  </a:lnTo>
                  <a:lnTo>
                    <a:pt x="2311895" y="15240"/>
                  </a:lnTo>
                  <a:lnTo>
                    <a:pt x="2301227" y="13716"/>
                  </a:lnTo>
                  <a:lnTo>
                    <a:pt x="2266188" y="13716"/>
                  </a:lnTo>
                  <a:lnTo>
                    <a:pt x="2255520" y="15240"/>
                  </a:lnTo>
                  <a:lnTo>
                    <a:pt x="2253996" y="15240"/>
                  </a:lnTo>
                  <a:lnTo>
                    <a:pt x="2232660" y="18288"/>
                  </a:lnTo>
                  <a:lnTo>
                    <a:pt x="2231136" y="18288"/>
                  </a:lnTo>
                  <a:lnTo>
                    <a:pt x="2188464" y="24384"/>
                  </a:lnTo>
                  <a:lnTo>
                    <a:pt x="2186927" y="24384"/>
                  </a:lnTo>
                  <a:lnTo>
                    <a:pt x="2168652" y="27432"/>
                  </a:lnTo>
                  <a:lnTo>
                    <a:pt x="2151888" y="27432"/>
                  </a:lnTo>
                  <a:lnTo>
                    <a:pt x="2144268" y="28956"/>
                  </a:lnTo>
                  <a:lnTo>
                    <a:pt x="2141220" y="28956"/>
                  </a:lnTo>
                  <a:lnTo>
                    <a:pt x="2136648" y="27432"/>
                  </a:lnTo>
                  <a:lnTo>
                    <a:pt x="2125980" y="27432"/>
                  </a:lnTo>
                  <a:lnTo>
                    <a:pt x="2122932" y="25895"/>
                  </a:lnTo>
                  <a:lnTo>
                    <a:pt x="2112264" y="25895"/>
                  </a:lnTo>
                  <a:lnTo>
                    <a:pt x="2109216" y="27432"/>
                  </a:lnTo>
                  <a:lnTo>
                    <a:pt x="2107679" y="27432"/>
                  </a:lnTo>
                  <a:lnTo>
                    <a:pt x="2104644" y="28956"/>
                  </a:lnTo>
                  <a:lnTo>
                    <a:pt x="2101596" y="28956"/>
                  </a:lnTo>
                  <a:lnTo>
                    <a:pt x="2098548" y="32004"/>
                  </a:lnTo>
                  <a:lnTo>
                    <a:pt x="2098548" y="39611"/>
                  </a:lnTo>
                  <a:lnTo>
                    <a:pt x="2101596" y="42672"/>
                  </a:lnTo>
                  <a:lnTo>
                    <a:pt x="2107679" y="45720"/>
                  </a:lnTo>
                  <a:lnTo>
                    <a:pt x="2116836" y="45720"/>
                  </a:lnTo>
                  <a:lnTo>
                    <a:pt x="2119884" y="47244"/>
                  </a:lnTo>
                  <a:lnTo>
                    <a:pt x="2125980" y="47244"/>
                  </a:lnTo>
                  <a:lnTo>
                    <a:pt x="2130552" y="48768"/>
                  </a:lnTo>
                  <a:lnTo>
                    <a:pt x="2129028" y="47244"/>
                  </a:lnTo>
                  <a:lnTo>
                    <a:pt x="2133600" y="48768"/>
                  </a:lnTo>
                  <a:lnTo>
                    <a:pt x="2170176" y="48768"/>
                  </a:lnTo>
                  <a:lnTo>
                    <a:pt x="2179320" y="47244"/>
                  </a:lnTo>
                  <a:lnTo>
                    <a:pt x="2180844" y="47244"/>
                  </a:lnTo>
                  <a:lnTo>
                    <a:pt x="2191512" y="45720"/>
                  </a:lnTo>
                  <a:lnTo>
                    <a:pt x="2189988" y="45720"/>
                  </a:lnTo>
                  <a:lnTo>
                    <a:pt x="2202180" y="44196"/>
                  </a:lnTo>
                  <a:lnTo>
                    <a:pt x="2200656" y="44196"/>
                  </a:lnTo>
                  <a:lnTo>
                    <a:pt x="2212848" y="42672"/>
                  </a:lnTo>
                  <a:lnTo>
                    <a:pt x="2223516" y="41148"/>
                  </a:lnTo>
                  <a:lnTo>
                    <a:pt x="2225027" y="41148"/>
                  </a:lnTo>
                  <a:lnTo>
                    <a:pt x="2235695" y="39611"/>
                  </a:lnTo>
                  <a:lnTo>
                    <a:pt x="2234184" y="39611"/>
                  </a:lnTo>
                  <a:lnTo>
                    <a:pt x="2246376" y="38100"/>
                  </a:lnTo>
                  <a:lnTo>
                    <a:pt x="2255520" y="38100"/>
                  </a:lnTo>
                  <a:lnTo>
                    <a:pt x="2267712" y="36563"/>
                  </a:lnTo>
                  <a:lnTo>
                    <a:pt x="2400300" y="36563"/>
                  </a:lnTo>
                  <a:lnTo>
                    <a:pt x="2410968" y="35052"/>
                  </a:lnTo>
                  <a:lnTo>
                    <a:pt x="2435352" y="35052"/>
                  </a:lnTo>
                  <a:lnTo>
                    <a:pt x="2449068" y="33528"/>
                  </a:lnTo>
                  <a:lnTo>
                    <a:pt x="2503932" y="33528"/>
                  </a:lnTo>
                  <a:lnTo>
                    <a:pt x="2516111" y="32004"/>
                  </a:lnTo>
                  <a:lnTo>
                    <a:pt x="2528316" y="32004"/>
                  </a:lnTo>
                  <a:lnTo>
                    <a:pt x="2540495" y="30480"/>
                  </a:lnTo>
                  <a:lnTo>
                    <a:pt x="2560320" y="30480"/>
                  </a:lnTo>
                  <a:lnTo>
                    <a:pt x="2570988" y="28956"/>
                  </a:lnTo>
                  <a:lnTo>
                    <a:pt x="2581656" y="28956"/>
                  </a:lnTo>
                  <a:lnTo>
                    <a:pt x="2592311" y="30480"/>
                  </a:lnTo>
                  <a:lnTo>
                    <a:pt x="2612136" y="30480"/>
                  </a:lnTo>
                  <a:lnTo>
                    <a:pt x="2621280" y="32004"/>
                  </a:lnTo>
                  <a:lnTo>
                    <a:pt x="2633472" y="32004"/>
                  </a:lnTo>
                  <a:lnTo>
                    <a:pt x="2644127" y="33528"/>
                  </a:lnTo>
                  <a:lnTo>
                    <a:pt x="2676144" y="33528"/>
                  </a:lnTo>
                  <a:lnTo>
                    <a:pt x="2685288" y="32004"/>
                  </a:lnTo>
                  <a:lnTo>
                    <a:pt x="2695956" y="32004"/>
                  </a:lnTo>
                  <a:lnTo>
                    <a:pt x="2705100" y="30480"/>
                  </a:lnTo>
                  <a:lnTo>
                    <a:pt x="2703576" y="30480"/>
                  </a:lnTo>
                  <a:lnTo>
                    <a:pt x="2712720" y="28956"/>
                  </a:lnTo>
                  <a:lnTo>
                    <a:pt x="2729484" y="28956"/>
                  </a:lnTo>
                  <a:lnTo>
                    <a:pt x="2740152" y="27432"/>
                  </a:lnTo>
                  <a:lnTo>
                    <a:pt x="2766060" y="27432"/>
                  </a:lnTo>
                  <a:lnTo>
                    <a:pt x="2776728" y="28956"/>
                  </a:lnTo>
                  <a:lnTo>
                    <a:pt x="2805684" y="28956"/>
                  </a:lnTo>
                  <a:lnTo>
                    <a:pt x="2816352" y="30480"/>
                  </a:lnTo>
                  <a:lnTo>
                    <a:pt x="2827020" y="30480"/>
                  </a:lnTo>
                  <a:lnTo>
                    <a:pt x="2836164" y="28956"/>
                  </a:lnTo>
                  <a:lnTo>
                    <a:pt x="2843784" y="28956"/>
                  </a:lnTo>
                  <a:lnTo>
                    <a:pt x="2851404" y="27432"/>
                  </a:lnTo>
                  <a:lnTo>
                    <a:pt x="2874264" y="27432"/>
                  </a:lnTo>
                  <a:lnTo>
                    <a:pt x="2880360" y="25895"/>
                  </a:lnTo>
                  <a:lnTo>
                    <a:pt x="2886456" y="25895"/>
                  </a:lnTo>
                  <a:lnTo>
                    <a:pt x="2894076" y="24384"/>
                  </a:lnTo>
                  <a:lnTo>
                    <a:pt x="2901696" y="24384"/>
                  </a:lnTo>
                  <a:lnTo>
                    <a:pt x="2909316" y="22847"/>
                  </a:lnTo>
                  <a:lnTo>
                    <a:pt x="2910840" y="22847"/>
                  </a:lnTo>
                  <a:lnTo>
                    <a:pt x="2912364" y="21336"/>
                  </a:lnTo>
                  <a:lnTo>
                    <a:pt x="2913888" y="21336"/>
                  </a:lnTo>
                  <a:lnTo>
                    <a:pt x="2919984" y="16764"/>
                  </a:lnTo>
                  <a:lnTo>
                    <a:pt x="2923032" y="15240"/>
                  </a:lnTo>
                  <a:lnTo>
                    <a:pt x="2924556" y="1217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7077456" y="5454396"/>
            <a:ext cx="1292860" cy="1002665"/>
            <a:chOff x="7077456" y="5454396"/>
            <a:chExt cx="1292860" cy="1002665"/>
          </a:xfrm>
        </p:grpSpPr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261860" y="5454396"/>
              <a:ext cx="537971" cy="47752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77456" y="5960364"/>
              <a:ext cx="1292352" cy="4965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8" y="1376172"/>
            <a:ext cx="619125" cy="154940"/>
          </a:xfrm>
          <a:custGeom>
            <a:avLst/>
            <a:gdLst/>
            <a:ahLst/>
            <a:cxnLst/>
            <a:rect l="l" t="t" r="r" b="b"/>
            <a:pathLst>
              <a:path w="619125" h="154940">
                <a:moveTo>
                  <a:pt x="493776" y="16510"/>
                </a:moveTo>
                <a:lnTo>
                  <a:pt x="484632" y="16510"/>
                </a:lnTo>
                <a:lnTo>
                  <a:pt x="480059" y="11430"/>
                </a:lnTo>
                <a:lnTo>
                  <a:pt x="480059" y="7620"/>
                </a:lnTo>
                <a:lnTo>
                  <a:pt x="487680" y="0"/>
                </a:lnTo>
                <a:lnTo>
                  <a:pt x="502920" y="0"/>
                </a:lnTo>
                <a:lnTo>
                  <a:pt x="507492" y="1270"/>
                </a:lnTo>
                <a:lnTo>
                  <a:pt x="512064" y="1270"/>
                </a:lnTo>
                <a:lnTo>
                  <a:pt x="512064" y="2540"/>
                </a:lnTo>
                <a:lnTo>
                  <a:pt x="518159" y="2540"/>
                </a:lnTo>
                <a:lnTo>
                  <a:pt x="533399" y="8890"/>
                </a:lnTo>
                <a:lnTo>
                  <a:pt x="498347" y="8890"/>
                </a:lnTo>
                <a:lnTo>
                  <a:pt x="497585" y="10160"/>
                </a:lnTo>
                <a:lnTo>
                  <a:pt x="496824" y="10160"/>
                </a:lnTo>
                <a:lnTo>
                  <a:pt x="497331" y="10583"/>
                </a:lnTo>
                <a:lnTo>
                  <a:pt x="493776" y="16510"/>
                </a:lnTo>
                <a:close/>
              </a:path>
              <a:path w="619125" h="154940">
                <a:moveTo>
                  <a:pt x="597407" y="38100"/>
                </a:moveTo>
                <a:lnTo>
                  <a:pt x="559307" y="38100"/>
                </a:lnTo>
                <a:lnTo>
                  <a:pt x="537972" y="29210"/>
                </a:lnTo>
                <a:lnTo>
                  <a:pt x="536447" y="29210"/>
                </a:lnTo>
                <a:lnTo>
                  <a:pt x="524255" y="24130"/>
                </a:lnTo>
                <a:lnTo>
                  <a:pt x="512064" y="20320"/>
                </a:lnTo>
                <a:lnTo>
                  <a:pt x="502920" y="17780"/>
                </a:lnTo>
                <a:lnTo>
                  <a:pt x="499872" y="17780"/>
                </a:lnTo>
                <a:lnTo>
                  <a:pt x="499872" y="16510"/>
                </a:lnTo>
                <a:lnTo>
                  <a:pt x="498347" y="15240"/>
                </a:lnTo>
                <a:lnTo>
                  <a:pt x="498347" y="11430"/>
                </a:lnTo>
                <a:lnTo>
                  <a:pt x="497331" y="10583"/>
                </a:lnTo>
                <a:lnTo>
                  <a:pt x="498347" y="8890"/>
                </a:lnTo>
                <a:lnTo>
                  <a:pt x="498347" y="10160"/>
                </a:lnTo>
                <a:lnTo>
                  <a:pt x="536447" y="10160"/>
                </a:lnTo>
                <a:lnTo>
                  <a:pt x="544068" y="11430"/>
                </a:lnTo>
                <a:lnTo>
                  <a:pt x="550164" y="15240"/>
                </a:lnTo>
                <a:lnTo>
                  <a:pt x="557784" y="16510"/>
                </a:lnTo>
                <a:lnTo>
                  <a:pt x="557784" y="17780"/>
                </a:lnTo>
                <a:lnTo>
                  <a:pt x="565403" y="19050"/>
                </a:lnTo>
                <a:lnTo>
                  <a:pt x="566928" y="20320"/>
                </a:lnTo>
                <a:lnTo>
                  <a:pt x="582168" y="26670"/>
                </a:lnTo>
                <a:lnTo>
                  <a:pt x="589788" y="31750"/>
                </a:lnTo>
                <a:lnTo>
                  <a:pt x="597407" y="38100"/>
                </a:lnTo>
                <a:close/>
              </a:path>
              <a:path w="619125" h="154940">
                <a:moveTo>
                  <a:pt x="536447" y="10160"/>
                </a:moveTo>
                <a:lnTo>
                  <a:pt x="498347" y="10160"/>
                </a:lnTo>
                <a:lnTo>
                  <a:pt x="498347" y="8890"/>
                </a:lnTo>
                <a:lnTo>
                  <a:pt x="533399" y="8890"/>
                </a:lnTo>
                <a:lnTo>
                  <a:pt x="536447" y="10160"/>
                </a:lnTo>
                <a:close/>
              </a:path>
              <a:path w="619125" h="154940">
                <a:moveTo>
                  <a:pt x="499872" y="17780"/>
                </a:moveTo>
                <a:lnTo>
                  <a:pt x="493776" y="17780"/>
                </a:lnTo>
                <a:lnTo>
                  <a:pt x="493776" y="16510"/>
                </a:lnTo>
                <a:lnTo>
                  <a:pt x="497331" y="10583"/>
                </a:lnTo>
                <a:lnTo>
                  <a:pt x="498347" y="11430"/>
                </a:lnTo>
                <a:lnTo>
                  <a:pt x="498347" y="15240"/>
                </a:lnTo>
                <a:lnTo>
                  <a:pt x="499872" y="16510"/>
                </a:lnTo>
                <a:lnTo>
                  <a:pt x="499872" y="17780"/>
                </a:lnTo>
                <a:close/>
              </a:path>
              <a:path w="619125" h="154940">
                <a:moveTo>
                  <a:pt x="504444" y="38100"/>
                </a:moveTo>
                <a:lnTo>
                  <a:pt x="487680" y="38100"/>
                </a:lnTo>
                <a:lnTo>
                  <a:pt x="487680" y="24130"/>
                </a:lnTo>
                <a:lnTo>
                  <a:pt x="486155" y="22860"/>
                </a:lnTo>
                <a:lnTo>
                  <a:pt x="486155" y="20320"/>
                </a:lnTo>
                <a:lnTo>
                  <a:pt x="484632" y="19050"/>
                </a:lnTo>
                <a:lnTo>
                  <a:pt x="483107" y="16510"/>
                </a:lnTo>
                <a:lnTo>
                  <a:pt x="483107" y="15240"/>
                </a:lnTo>
                <a:lnTo>
                  <a:pt x="484632" y="16510"/>
                </a:lnTo>
                <a:lnTo>
                  <a:pt x="493776" y="16510"/>
                </a:lnTo>
                <a:lnTo>
                  <a:pt x="493776" y="17780"/>
                </a:lnTo>
                <a:lnTo>
                  <a:pt x="499872" y="17780"/>
                </a:lnTo>
                <a:lnTo>
                  <a:pt x="501396" y="19050"/>
                </a:lnTo>
                <a:lnTo>
                  <a:pt x="501396" y="20320"/>
                </a:lnTo>
                <a:lnTo>
                  <a:pt x="502920" y="24130"/>
                </a:lnTo>
                <a:lnTo>
                  <a:pt x="502920" y="27940"/>
                </a:lnTo>
                <a:lnTo>
                  <a:pt x="504444" y="29210"/>
                </a:lnTo>
                <a:lnTo>
                  <a:pt x="504444" y="38100"/>
                </a:lnTo>
                <a:close/>
              </a:path>
              <a:path w="619125" h="154940">
                <a:moveTo>
                  <a:pt x="504444" y="40640"/>
                </a:moveTo>
                <a:lnTo>
                  <a:pt x="486155" y="40640"/>
                </a:lnTo>
                <a:lnTo>
                  <a:pt x="487680" y="35560"/>
                </a:lnTo>
                <a:lnTo>
                  <a:pt x="487680" y="38100"/>
                </a:lnTo>
                <a:lnTo>
                  <a:pt x="504444" y="38100"/>
                </a:lnTo>
                <a:lnTo>
                  <a:pt x="504444" y="40640"/>
                </a:lnTo>
                <a:close/>
              </a:path>
              <a:path w="619125" h="154940">
                <a:moveTo>
                  <a:pt x="580643" y="49529"/>
                </a:moveTo>
                <a:lnTo>
                  <a:pt x="565403" y="40640"/>
                </a:lnTo>
                <a:lnTo>
                  <a:pt x="557784" y="38100"/>
                </a:lnTo>
                <a:lnTo>
                  <a:pt x="598932" y="38100"/>
                </a:lnTo>
                <a:lnTo>
                  <a:pt x="609599" y="48260"/>
                </a:lnTo>
                <a:lnTo>
                  <a:pt x="579120" y="48260"/>
                </a:lnTo>
                <a:lnTo>
                  <a:pt x="580643" y="49529"/>
                </a:lnTo>
                <a:close/>
              </a:path>
              <a:path w="619125" h="154940">
                <a:moveTo>
                  <a:pt x="484632" y="43180"/>
                </a:moveTo>
                <a:lnTo>
                  <a:pt x="486155" y="39370"/>
                </a:lnTo>
                <a:lnTo>
                  <a:pt x="486155" y="40640"/>
                </a:lnTo>
                <a:lnTo>
                  <a:pt x="504444" y="40640"/>
                </a:lnTo>
                <a:lnTo>
                  <a:pt x="504444" y="41910"/>
                </a:lnTo>
                <a:lnTo>
                  <a:pt x="486155" y="41910"/>
                </a:lnTo>
                <a:lnTo>
                  <a:pt x="484632" y="43180"/>
                </a:lnTo>
                <a:close/>
              </a:path>
              <a:path w="619125" h="154940">
                <a:moveTo>
                  <a:pt x="481584" y="46990"/>
                </a:moveTo>
                <a:lnTo>
                  <a:pt x="486155" y="41910"/>
                </a:lnTo>
                <a:lnTo>
                  <a:pt x="504444" y="41910"/>
                </a:lnTo>
                <a:lnTo>
                  <a:pt x="504444" y="45720"/>
                </a:lnTo>
                <a:lnTo>
                  <a:pt x="483107" y="45720"/>
                </a:lnTo>
                <a:lnTo>
                  <a:pt x="481584" y="46990"/>
                </a:lnTo>
                <a:close/>
              </a:path>
              <a:path w="619125" h="154940">
                <a:moveTo>
                  <a:pt x="501396" y="54610"/>
                </a:moveTo>
                <a:lnTo>
                  <a:pt x="473964" y="54610"/>
                </a:lnTo>
                <a:lnTo>
                  <a:pt x="475488" y="53340"/>
                </a:lnTo>
                <a:lnTo>
                  <a:pt x="475270" y="53340"/>
                </a:lnTo>
                <a:lnTo>
                  <a:pt x="483107" y="45720"/>
                </a:lnTo>
                <a:lnTo>
                  <a:pt x="504444" y="45720"/>
                </a:lnTo>
                <a:lnTo>
                  <a:pt x="504444" y="46990"/>
                </a:lnTo>
                <a:lnTo>
                  <a:pt x="501904" y="53340"/>
                </a:lnTo>
                <a:lnTo>
                  <a:pt x="475488" y="53340"/>
                </a:lnTo>
                <a:lnTo>
                  <a:pt x="475156" y="53450"/>
                </a:lnTo>
                <a:lnTo>
                  <a:pt x="501859" y="53450"/>
                </a:lnTo>
                <a:lnTo>
                  <a:pt x="501396" y="54610"/>
                </a:lnTo>
                <a:close/>
              </a:path>
              <a:path w="619125" h="154940">
                <a:moveTo>
                  <a:pt x="610361" y="49530"/>
                </a:moveTo>
                <a:lnTo>
                  <a:pt x="580643" y="49529"/>
                </a:lnTo>
                <a:lnTo>
                  <a:pt x="579120" y="48260"/>
                </a:lnTo>
                <a:lnTo>
                  <a:pt x="609599" y="48260"/>
                </a:lnTo>
                <a:lnTo>
                  <a:pt x="610361" y="49530"/>
                </a:lnTo>
                <a:close/>
              </a:path>
              <a:path w="619125" h="154940">
                <a:moveTo>
                  <a:pt x="596101" y="64407"/>
                </a:moveTo>
                <a:lnTo>
                  <a:pt x="594359" y="62230"/>
                </a:lnTo>
                <a:lnTo>
                  <a:pt x="585216" y="53340"/>
                </a:lnTo>
                <a:lnTo>
                  <a:pt x="580643" y="49529"/>
                </a:lnTo>
                <a:lnTo>
                  <a:pt x="610361" y="49530"/>
                </a:lnTo>
                <a:lnTo>
                  <a:pt x="612647" y="53340"/>
                </a:lnTo>
                <a:lnTo>
                  <a:pt x="614172" y="54610"/>
                </a:lnTo>
                <a:lnTo>
                  <a:pt x="618744" y="63500"/>
                </a:lnTo>
                <a:lnTo>
                  <a:pt x="595884" y="63500"/>
                </a:lnTo>
                <a:lnTo>
                  <a:pt x="596101" y="64407"/>
                </a:lnTo>
                <a:close/>
              </a:path>
              <a:path w="619125" h="154940">
                <a:moveTo>
                  <a:pt x="473964" y="54610"/>
                </a:moveTo>
                <a:lnTo>
                  <a:pt x="475156" y="53450"/>
                </a:lnTo>
                <a:lnTo>
                  <a:pt x="475488" y="53340"/>
                </a:lnTo>
                <a:lnTo>
                  <a:pt x="473964" y="54610"/>
                </a:lnTo>
                <a:close/>
              </a:path>
              <a:path w="619125" h="154940">
                <a:moveTo>
                  <a:pt x="486155" y="71120"/>
                </a:moveTo>
                <a:lnTo>
                  <a:pt x="414528" y="71120"/>
                </a:lnTo>
                <a:lnTo>
                  <a:pt x="425196" y="67310"/>
                </a:lnTo>
                <a:lnTo>
                  <a:pt x="434340" y="66040"/>
                </a:lnTo>
                <a:lnTo>
                  <a:pt x="443484" y="63500"/>
                </a:lnTo>
                <a:lnTo>
                  <a:pt x="452628" y="62230"/>
                </a:lnTo>
                <a:lnTo>
                  <a:pt x="451103" y="62230"/>
                </a:lnTo>
                <a:lnTo>
                  <a:pt x="461772" y="58420"/>
                </a:lnTo>
                <a:lnTo>
                  <a:pt x="460247" y="58420"/>
                </a:lnTo>
                <a:lnTo>
                  <a:pt x="469392" y="55880"/>
                </a:lnTo>
                <a:lnTo>
                  <a:pt x="467868" y="55880"/>
                </a:lnTo>
                <a:lnTo>
                  <a:pt x="475156" y="53450"/>
                </a:lnTo>
                <a:lnTo>
                  <a:pt x="473964" y="54610"/>
                </a:lnTo>
                <a:lnTo>
                  <a:pt x="501396" y="54610"/>
                </a:lnTo>
                <a:lnTo>
                  <a:pt x="498347" y="58420"/>
                </a:lnTo>
                <a:lnTo>
                  <a:pt x="496824" y="60960"/>
                </a:lnTo>
                <a:lnTo>
                  <a:pt x="493776" y="64770"/>
                </a:lnTo>
                <a:lnTo>
                  <a:pt x="492251" y="64770"/>
                </a:lnTo>
                <a:lnTo>
                  <a:pt x="486155" y="71120"/>
                </a:lnTo>
                <a:close/>
              </a:path>
              <a:path w="619125" h="154940">
                <a:moveTo>
                  <a:pt x="597407" y="66040"/>
                </a:moveTo>
                <a:lnTo>
                  <a:pt x="596101" y="64407"/>
                </a:lnTo>
                <a:lnTo>
                  <a:pt x="595884" y="63500"/>
                </a:lnTo>
                <a:lnTo>
                  <a:pt x="597407" y="66040"/>
                </a:lnTo>
                <a:close/>
              </a:path>
              <a:path w="619125" h="154940">
                <a:moveTo>
                  <a:pt x="597407" y="66040"/>
                </a:moveTo>
                <a:lnTo>
                  <a:pt x="595884" y="63500"/>
                </a:lnTo>
                <a:lnTo>
                  <a:pt x="618744" y="63500"/>
                </a:lnTo>
                <a:lnTo>
                  <a:pt x="618744" y="64770"/>
                </a:lnTo>
                <a:lnTo>
                  <a:pt x="597407" y="64770"/>
                </a:lnTo>
                <a:lnTo>
                  <a:pt x="597407" y="66040"/>
                </a:lnTo>
                <a:close/>
              </a:path>
              <a:path w="619125" h="154940">
                <a:moveTo>
                  <a:pt x="597407" y="69850"/>
                </a:moveTo>
                <a:lnTo>
                  <a:pt x="596101" y="64407"/>
                </a:lnTo>
                <a:lnTo>
                  <a:pt x="597407" y="66040"/>
                </a:lnTo>
                <a:lnTo>
                  <a:pt x="597407" y="69850"/>
                </a:lnTo>
                <a:close/>
              </a:path>
              <a:path w="619125" h="154940">
                <a:moveTo>
                  <a:pt x="618744" y="73660"/>
                </a:moveTo>
                <a:lnTo>
                  <a:pt x="597407" y="73660"/>
                </a:lnTo>
                <a:lnTo>
                  <a:pt x="597407" y="64770"/>
                </a:lnTo>
                <a:lnTo>
                  <a:pt x="618744" y="64770"/>
                </a:lnTo>
                <a:lnTo>
                  <a:pt x="618744" y="73660"/>
                </a:lnTo>
                <a:close/>
              </a:path>
              <a:path w="619125" h="154940">
                <a:moveTo>
                  <a:pt x="419099" y="92710"/>
                </a:moveTo>
                <a:lnTo>
                  <a:pt x="213359" y="92710"/>
                </a:lnTo>
                <a:lnTo>
                  <a:pt x="243839" y="88900"/>
                </a:lnTo>
                <a:lnTo>
                  <a:pt x="259080" y="88900"/>
                </a:lnTo>
                <a:lnTo>
                  <a:pt x="307848" y="85090"/>
                </a:lnTo>
                <a:lnTo>
                  <a:pt x="326135" y="83820"/>
                </a:lnTo>
                <a:lnTo>
                  <a:pt x="324611" y="83820"/>
                </a:lnTo>
                <a:lnTo>
                  <a:pt x="341376" y="81280"/>
                </a:lnTo>
                <a:lnTo>
                  <a:pt x="342900" y="81280"/>
                </a:lnTo>
                <a:lnTo>
                  <a:pt x="358140" y="78740"/>
                </a:lnTo>
                <a:lnTo>
                  <a:pt x="373380" y="77470"/>
                </a:lnTo>
                <a:lnTo>
                  <a:pt x="382524" y="76200"/>
                </a:lnTo>
                <a:lnTo>
                  <a:pt x="393192" y="73660"/>
                </a:lnTo>
                <a:lnTo>
                  <a:pt x="393192" y="72390"/>
                </a:lnTo>
                <a:lnTo>
                  <a:pt x="414528" y="69850"/>
                </a:lnTo>
                <a:lnTo>
                  <a:pt x="414528" y="71120"/>
                </a:lnTo>
                <a:lnTo>
                  <a:pt x="486155" y="71120"/>
                </a:lnTo>
                <a:lnTo>
                  <a:pt x="480059" y="76200"/>
                </a:lnTo>
                <a:lnTo>
                  <a:pt x="478536" y="76200"/>
                </a:lnTo>
                <a:lnTo>
                  <a:pt x="469392" y="80010"/>
                </a:lnTo>
                <a:lnTo>
                  <a:pt x="458724" y="85090"/>
                </a:lnTo>
                <a:lnTo>
                  <a:pt x="457199" y="85090"/>
                </a:lnTo>
                <a:lnTo>
                  <a:pt x="448055" y="86360"/>
                </a:lnTo>
                <a:lnTo>
                  <a:pt x="449580" y="86360"/>
                </a:lnTo>
                <a:lnTo>
                  <a:pt x="440436" y="87630"/>
                </a:lnTo>
                <a:lnTo>
                  <a:pt x="429768" y="91440"/>
                </a:lnTo>
                <a:lnTo>
                  <a:pt x="419099" y="92710"/>
                </a:lnTo>
                <a:close/>
              </a:path>
              <a:path w="619125" h="154940">
                <a:moveTo>
                  <a:pt x="595884" y="78740"/>
                </a:moveTo>
                <a:lnTo>
                  <a:pt x="597407" y="72390"/>
                </a:lnTo>
                <a:lnTo>
                  <a:pt x="597407" y="73660"/>
                </a:lnTo>
                <a:lnTo>
                  <a:pt x="618744" y="73660"/>
                </a:lnTo>
                <a:lnTo>
                  <a:pt x="618744" y="77470"/>
                </a:lnTo>
                <a:lnTo>
                  <a:pt x="597407" y="77470"/>
                </a:lnTo>
                <a:lnTo>
                  <a:pt x="595884" y="78740"/>
                </a:lnTo>
                <a:close/>
              </a:path>
              <a:path w="619125" h="154940">
                <a:moveTo>
                  <a:pt x="230124" y="114300"/>
                </a:moveTo>
                <a:lnTo>
                  <a:pt x="152400" y="114300"/>
                </a:lnTo>
                <a:lnTo>
                  <a:pt x="140208" y="111760"/>
                </a:lnTo>
                <a:lnTo>
                  <a:pt x="128015" y="111760"/>
                </a:lnTo>
                <a:lnTo>
                  <a:pt x="117348" y="109220"/>
                </a:lnTo>
                <a:lnTo>
                  <a:pt x="108204" y="109220"/>
                </a:lnTo>
                <a:lnTo>
                  <a:pt x="97535" y="107950"/>
                </a:lnTo>
                <a:lnTo>
                  <a:pt x="99059" y="107950"/>
                </a:lnTo>
                <a:lnTo>
                  <a:pt x="89915" y="105410"/>
                </a:lnTo>
                <a:lnTo>
                  <a:pt x="80772" y="105410"/>
                </a:lnTo>
                <a:lnTo>
                  <a:pt x="73152" y="104140"/>
                </a:lnTo>
                <a:lnTo>
                  <a:pt x="53339" y="104140"/>
                </a:lnTo>
                <a:lnTo>
                  <a:pt x="47244" y="102870"/>
                </a:lnTo>
                <a:lnTo>
                  <a:pt x="41148" y="102870"/>
                </a:lnTo>
                <a:lnTo>
                  <a:pt x="35922" y="101781"/>
                </a:lnTo>
                <a:lnTo>
                  <a:pt x="36576" y="101600"/>
                </a:lnTo>
                <a:lnTo>
                  <a:pt x="19812" y="101600"/>
                </a:lnTo>
                <a:lnTo>
                  <a:pt x="10667" y="99060"/>
                </a:lnTo>
                <a:lnTo>
                  <a:pt x="9144" y="99060"/>
                </a:lnTo>
                <a:lnTo>
                  <a:pt x="6096" y="95250"/>
                </a:lnTo>
                <a:lnTo>
                  <a:pt x="1524" y="93980"/>
                </a:lnTo>
                <a:lnTo>
                  <a:pt x="0" y="88900"/>
                </a:lnTo>
                <a:lnTo>
                  <a:pt x="1524" y="86360"/>
                </a:lnTo>
                <a:lnTo>
                  <a:pt x="1524" y="81280"/>
                </a:lnTo>
                <a:lnTo>
                  <a:pt x="6096" y="78740"/>
                </a:lnTo>
                <a:lnTo>
                  <a:pt x="13715" y="78740"/>
                </a:lnTo>
                <a:lnTo>
                  <a:pt x="16764" y="77470"/>
                </a:lnTo>
                <a:lnTo>
                  <a:pt x="18288" y="76200"/>
                </a:lnTo>
                <a:lnTo>
                  <a:pt x="21336" y="77470"/>
                </a:lnTo>
                <a:lnTo>
                  <a:pt x="22555" y="80010"/>
                </a:lnTo>
                <a:lnTo>
                  <a:pt x="15240" y="80010"/>
                </a:lnTo>
                <a:lnTo>
                  <a:pt x="19526" y="88344"/>
                </a:lnTo>
                <a:lnTo>
                  <a:pt x="18288" y="91440"/>
                </a:lnTo>
                <a:lnTo>
                  <a:pt x="143256" y="91440"/>
                </a:lnTo>
                <a:lnTo>
                  <a:pt x="155448" y="92710"/>
                </a:lnTo>
                <a:lnTo>
                  <a:pt x="419099" y="92710"/>
                </a:lnTo>
                <a:lnTo>
                  <a:pt x="417576" y="93980"/>
                </a:lnTo>
                <a:lnTo>
                  <a:pt x="406907" y="95250"/>
                </a:lnTo>
                <a:lnTo>
                  <a:pt x="397764" y="95250"/>
                </a:lnTo>
                <a:lnTo>
                  <a:pt x="387096" y="99060"/>
                </a:lnTo>
                <a:lnTo>
                  <a:pt x="376428" y="100330"/>
                </a:lnTo>
                <a:lnTo>
                  <a:pt x="361188" y="101600"/>
                </a:lnTo>
                <a:lnTo>
                  <a:pt x="344424" y="104140"/>
                </a:lnTo>
                <a:lnTo>
                  <a:pt x="277367" y="110490"/>
                </a:lnTo>
                <a:lnTo>
                  <a:pt x="262128" y="110490"/>
                </a:lnTo>
                <a:lnTo>
                  <a:pt x="245363" y="111760"/>
                </a:lnTo>
                <a:lnTo>
                  <a:pt x="230124" y="114300"/>
                </a:lnTo>
                <a:close/>
              </a:path>
              <a:path w="619125" h="154940">
                <a:moveTo>
                  <a:pt x="13715" y="78740"/>
                </a:moveTo>
                <a:lnTo>
                  <a:pt x="10667" y="78740"/>
                </a:lnTo>
                <a:lnTo>
                  <a:pt x="13715" y="77470"/>
                </a:lnTo>
                <a:lnTo>
                  <a:pt x="13715" y="78740"/>
                </a:lnTo>
                <a:close/>
              </a:path>
              <a:path w="619125" h="154940">
                <a:moveTo>
                  <a:pt x="617220" y="83820"/>
                </a:moveTo>
                <a:lnTo>
                  <a:pt x="594359" y="83820"/>
                </a:lnTo>
                <a:lnTo>
                  <a:pt x="597407" y="77470"/>
                </a:lnTo>
                <a:lnTo>
                  <a:pt x="618744" y="77470"/>
                </a:lnTo>
                <a:lnTo>
                  <a:pt x="617220" y="83820"/>
                </a:lnTo>
                <a:close/>
              </a:path>
              <a:path w="619125" h="154940">
                <a:moveTo>
                  <a:pt x="19526" y="88344"/>
                </a:moveTo>
                <a:lnTo>
                  <a:pt x="15240" y="80010"/>
                </a:lnTo>
                <a:lnTo>
                  <a:pt x="18288" y="81280"/>
                </a:lnTo>
                <a:lnTo>
                  <a:pt x="22860" y="81280"/>
                </a:lnTo>
                <a:lnTo>
                  <a:pt x="23275" y="81510"/>
                </a:lnTo>
                <a:lnTo>
                  <a:pt x="24384" y="83820"/>
                </a:lnTo>
                <a:lnTo>
                  <a:pt x="24384" y="86360"/>
                </a:lnTo>
                <a:lnTo>
                  <a:pt x="21336" y="87630"/>
                </a:lnTo>
                <a:lnTo>
                  <a:pt x="19812" y="87630"/>
                </a:lnTo>
                <a:lnTo>
                  <a:pt x="19526" y="88344"/>
                </a:lnTo>
                <a:close/>
              </a:path>
              <a:path w="619125" h="154940">
                <a:moveTo>
                  <a:pt x="18288" y="81280"/>
                </a:moveTo>
                <a:lnTo>
                  <a:pt x="15240" y="80010"/>
                </a:lnTo>
                <a:lnTo>
                  <a:pt x="16764" y="80010"/>
                </a:lnTo>
                <a:lnTo>
                  <a:pt x="18288" y="81280"/>
                </a:lnTo>
                <a:close/>
              </a:path>
              <a:path w="619125" h="154940">
                <a:moveTo>
                  <a:pt x="19812" y="81280"/>
                </a:moveTo>
                <a:lnTo>
                  <a:pt x="18288" y="81280"/>
                </a:lnTo>
                <a:lnTo>
                  <a:pt x="16764" y="80010"/>
                </a:lnTo>
                <a:lnTo>
                  <a:pt x="19812" y="81280"/>
                </a:lnTo>
                <a:close/>
              </a:path>
              <a:path w="619125" h="154940">
                <a:moveTo>
                  <a:pt x="23275" y="81510"/>
                </a:moveTo>
                <a:lnTo>
                  <a:pt x="22860" y="81280"/>
                </a:lnTo>
                <a:lnTo>
                  <a:pt x="19812" y="81280"/>
                </a:lnTo>
                <a:lnTo>
                  <a:pt x="16764" y="80010"/>
                </a:lnTo>
                <a:lnTo>
                  <a:pt x="22555" y="80010"/>
                </a:lnTo>
                <a:lnTo>
                  <a:pt x="23275" y="81510"/>
                </a:lnTo>
                <a:close/>
              </a:path>
              <a:path w="619125" h="154940">
                <a:moveTo>
                  <a:pt x="591311" y="86360"/>
                </a:moveTo>
                <a:lnTo>
                  <a:pt x="595884" y="80010"/>
                </a:lnTo>
                <a:lnTo>
                  <a:pt x="594359" y="83820"/>
                </a:lnTo>
                <a:lnTo>
                  <a:pt x="617220" y="83820"/>
                </a:lnTo>
                <a:lnTo>
                  <a:pt x="617220" y="85090"/>
                </a:lnTo>
                <a:lnTo>
                  <a:pt x="592836" y="85090"/>
                </a:lnTo>
                <a:lnTo>
                  <a:pt x="591311" y="86360"/>
                </a:lnTo>
                <a:close/>
              </a:path>
              <a:path w="619125" h="154940">
                <a:moveTo>
                  <a:pt x="30479" y="83820"/>
                </a:moveTo>
                <a:lnTo>
                  <a:pt x="27432" y="83820"/>
                </a:lnTo>
                <a:lnTo>
                  <a:pt x="26670" y="83396"/>
                </a:lnTo>
                <a:lnTo>
                  <a:pt x="30479" y="81280"/>
                </a:lnTo>
                <a:lnTo>
                  <a:pt x="30479" y="83820"/>
                </a:lnTo>
                <a:close/>
              </a:path>
              <a:path w="619125" h="154940">
                <a:moveTo>
                  <a:pt x="48767" y="83820"/>
                </a:moveTo>
                <a:lnTo>
                  <a:pt x="30479" y="83820"/>
                </a:lnTo>
                <a:lnTo>
                  <a:pt x="35052" y="81280"/>
                </a:lnTo>
                <a:lnTo>
                  <a:pt x="42672" y="81280"/>
                </a:lnTo>
                <a:lnTo>
                  <a:pt x="48767" y="83820"/>
                </a:lnTo>
                <a:close/>
              </a:path>
              <a:path w="619125" h="154940">
                <a:moveTo>
                  <a:pt x="141732" y="91440"/>
                </a:moveTo>
                <a:lnTo>
                  <a:pt x="18288" y="91440"/>
                </a:lnTo>
                <a:lnTo>
                  <a:pt x="21336" y="87630"/>
                </a:lnTo>
                <a:lnTo>
                  <a:pt x="24384" y="86360"/>
                </a:lnTo>
                <a:lnTo>
                  <a:pt x="24384" y="83820"/>
                </a:lnTo>
                <a:lnTo>
                  <a:pt x="23275" y="81510"/>
                </a:lnTo>
                <a:lnTo>
                  <a:pt x="26670" y="83396"/>
                </a:lnTo>
                <a:lnTo>
                  <a:pt x="25908" y="83820"/>
                </a:lnTo>
                <a:lnTo>
                  <a:pt x="76200" y="83820"/>
                </a:lnTo>
                <a:lnTo>
                  <a:pt x="83820" y="85090"/>
                </a:lnTo>
                <a:lnTo>
                  <a:pt x="91439" y="85090"/>
                </a:lnTo>
                <a:lnTo>
                  <a:pt x="100584" y="86360"/>
                </a:lnTo>
                <a:lnTo>
                  <a:pt x="111252" y="86360"/>
                </a:lnTo>
                <a:lnTo>
                  <a:pt x="120396" y="87630"/>
                </a:lnTo>
                <a:lnTo>
                  <a:pt x="121920" y="87630"/>
                </a:lnTo>
                <a:lnTo>
                  <a:pt x="132587" y="88900"/>
                </a:lnTo>
                <a:lnTo>
                  <a:pt x="131063" y="88900"/>
                </a:lnTo>
                <a:lnTo>
                  <a:pt x="141732" y="91440"/>
                </a:lnTo>
                <a:close/>
              </a:path>
              <a:path w="619125" h="154940">
                <a:moveTo>
                  <a:pt x="27432" y="83820"/>
                </a:moveTo>
                <a:lnTo>
                  <a:pt x="25908" y="83820"/>
                </a:lnTo>
                <a:lnTo>
                  <a:pt x="26670" y="83396"/>
                </a:lnTo>
                <a:lnTo>
                  <a:pt x="27432" y="83820"/>
                </a:lnTo>
                <a:close/>
              </a:path>
              <a:path w="619125" h="154940">
                <a:moveTo>
                  <a:pt x="614172" y="91440"/>
                </a:moveTo>
                <a:lnTo>
                  <a:pt x="588264" y="91440"/>
                </a:lnTo>
                <a:lnTo>
                  <a:pt x="592836" y="85090"/>
                </a:lnTo>
                <a:lnTo>
                  <a:pt x="617220" y="85090"/>
                </a:lnTo>
                <a:lnTo>
                  <a:pt x="614172" y="91440"/>
                </a:lnTo>
                <a:close/>
              </a:path>
              <a:path w="619125" h="154940">
                <a:moveTo>
                  <a:pt x="19812" y="88900"/>
                </a:moveTo>
                <a:lnTo>
                  <a:pt x="19526" y="88344"/>
                </a:lnTo>
                <a:lnTo>
                  <a:pt x="19812" y="87630"/>
                </a:lnTo>
                <a:lnTo>
                  <a:pt x="19812" y="88900"/>
                </a:lnTo>
                <a:close/>
              </a:path>
              <a:path w="619125" h="154940">
                <a:moveTo>
                  <a:pt x="20320" y="88900"/>
                </a:moveTo>
                <a:lnTo>
                  <a:pt x="19812" y="88900"/>
                </a:lnTo>
                <a:lnTo>
                  <a:pt x="19812" y="87630"/>
                </a:lnTo>
                <a:lnTo>
                  <a:pt x="21336" y="87630"/>
                </a:lnTo>
                <a:lnTo>
                  <a:pt x="20320" y="88900"/>
                </a:lnTo>
                <a:close/>
              </a:path>
              <a:path w="619125" h="154940">
                <a:moveTo>
                  <a:pt x="18288" y="91440"/>
                </a:moveTo>
                <a:lnTo>
                  <a:pt x="19526" y="88344"/>
                </a:lnTo>
                <a:lnTo>
                  <a:pt x="19812" y="88900"/>
                </a:lnTo>
                <a:lnTo>
                  <a:pt x="20320" y="88900"/>
                </a:lnTo>
                <a:lnTo>
                  <a:pt x="18288" y="91440"/>
                </a:lnTo>
                <a:close/>
              </a:path>
              <a:path w="619125" h="154940">
                <a:moveTo>
                  <a:pt x="583996" y="124460"/>
                </a:moveTo>
                <a:lnTo>
                  <a:pt x="547116" y="124460"/>
                </a:lnTo>
                <a:lnTo>
                  <a:pt x="557784" y="116840"/>
                </a:lnTo>
                <a:lnTo>
                  <a:pt x="565403" y="111760"/>
                </a:lnTo>
                <a:lnTo>
                  <a:pt x="563880" y="111760"/>
                </a:lnTo>
                <a:lnTo>
                  <a:pt x="583692" y="95250"/>
                </a:lnTo>
                <a:lnTo>
                  <a:pt x="588264" y="88900"/>
                </a:lnTo>
                <a:lnTo>
                  <a:pt x="588264" y="91440"/>
                </a:lnTo>
                <a:lnTo>
                  <a:pt x="614172" y="91440"/>
                </a:lnTo>
                <a:lnTo>
                  <a:pt x="614172" y="92710"/>
                </a:lnTo>
                <a:lnTo>
                  <a:pt x="605028" y="104140"/>
                </a:lnTo>
                <a:lnTo>
                  <a:pt x="605028" y="105410"/>
                </a:lnTo>
                <a:lnTo>
                  <a:pt x="598932" y="110490"/>
                </a:lnTo>
                <a:lnTo>
                  <a:pt x="598932" y="111760"/>
                </a:lnTo>
                <a:lnTo>
                  <a:pt x="592836" y="116840"/>
                </a:lnTo>
                <a:lnTo>
                  <a:pt x="586740" y="123190"/>
                </a:lnTo>
                <a:lnTo>
                  <a:pt x="585216" y="123190"/>
                </a:lnTo>
                <a:lnTo>
                  <a:pt x="583996" y="124460"/>
                </a:lnTo>
                <a:close/>
              </a:path>
              <a:path w="619125" h="154940">
                <a:moveTo>
                  <a:pt x="169163" y="92710"/>
                </a:moveTo>
                <a:lnTo>
                  <a:pt x="155448" y="92710"/>
                </a:lnTo>
                <a:lnTo>
                  <a:pt x="155448" y="91440"/>
                </a:lnTo>
                <a:lnTo>
                  <a:pt x="169163" y="92710"/>
                </a:lnTo>
                <a:close/>
              </a:path>
              <a:path w="619125" h="154940">
                <a:moveTo>
                  <a:pt x="32003" y="102870"/>
                </a:moveTo>
                <a:lnTo>
                  <a:pt x="25908" y="102870"/>
                </a:lnTo>
                <a:lnTo>
                  <a:pt x="24384" y="101600"/>
                </a:lnTo>
                <a:lnTo>
                  <a:pt x="35052" y="101600"/>
                </a:lnTo>
                <a:lnTo>
                  <a:pt x="35922" y="101781"/>
                </a:lnTo>
                <a:lnTo>
                  <a:pt x="32003" y="102870"/>
                </a:lnTo>
                <a:close/>
              </a:path>
              <a:path w="619125" h="154940">
                <a:moveTo>
                  <a:pt x="35922" y="101781"/>
                </a:moveTo>
                <a:lnTo>
                  <a:pt x="35052" y="101600"/>
                </a:lnTo>
                <a:lnTo>
                  <a:pt x="36576" y="101600"/>
                </a:lnTo>
                <a:lnTo>
                  <a:pt x="35922" y="101781"/>
                </a:lnTo>
                <a:close/>
              </a:path>
              <a:path w="619125" h="154940">
                <a:moveTo>
                  <a:pt x="531876" y="154940"/>
                </a:moveTo>
                <a:lnTo>
                  <a:pt x="525780" y="153670"/>
                </a:lnTo>
                <a:lnTo>
                  <a:pt x="524255" y="148590"/>
                </a:lnTo>
                <a:lnTo>
                  <a:pt x="521207" y="143510"/>
                </a:lnTo>
                <a:lnTo>
                  <a:pt x="522732" y="139700"/>
                </a:lnTo>
                <a:lnTo>
                  <a:pt x="527303" y="137160"/>
                </a:lnTo>
                <a:lnTo>
                  <a:pt x="531876" y="132080"/>
                </a:lnTo>
                <a:lnTo>
                  <a:pt x="533399" y="132080"/>
                </a:lnTo>
                <a:lnTo>
                  <a:pt x="539496" y="127000"/>
                </a:lnTo>
                <a:lnTo>
                  <a:pt x="541020" y="127000"/>
                </a:lnTo>
                <a:lnTo>
                  <a:pt x="548640" y="123190"/>
                </a:lnTo>
                <a:lnTo>
                  <a:pt x="547116" y="124460"/>
                </a:lnTo>
                <a:lnTo>
                  <a:pt x="583996" y="124460"/>
                </a:lnTo>
                <a:lnTo>
                  <a:pt x="579120" y="129540"/>
                </a:lnTo>
                <a:lnTo>
                  <a:pt x="577596" y="129540"/>
                </a:lnTo>
                <a:lnTo>
                  <a:pt x="571499" y="134620"/>
                </a:lnTo>
                <a:lnTo>
                  <a:pt x="560832" y="142240"/>
                </a:lnTo>
                <a:lnTo>
                  <a:pt x="557784" y="142240"/>
                </a:lnTo>
                <a:lnTo>
                  <a:pt x="550164" y="147320"/>
                </a:lnTo>
                <a:lnTo>
                  <a:pt x="548640" y="147320"/>
                </a:lnTo>
                <a:lnTo>
                  <a:pt x="541020" y="149860"/>
                </a:lnTo>
                <a:lnTo>
                  <a:pt x="542544" y="149860"/>
                </a:lnTo>
                <a:lnTo>
                  <a:pt x="536447" y="153670"/>
                </a:lnTo>
                <a:lnTo>
                  <a:pt x="531876" y="1549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81315" y="1321320"/>
            <a:ext cx="388620" cy="314325"/>
          </a:xfrm>
          <a:custGeom>
            <a:avLst/>
            <a:gdLst/>
            <a:ahLst/>
            <a:cxnLst/>
            <a:rect l="l" t="t" r="r" b="b"/>
            <a:pathLst>
              <a:path w="388619" h="314325">
                <a:moveTo>
                  <a:pt x="388620" y="295656"/>
                </a:moveTo>
                <a:lnTo>
                  <a:pt x="387096" y="294132"/>
                </a:lnTo>
                <a:lnTo>
                  <a:pt x="387096" y="292608"/>
                </a:lnTo>
                <a:lnTo>
                  <a:pt x="384048" y="291084"/>
                </a:lnTo>
                <a:lnTo>
                  <a:pt x="382524" y="289560"/>
                </a:lnTo>
                <a:lnTo>
                  <a:pt x="379476" y="288036"/>
                </a:lnTo>
                <a:lnTo>
                  <a:pt x="367284" y="288036"/>
                </a:lnTo>
                <a:lnTo>
                  <a:pt x="361188" y="286512"/>
                </a:lnTo>
                <a:lnTo>
                  <a:pt x="348996" y="286512"/>
                </a:lnTo>
                <a:lnTo>
                  <a:pt x="341376" y="288036"/>
                </a:lnTo>
                <a:lnTo>
                  <a:pt x="333756" y="288036"/>
                </a:lnTo>
                <a:lnTo>
                  <a:pt x="323088" y="286512"/>
                </a:lnTo>
                <a:lnTo>
                  <a:pt x="312420" y="286512"/>
                </a:lnTo>
                <a:lnTo>
                  <a:pt x="301752" y="288036"/>
                </a:lnTo>
                <a:lnTo>
                  <a:pt x="265176" y="288036"/>
                </a:lnTo>
                <a:lnTo>
                  <a:pt x="265176" y="278892"/>
                </a:lnTo>
                <a:lnTo>
                  <a:pt x="263652" y="277368"/>
                </a:lnTo>
                <a:lnTo>
                  <a:pt x="263652" y="271272"/>
                </a:lnTo>
                <a:lnTo>
                  <a:pt x="262128" y="266700"/>
                </a:lnTo>
                <a:lnTo>
                  <a:pt x="261747" y="265176"/>
                </a:lnTo>
                <a:lnTo>
                  <a:pt x="260604" y="260604"/>
                </a:lnTo>
                <a:lnTo>
                  <a:pt x="260604" y="259080"/>
                </a:lnTo>
                <a:lnTo>
                  <a:pt x="257556" y="252984"/>
                </a:lnTo>
                <a:lnTo>
                  <a:pt x="259080" y="252984"/>
                </a:lnTo>
                <a:lnTo>
                  <a:pt x="256032" y="245364"/>
                </a:lnTo>
                <a:lnTo>
                  <a:pt x="254508" y="237744"/>
                </a:lnTo>
                <a:lnTo>
                  <a:pt x="253746" y="233172"/>
                </a:lnTo>
                <a:lnTo>
                  <a:pt x="252984" y="228600"/>
                </a:lnTo>
                <a:lnTo>
                  <a:pt x="251460" y="220980"/>
                </a:lnTo>
                <a:lnTo>
                  <a:pt x="248412" y="211836"/>
                </a:lnTo>
                <a:lnTo>
                  <a:pt x="246888" y="202692"/>
                </a:lnTo>
                <a:lnTo>
                  <a:pt x="243840" y="192024"/>
                </a:lnTo>
                <a:lnTo>
                  <a:pt x="242544" y="182880"/>
                </a:lnTo>
                <a:lnTo>
                  <a:pt x="242316" y="181356"/>
                </a:lnTo>
                <a:lnTo>
                  <a:pt x="242316" y="182880"/>
                </a:lnTo>
                <a:lnTo>
                  <a:pt x="240792" y="172212"/>
                </a:lnTo>
                <a:lnTo>
                  <a:pt x="237744" y="163068"/>
                </a:lnTo>
                <a:lnTo>
                  <a:pt x="236220" y="153924"/>
                </a:lnTo>
                <a:lnTo>
                  <a:pt x="234696" y="143256"/>
                </a:lnTo>
                <a:lnTo>
                  <a:pt x="233426" y="135636"/>
                </a:lnTo>
                <a:lnTo>
                  <a:pt x="233172" y="134112"/>
                </a:lnTo>
                <a:lnTo>
                  <a:pt x="233172" y="128016"/>
                </a:lnTo>
                <a:lnTo>
                  <a:pt x="233172" y="126492"/>
                </a:lnTo>
                <a:lnTo>
                  <a:pt x="231648" y="124968"/>
                </a:lnTo>
                <a:lnTo>
                  <a:pt x="230378" y="117348"/>
                </a:lnTo>
                <a:lnTo>
                  <a:pt x="230124" y="115824"/>
                </a:lnTo>
                <a:lnTo>
                  <a:pt x="230124" y="117348"/>
                </a:lnTo>
                <a:lnTo>
                  <a:pt x="228600" y="108204"/>
                </a:lnTo>
                <a:lnTo>
                  <a:pt x="228600" y="99060"/>
                </a:lnTo>
                <a:lnTo>
                  <a:pt x="227076" y="92964"/>
                </a:lnTo>
                <a:lnTo>
                  <a:pt x="225552" y="85344"/>
                </a:lnTo>
                <a:lnTo>
                  <a:pt x="225552" y="77724"/>
                </a:lnTo>
                <a:lnTo>
                  <a:pt x="224409" y="73152"/>
                </a:lnTo>
                <a:lnTo>
                  <a:pt x="224028" y="71628"/>
                </a:lnTo>
                <a:lnTo>
                  <a:pt x="224028" y="62484"/>
                </a:lnTo>
                <a:lnTo>
                  <a:pt x="222504" y="57912"/>
                </a:lnTo>
                <a:lnTo>
                  <a:pt x="222504" y="42672"/>
                </a:lnTo>
                <a:lnTo>
                  <a:pt x="222504" y="39624"/>
                </a:lnTo>
                <a:lnTo>
                  <a:pt x="221665" y="38798"/>
                </a:lnTo>
                <a:lnTo>
                  <a:pt x="228600" y="38100"/>
                </a:lnTo>
                <a:lnTo>
                  <a:pt x="256032" y="35052"/>
                </a:lnTo>
                <a:lnTo>
                  <a:pt x="268224" y="33528"/>
                </a:lnTo>
                <a:lnTo>
                  <a:pt x="278892" y="32004"/>
                </a:lnTo>
                <a:lnTo>
                  <a:pt x="280416" y="32004"/>
                </a:lnTo>
                <a:lnTo>
                  <a:pt x="298704" y="28956"/>
                </a:lnTo>
                <a:lnTo>
                  <a:pt x="300228" y="28956"/>
                </a:lnTo>
                <a:lnTo>
                  <a:pt x="307848" y="27432"/>
                </a:lnTo>
                <a:lnTo>
                  <a:pt x="316992" y="25908"/>
                </a:lnTo>
                <a:lnTo>
                  <a:pt x="324612" y="25908"/>
                </a:lnTo>
                <a:lnTo>
                  <a:pt x="327660" y="24384"/>
                </a:lnTo>
                <a:lnTo>
                  <a:pt x="341376" y="19812"/>
                </a:lnTo>
                <a:lnTo>
                  <a:pt x="344424" y="13716"/>
                </a:lnTo>
                <a:lnTo>
                  <a:pt x="342900" y="7620"/>
                </a:lnTo>
                <a:lnTo>
                  <a:pt x="341376" y="3048"/>
                </a:lnTo>
                <a:lnTo>
                  <a:pt x="335280" y="0"/>
                </a:lnTo>
                <a:lnTo>
                  <a:pt x="330708" y="1524"/>
                </a:lnTo>
                <a:lnTo>
                  <a:pt x="326136" y="1524"/>
                </a:lnTo>
                <a:lnTo>
                  <a:pt x="321564" y="3048"/>
                </a:lnTo>
                <a:lnTo>
                  <a:pt x="313944" y="3048"/>
                </a:lnTo>
                <a:lnTo>
                  <a:pt x="303276" y="4572"/>
                </a:lnTo>
                <a:lnTo>
                  <a:pt x="265176" y="10668"/>
                </a:lnTo>
                <a:lnTo>
                  <a:pt x="230124" y="14732"/>
                </a:lnTo>
                <a:lnTo>
                  <a:pt x="228600" y="13716"/>
                </a:lnTo>
                <a:lnTo>
                  <a:pt x="225552" y="15240"/>
                </a:lnTo>
                <a:lnTo>
                  <a:pt x="220980" y="15240"/>
                </a:lnTo>
                <a:lnTo>
                  <a:pt x="220408" y="15811"/>
                </a:lnTo>
                <a:lnTo>
                  <a:pt x="211836" y="16764"/>
                </a:lnTo>
                <a:lnTo>
                  <a:pt x="196596" y="18288"/>
                </a:lnTo>
                <a:lnTo>
                  <a:pt x="182880" y="18288"/>
                </a:lnTo>
                <a:lnTo>
                  <a:pt x="169164" y="19812"/>
                </a:lnTo>
                <a:lnTo>
                  <a:pt x="155448" y="19812"/>
                </a:lnTo>
                <a:lnTo>
                  <a:pt x="114300" y="24384"/>
                </a:lnTo>
                <a:lnTo>
                  <a:pt x="65532" y="24384"/>
                </a:lnTo>
                <a:lnTo>
                  <a:pt x="56388" y="25908"/>
                </a:lnTo>
                <a:lnTo>
                  <a:pt x="47244" y="24384"/>
                </a:lnTo>
                <a:lnTo>
                  <a:pt x="24384" y="24384"/>
                </a:lnTo>
                <a:lnTo>
                  <a:pt x="19812" y="25908"/>
                </a:lnTo>
                <a:lnTo>
                  <a:pt x="7620" y="25908"/>
                </a:lnTo>
                <a:lnTo>
                  <a:pt x="3048" y="27432"/>
                </a:lnTo>
                <a:lnTo>
                  <a:pt x="0" y="30480"/>
                </a:lnTo>
                <a:lnTo>
                  <a:pt x="0" y="38100"/>
                </a:lnTo>
                <a:lnTo>
                  <a:pt x="1524" y="42672"/>
                </a:lnTo>
                <a:lnTo>
                  <a:pt x="4572" y="44196"/>
                </a:lnTo>
                <a:lnTo>
                  <a:pt x="9144" y="45720"/>
                </a:lnTo>
                <a:lnTo>
                  <a:pt x="13716" y="44196"/>
                </a:lnTo>
                <a:lnTo>
                  <a:pt x="16764" y="44196"/>
                </a:lnTo>
                <a:lnTo>
                  <a:pt x="19812" y="45720"/>
                </a:lnTo>
                <a:lnTo>
                  <a:pt x="21336" y="45720"/>
                </a:lnTo>
                <a:lnTo>
                  <a:pt x="22860" y="44196"/>
                </a:lnTo>
                <a:lnTo>
                  <a:pt x="45720" y="44196"/>
                </a:lnTo>
                <a:lnTo>
                  <a:pt x="54864" y="45720"/>
                </a:lnTo>
                <a:lnTo>
                  <a:pt x="115824" y="45720"/>
                </a:lnTo>
                <a:lnTo>
                  <a:pt x="129540" y="44196"/>
                </a:lnTo>
                <a:lnTo>
                  <a:pt x="143256" y="44196"/>
                </a:lnTo>
                <a:lnTo>
                  <a:pt x="170688" y="41148"/>
                </a:lnTo>
                <a:lnTo>
                  <a:pt x="184404" y="41148"/>
                </a:lnTo>
                <a:lnTo>
                  <a:pt x="198120" y="39624"/>
                </a:lnTo>
                <a:lnTo>
                  <a:pt x="202692" y="39624"/>
                </a:lnTo>
                <a:lnTo>
                  <a:pt x="202692" y="41148"/>
                </a:lnTo>
                <a:lnTo>
                  <a:pt x="201168" y="44196"/>
                </a:lnTo>
                <a:lnTo>
                  <a:pt x="201168" y="68580"/>
                </a:lnTo>
                <a:lnTo>
                  <a:pt x="202692" y="74676"/>
                </a:lnTo>
                <a:lnTo>
                  <a:pt x="202692" y="80772"/>
                </a:lnTo>
                <a:lnTo>
                  <a:pt x="204216" y="88392"/>
                </a:lnTo>
                <a:lnTo>
                  <a:pt x="204216" y="96012"/>
                </a:lnTo>
                <a:lnTo>
                  <a:pt x="205740" y="102108"/>
                </a:lnTo>
                <a:lnTo>
                  <a:pt x="207264" y="111252"/>
                </a:lnTo>
                <a:lnTo>
                  <a:pt x="207264" y="120396"/>
                </a:lnTo>
                <a:lnTo>
                  <a:pt x="208788" y="120396"/>
                </a:lnTo>
                <a:lnTo>
                  <a:pt x="210312" y="129540"/>
                </a:lnTo>
                <a:lnTo>
                  <a:pt x="210312" y="138684"/>
                </a:lnTo>
                <a:lnTo>
                  <a:pt x="214884" y="166116"/>
                </a:lnTo>
                <a:lnTo>
                  <a:pt x="214884" y="167640"/>
                </a:lnTo>
                <a:lnTo>
                  <a:pt x="217932" y="176784"/>
                </a:lnTo>
                <a:lnTo>
                  <a:pt x="219456" y="185928"/>
                </a:lnTo>
                <a:lnTo>
                  <a:pt x="219456" y="187452"/>
                </a:lnTo>
                <a:lnTo>
                  <a:pt x="220980" y="198120"/>
                </a:lnTo>
                <a:lnTo>
                  <a:pt x="227076" y="216408"/>
                </a:lnTo>
                <a:lnTo>
                  <a:pt x="230124" y="234696"/>
                </a:lnTo>
                <a:lnTo>
                  <a:pt x="230124" y="233172"/>
                </a:lnTo>
                <a:lnTo>
                  <a:pt x="231648" y="242316"/>
                </a:lnTo>
                <a:lnTo>
                  <a:pt x="234696" y="251460"/>
                </a:lnTo>
                <a:lnTo>
                  <a:pt x="237744" y="266700"/>
                </a:lnTo>
                <a:lnTo>
                  <a:pt x="237744" y="265176"/>
                </a:lnTo>
                <a:lnTo>
                  <a:pt x="239268" y="271272"/>
                </a:lnTo>
                <a:lnTo>
                  <a:pt x="240792" y="275844"/>
                </a:lnTo>
                <a:lnTo>
                  <a:pt x="242316" y="281940"/>
                </a:lnTo>
                <a:lnTo>
                  <a:pt x="242316" y="283464"/>
                </a:lnTo>
                <a:lnTo>
                  <a:pt x="243840" y="288036"/>
                </a:lnTo>
                <a:lnTo>
                  <a:pt x="243840" y="289560"/>
                </a:lnTo>
                <a:lnTo>
                  <a:pt x="216408" y="289560"/>
                </a:lnTo>
                <a:lnTo>
                  <a:pt x="204216" y="288036"/>
                </a:lnTo>
                <a:lnTo>
                  <a:pt x="182880" y="288036"/>
                </a:lnTo>
                <a:lnTo>
                  <a:pt x="175260" y="286512"/>
                </a:lnTo>
                <a:lnTo>
                  <a:pt x="152400" y="286512"/>
                </a:lnTo>
                <a:lnTo>
                  <a:pt x="150876" y="286512"/>
                </a:lnTo>
                <a:lnTo>
                  <a:pt x="149352" y="286512"/>
                </a:lnTo>
                <a:lnTo>
                  <a:pt x="147523" y="287426"/>
                </a:lnTo>
                <a:lnTo>
                  <a:pt x="144780" y="286512"/>
                </a:lnTo>
                <a:lnTo>
                  <a:pt x="140208" y="286512"/>
                </a:lnTo>
                <a:lnTo>
                  <a:pt x="135636" y="288036"/>
                </a:lnTo>
                <a:lnTo>
                  <a:pt x="132588" y="292608"/>
                </a:lnTo>
                <a:lnTo>
                  <a:pt x="132588" y="294132"/>
                </a:lnTo>
                <a:lnTo>
                  <a:pt x="132588" y="298704"/>
                </a:lnTo>
                <a:lnTo>
                  <a:pt x="132588" y="301752"/>
                </a:lnTo>
                <a:lnTo>
                  <a:pt x="134112" y="303276"/>
                </a:lnTo>
                <a:lnTo>
                  <a:pt x="135636" y="304800"/>
                </a:lnTo>
                <a:lnTo>
                  <a:pt x="137160" y="306324"/>
                </a:lnTo>
                <a:lnTo>
                  <a:pt x="140208" y="307848"/>
                </a:lnTo>
                <a:lnTo>
                  <a:pt x="143256" y="307848"/>
                </a:lnTo>
                <a:lnTo>
                  <a:pt x="144780" y="307848"/>
                </a:lnTo>
                <a:lnTo>
                  <a:pt x="149352" y="307848"/>
                </a:lnTo>
                <a:lnTo>
                  <a:pt x="153924" y="309372"/>
                </a:lnTo>
                <a:lnTo>
                  <a:pt x="173736" y="309372"/>
                </a:lnTo>
                <a:lnTo>
                  <a:pt x="181356" y="310896"/>
                </a:lnTo>
                <a:lnTo>
                  <a:pt x="202692" y="310896"/>
                </a:lnTo>
                <a:lnTo>
                  <a:pt x="213360" y="312420"/>
                </a:lnTo>
                <a:lnTo>
                  <a:pt x="225552" y="313944"/>
                </a:lnTo>
                <a:lnTo>
                  <a:pt x="252984" y="313944"/>
                </a:lnTo>
                <a:lnTo>
                  <a:pt x="266700" y="312420"/>
                </a:lnTo>
                <a:lnTo>
                  <a:pt x="278892" y="310896"/>
                </a:lnTo>
                <a:lnTo>
                  <a:pt x="278892" y="312420"/>
                </a:lnTo>
                <a:lnTo>
                  <a:pt x="289560" y="310896"/>
                </a:lnTo>
                <a:lnTo>
                  <a:pt x="368808" y="310896"/>
                </a:lnTo>
                <a:lnTo>
                  <a:pt x="373380" y="309372"/>
                </a:lnTo>
                <a:lnTo>
                  <a:pt x="382524" y="309372"/>
                </a:lnTo>
                <a:lnTo>
                  <a:pt x="387096" y="306324"/>
                </a:lnTo>
                <a:lnTo>
                  <a:pt x="387096" y="301752"/>
                </a:lnTo>
                <a:lnTo>
                  <a:pt x="388620" y="300228"/>
                </a:lnTo>
                <a:lnTo>
                  <a:pt x="388620" y="2956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066544" y="1228344"/>
            <a:ext cx="160020" cy="129539"/>
            <a:chOff x="2066544" y="1228344"/>
            <a:chExt cx="160020" cy="129539"/>
          </a:xfrm>
        </p:grpSpPr>
        <p:sp>
          <p:nvSpPr>
            <p:cNvPr id="5" name="object 5"/>
            <p:cNvSpPr/>
            <p:nvPr/>
          </p:nvSpPr>
          <p:spPr>
            <a:xfrm>
              <a:off x="2066544" y="1231392"/>
              <a:ext cx="56515" cy="117475"/>
            </a:xfrm>
            <a:custGeom>
              <a:avLst/>
              <a:gdLst/>
              <a:ahLst/>
              <a:cxnLst/>
              <a:rect l="l" t="t" r="r" b="b"/>
              <a:pathLst>
                <a:path w="56514" h="117475">
                  <a:moveTo>
                    <a:pt x="26416" y="14224"/>
                  </a:moveTo>
                  <a:lnTo>
                    <a:pt x="27432" y="12192"/>
                  </a:lnTo>
                  <a:lnTo>
                    <a:pt x="28956" y="10668"/>
                  </a:lnTo>
                  <a:lnTo>
                    <a:pt x="28956" y="7620"/>
                  </a:lnTo>
                  <a:lnTo>
                    <a:pt x="30480" y="7620"/>
                  </a:lnTo>
                  <a:lnTo>
                    <a:pt x="30480" y="6096"/>
                  </a:lnTo>
                  <a:lnTo>
                    <a:pt x="33528" y="4572"/>
                  </a:lnTo>
                  <a:lnTo>
                    <a:pt x="35052" y="3048"/>
                  </a:lnTo>
                  <a:lnTo>
                    <a:pt x="36576" y="3048"/>
                  </a:lnTo>
                  <a:lnTo>
                    <a:pt x="41148" y="0"/>
                  </a:lnTo>
                  <a:lnTo>
                    <a:pt x="50292" y="4572"/>
                  </a:lnTo>
                  <a:lnTo>
                    <a:pt x="50292" y="6096"/>
                  </a:lnTo>
                  <a:lnTo>
                    <a:pt x="54864" y="10668"/>
                  </a:lnTo>
                  <a:lnTo>
                    <a:pt x="54864" y="13716"/>
                  </a:lnTo>
                  <a:lnTo>
                    <a:pt x="27432" y="13716"/>
                  </a:lnTo>
                  <a:lnTo>
                    <a:pt x="26416" y="14224"/>
                  </a:lnTo>
                  <a:close/>
                </a:path>
                <a:path w="56514" h="117475">
                  <a:moveTo>
                    <a:pt x="25908" y="15240"/>
                  </a:moveTo>
                  <a:lnTo>
                    <a:pt x="26416" y="14224"/>
                  </a:lnTo>
                  <a:lnTo>
                    <a:pt x="27432" y="13716"/>
                  </a:lnTo>
                  <a:lnTo>
                    <a:pt x="25908" y="15240"/>
                  </a:lnTo>
                  <a:close/>
                </a:path>
                <a:path w="56514" h="117475">
                  <a:moveTo>
                    <a:pt x="12192" y="30480"/>
                  </a:moveTo>
                  <a:lnTo>
                    <a:pt x="10668" y="30480"/>
                  </a:lnTo>
                  <a:lnTo>
                    <a:pt x="9144" y="28956"/>
                  </a:lnTo>
                  <a:lnTo>
                    <a:pt x="9144" y="25908"/>
                  </a:lnTo>
                  <a:lnTo>
                    <a:pt x="15240" y="19812"/>
                  </a:lnTo>
                  <a:lnTo>
                    <a:pt x="16764" y="19812"/>
                  </a:lnTo>
                  <a:lnTo>
                    <a:pt x="18288" y="18288"/>
                  </a:lnTo>
                  <a:lnTo>
                    <a:pt x="21336" y="16764"/>
                  </a:lnTo>
                  <a:lnTo>
                    <a:pt x="22860" y="15240"/>
                  </a:lnTo>
                  <a:lnTo>
                    <a:pt x="25908" y="15240"/>
                  </a:lnTo>
                  <a:lnTo>
                    <a:pt x="27432" y="13716"/>
                  </a:lnTo>
                  <a:lnTo>
                    <a:pt x="54864" y="13716"/>
                  </a:lnTo>
                  <a:lnTo>
                    <a:pt x="54864" y="15240"/>
                  </a:lnTo>
                  <a:lnTo>
                    <a:pt x="56388" y="16764"/>
                  </a:lnTo>
                  <a:lnTo>
                    <a:pt x="33528" y="16764"/>
                  </a:lnTo>
                  <a:lnTo>
                    <a:pt x="35052" y="17526"/>
                  </a:lnTo>
                  <a:lnTo>
                    <a:pt x="35052" y="18288"/>
                  </a:lnTo>
                  <a:lnTo>
                    <a:pt x="30480" y="18288"/>
                  </a:lnTo>
                  <a:lnTo>
                    <a:pt x="25908" y="22860"/>
                  </a:lnTo>
                  <a:lnTo>
                    <a:pt x="24384" y="22860"/>
                  </a:lnTo>
                  <a:lnTo>
                    <a:pt x="21336" y="24384"/>
                  </a:lnTo>
                  <a:lnTo>
                    <a:pt x="19812" y="25908"/>
                  </a:lnTo>
                  <a:lnTo>
                    <a:pt x="18288" y="25908"/>
                  </a:lnTo>
                  <a:lnTo>
                    <a:pt x="13716" y="28956"/>
                  </a:lnTo>
                  <a:lnTo>
                    <a:pt x="12192" y="30480"/>
                  </a:lnTo>
                  <a:close/>
                </a:path>
                <a:path w="56514" h="117475">
                  <a:moveTo>
                    <a:pt x="25908" y="15240"/>
                  </a:moveTo>
                  <a:lnTo>
                    <a:pt x="24384" y="15240"/>
                  </a:lnTo>
                  <a:lnTo>
                    <a:pt x="26416" y="14224"/>
                  </a:lnTo>
                  <a:lnTo>
                    <a:pt x="25908" y="15240"/>
                  </a:lnTo>
                  <a:close/>
                </a:path>
                <a:path w="56514" h="117475">
                  <a:moveTo>
                    <a:pt x="35052" y="17526"/>
                  </a:moveTo>
                  <a:lnTo>
                    <a:pt x="33528" y="16764"/>
                  </a:lnTo>
                  <a:lnTo>
                    <a:pt x="35052" y="16764"/>
                  </a:lnTo>
                  <a:lnTo>
                    <a:pt x="35052" y="17526"/>
                  </a:lnTo>
                  <a:close/>
                </a:path>
                <a:path w="56514" h="117475">
                  <a:moveTo>
                    <a:pt x="35560" y="17780"/>
                  </a:moveTo>
                  <a:lnTo>
                    <a:pt x="35052" y="17526"/>
                  </a:lnTo>
                  <a:lnTo>
                    <a:pt x="35052" y="16764"/>
                  </a:lnTo>
                  <a:lnTo>
                    <a:pt x="35560" y="17780"/>
                  </a:lnTo>
                  <a:close/>
                </a:path>
                <a:path w="56514" h="117475">
                  <a:moveTo>
                    <a:pt x="56388" y="18288"/>
                  </a:moveTo>
                  <a:lnTo>
                    <a:pt x="36576" y="18288"/>
                  </a:lnTo>
                  <a:lnTo>
                    <a:pt x="35560" y="17780"/>
                  </a:lnTo>
                  <a:lnTo>
                    <a:pt x="35052" y="16764"/>
                  </a:lnTo>
                  <a:lnTo>
                    <a:pt x="56388" y="16764"/>
                  </a:lnTo>
                  <a:lnTo>
                    <a:pt x="56388" y="18288"/>
                  </a:lnTo>
                  <a:close/>
                </a:path>
                <a:path w="56514" h="117475">
                  <a:moveTo>
                    <a:pt x="36576" y="19812"/>
                  </a:moveTo>
                  <a:lnTo>
                    <a:pt x="35052" y="18288"/>
                  </a:lnTo>
                  <a:lnTo>
                    <a:pt x="35052" y="17526"/>
                  </a:lnTo>
                  <a:lnTo>
                    <a:pt x="35560" y="17780"/>
                  </a:lnTo>
                  <a:lnTo>
                    <a:pt x="36576" y="19812"/>
                  </a:lnTo>
                  <a:close/>
                </a:path>
                <a:path w="56514" h="117475">
                  <a:moveTo>
                    <a:pt x="54864" y="30480"/>
                  </a:moveTo>
                  <a:lnTo>
                    <a:pt x="33528" y="30480"/>
                  </a:lnTo>
                  <a:lnTo>
                    <a:pt x="35052" y="25908"/>
                  </a:lnTo>
                  <a:lnTo>
                    <a:pt x="35052" y="22860"/>
                  </a:lnTo>
                  <a:lnTo>
                    <a:pt x="36576" y="19812"/>
                  </a:lnTo>
                  <a:lnTo>
                    <a:pt x="35560" y="17780"/>
                  </a:lnTo>
                  <a:lnTo>
                    <a:pt x="36576" y="18288"/>
                  </a:lnTo>
                  <a:lnTo>
                    <a:pt x="56388" y="18288"/>
                  </a:lnTo>
                  <a:lnTo>
                    <a:pt x="56388" y="25908"/>
                  </a:lnTo>
                  <a:lnTo>
                    <a:pt x="54864" y="28956"/>
                  </a:lnTo>
                  <a:lnTo>
                    <a:pt x="54864" y="30480"/>
                  </a:lnTo>
                  <a:close/>
                </a:path>
                <a:path w="56514" h="117475">
                  <a:moveTo>
                    <a:pt x="28956" y="19812"/>
                  </a:moveTo>
                  <a:lnTo>
                    <a:pt x="30480" y="18288"/>
                  </a:lnTo>
                  <a:lnTo>
                    <a:pt x="32004" y="18288"/>
                  </a:lnTo>
                  <a:lnTo>
                    <a:pt x="28956" y="19812"/>
                  </a:lnTo>
                  <a:close/>
                </a:path>
                <a:path w="56514" h="117475">
                  <a:moveTo>
                    <a:pt x="35052" y="21336"/>
                  </a:moveTo>
                  <a:lnTo>
                    <a:pt x="35052" y="18288"/>
                  </a:lnTo>
                  <a:lnTo>
                    <a:pt x="36576" y="19812"/>
                  </a:lnTo>
                  <a:lnTo>
                    <a:pt x="35052" y="21336"/>
                  </a:lnTo>
                  <a:close/>
                </a:path>
                <a:path w="56514" h="117475">
                  <a:moveTo>
                    <a:pt x="41529" y="67056"/>
                  </a:moveTo>
                  <a:lnTo>
                    <a:pt x="18288" y="67056"/>
                  </a:lnTo>
                  <a:lnTo>
                    <a:pt x="19812" y="60960"/>
                  </a:lnTo>
                  <a:lnTo>
                    <a:pt x="25908" y="48768"/>
                  </a:lnTo>
                  <a:lnTo>
                    <a:pt x="27432" y="42672"/>
                  </a:lnTo>
                  <a:lnTo>
                    <a:pt x="30480" y="38100"/>
                  </a:lnTo>
                  <a:lnTo>
                    <a:pt x="33528" y="28956"/>
                  </a:lnTo>
                  <a:lnTo>
                    <a:pt x="33528" y="30480"/>
                  </a:lnTo>
                  <a:lnTo>
                    <a:pt x="54864" y="30480"/>
                  </a:lnTo>
                  <a:lnTo>
                    <a:pt x="54864" y="35052"/>
                  </a:lnTo>
                  <a:lnTo>
                    <a:pt x="53340" y="36576"/>
                  </a:lnTo>
                  <a:lnTo>
                    <a:pt x="51816" y="41148"/>
                  </a:lnTo>
                  <a:lnTo>
                    <a:pt x="50292" y="47244"/>
                  </a:lnTo>
                  <a:lnTo>
                    <a:pt x="47244" y="51816"/>
                  </a:lnTo>
                  <a:lnTo>
                    <a:pt x="46101" y="56388"/>
                  </a:lnTo>
                  <a:lnTo>
                    <a:pt x="45720" y="56388"/>
                  </a:lnTo>
                  <a:lnTo>
                    <a:pt x="42672" y="62484"/>
                  </a:lnTo>
                  <a:lnTo>
                    <a:pt x="41529" y="67056"/>
                  </a:lnTo>
                  <a:close/>
                </a:path>
                <a:path w="56514" h="117475">
                  <a:moveTo>
                    <a:pt x="45720" y="57912"/>
                  </a:moveTo>
                  <a:lnTo>
                    <a:pt x="45720" y="56388"/>
                  </a:lnTo>
                  <a:lnTo>
                    <a:pt x="46101" y="56388"/>
                  </a:lnTo>
                  <a:lnTo>
                    <a:pt x="45720" y="57912"/>
                  </a:lnTo>
                  <a:close/>
                </a:path>
                <a:path w="56514" h="117475">
                  <a:moveTo>
                    <a:pt x="12192" y="117348"/>
                  </a:moveTo>
                  <a:lnTo>
                    <a:pt x="7620" y="114300"/>
                  </a:lnTo>
                  <a:lnTo>
                    <a:pt x="3048" y="112776"/>
                  </a:lnTo>
                  <a:lnTo>
                    <a:pt x="0" y="106680"/>
                  </a:lnTo>
                  <a:lnTo>
                    <a:pt x="1524" y="102108"/>
                  </a:lnTo>
                  <a:lnTo>
                    <a:pt x="3048" y="99060"/>
                  </a:lnTo>
                  <a:lnTo>
                    <a:pt x="3048" y="94488"/>
                  </a:lnTo>
                  <a:lnTo>
                    <a:pt x="4572" y="92964"/>
                  </a:lnTo>
                  <a:lnTo>
                    <a:pt x="6096" y="88392"/>
                  </a:lnTo>
                  <a:lnTo>
                    <a:pt x="7620" y="86868"/>
                  </a:lnTo>
                  <a:lnTo>
                    <a:pt x="10668" y="80772"/>
                  </a:lnTo>
                  <a:lnTo>
                    <a:pt x="13716" y="76200"/>
                  </a:lnTo>
                  <a:lnTo>
                    <a:pt x="15240" y="71628"/>
                  </a:lnTo>
                  <a:lnTo>
                    <a:pt x="15240" y="70104"/>
                  </a:lnTo>
                  <a:lnTo>
                    <a:pt x="18288" y="65532"/>
                  </a:lnTo>
                  <a:lnTo>
                    <a:pt x="18288" y="67056"/>
                  </a:lnTo>
                  <a:lnTo>
                    <a:pt x="41529" y="67056"/>
                  </a:lnTo>
                  <a:lnTo>
                    <a:pt x="41148" y="68580"/>
                  </a:lnTo>
                  <a:lnTo>
                    <a:pt x="38100" y="76200"/>
                  </a:lnTo>
                  <a:lnTo>
                    <a:pt x="36576" y="77724"/>
                  </a:lnTo>
                  <a:lnTo>
                    <a:pt x="35560" y="80772"/>
                  </a:lnTo>
                  <a:lnTo>
                    <a:pt x="35052" y="80772"/>
                  </a:lnTo>
                  <a:lnTo>
                    <a:pt x="32004" y="86868"/>
                  </a:lnTo>
                  <a:lnTo>
                    <a:pt x="28956" y="91440"/>
                  </a:lnTo>
                  <a:lnTo>
                    <a:pt x="25908" y="97536"/>
                  </a:lnTo>
                  <a:lnTo>
                    <a:pt x="22860" y="102108"/>
                  </a:lnTo>
                  <a:lnTo>
                    <a:pt x="23876" y="102108"/>
                  </a:lnTo>
                  <a:lnTo>
                    <a:pt x="22860" y="105156"/>
                  </a:lnTo>
                  <a:lnTo>
                    <a:pt x="21336" y="106680"/>
                  </a:lnTo>
                  <a:lnTo>
                    <a:pt x="19812" y="109728"/>
                  </a:lnTo>
                  <a:lnTo>
                    <a:pt x="18288" y="114300"/>
                  </a:lnTo>
                  <a:lnTo>
                    <a:pt x="12192" y="117348"/>
                  </a:lnTo>
                  <a:close/>
                </a:path>
                <a:path w="56514" h="117475">
                  <a:moveTo>
                    <a:pt x="35052" y="82296"/>
                  </a:moveTo>
                  <a:lnTo>
                    <a:pt x="35052" y="80772"/>
                  </a:lnTo>
                  <a:lnTo>
                    <a:pt x="35560" y="80772"/>
                  </a:lnTo>
                  <a:lnTo>
                    <a:pt x="35052" y="82296"/>
                  </a:lnTo>
                  <a:close/>
                </a:path>
                <a:path w="56514" h="117475">
                  <a:moveTo>
                    <a:pt x="23876" y="102108"/>
                  </a:moveTo>
                  <a:lnTo>
                    <a:pt x="22860" y="102108"/>
                  </a:lnTo>
                  <a:lnTo>
                    <a:pt x="24384" y="100584"/>
                  </a:lnTo>
                  <a:lnTo>
                    <a:pt x="23876" y="1021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5792" y="1228344"/>
              <a:ext cx="80772" cy="12954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458212" y="1415808"/>
            <a:ext cx="303530" cy="86995"/>
          </a:xfrm>
          <a:custGeom>
            <a:avLst/>
            <a:gdLst/>
            <a:ahLst/>
            <a:cxnLst/>
            <a:rect l="l" t="t" r="r" b="b"/>
            <a:pathLst>
              <a:path w="303530" h="86994">
                <a:moveTo>
                  <a:pt x="217932" y="7620"/>
                </a:moveTo>
                <a:lnTo>
                  <a:pt x="211836" y="1524"/>
                </a:lnTo>
                <a:lnTo>
                  <a:pt x="208788" y="0"/>
                </a:lnTo>
                <a:lnTo>
                  <a:pt x="205740" y="1524"/>
                </a:lnTo>
                <a:lnTo>
                  <a:pt x="172212" y="1524"/>
                </a:lnTo>
                <a:lnTo>
                  <a:pt x="166116" y="3048"/>
                </a:lnTo>
                <a:lnTo>
                  <a:pt x="131064" y="3048"/>
                </a:lnTo>
                <a:lnTo>
                  <a:pt x="121920" y="4572"/>
                </a:lnTo>
                <a:lnTo>
                  <a:pt x="102108" y="4572"/>
                </a:lnTo>
                <a:lnTo>
                  <a:pt x="91440" y="6096"/>
                </a:lnTo>
                <a:lnTo>
                  <a:pt x="44196" y="6096"/>
                </a:lnTo>
                <a:lnTo>
                  <a:pt x="36576" y="7620"/>
                </a:lnTo>
                <a:lnTo>
                  <a:pt x="32004" y="6096"/>
                </a:lnTo>
                <a:lnTo>
                  <a:pt x="32004" y="7620"/>
                </a:lnTo>
                <a:lnTo>
                  <a:pt x="27432" y="6096"/>
                </a:lnTo>
                <a:lnTo>
                  <a:pt x="16764" y="6096"/>
                </a:lnTo>
                <a:lnTo>
                  <a:pt x="13716" y="7620"/>
                </a:lnTo>
                <a:lnTo>
                  <a:pt x="9144" y="7620"/>
                </a:lnTo>
                <a:lnTo>
                  <a:pt x="3048" y="9144"/>
                </a:lnTo>
                <a:lnTo>
                  <a:pt x="0" y="12192"/>
                </a:lnTo>
                <a:lnTo>
                  <a:pt x="0" y="22860"/>
                </a:lnTo>
                <a:lnTo>
                  <a:pt x="3048" y="25908"/>
                </a:lnTo>
                <a:lnTo>
                  <a:pt x="9144" y="27432"/>
                </a:lnTo>
                <a:lnTo>
                  <a:pt x="16764" y="27432"/>
                </a:lnTo>
                <a:lnTo>
                  <a:pt x="19812" y="25908"/>
                </a:lnTo>
                <a:lnTo>
                  <a:pt x="24384" y="27432"/>
                </a:lnTo>
                <a:lnTo>
                  <a:pt x="30480" y="27432"/>
                </a:lnTo>
                <a:lnTo>
                  <a:pt x="36576" y="28956"/>
                </a:lnTo>
                <a:lnTo>
                  <a:pt x="103632" y="28956"/>
                </a:lnTo>
                <a:lnTo>
                  <a:pt x="112776" y="27432"/>
                </a:lnTo>
                <a:lnTo>
                  <a:pt x="141732" y="27432"/>
                </a:lnTo>
                <a:lnTo>
                  <a:pt x="149352" y="25908"/>
                </a:lnTo>
                <a:lnTo>
                  <a:pt x="173736" y="25908"/>
                </a:lnTo>
                <a:lnTo>
                  <a:pt x="181356" y="24384"/>
                </a:lnTo>
                <a:lnTo>
                  <a:pt x="198120" y="24384"/>
                </a:lnTo>
                <a:lnTo>
                  <a:pt x="204216" y="22860"/>
                </a:lnTo>
                <a:lnTo>
                  <a:pt x="205740" y="22860"/>
                </a:lnTo>
                <a:lnTo>
                  <a:pt x="210312" y="21336"/>
                </a:lnTo>
                <a:lnTo>
                  <a:pt x="211836" y="21336"/>
                </a:lnTo>
                <a:lnTo>
                  <a:pt x="216408" y="16764"/>
                </a:lnTo>
                <a:lnTo>
                  <a:pt x="217932" y="13716"/>
                </a:lnTo>
                <a:lnTo>
                  <a:pt x="217932" y="7620"/>
                </a:lnTo>
                <a:close/>
              </a:path>
              <a:path w="303530" h="86994">
                <a:moveTo>
                  <a:pt x="303263" y="62471"/>
                </a:moveTo>
                <a:lnTo>
                  <a:pt x="301739" y="57899"/>
                </a:lnTo>
                <a:lnTo>
                  <a:pt x="297167" y="54851"/>
                </a:lnTo>
                <a:lnTo>
                  <a:pt x="292595" y="56375"/>
                </a:lnTo>
                <a:lnTo>
                  <a:pt x="284975" y="56375"/>
                </a:lnTo>
                <a:lnTo>
                  <a:pt x="274307" y="57899"/>
                </a:lnTo>
                <a:lnTo>
                  <a:pt x="262115" y="57899"/>
                </a:lnTo>
                <a:lnTo>
                  <a:pt x="248399" y="59423"/>
                </a:lnTo>
                <a:lnTo>
                  <a:pt x="222491" y="59423"/>
                </a:lnTo>
                <a:lnTo>
                  <a:pt x="195059" y="62471"/>
                </a:lnTo>
                <a:lnTo>
                  <a:pt x="153911" y="62471"/>
                </a:lnTo>
                <a:lnTo>
                  <a:pt x="146291" y="63995"/>
                </a:lnTo>
                <a:lnTo>
                  <a:pt x="109715" y="63995"/>
                </a:lnTo>
                <a:lnTo>
                  <a:pt x="106857" y="63042"/>
                </a:lnTo>
                <a:lnTo>
                  <a:pt x="106667" y="62471"/>
                </a:lnTo>
                <a:lnTo>
                  <a:pt x="102095" y="60947"/>
                </a:lnTo>
                <a:lnTo>
                  <a:pt x="92951" y="60947"/>
                </a:lnTo>
                <a:lnTo>
                  <a:pt x="89903" y="65519"/>
                </a:lnTo>
                <a:lnTo>
                  <a:pt x="88379" y="68567"/>
                </a:lnTo>
                <a:lnTo>
                  <a:pt x="86855" y="73139"/>
                </a:lnTo>
                <a:lnTo>
                  <a:pt x="89903" y="77711"/>
                </a:lnTo>
                <a:lnTo>
                  <a:pt x="92951" y="80759"/>
                </a:lnTo>
                <a:lnTo>
                  <a:pt x="95999" y="82283"/>
                </a:lnTo>
                <a:lnTo>
                  <a:pt x="97523" y="82283"/>
                </a:lnTo>
                <a:lnTo>
                  <a:pt x="99047" y="83807"/>
                </a:lnTo>
                <a:lnTo>
                  <a:pt x="100571" y="83807"/>
                </a:lnTo>
                <a:lnTo>
                  <a:pt x="103619" y="85331"/>
                </a:lnTo>
                <a:lnTo>
                  <a:pt x="105143" y="85331"/>
                </a:lnTo>
                <a:lnTo>
                  <a:pt x="108191" y="86855"/>
                </a:lnTo>
                <a:lnTo>
                  <a:pt x="182867" y="86855"/>
                </a:lnTo>
                <a:lnTo>
                  <a:pt x="224015" y="82283"/>
                </a:lnTo>
                <a:lnTo>
                  <a:pt x="237731" y="82283"/>
                </a:lnTo>
                <a:lnTo>
                  <a:pt x="249923" y="80759"/>
                </a:lnTo>
                <a:lnTo>
                  <a:pt x="251447" y="80759"/>
                </a:lnTo>
                <a:lnTo>
                  <a:pt x="275831" y="77711"/>
                </a:lnTo>
                <a:lnTo>
                  <a:pt x="288023" y="74663"/>
                </a:lnTo>
                <a:lnTo>
                  <a:pt x="295643" y="73139"/>
                </a:lnTo>
                <a:lnTo>
                  <a:pt x="300215" y="71615"/>
                </a:lnTo>
                <a:lnTo>
                  <a:pt x="303263" y="67043"/>
                </a:lnTo>
                <a:lnTo>
                  <a:pt x="303263" y="63995"/>
                </a:lnTo>
                <a:lnTo>
                  <a:pt x="303263" y="62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99232" y="1229867"/>
            <a:ext cx="327660" cy="226060"/>
          </a:xfrm>
          <a:custGeom>
            <a:avLst/>
            <a:gdLst/>
            <a:ahLst/>
            <a:cxnLst/>
            <a:rect l="l" t="t" r="r" b="b"/>
            <a:pathLst>
              <a:path w="327660" h="226059">
                <a:moveTo>
                  <a:pt x="301751" y="21336"/>
                </a:moveTo>
                <a:lnTo>
                  <a:pt x="300227" y="16764"/>
                </a:lnTo>
                <a:lnTo>
                  <a:pt x="300227" y="13716"/>
                </a:lnTo>
                <a:lnTo>
                  <a:pt x="298703" y="9144"/>
                </a:lnTo>
                <a:lnTo>
                  <a:pt x="300227" y="6096"/>
                </a:lnTo>
                <a:lnTo>
                  <a:pt x="303275" y="4572"/>
                </a:lnTo>
                <a:lnTo>
                  <a:pt x="304800" y="1524"/>
                </a:lnTo>
                <a:lnTo>
                  <a:pt x="309371" y="0"/>
                </a:lnTo>
                <a:lnTo>
                  <a:pt x="312419" y="1524"/>
                </a:lnTo>
                <a:lnTo>
                  <a:pt x="318516" y="1524"/>
                </a:lnTo>
                <a:lnTo>
                  <a:pt x="321564" y="4572"/>
                </a:lnTo>
                <a:lnTo>
                  <a:pt x="323087" y="7620"/>
                </a:lnTo>
                <a:lnTo>
                  <a:pt x="324611" y="9144"/>
                </a:lnTo>
                <a:lnTo>
                  <a:pt x="324611" y="12191"/>
                </a:lnTo>
                <a:lnTo>
                  <a:pt x="326135" y="15240"/>
                </a:lnTo>
                <a:lnTo>
                  <a:pt x="326135" y="19812"/>
                </a:lnTo>
                <a:lnTo>
                  <a:pt x="301751" y="19812"/>
                </a:lnTo>
                <a:lnTo>
                  <a:pt x="301751" y="21336"/>
                </a:lnTo>
                <a:close/>
              </a:path>
              <a:path w="327660" h="226059">
                <a:moveTo>
                  <a:pt x="10667" y="32004"/>
                </a:moveTo>
                <a:lnTo>
                  <a:pt x="6095" y="30480"/>
                </a:lnTo>
                <a:lnTo>
                  <a:pt x="3048" y="28956"/>
                </a:lnTo>
                <a:lnTo>
                  <a:pt x="0" y="25908"/>
                </a:lnTo>
                <a:lnTo>
                  <a:pt x="1524" y="22860"/>
                </a:lnTo>
                <a:lnTo>
                  <a:pt x="1524" y="19812"/>
                </a:lnTo>
                <a:lnTo>
                  <a:pt x="3048" y="16764"/>
                </a:lnTo>
                <a:lnTo>
                  <a:pt x="3048" y="13716"/>
                </a:lnTo>
                <a:lnTo>
                  <a:pt x="6095" y="10668"/>
                </a:lnTo>
                <a:lnTo>
                  <a:pt x="7619" y="10668"/>
                </a:lnTo>
                <a:lnTo>
                  <a:pt x="12191" y="7620"/>
                </a:lnTo>
                <a:lnTo>
                  <a:pt x="21335" y="7620"/>
                </a:lnTo>
                <a:lnTo>
                  <a:pt x="25908" y="9144"/>
                </a:lnTo>
                <a:lnTo>
                  <a:pt x="27432" y="9144"/>
                </a:lnTo>
                <a:lnTo>
                  <a:pt x="30479" y="10668"/>
                </a:lnTo>
                <a:lnTo>
                  <a:pt x="32003" y="13716"/>
                </a:lnTo>
                <a:lnTo>
                  <a:pt x="35051" y="15240"/>
                </a:lnTo>
                <a:lnTo>
                  <a:pt x="38100" y="18287"/>
                </a:lnTo>
                <a:lnTo>
                  <a:pt x="36575" y="18287"/>
                </a:lnTo>
                <a:lnTo>
                  <a:pt x="39624" y="19812"/>
                </a:lnTo>
                <a:lnTo>
                  <a:pt x="44195" y="22860"/>
                </a:lnTo>
                <a:lnTo>
                  <a:pt x="45719" y="24383"/>
                </a:lnTo>
                <a:lnTo>
                  <a:pt x="16764" y="24383"/>
                </a:lnTo>
                <a:lnTo>
                  <a:pt x="12191" y="27432"/>
                </a:lnTo>
                <a:lnTo>
                  <a:pt x="14732" y="27432"/>
                </a:lnTo>
                <a:lnTo>
                  <a:pt x="13716" y="30480"/>
                </a:lnTo>
                <a:lnTo>
                  <a:pt x="10667" y="32004"/>
                </a:lnTo>
                <a:close/>
              </a:path>
              <a:path w="327660" h="226059">
                <a:moveTo>
                  <a:pt x="326516" y="38100"/>
                </a:moveTo>
                <a:lnTo>
                  <a:pt x="301751" y="38100"/>
                </a:lnTo>
                <a:lnTo>
                  <a:pt x="301751" y="19812"/>
                </a:lnTo>
                <a:lnTo>
                  <a:pt x="326135" y="19812"/>
                </a:lnTo>
                <a:lnTo>
                  <a:pt x="326135" y="24383"/>
                </a:lnTo>
                <a:lnTo>
                  <a:pt x="326897" y="24383"/>
                </a:lnTo>
                <a:lnTo>
                  <a:pt x="327659" y="25908"/>
                </a:lnTo>
                <a:lnTo>
                  <a:pt x="327659" y="33528"/>
                </a:lnTo>
                <a:lnTo>
                  <a:pt x="326516" y="38100"/>
                </a:lnTo>
                <a:close/>
              </a:path>
              <a:path w="327660" h="226059">
                <a:moveTo>
                  <a:pt x="326897" y="24383"/>
                </a:moveTo>
                <a:lnTo>
                  <a:pt x="326135" y="24383"/>
                </a:lnTo>
                <a:lnTo>
                  <a:pt x="326135" y="22860"/>
                </a:lnTo>
                <a:lnTo>
                  <a:pt x="326897" y="24383"/>
                </a:lnTo>
                <a:close/>
              </a:path>
              <a:path w="327660" h="226059">
                <a:moveTo>
                  <a:pt x="14732" y="27432"/>
                </a:moveTo>
                <a:lnTo>
                  <a:pt x="12191" y="27432"/>
                </a:lnTo>
                <a:lnTo>
                  <a:pt x="16764" y="24383"/>
                </a:lnTo>
                <a:lnTo>
                  <a:pt x="15240" y="25908"/>
                </a:lnTo>
                <a:lnTo>
                  <a:pt x="14732" y="27432"/>
                </a:lnTo>
                <a:close/>
              </a:path>
              <a:path w="327660" h="226059">
                <a:moveTo>
                  <a:pt x="64008" y="39624"/>
                </a:moveTo>
                <a:lnTo>
                  <a:pt x="32003" y="39624"/>
                </a:lnTo>
                <a:lnTo>
                  <a:pt x="27432" y="36576"/>
                </a:lnTo>
                <a:lnTo>
                  <a:pt x="24383" y="33528"/>
                </a:lnTo>
                <a:lnTo>
                  <a:pt x="22859" y="33528"/>
                </a:lnTo>
                <a:lnTo>
                  <a:pt x="19811" y="30480"/>
                </a:lnTo>
                <a:lnTo>
                  <a:pt x="18287" y="27432"/>
                </a:lnTo>
                <a:lnTo>
                  <a:pt x="16764" y="25908"/>
                </a:lnTo>
                <a:lnTo>
                  <a:pt x="15240" y="25908"/>
                </a:lnTo>
                <a:lnTo>
                  <a:pt x="16764" y="24383"/>
                </a:lnTo>
                <a:lnTo>
                  <a:pt x="45719" y="24383"/>
                </a:lnTo>
                <a:lnTo>
                  <a:pt x="47243" y="25908"/>
                </a:lnTo>
                <a:lnTo>
                  <a:pt x="16764" y="25908"/>
                </a:lnTo>
                <a:lnTo>
                  <a:pt x="17272" y="26924"/>
                </a:lnTo>
                <a:lnTo>
                  <a:pt x="48259" y="26924"/>
                </a:lnTo>
                <a:lnTo>
                  <a:pt x="48767" y="27432"/>
                </a:lnTo>
                <a:lnTo>
                  <a:pt x="53340" y="30480"/>
                </a:lnTo>
                <a:lnTo>
                  <a:pt x="57911" y="35052"/>
                </a:lnTo>
                <a:lnTo>
                  <a:pt x="64008" y="39624"/>
                </a:lnTo>
                <a:close/>
              </a:path>
              <a:path w="327660" h="226059">
                <a:moveTo>
                  <a:pt x="17525" y="27432"/>
                </a:moveTo>
                <a:lnTo>
                  <a:pt x="14732" y="27432"/>
                </a:lnTo>
                <a:lnTo>
                  <a:pt x="15240" y="25908"/>
                </a:lnTo>
                <a:lnTo>
                  <a:pt x="17272" y="26924"/>
                </a:lnTo>
                <a:lnTo>
                  <a:pt x="17525" y="27432"/>
                </a:lnTo>
                <a:close/>
              </a:path>
              <a:path w="327660" h="226059">
                <a:moveTo>
                  <a:pt x="18287" y="27432"/>
                </a:moveTo>
                <a:lnTo>
                  <a:pt x="17272" y="26924"/>
                </a:lnTo>
                <a:lnTo>
                  <a:pt x="16764" y="25908"/>
                </a:lnTo>
                <a:lnTo>
                  <a:pt x="18287" y="27432"/>
                </a:lnTo>
                <a:close/>
              </a:path>
              <a:path w="327660" h="226059">
                <a:moveTo>
                  <a:pt x="18287" y="28956"/>
                </a:moveTo>
                <a:lnTo>
                  <a:pt x="17272" y="26924"/>
                </a:lnTo>
                <a:lnTo>
                  <a:pt x="18287" y="27432"/>
                </a:lnTo>
                <a:lnTo>
                  <a:pt x="18287" y="28956"/>
                </a:lnTo>
                <a:close/>
              </a:path>
              <a:path w="327660" h="226059">
                <a:moveTo>
                  <a:pt x="316774" y="92964"/>
                </a:moveTo>
                <a:lnTo>
                  <a:pt x="291083" y="92964"/>
                </a:lnTo>
                <a:lnTo>
                  <a:pt x="294132" y="82296"/>
                </a:lnTo>
                <a:lnTo>
                  <a:pt x="297179" y="64008"/>
                </a:lnTo>
                <a:lnTo>
                  <a:pt x="298703" y="56387"/>
                </a:lnTo>
                <a:lnTo>
                  <a:pt x="298703" y="48768"/>
                </a:lnTo>
                <a:lnTo>
                  <a:pt x="300227" y="41148"/>
                </a:lnTo>
                <a:lnTo>
                  <a:pt x="301751" y="36576"/>
                </a:lnTo>
                <a:lnTo>
                  <a:pt x="301751" y="38100"/>
                </a:lnTo>
                <a:lnTo>
                  <a:pt x="326516" y="38100"/>
                </a:lnTo>
                <a:lnTo>
                  <a:pt x="326135" y="39624"/>
                </a:lnTo>
                <a:lnTo>
                  <a:pt x="326135" y="41148"/>
                </a:lnTo>
                <a:lnTo>
                  <a:pt x="324611" y="47244"/>
                </a:lnTo>
                <a:lnTo>
                  <a:pt x="324611" y="51816"/>
                </a:lnTo>
                <a:lnTo>
                  <a:pt x="323087" y="59436"/>
                </a:lnTo>
                <a:lnTo>
                  <a:pt x="323087" y="60960"/>
                </a:lnTo>
                <a:lnTo>
                  <a:pt x="321564" y="70104"/>
                </a:lnTo>
                <a:lnTo>
                  <a:pt x="320040" y="77724"/>
                </a:lnTo>
                <a:lnTo>
                  <a:pt x="318516" y="86868"/>
                </a:lnTo>
                <a:lnTo>
                  <a:pt x="316774" y="92964"/>
                </a:lnTo>
                <a:close/>
              </a:path>
              <a:path w="327660" h="226059">
                <a:moveTo>
                  <a:pt x="44195" y="51816"/>
                </a:moveTo>
                <a:lnTo>
                  <a:pt x="35051" y="42672"/>
                </a:lnTo>
                <a:lnTo>
                  <a:pt x="30479" y="39624"/>
                </a:lnTo>
                <a:lnTo>
                  <a:pt x="64008" y="39624"/>
                </a:lnTo>
                <a:lnTo>
                  <a:pt x="62483" y="38100"/>
                </a:lnTo>
                <a:lnTo>
                  <a:pt x="78739" y="50291"/>
                </a:lnTo>
                <a:lnTo>
                  <a:pt x="44195" y="50291"/>
                </a:lnTo>
                <a:lnTo>
                  <a:pt x="44195" y="51816"/>
                </a:lnTo>
                <a:close/>
              </a:path>
              <a:path w="327660" h="226059">
                <a:moveTo>
                  <a:pt x="172211" y="164591"/>
                </a:moveTo>
                <a:lnTo>
                  <a:pt x="156971" y="149352"/>
                </a:lnTo>
                <a:lnTo>
                  <a:pt x="147827" y="141732"/>
                </a:lnTo>
                <a:lnTo>
                  <a:pt x="117348" y="111252"/>
                </a:lnTo>
                <a:lnTo>
                  <a:pt x="109727" y="105156"/>
                </a:lnTo>
                <a:lnTo>
                  <a:pt x="102108" y="97536"/>
                </a:lnTo>
                <a:lnTo>
                  <a:pt x="86867" y="85344"/>
                </a:lnTo>
                <a:lnTo>
                  <a:pt x="88391" y="85344"/>
                </a:lnTo>
                <a:lnTo>
                  <a:pt x="80771" y="80772"/>
                </a:lnTo>
                <a:lnTo>
                  <a:pt x="80771" y="79248"/>
                </a:lnTo>
                <a:lnTo>
                  <a:pt x="73151" y="74676"/>
                </a:lnTo>
                <a:lnTo>
                  <a:pt x="54864" y="60960"/>
                </a:lnTo>
                <a:lnTo>
                  <a:pt x="50291" y="56387"/>
                </a:lnTo>
                <a:lnTo>
                  <a:pt x="48767" y="56387"/>
                </a:lnTo>
                <a:lnTo>
                  <a:pt x="44195" y="50291"/>
                </a:lnTo>
                <a:lnTo>
                  <a:pt x="78739" y="50291"/>
                </a:lnTo>
                <a:lnTo>
                  <a:pt x="86867" y="56387"/>
                </a:lnTo>
                <a:lnTo>
                  <a:pt x="94487" y="62483"/>
                </a:lnTo>
                <a:lnTo>
                  <a:pt x="92964" y="62483"/>
                </a:lnTo>
                <a:lnTo>
                  <a:pt x="100583" y="67056"/>
                </a:lnTo>
                <a:lnTo>
                  <a:pt x="102108" y="68580"/>
                </a:lnTo>
                <a:lnTo>
                  <a:pt x="117348" y="80772"/>
                </a:lnTo>
                <a:lnTo>
                  <a:pt x="123443" y="88391"/>
                </a:lnTo>
                <a:lnTo>
                  <a:pt x="131064" y="94487"/>
                </a:lnTo>
                <a:lnTo>
                  <a:pt x="132587" y="94487"/>
                </a:lnTo>
                <a:lnTo>
                  <a:pt x="140208" y="102108"/>
                </a:lnTo>
                <a:lnTo>
                  <a:pt x="147827" y="111252"/>
                </a:lnTo>
                <a:lnTo>
                  <a:pt x="149351" y="111252"/>
                </a:lnTo>
                <a:lnTo>
                  <a:pt x="155448" y="117348"/>
                </a:lnTo>
                <a:lnTo>
                  <a:pt x="164591" y="124968"/>
                </a:lnTo>
                <a:lnTo>
                  <a:pt x="163067" y="124968"/>
                </a:lnTo>
                <a:lnTo>
                  <a:pt x="172211" y="132587"/>
                </a:lnTo>
                <a:lnTo>
                  <a:pt x="179832" y="140208"/>
                </a:lnTo>
                <a:lnTo>
                  <a:pt x="187451" y="146304"/>
                </a:lnTo>
                <a:lnTo>
                  <a:pt x="195071" y="153924"/>
                </a:lnTo>
                <a:lnTo>
                  <a:pt x="202691" y="160020"/>
                </a:lnTo>
                <a:lnTo>
                  <a:pt x="201167" y="160020"/>
                </a:lnTo>
                <a:lnTo>
                  <a:pt x="204977" y="163068"/>
                </a:lnTo>
                <a:lnTo>
                  <a:pt x="172211" y="163068"/>
                </a:lnTo>
                <a:lnTo>
                  <a:pt x="172211" y="164591"/>
                </a:lnTo>
                <a:close/>
              </a:path>
              <a:path w="327660" h="226059">
                <a:moveTo>
                  <a:pt x="269748" y="182880"/>
                </a:moveTo>
                <a:lnTo>
                  <a:pt x="271271" y="178308"/>
                </a:lnTo>
                <a:lnTo>
                  <a:pt x="271271" y="176783"/>
                </a:lnTo>
                <a:lnTo>
                  <a:pt x="272795" y="172212"/>
                </a:lnTo>
                <a:lnTo>
                  <a:pt x="272795" y="170687"/>
                </a:lnTo>
                <a:lnTo>
                  <a:pt x="275843" y="164591"/>
                </a:lnTo>
                <a:lnTo>
                  <a:pt x="278891" y="149352"/>
                </a:lnTo>
                <a:lnTo>
                  <a:pt x="281940" y="131064"/>
                </a:lnTo>
                <a:lnTo>
                  <a:pt x="284987" y="120396"/>
                </a:lnTo>
                <a:lnTo>
                  <a:pt x="286511" y="111252"/>
                </a:lnTo>
                <a:lnTo>
                  <a:pt x="289559" y="102108"/>
                </a:lnTo>
                <a:lnTo>
                  <a:pt x="291083" y="91440"/>
                </a:lnTo>
                <a:lnTo>
                  <a:pt x="291083" y="92964"/>
                </a:lnTo>
                <a:lnTo>
                  <a:pt x="316774" y="92964"/>
                </a:lnTo>
                <a:lnTo>
                  <a:pt x="315467" y="97536"/>
                </a:lnTo>
                <a:lnTo>
                  <a:pt x="313943" y="108204"/>
                </a:lnTo>
                <a:lnTo>
                  <a:pt x="310895" y="117348"/>
                </a:lnTo>
                <a:lnTo>
                  <a:pt x="309371" y="126491"/>
                </a:lnTo>
                <a:lnTo>
                  <a:pt x="306324" y="135636"/>
                </a:lnTo>
                <a:lnTo>
                  <a:pt x="304800" y="144780"/>
                </a:lnTo>
                <a:lnTo>
                  <a:pt x="301751" y="153924"/>
                </a:lnTo>
                <a:lnTo>
                  <a:pt x="300227" y="163068"/>
                </a:lnTo>
                <a:lnTo>
                  <a:pt x="298703" y="170687"/>
                </a:lnTo>
                <a:lnTo>
                  <a:pt x="295656" y="178308"/>
                </a:lnTo>
                <a:lnTo>
                  <a:pt x="294640" y="181356"/>
                </a:lnTo>
                <a:lnTo>
                  <a:pt x="271271" y="181356"/>
                </a:lnTo>
                <a:lnTo>
                  <a:pt x="269748" y="182880"/>
                </a:lnTo>
                <a:close/>
              </a:path>
              <a:path w="327660" h="226059">
                <a:moveTo>
                  <a:pt x="149351" y="111252"/>
                </a:moveTo>
                <a:lnTo>
                  <a:pt x="147827" y="111252"/>
                </a:lnTo>
                <a:lnTo>
                  <a:pt x="147827" y="109728"/>
                </a:lnTo>
                <a:lnTo>
                  <a:pt x="149351" y="111252"/>
                </a:lnTo>
                <a:close/>
              </a:path>
              <a:path w="327660" h="226059">
                <a:moveTo>
                  <a:pt x="179832" y="170687"/>
                </a:moveTo>
                <a:lnTo>
                  <a:pt x="172211" y="163068"/>
                </a:lnTo>
                <a:lnTo>
                  <a:pt x="204977" y="163068"/>
                </a:lnTo>
                <a:lnTo>
                  <a:pt x="208787" y="166116"/>
                </a:lnTo>
                <a:lnTo>
                  <a:pt x="212852" y="169164"/>
                </a:lnTo>
                <a:lnTo>
                  <a:pt x="179832" y="169164"/>
                </a:lnTo>
                <a:lnTo>
                  <a:pt x="179832" y="170687"/>
                </a:lnTo>
                <a:close/>
              </a:path>
              <a:path w="327660" h="226059">
                <a:moveTo>
                  <a:pt x="201167" y="188976"/>
                </a:moveTo>
                <a:lnTo>
                  <a:pt x="195071" y="182880"/>
                </a:lnTo>
                <a:lnTo>
                  <a:pt x="193548" y="182880"/>
                </a:lnTo>
                <a:lnTo>
                  <a:pt x="187451" y="176783"/>
                </a:lnTo>
                <a:lnTo>
                  <a:pt x="185927" y="176783"/>
                </a:lnTo>
                <a:lnTo>
                  <a:pt x="179832" y="169164"/>
                </a:lnTo>
                <a:lnTo>
                  <a:pt x="212852" y="169164"/>
                </a:lnTo>
                <a:lnTo>
                  <a:pt x="214883" y="170687"/>
                </a:lnTo>
                <a:lnTo>
                  <a:pt x="220979" y="176783"/>
                </a:lnTo>
                <a:lnTo>
                  <a:pt x="227075" y="181356"/>
                </a:lnTo>
                <a:lnTo>
                  <a:pt x="233171" y="187452"/>
                </a:lnTo>
                <a:lnTo>
                  <a:pt x="201167" y="187452"/>
                </a:lnTo>
                <a:lnTo>
                  <a:pt x="201167" y="188976"/>
                </a:lnTo>
                <a:close/>
              </a:path>
              <a:path w="327660" h="226059">
                <a:moveTo>
                  <a:pt x="292100" y="190500"/>
                </a:moveTo>
                <a:lnTo>
                  <a:pt x="268224" y="190500"/>
                </a:lnTo>
                <a:lnTo>
                  <a:pt x="271271" y="181356"/>
                </a:lnTo>
                <a:lnTo>
                  <a:pt x="294640" y="181356"/>
                </a:lnTo>
                <a:lnTo>
                  <a:pt x="294132" y="182880"/>
                </a:lnTo>
                <a:lnTo>
                  <a:pt x="294132" y="188976"/>
                </a:lnTo>
                <a:lnTo>
                  <a:pt x="292608" y="188976"/>
                </a:lnTo>
                <a:lnTo>
                  <a:pt x="292100" y="190500"/>
                </a:lnTo>
                <a:close/>
              </a:path>
              <a:path w="327660" h="226059">
                <a:moveTo>
                  <a:pt x="240791" y="193548"/>
                </a:moveTo>
                <a:lnTo>
                  <a:pt x="207264" y="193548"/>
                </a:lnTo>
                <a:lnTo>
                  <a:pt x="201167" y="187452"/>
                </a:lnTo>
                <a:lnTo>
                  <a:pt x="233171" y="187452"/>
                </a:lnTo>
                <a:lnTo>
                  <a:pt x="236219" y="190500"/>
                </a:lnTo>
                <a:lnTo>
                  <a:pt x="240791" y="193548"/>
                </a:lnTo>
                <a:close/>
              </a:path>
              <a:path w="327660" h="226059">
                <a:moveTo>
                  <a:pt x="286511" y="204216"/>
                </a:moveTo>
                <a:lnTo>
                  <a:pt x="265175" y="204216"/>
                </a:lnTo>
                <a:lnTo>
                  <a:pt x="263143" y="203200"/>
                </a:lnTo>
                <a:lnTo>
                  <a:pt x="265175" y="201168"/>
                </a:lnTo>
                <a:lnTo>
                  <a:pt x="263651" y="201168"/>
                </a:lnTo>
                <a:lnTo>
                  <a:pt x="263651" y="198120"/>
                </a:lnTo>
                <a:lnTo>
                  <a:pt x="265175" y="198120"/>
                </a:lnTo>
                <a:lnTo>
                  <a:pt x="266700" y="195072"/>
                </a:lnTo>
                <a:lnTo>
                  <a:pt x="266700" y="193548"/>
                </a:lnTo>
                <a:lnTo>
                  <a:pt x="268224" y="188976"/>
                </a:lnTo>
                <a:lnTo>
                  <a:pt x="268224" y="190500"/>
                </a:lnTo>
                <a:lnTo>
                  <a:pt x="292100" y="190500"/>
                </a:lnTo>
                <a:lnTo>
                  <a:pt x="288035" y="202692"/>
                </a:lnTo>
                <a:lnTo>
                  <a:pt x="286511" y="204216"/>
                </a:lnTo>
                <a:close/>
              </a:path>
              <a:path w="327660" h="226059">
                <a:moveTo>
                  <a:pt x="266700" y="225552"/>
                </a:moveTo>
                <a:lnTo>
                  <a:pt x="256032" y="225552"/>
                </a:lnTo>
                <a:lnTo>
                  <a:pt x="252983" y="224028"/>
                </a:lnTo>
                <a:lnTo>
                  <a:pt x="246887" y="224028"/>
                </a:lnTo>
                <a:lnTo>
                  <a:pt x="243840" y="222504"/>
                </a:lnTo>
                <a:lnTo>
                  <a:pt x="239267" y="220980"/>
                </a:lnTo>
                <a:lnTo>
                  <a:pt x="237743" y="219456"/>
                </a:lnTo>
                <a:lnTo>
                  <a:pt x="234695" y="217932"/>
                </a:lnTo>
                <a:lnTo>
                  <a:pt x="233171" y="216408"/>
                </a:lnTo>
                <a:lnTo>
                  <a:pt x="230124" y="214883"/>
                </a:lnTo>
                <a:lnTo>
                  <a:pt x="230124" y="213360"/>
                </a:lnTo>
                <a:lnTo>
                  <a:pt x="225551" y="211836"/>
                </a:lnTo>
                <a:lnTo>
                  <a:pt x="225551" y="210312"/>
                </a:lnTo>
                <a:lnTo>
                  <a:pt x="220979" y="207264"/>
                </a:lnTo>
                <a:lnTo>
                  <a:pt x="211835" y="198120"/>
                </a:lnTo>
                <a:lnTo>
                  <a:pt x="205740" y="193548"/>
                </a:lnTo>
                <a:lnTo>
                  <a:pt x="239267" y="193548"/>
                </a:lnTo>
                <a:lnTo>
                  <a:pt x="243840" y="196596"/>
                </a:lnTo>
                <a:lnTo>
                  <a:pt x="246887" y="199644"/>
                </a:lnTo>
                <a:lnTo>
                  <a:pt x="248411" y="199644"/>
                </a:lnTo>
                <a:lnTo>
                  <a:pt x="251459" y="201168"/>
                </a:lnTo>
                <a:lnTo>
                  <a:pt x="256032" y="202691"/>
                </a:lnTo>
                <a:lnTo>
                  <a:pt x="260603" y="202691"/>
                </a:lnTo>
                <a:lnTo>
                  <a:pt x="259079" y="204216"/>
                </a:lnTo>
                <a:lnTo>
                  <a:pt x="261365" y="204216"/>
                </a:lnTo>
                <a:lnTo>
                  <a:pt x="260603" y="205740"/>
                </a:lnTo>
                <a:lnTo>
                  <a:pt x="286511" y="205740"/>
                </a:lnTo>
                <a:lnTo>
                  <a:pt x="286511" y="207264"/>
                </a:lnTo>
                <a:lnTo>
                  <a:pt x="283464" y="210312"/>
                </a:lnTo>
                <a:lnTo>
                  <a:pt x="284225" y="210312"/>
                </a:lnTo>
                <a:lnTo>
                  <a:pt x="282701" y="213360"/>
                </a:lnTo>
                <a:lnTo>
                  <a:pt x="281940" y="213360"/>
                </a:lnTo>
                <a:lnTo>
                  <a:pt x="280416" y="216408"/>
                </a:lnTo>
                <a:lnTo>
                  <a:pt x="274319" y="222504"/>
                </a:lnTo>
                <a:lnTo>
                  <a:pt x="272795" y="222504"/>
                </a:lnTo>
                <a:lnTo>
                  <a:pt x="266700" y="225552"/>
                </a:lnTo>
                <a:close/>
              </a:path>
              <a:path w="327660" h="226059">
                <a:moveTo>
                  <a:pt x="249935" y="199644"/>
                </a:moveTo>
                <a:lnTo>
                  <a:pt x="246887" y="199644"/>
                </a:lnTo>
                <a:lnTo>
                  <a:pt x="245364" y="198120"/>
                </a:lnTo>
                <a:lnTo>
                  <a:pt x="249935" y="199644"/>
                </a:lnTo>
                <a:close/>
              </a:path>
              <a:path w="327660" h="226059">
                <a:moveTo>
                  <a:pt x="262127" y="202691"/>
                </a:moveTo>
                <a:lnTo>
                  <a:pt x="263651" y="199644"/>
                </a:lnTo>
                <a:lnTo>
                  <a:pt x="263651" y="201168"/>
                </a:lnTo>
                <a:lnTo>
                  <a:pt x="265175" y="201168"/>
                </a:lnTo>
                <a:lnTo>
                  <a:pt x="262127" y="202691"/>
                </a:lnTo>
                <a:close/>
              </a:path>
              <a:path w="327660" h="226059">
                <a:moveTo>
                  <a:pt x="262889" y="203073"/>
                </a:moveTo>
                <a:lnTo>
                  <a:pt x="262127" y="202691"/>
                </a:lnTo>
                <a:lnTo>
                  <a:pt x="265175" y="201168"/>
                </a:lnTo>
                <a:lnTo>
                  <a:pt x="263651" y="202692"/>
                </a:lnTo>
                <a:lnTo>
                  <a:pt x="262889" y="203073"/>
                </a:lnTo>
                <a:close/>
              </a:path>
              <a:path w="327660" h="226059">
                <a:moveTo>
                  <a:pt x="260603" y="204216"/>
                </a:moveTo>
                <a:lnTo>
                  <a:pt x="259079" y="204216"/>
                </a:lnTo>
                <a:lnTo>
                  <a:pt x="260603" y="202691"/>
                </a:lnTo>
                <a:lnTo>
                  <a:pt x="262127" y="202691"/>
                </a:lnTo>
                <a:lnTo>
                  <a:pt x="260603" y="204216"/>
                </a:lnTo>
                <a:close/>
              </a:path>
              <a:path w="327660" h="226059">
                <a:moveTo>
                  <a:pt x="260603" y="204216"/>
                </a:moveTo>
                <a:lnTo>
                  <a:pt x="262127" y="202692"/>
                </a:lnTo>
                <a:lnTo>
                  <a:pt x="261619" y="203708"/>
                </a:lnTo>
                <a:lnTo>
                  <a:pt x="260603" y="204216"/>
                </a:lnTo>
                <a:close/>
              </a:path>
              <a:path w="327660" h="226059">
                <a:moveTo>
                  <a:pt x="263143" y="203200"/>
                </a:moveTo>
                <a:lnTo>
                  <a:pt x="262889" y="203073"/>
                </a:lnTo>
                <a:lnTo>
                  <a:pt x="263651" y="202691"/>
                </a:lnTo>
                <a:lnTo>
                  <a:pt x="263143" y="203200"/>
                </a:lnTo>
                <a:close/>
              </a:path>
              <a:path w="327660" h="226059">
                <a:moveTo>
                  <a:pt x="261619" y="203708"/>
                </a:moveTo>
                <a:lnTo>
                  <a:pt x="262127" y="202692"/>
                </a:lnTo>
                <a:lnTo>
                  <a:pt x="262889" y="203073"/>
                </a:lnTo>
                <a:lnTo>
                  <a:pt x="261619" y="203708"/>
                </a:lnTo>
                <a:close/>
              </a:path>
              <a:path w="327660" h="226059">
                <a:moveTo>
                  <a:pt x="260603" y="205740"/>
                </a:moveTo>
                <a:lnTo>
                  <a:pt x="261619" y="203708"/>
                </a:lnTo>
                <a:lnTo>
                  <a:pt x="262889" y="203073"/>
                </a:lnTo>
                <a:lnTo>
                  <a:pt x="263143" y="203200"/>
                </a:lnTo>
                <a:lnTo>
                  <a:pt x="260603" y="205740"/>
                </a:lnTo>
                <a:close/>
              </a:path>
              <a:path w="327660" h="226059">
                <a:moveTo>
                  <a:pt x="286511" y="205740"/>
                </a:moveTo>
                <a:lnTo>
                  <a:pt x="260603" y="205740"/>
                </a:lnTo>
                <a:lnTo>
                  <a:pt x="263143" y="203200"/>
                </a:lnTo>
                <a:lnTo>
                  <a:pt x="265175" y="204216"/>
                </a:lnTo>
                <a:lnTo>
                  <a:pt x="286511" y="204216"/>
                </a:lnTo>
                <a:lnTo>
                  <a:pt x="286511" y="205740"/>
                </a:lnTo>
                <a:close/>
              </a:path>
              <a:path w="327660" h="226059">
                <a:moveTo>
                  <a:pt x="261365" y="204216"/>
                </a:moveTo>
                <a:lnTo>
                  <a:pt x="260603" y="204216"/>
                </a:lnTo>
                <a:lnTo>
                  <a:pt x="261619" y="203708"/>
                </a:lnTo>
                <a:lnTo>
                  <a:pt x="261365" y="204216"/>
                </a:lnTo>
                <a:close/>
              </a:path>
              <a:path w="327660" h="226059">
                <a:moveTo>
                  <a:pt x="284987" y="208788"/>
                </a:moveTo>
                <a:close/>
              </a:path>
              <a:path w="327660" h="226059">
                <a:moveTo>
                  <a:pt x="284225" y="210312"/>
                </a:moveTo>
                <a:lnTo>
                  <a:pt x="283464" y="210312"/>
                </a:lnTo>
                <a:lnTo>
                  <a:pt x="284987" y="208788"/>
                </a:lnTo>
                <a:lnTo>
                  <a:pt x="284225" y="210312"/>
                </a:lnTo>
                <a:close/>
              </a:path>
              <a:path w="327660" h="226059">
                <a:moveTo>
                  <a:pt x="281940" y="214883"/>
                </a:moveTo>
                <a:lnTo>
                  <a:pt x="281940" y="213360"/>
                </a:lnTo>
                <a:lnTo>
                  <a:pt x="282701" y="213360"/>
                </a:lnTo>
                <a:lnTo>
                  <a:pt x="281940" y="214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64052" y="1133855"/>
            <a:ext cx="134620" cy="129539"/>
          </a:xfrm>
          <a:custGeom>
            <a:avLst/>
            <a:gdLst/>
            <a:ahLst/>
            <a:cxnLst/>
            <a:rect l="l" t="t" r="r" b="b"/>
            <a:pathLst>
              <a:path w="134620" h="129540">
                <a:moveTo>
                  <a:pt x="62484" y="24384"/>
                </a:moveTo>
                <a:lnTo>
                  <a:pt x="60960" y="22860"/>
                </a:lnTo>
                <a:lnTo>
                  <a:pt x="60960" y="21336"/>
                </a:lnTo>
                <a:lnTo>
                  <a:pt x="60960" y="19812"/>
                </a:lnTo>
                <a:lnTo>
                  <a:pt x="60960" y="16764"/>
                </a:lnTo>
                <a:lnTo>
                  <a:pt x="59436" y="13716"/>
                </a:lnTo>
                <a:lnTo>
                  <a:pt x="59436" y="12192"/>
                </a:lnTo>
                <a:lnTo>
                  <a:pt x="57912" y="10668"/>
                </a:lnTo>
                <a:lnTo>
                  <a:pt x="54864" y="9144"/>
                </a:lnTo>
                <a:lnTo>
                  <a:pt x="53340" y="7620"/>
                </a:lnTo>
                <a:lnTo>
                  <a:pt x="51816" y="7620"/>
                </a:lnTo>
                <a:lnTo>
                  <a:pt x="47244" y="3048"/>
                </a:lnTo>
                <a:lnTo>
                  <a:pt x="35052" y="3048"/>
                </a:lnTo>
                <a:lnTo>
                  <a:pt x="33528" y="4572"/>
                </a:lnTo>
                <a:lnTo>
                  <a:pt x="30480" y="4572"/>
                </a:lnTo>
                <a:lnTo>
                  <a:pt x="27432" y="6096"/>
                </a:lnTo>
                <a:lnTo>
                  <a:pt x="25908" y="6096"/>
                </a:lnTo>
                <a:lnTo>
                  <a:pt x="22860" y="7620"/>
                </a:lnTo>
                <a:lnTo>
                  <a:pt x="21336" y="9144"/>
                </a:lnTo>
                <a:lnTo>
                  <a:pt x="18288" y="10668"/>
                </a:lnTo>
                <a:lnTo>
                  <a:pt x="16764" y="15240"/>
                </a:lnTo>
                <a:lnTo>
                  <a:pt x="18288" y="18288"/>
                </a:lnTo>
                <a:lnTo>
                  <a:pt x="21336" y="22860"/>
                </a:lnTo>
                <a:lnTo>
                  <a:pt x="25908" y="22860"/>
                </a:lnTo>
                <a:lnTo>
                  <a:pt x="28956" y="21336"/>
                </a:lnTo>
                <a:lnTo>
                  <a:pt x="30480" y="21336"/>
                </a:lnTo>
                <a:lnTo>
                  <a:pt x="31496" y="20828"/>
                </a:lnTo>
                <a:lnTo>
                  <a:pt x="32004" y="21336"/>
                </a:lnTo>
                <a:lnTo>
                  <a:pt x="38100" y="21336"/>
                </a:lnTo>
                <a:lnTo>
                  <a:pt x="39624" y="22860"/>
                </a:lnTo>
                <a:lnTo>
                  <a:pt x="40767" y="25146"/>
                </a:lnTo>
                <a:lnTo>
                  <a:pt x="39624" y="27432"/>
                </a:lnTo>
                <a:lnTo>
                  <a:pt x="41148" y="25908"/>
                </a:lnTo>
                <a:lnTo>
                  <a:pt x="39624" y="30480"/>
                </a:lnTo>
                <a:lnTo>
                  <a:pt x="39624" y="33528"/>
                </a:lnTo>
                <a:lnTo>
                  <a:pt x="38100" y="36576"/>
                </a:lnTo>
                <a:lnTo>
                  <a:pt x="38100" y="41148"/>
                </a:lnTo>
                <a:lnTo>
                  <a:pt x="36576" y="44196"/>
                </a:lnTo>
                <a:lnTo>
                  <a:pt x="36576" y="42672"/>
                </a:lnTo>
                <a:lnTo>
                  <a:pt x="35052" y="48768"/>
                </a:lnTo>
                <a:lnTo>
                  <a:pt x="33528" y="53340"/>
                </a:lnTo>
                <a:lnTo>
                  <a:pt x="32004" y="59436"/>
                </a:lnTo>
                <a:lnTo>
                  <a:pt x="32004" y="57912"/>
                </a:lnTo>
                <a:lnTo>
                  <a:pt x="30480" y="64008"/>
                </a:lnTo>
                <a:lnTo>
                  <a:pt x="28956" y="68580"/>
                </a:lnTo>
                <a:lnTo>
                  <a:pt x="25908" y="74676"/>
                </a:lnTo>
                <a:lnTo>
                  <a:pt x="25908" y="73152"/>
                </a:lnTo>
                <a:lnTo>
                  <a:pt x="24384" y="79248"/>
                </a:lnTo>
                <a:lnTo>
                  <a:pt x="24384" y="77724"/>
                </a:lnTo>
                <a:lnTo>
                  <a:pt x="21336" y="83820"/>
                </a:lnTo>
                <a:lnTo>
                  <a:pt x="18288" y="88392"/>
                </a:lnTo>
                <a:lnTo>
                  <a:pt x="18288" y="86868"/>
                </a:lnTo>
                <a:lnTo>
                  <a:pt x="15240" y="92964"/>
                </a:lnTo>
                <a:lnTo>
                  <a:pt x="10668" y="97536"/>
                </a:lnTo>
                <a:lnTo>
                  <a:pt x="10668" y="99060"/>
                </a:lnTo>
                <a:lnTo>
                  <a:pt x="6096" y="103632"/>
                </a:lnTo>
                <a:lnTo>
                  <a:pt x="4572" y="108204"/>
                </a:lnTo>
                <a:lnTo>
                  <a:pt x="3048" y="108204"/>
                </a:lnTo>
                <a:lnTo>
                  <a:pt x="1524" y="111252"/>
                </a:lnTo>
                <a:lnTo>
                  <a:pt x="0" y="115824"/>
                </a:lnTo>
                <a:lnTo>
                  <a:pt x="1524" y="120396"/>
                </a:lnTo>
                <a:lnTo>
                  <a:pt x="4572" y="123444"/>
                </a:lnTo>
                <a:lnTo>
                  <a:pt x="9144" y="126492"/>
                </a:lnTo>
                <a:lnTo>
                  <a:pt x="13716" y="126492"/>
                </a:lnTo>
                <a:lnTo>
                  <a:pt x="18288" y="123444"/>
                </a:lnTo>
                <a:lnTo>
                  <a:pt x="19812" y="120396"/>
                </a:lnTo>
                <a:lnTo>
                  <a:pt x="22860" y="117348"/>
                </a:lnTo>
                <a:lnTo>
                  <a:pt x="24384" y="117348"/>
                </a:lnTo>
                <a:lnTo>
                  <a:pt x="27432" y="112776"/>
                </a:lnTo>
                <a:lnTo>
                  <a:pt x="28956" y="111252"/>
                </a:lnTo>
                <a:lnTo>
                  <a:pt x="32004" y="105156"/>
                </a:lnTo>
                <a:lnTo>
                  <a:pt x="36576" y="100584"/>
                </a:lnTo>
                <a:lnTo>
                  <a:pt x="39624" y="96012"/>
                </a:lnTo>
                <a:lnTo>
                  <a:pt x="39624" y="94488"/>
                </a:lnTo>
                <a:lnTo>
                  <a:pt x="42672" y="89916"/>
                </a:lnTo>
                <a:lnTo>
                  <a:pt x="44196" y="88392"/>
                </a:lnTo>
                <a:lnTo>
                  <a:pt x="45720" y="83820"/>
                </a:lnTo>
                <a:lnTo>
                  <a:pt x="47244" y="82296"/>
                </a:lnTo>
                <a:lnTo>
                  <a:pt x="48006" y="79248"/>
                </a:lnTo>
                <a:lnTo>
                  <a:pt x="48768" y="76200"/>
                </a:lnTo>
                <a:lnTo>
                  <a:pt x="49276" y="74676"/>
                </a:lnTo>
                <a:lnTo>
                  <a:pt x="50292" y="71628"/>
                </a:lnTo>
                <a:lnTo>
                  <a:pt x="53340" y="65532"/>
                </a:lnTo>
                <a:lnTo>
                  <a:pt x="54864" y="59436"/>
                </a:lnTo>
                <a:lnTo>
                  <a:pt x="56388" y="54864"/>
                </a:lnTo>
                <a:lnTo>
                  <a:pt x="56388" y="56388"/>
                </a:lnTo>
                <a:lnTo>
                  <a:pt x="56896" y="54864"/>
                </a:lnTo>
                <a:lnTo>
                  <a:pt x="57912" y="51816"/>
                </a:lnTo>
                <a:lnTo>
                  <a:pt x="57912" y="50292"/>
                </a:lnTo>
                <a:lnTo>
                  <a:pt x="59436" y="45720"/>
                </a:lnTo>
                <a:lnTo>
                  <a:pt x="59436" y="44196"/>
                </a:lnTo>
                <a:lnTo>
                  <a:pt x="59436" y="41148"/>
                </a:lnTo>
                <a:lnTo>
                  <a:pt x="60960" y="38100"/>
                </a:lnTo>
                <a:lnTo>
                  <a:pt x="60960" y="33528"/>
                </a:lnTo>
                <a:lnTo>
                  <a:pt x="62484" y="30480"/>
                </a:lnTo>
                <a:lnTo>
                  <a:pt x="62484" y="24384"/>
                </a:lnTo>
                <a:close/>
              </a:path>
              <a:path w="134620" h="129540">
                <a:moveTo>
                  <a:pt x="134099" y="12192"/>
                </a:moveTo>
                <a:lnTo>
                  <a:pt x="132575" y="6096"/>
                </a:lnTo>
                <a:lnTo>
                  <a:pt x="123431" y="0"/>
                </a:lnTo>
                <a:lnTo>
                  <a:pt x="117335" y="1524"/>
                </a:lnTo>
                <a:lnTo>
                  <a:pt x="114287" y="4572"/>
                </a:lnTo>
                <a:lnTo>
                  <a:pt x="112763" y="7620"/>
                </a:lnTo>
                <a:lnTo>
                  <a:pt x="111239" y="9144"/>
                </a:lnTo>
                <a:lnTo>
                  <a:pt x="108191" y="10668"/>
                </a:lnTo>
                <a:lnTo>
                  <a:pt x="108191" y="12192"/>
                </a:lnTo>
                <a:lnTo>
                  <a:pt x="99047" y="25908"/>
                </a:lnTo>
                <a:lnTo>
                  <a:pt x="99047" y="27432"/>
                </a:lnTo>
                <a:lnTo>
                  <a:pt x="97523" y="32004"/>
                </a:lnTo>
                <a:lnTo>
                  <a:pt x="94475" y="38100"/>
                </a:lnTo>
                <a:lnTo>
                  <a:pt x="92951" y="42672"/>
                </a:lnTo>
                <a:lnTo>
                  <a:pt x="91427" y="48768"/>
                </a:lnTo>
                <a:lnTo>
                  <a:pt x="89903" y="50292"/>
                </a:lnTo>
                <a:lnTo>
                  <a:pt x="88379" y="56388"/>
                </a:lnTo>
                <a:lnTo>
                  <a:pt x="86855" y="64008"/>
                </a:lnTo>
                <a:lnTo>
                  <a:pt x="85331" y="68580"/>
                </a:lnTo>
                <a:lnTo>
                  <a:pt x="85331" y="76200"/>
                </a:lnTo>
                <a:lnTo>
                  <a:pt x="82283" y="88392"/>
                </a:lnTo>
                <a:lnTo>
                  <a:pt x="82283" y="112776"/>
                </a:lnTo>
                <a:lnTo>
                  <a:pt x="83807" y="115824"/>
                </a:lnTo>
                <a:lnTo>
                  <a:pt x="83807" y="118872"/>
                </a:lnTo>
                <a:lnTo>
                  <a:pt x="85331" y="123444"/>
                </a:lnTo>
                <a:lnTo>
                  <a:pt x="86855" y="126492"/>
                </a:lnTo>
                <a:lnTo>
                  <a:pt x="91427" y="129540"/>
                </a:lnTo>
                <a:lnTo>
                  <a:pt x="97523" y="128016"/>
                </a:lnTo>
                <a:lnTo>
                  <a:pt x="102095" y="128016"/>
                </a:lnTo>
                <a:lnTo>
                  <a:pt x="105143" y="123444"/>
                </a:lnTo>
                <a:lnTo>
                  <a:pt x="105143" y="118872"/>
                </a:lnTo>
                <a:lnTo>
                  <a:pt x="104127" y="115824"/>
                </a:lnTo>
                <a:lnTo>
                  <a:pt x="103924" y="115214"/>
                </a:lnTo>
                <a:lnTo>
                  <a:pt x="104381" y="114300"/>
                </a:lnTo>
                <a:lnTo>
                  <a:pt x="105143" y="112776"/>
                </a:lnTo>
                <a:lnTo>
                  <a:pt x="105143" y="99060"/>
                </a:lnTo>
                <a:lnTo>
                  <a:pt x="105524" y="97536"/>
                </a:lnTo>
                <a:lnTo>
                  <a:pt x="106667" y="92964"/>
                </a:lnTo>
                <a:lnTo>
                  <a:pt x="106667" y="85344"/>
                </a:lnTo>
                <a:lnTo>
                  <a:pt x="109715" y="73152"/>
                </a:lnTo>
                <a:lnTo>
                  <a:pt x="109715" y="68580"/>
                </a:lnTo>
                <a:lnTo>
                  <a:pt x="114287" y="50292"/>
                </a:lnTo>
                <a:lnTo>
                  <a:pt x="115811" y="45720"/>
                </a:lnTo>
                <a:lnTo>
                  <a:pt x="118859" y="39624"/>
                </a:lnTo>
                <a:lnTo>
                  <a:pt x="119875" y="36576"/>
                </a:lnTo>
                <a:lnTo>
                  <a:pt x="120383" y="35052"/>
                </a:lnTo>
                <a:lnTo>
                  <a:pt x="118859" y="36576"/>
                </a:lnTo>
                <a:lnTo>
                  <a:pt x="121907" y="32004"/>
                </a:lnTo>
                <a:lnTo>
                  <a:pt x="123431" y="27432"/>
                </a:lnTo>
                <a:lnTo>
                  <a:pt x="124955" y="25908"/>
                </a:lnTo>
                <a:lnTo>
                  <a:pt x="126479" y="22860"/>
                </a:lnTo>
                <a:lnTo>
                  <a:pt x="129527" y="19812"/>
                </a:lnTo>
                <a:lnTo>
                  <a:pt x="131051" y="16764"/>
                </a:lnTo>
                <a:lnTo>
                  <a:pt x="134099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26080" y="1479804"/>
            <a:ext cx="1028700" cy="85725"/>
          </a:xfrm>
          <a:custGeom>
            <a:avLst/>
            <a:gdLst/>
            <a:ahLst/>
            <a:cxnLst/>
            <a:rect l="l" t="t" r="r" b="b"/>
            <a:pathLst>
              <a:path w="1028700" h="85725">
                <a:moveTo>
                  <a:pt x="973835" y="32004"/>
                </a:moveTo>
                <a:lnTo>
                  <a:pt x="685800" y="32004"/>
                </a:lnTo>
                <a:lnTo>
                  <a:pt x="743711" y="27432"/>
                </a:lnTo>
                <a:lnTo>
                  <a:pt x="745235" y="27432"/>
                </a:lnTo>
                <a:lnTo>
                  <a:pt x="833627" y="19812"/>
                </a:lnTo>
                <a:lnTo>
                  <a:pt x="848867" y="18287"/>
                </a:lnTo>
                <a:lnTo>
                  <a:pt x="850392" y="18287"/>
                </a:lnTo>
                <a:lnTo>
                  <a:pt x="896111" y="13716"/>
                </a:lnTo>
                <a:lnTo>
                  <a:pt x="909827" y="12191"/>
                </a:lnTo>
                <a:lnTo>
                  <a:pt x="922019" y="10667"/>
                </a:lnTo>
                <a:lnTo>
                  <a:pt x="934211" y="10667"/>
                </a:lnTo>
                <a:lnTo>
                  <a:pt x="944879" y="9144"/>
                </a:lnTo>
                <a:lnTo>
                  <a:pt x="963167" y="9144"/>
                </a:lnTo>
                <a:lnTo>
                  <a:pt x="972311" y="7620"/>
                </a:lnTo>
                <a:lnTo>
                  <a:pt x="978408" y="7620"/>
                </a:lnTo>
                <a:lnTo>
                  <a:pt x="986027" y="6095"/>
                </a:lnTo>
                <a:lnTo>
                  <a:pt x="993647" y="6095"/>
                </a:lnTo>
                <a:lnTo>
                  <a:pt x="1001267" y="4571"/>
                </a:lnTo>
                <a:lnTo>
                  <a:pt x="1005839" y="4571"/>
                </a:lnTo>
                <a:lnTo>
                  <a:pt x="1010411" y="3047"/>
                </a:lnTo>
                <a:lnTo>
                  <a:pt x="1013459" y="3047"/>
                </a:lnTo>
                <a:lnTo>
                  <a:pt x="1014984" y="1524"/>
                </a:lnTo>
                <a:lnTo>
                  <a:pt x="1019555" y="0"/>
                </a:lnTo>
                <a:lnTo>
                  <a:pt x="1022603" y="1524"/>
                </a:lnTo>
                <a:lnTo>
                  <a:pt x="1025651" y="4571"/>
                </a:lnTo>
                <a:lnTo>
                  <a:pt x="1028700" y="6095"/>
                </a:lnTo>
                <a:lnTo>
                  <a:pt x="1028700" y="10667"/>
                </a:lnTo>
                <a:lnTo>
                  <a:pt x="1027176" y="13716"/>
                </a:lnTo>
                <a:lnTo>
                  <a:pt x="1027176" y="16763"/>
                </a:lnTo>
                <a:lnTo>
                  <a:pt x="1024127" y="22859"/>
                </a:lnTo>
                <a:lnTo>
                  <a:pt x="1019555" y="24383"/>
                </a:lnTo>
                <a:lnTo>
                  <a:pt x="1016508" y="24383"/>
                </a:lnTo>
                <a:lnTo>
                  <a:pt x="1014984" y="25908"/>
                </a:lnTo>
                <a:lnTo>
                  <a:pt x="1010411" y="25908"/>
                </a:lnTo>
                <a:lnTo>
                  <a:pt x="998219" y="28955"/>
                </a:lnTo>
                <a:lnTo>
                  <a:pt x="989076" y="28955"/>
                </a:lnTo>
                <a:lnTo>
                  <a:pt x="982979" y="30479"/>
                </a:lnTo>
                <a:lnTo>
                  <a:pt x="981455" y="30479"/>
                </a:lnTo>
                <a:lnTo>
                  <a:pt x="973835" y="32004"/>
                </a:lnTo>
                <a:close/>
              </a:path>
              <a:path w="1028700" h="85725">
                <a:moveTo>
                  <a:pt x="1013459" y="3047"/>
                </a:moveTo>
                <a:lnTo>
                  <a:pt x="1008887" y="3047"/>
                </a:lnTo>
                <a:lnTo>
                  <a:pt x="1013459" y="1524"/>
                </a:lnTo>
                <a:lnTo>
                  <a:pt x="1013459" y="3047"/>
                </a:lnTo>
                <a:close/>
              </a:path>
              <a:path w="1028700" h="85725">
                <a:moveTo>
                  <a:pt x="989076" y="30479"/>
                </a:moveTo>
                <a:lnTo>
                  <a:pt x="989076" y="28955"/>
                </a:lnTo>
                <a:lnTo>
                  <a:pt x="998219" y="28955"/>
                </a:lnTo>
                <a:lnTo>
                  <a:pt x="989076" y="30479"/>
                </a:lnTo>
                <a:close/>
              </a:path>
              <a:path w="1028700" h="85725">
                <a:moveTo>
                  <a:pt x="955547" y="33528"/>
                </a:moveTo>
                <a:lnTo>
                  <a:pt x="646175" y="33528"/>
                </a:lnTo>
                <a:lnTo>
                  <a:pt x="665987" y="32004"/>
                </a:lnTo>
                <a:lnTo>
                  <a:pt x="957071" y="32004"/>
                </a:lnTo>
                <a:lnTo>
                  <a:pt x="955547" y="33528"/>
                </a:lnTo>
                <a:close/>
              </a:path>
              <a:path w="1028700" h="85725">
                <a:moveTo>
                  <a:pt x="882395" y="38100"/>
                </a:moveTo>
                <a:lnTo>
                  <a:pt x="566927" y="38100"/>
                </a:lnTo>
                <a:lnTo>
                  <a:pt x="605027" y="35051"/>
                </a:lnTo>
                <a:lnTo>
                  <a:pt x="626363" y="33528"/>
                </a:lnTo>
                <a:lnTo>
                  <a:pt x="923543" y="33528"/>
                </a:lnTo>
                <a:lnTo>
                  <a:pt x="911351" y="35051"/>
                </a:lnTo>
                <a:lnTo>
                  <a:pt x="897635" y="36575"/>
                </a:lnTo>
                <a:lnTo>
                  <a:pt x="882395" y="38100"/>
                </a:lnTo>
                <a:close/>
              </a:path>
              <a:path w="1028700" h="85725">
                <a:moveTo>
                  <a:pt x="687323" y="54863"/>
                </a:moveTo>
                <a:lnTo>
                  <a:pt x="339851" y="54863"/>
                </a:lnTo>
                <a:lnTo>
                  <a:pt x="373379" y="51816"/>
                </a:lnTo>
                <a:lnTo>
                  <a:pt x="374903" y="51816"/>
                </a:lnTo>
                <a:lnTo>
                  <a:pt x="393192" y="50291"/>
                </a:lnTo>
                <a:lnTo>
                  <a:pt x="391667" y="50291"/>
                </a:lnTo>
                <a:lnTo>
                  <a:pt x="505967" y="41147"/>
                </a:lnTo>
                <a:lnTo>
                  <a:pt x="525779" y="41147"/>
                </a:lnTo>
                <a:lnTo>
                  <a:pt x="545592" y="38100"/>
                </a:lnTo>
                <a:lnTo>
                  <a:pt x="883919" y="38100"/>
                </a:lnTo>
                <a:lnTo>
                  <a:pt x="801623" y="45720"/>
                </a:lnTo>
                <a:lnTo>
                  <a:pt x="800100" y="45720"/>
                </a:lnTo>
                <a:lnTo>
                  <a:pt x="765047" y="48767"/>
                </a:lnTo>
                <a:lnTo>
                  <a:pt x="746759" y="48767"/>
                </a:lnTo>
                <a:lnTo>
                  <a:pt x="726947" y="51816"/>
                </a:lnTo>
                <a:lnTo>
                  <a:pt x="687323" y="54863"/>
                </a:lnTo>
                <a:close/>
              </a:path>
              <a:path w="1028700" h="85725">
                <a:moveTo>
                  <a:pt x="586739" y="59436"/>
                </a:moveTo>
                <a:lnTo>
                  <a:pt x="262127" y="59436"/>
                </a:lnTo>
                <a:lnTo>
                  <a:pt x="275843" y="57912"/>
                </a:lnTo>
                <a:lnTo>
                  <a:pt x="291083" y="57912"/>
                </a:lnTo>
                <a:lnTo>
                  <a:pt x="323087" y="54863"/>
                </a:lnTo>
                <a:lnTo>
                  <a:pt x="647700" y="54863"/>
                </a:lnTo>
                <a:lnTo>
                  <a:pt x="586739" y="59436"/>
                </a:lnTo>
                <a:close/>
              </a:path>
              <a:path w="1028700" h="85725">
                <a:moveTo>
                  <a:pt x="27431" y="62483"/>
                </a:moveTo>
                <a:lnTo>
                  <a:pt x="10667" y="62483"/>
                </a:lnTo>
                <a:lnTo>
                  <a:pt x="10667" y="60959"/>
                </a:lnTo>
                <a:lnTo>
                  <a:pt x="18287" y="60959"/>
                </a:lnTo>
                <a:lnTo>
                  <a:pt x="21335" y="59436"/>
                </a:lnTo>
                <a:lnTo>
                  <a:pt x="24383" y="59436"/>
                </a:lnTo>
                <a:lnTo>
                  <a:pt x="27431" y="62483"/>
                </a:lnTo>
                <a:close/>
              </a:path>
              <a:path w="1028700" h="85725">
                <a:moveTo>
                  <a:pt x="487679" y="65532"/>
                </a:moveTo>
                <a:lnTo>
                  <a:pt x="80771" y="65532"/>
                </a:lnTo>
                <a:lnTo>
                  <a:pt x="88391" y="64008"/>
                </a:lnTo>
                <a:lnTo>
                  <a:pt x="123443" y="64008"/>
                </a:lnTo>
                <a:lnTo>
                  <a:pt x="132587" y="62483"/>
                </a:lnTo>
                <a:lnTo>
                  <a:pt x="161543" y="62483"/>
                </a:lnTo>
                <a:lnTo>
                  <a:pt x="172211" y="60959"/>
                </a:lnTo>
                <a:lnTo>
                  <a:pt x="219455" y="60959"/>
                </a:lnTo>
                <a:lnTo>
                  <a:pt x="233171" y="59436"/>
                </a:lnTo>
                <a:lnTo>
                  <a:pt x="566927" y="59436"/>
                </a:lnTo>
                <a:lnTo>
                  <a:pt x="487679" y="65532"/>
                </a:lnTo>
                <a:close/>
              </a:path>
              <a:path w="1028700" h="85725">
                <a:moveTo>
                  <a:pt x="358139" y="76200"/>
                </a:moveTo>
                <a:lnTo>
                  <a:pt x="12191" y="76200"/>
                </a:lnTo>
                <a:lnTo>
                  <a:pt x="10667" y="74675"/>
                </a:lnTo>
                <a:lnTo>
                  <a:pt x="3047" y="74675"/>
                </a:lnTo>
                <a:lnTo>
                  <a:pt x="0" y="71628"/>
                </a:lnTo>
                <a:lnTo>
                  <a:pt x="1523" y="67055"/>
                </a:lnTo>
                <a:lnTo>
                  <a:pt x="1523" y="64008"/>
                </a:lnTo>
                <a:lnTo>
                  <a:pt x="4571" y="60959"/>
                </a:lnTo>
                <a:lnTo>
                  <a:pt x="7619" y="62483"/>
                </a:lnTo>
                <a:lnTo>
                  <a:pt x="35051" y="62483"/>
                </a:lnTo>
                <a:lnTo>
                  <a:pt x="38100" y="64008"/>
                </a:lnTo>
                <a:lnTo>
                  <a:pt x="41147" y="64008"/>
                </a:lnTo>
                <a:lnTo>
                  <a:pt x="44195" y="65532"/>
                </a:lnTo>
                <a:lnTo>
                  <a:pt x="467867" y="65532"/>
                </a:lnTo>
                <a:lnTo>
                  <a:pt x="431292" y="68579"/>
                </a:lnTo>
                <a:lnTo>
                  <a:pt x="413003" y="71628"/>
                </a:lnTo>
                <a:lnTo>
                  <a:pt x="358139" y="76200"/>
                </a:lnTo>
                <a:close/>
              </a:path>
              <a:path w="1028700" h="85725">
                <a:moveTo>
                  <a:pt x="28955" y="62483"/>
                </a:moveTo>
                <a:lnTo>
                  <a:pt x="27431" y="62483"/>
                </a:lnTo>
                <a:lnTo>
                  <a:pt x="25908" y="60959"/>
                </a:lnTo>
                <a:lnTo>
                  <a:pt x="28955" y="62483"/>
                </a:lnTo>
                <a:close/>
              </a:path>
              <a:path w="1028700" h="85725">
                <a:moveTo>
                  <a:pt x="28955" y="62483"/>
                </a:moveTo>
                <a:lnTo>
                  <a:pt x="25908" y="60959"/>
                </a:lnTo>
                <a:lnTo>
                  <a:pt x="28955" y="60959"/>
                </a:lnTo>
                <a:lnTo>
                  <a:pt x="28955" y="62483"/>
                </a:lnTo>
                <a:close/>
              </a:path>
              <a:path w="1028700" h="85725">
                <a:moveTo>
                  <a:pt x="45719" y="65532"/>
                </a:moveTo>
                <a:lnTo>
                  <a:pt x="44195" y="65532"/>
                </a:lnTo>
                <a:lnTo>
                  <a:pt x="42671" y="64008"/>
                </a:lnTo>
                <a:lnTo>
                  <a:pt x="45719" y="65532"/>
                </a:lnTo>
                <a:close/>
              </a:path>
              <a:path w="1028700" h="85725">
                <a:moveTo>
                  <a:pt x="307847" y="79247"/>
                </a:moveTo>
                <a:lnTo>
                  <a:pt x="24383" y="79247"/>
                </a:lnTo>
                <a:lnTo>
                  <a:pt x="22859" y="77724"/>
                </a:lnTo>
                <a:lnTo>
                  <a:pt x="19811" y="77724"/>
                </a:lnTo>
                <a:lnTo>
                  <a:pt x="19811" y="76200"/>
                </a:lnTo>
                <a:lnTo>
                  <a:pt x="341375" y="76200"/>
                </a:lnTo>
                <a:lnTo>
                  <a:pt x="307847" y="79247"/>
                </a:lnTo>
                <a:close/>
              </a:path>
              <a:path w="1028700" h="85725">
                <a:moveTo>
                  <a:pt x="277367" y="80771"/>
                </a:moveTo>
                <a:lnTo>
                  <a:pt x="30479" y="80771"/>
                </a:lnTo>
                <a:lnTo>
                  <a:pt x="27431" y="79247"/>
                </a:lnTo>
                <a:lnTo>
                  <a:pt x="292608" y="79247"/>
                </a:lnTo>
                <a:lnTo>
                  <a:pt x="277367" y="80771"/>
                </a:lnTo>
                <a:close/>
              </a:path>
              <a:path w="1028700" h="85725">
                <a:moveTo>
                  <a:pt x="33527" y="82295"/>
                </a:moveTo>
                <a:lnTo>
                  <a:pt x="32003" y="80771"/>
                </a:lnTo>
                <a:lnTo>
                  <a:pt x="33527" y="80771"/>
                </a:lnTo>
                <a:lnTo>
                  <a:pt x="33527" y="82295"/>
                </a:lnTo>
                <a:close/>
              </a:path>
              <a:path w="1028700" h="85725">
                <a:moveTo>
                  <a:pt x="248411" y="82295"/>
                </a:moveTo>
                <a:lnTo>
                  <a:pt x="35051" y="82295"/>
                </a:lnTo>
                <a:lnTo>
                  <a:pt x="33527" y="80771"/>
                </a:lnTo>
                <a:lnTo>
                  <a:pt x="262127" y="80771"/>
                </a:lnTo>
                <a:lnTo>
                  <a:pt x="248411" y="82295"/>
                </a:lnTo>
                <a:close/>
              </a:path>
              <a:path w="1028700" h="85725">
                <a:moveTo>
                  <a:pt x="163067" y="83820"/>
                </a:moveTo>
                <a:lnTo>
                  <a:pt x="39623" y="83820"/>
                </a:lnTo>
                <a:lnTo>
                  <a:pt x="36575" y="82295"/>
                </a:lnTo>
                <a:lnTo>
                  <a:pt x="173735" y="82295"/>
                </a:lnTo>
                <a:lnTo>
                  <a:pt x="163067" y="83820"/>
                </a:lnTo>
                <a:close/>
              </a:path>
              <a:path w="1028700" h="85725">
                <a:moveTo>
                  <a:pt x="196595" y="83820"/>
                </a:moveTo>
                <a:lnTo>
                  <a:pt x="195071" y="83820"/>
                </a:lnTo>
                <a:lnTo>
                  <a:pt x="184403" y="82295"/>
                </a:lnTo>
                <a:lnTo>
                  <a:pt x="207263" y="82295"/>
                </a:lnTo>
                <a:lnTo>
                  <a:pt x="196595" y="83820"/>
                </a:lnTo>
                <a:close/>
              </a:path>
              <a:path w="1028700" h="85725">
                <a:moveTo>
                  <a:pt x="99059" y="85344"/>
                </a:moveTo>
                <a:lnTo>
                  <a:pt x="45719" y="85344"/>
                </a:lnTo>
                <a:lnTo>
                  <a:pt x="42671" y="83820"/>
                </a:lnTo>
                <a:lnTo>
                  <a:pt x="106679" y="83820"/>
                </a:lnTo>
                <a:lnTo>
                  <a:pt x="99059" y="85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52572" y="1620012"/>
            <a:ext cx="373380" cy="264160"/>
          </a:xfrm>
          <a:custGeom>
            <a:avLst/>
            <a:gdLst/>
            <a:ahLst/>
            <a:cxnLst/>
            <a:rect l="l" t="t" r="r" b="b"/>
            <a:pathLst>
              <a:path w="373379" h="264160">
                <a:moveTo>
                  <a:pt x="358139" y="1270"/>
                </a:moveTo>
                <a:lnTo>
                  <a:pt x="320039" y="1270"/>
                </a:lnTo>
                <a:lnTo>
                  <a:pt x="327659" y="0"/>
                </a:lnTo>
                <a:lnTo>
                  <a:pt x="355092" y="0"/>
                </a:lnTo>
                <a:lnTo>
                  <a:pt x="358139" y="1270"/>
                </a:lnTo>
                <a:close/>
              </a:path>
              <a:path w="373379" h="264160">
                <a:moveTo>
                  <a:pt x="312419" y="24130"/>
                </a:moveTo>
                <a:lnTo>
                  <a:pt x="91439" y="24130"/>
                </a:lnTo>
                <a:lnTo>
                  <a:pt x="102108" y="20320"/>
                </a:lnTo>
                <a:lnTo>
                  <a:pt x="114300" y="20320"/>
                </a:lnTo>
                <a:lnTo>
                  <a:pt x="124967" y="19050"/>
                </a:lnTo>
                <a:lnTo>
                  <a:pt x="137159" y="17780"/>
                </a:lnTo>
                <a:lnTo>
                  <a:pt x="147827" y="16510"/>
                </a:lnTo>
                <a:lnTo>
                  <a:pt x="196595" y="10160"/>
                </a:lnTo>
                <a:lnTo>
                  <a:pt x="208787" y="7620"/>
                </a:lnTo>
                <a:lnTo>
                  <a:pt x="222503" y="7620"/>
                </a:lnTo>
                <a:lnTo>
                  <a:pt x="234695" y="5080"/>
                </a:lnTo>
                <a:lnTo>
                  <a:pt x="245363" y="5080"/>
                </a:lnTo>
                <a:lnTo>
                  <a:pt x="257555" y="3810"/>
                </a:lnTo>
                <a:lnTo>
                  <a:pt x="271271" y="3810"/>
                </a:lnTo>
                <a:lnTo>
                  <a:pt x="281939" y="2540"/>
                </a:lnTo>
                <a:lnTo>
                  <a:pt x="292608" y="2540"/>
                </a:lnTo>
                <a:lnTo>
                  <a:pt x="303275" y="1270"/>
                </a:lnTo>
                <a:lnTo>
                  <a:pt x="356616" y="1270"/>
                </a:lnTo>
                <a:lnTo>
                  <a:pt x="350519" y="3810"/>
                </a:lnTo>
                <a:lnTo>
                  <a:pt x="350519" y="11430"/>
                </a:lnTo>
                <a:lnTo>
                  <a:pt x="348995" y="11430"/>
                </a:lnTo>
                <a:lnTo>
                  <a:pt x="348424" y="13335"/>
                </a:lnTo>
                <a:lnTo>
                  <a:pt x="344424" y="17780"/>
                </a:lnTo>
                <a:lnTo>
                  <a:pt x="343662" y="19050"/>
                </a:lnTo>
                <a:lnTo>
                  <a:pt x="342900" y="19050"/>
                </a:lnTo>
                <a:lnTo>
                  <a:pt x="341375" y="21590"/>
                </a:lnTo>
                <a:lnTo>
                  <a:pt x="321563" y="21590"/>
                </a:lnTo>
                <a:lnTo>
                  <a:pt x="312419" y="24130"/>
                </a:lnTo>
                <a:close/>
              </a:path>
              <a:path w="373379" h="264160">
                <a:moveTo>
                  <a:pt x="350519" y="11429"/>
                </a:moveTo>
                <a:lnTo>
                  <a:pt x="350519" y="3810"/>
                </a:lnTo>
                <a:lnTo>
                  <a:pt x="356616" y="1270"/>
                </a:lnTo>
                <a:lnTo>
                  <a:pt x="359663" y="1270"/>
                </a:lnTo>
                <a:lnTo>
                  <a:pt x="362711" y="2540"/>
                </a:lnTo>
                <a:lnTo>
                  <a:pt x="367283" y="2540"/>
                </a:lnTo>
                <a:lnTo>
                  <a:pt x="370331" y="5080"/>
                </a:lnTo>
                <a:lnTo>
                  <a:pt x="372160" y="8890"/>
                </a:lnTo>
                <a:lnTo>
                  <a:pt x="352043" y="8890"/>
                </a:lnTo>
                <a:lnTo>
                  <a:pt x="350519" y="11429"/>
                </a:lnTo>
                <a:close/>
              </a:path>
              <a:path w="373379" h="264160">
                <a:moveTo>
                  <a:pt x="362711" y="2540"/>
                </a:moveTo>
                <a:lnTo>
                  <a:pt x="359663" y="1270"/>
                </a:lnTo>
                <a:lnTo>
                  <a:pt x="361187" y="1270"/>
                </a:lnTo>
                <a:lnTo>
                  <a:pt x="362711" y="2540"/>
                </a:lnTo>
                <a:close/>
              </a:path>
              <a:path w="373379" h="264160">
                <a:moveTo>
                  <a:pt x="367283" y="2540"/>
                </a:moveTo>
                <a:lnTo>
                  <a:pt x="362711" y="2540"/>
                </a:lnTo>
                <a:lnTo>
                  <a:pt x="361187" y="1270"/>
                </a:lnTo>
                <a:lnTo>
                  <a:pt x="362711" y="1270"/>
                </a:lnTo>
                <a:lnTo>
                  <a:pt x="366775" y="2116"/>
                </a:lnTo>
                <a:lnTo>
                  <a:pt x="367283" y="2540"/>
                </a:lnTo>
                <a:close/>
              </a:path>
              <a:path w="373379" h="264160">
                <a:moveTo>
                  <a:pt x="366775" y="2116"/>
                </a:moveTo>
                <a:lnTo>
                  <a:pt x="362711" y="1270"/>
                </a:lnTo>
                <a:lnTo>
                  <a:pt x="365759" y="1270"/>
                </a:lnTo>
                <a:lnTo>
                  <a:pt x="366775" y="2116"/>
                </a:lnTo>
                <a:close/>
              </a:path>
              <a:path w="373379" h="264160">
                <a:moveTo>
                  <a:pt x="373379" y="11430"/>
                </a:moveTo>
                <a:lnTo>
                  <a:pt x="370331" y="5080"/>
                </a:lnTo>
                <a:lnTo>
                  <a:pt x="366775" y="2116"/>
                </a:lnTo>
                <a:lnTo>
                  <a:pt x="368808" y="2540"/>
                </a:lnTo>
                <a:lnTo>
                  <a:pt x="373379" y="8890"/>
                </a:lnTo>
                <a:lnTo>
                  <a:pt x="373379" y="11430"/>
                </a:lnTo>
                <a:close/>
              </a:path>
              <a:path w="373379" h="264160">
                <a:moveTo>
                  <a:pt x="373379" y="13970"/>
                </a:moveTo>
                <a:lnTo>
                  <a:pt x="348995" y="13970"/>
                </a:lnTo>
                <a:lnTo>
                  <a:pt x="352043" y="8890"/>
                </a:lnTo>
                <a:lnTo>
                  <a:pt x="372160" y="8890"/>
                </a:lnTo>
                <a:lnTo>
                  <a:pt x="373379" y="11429"/>
                </a:lnTo>
                <a:lnTo>
                  <a:pt x="373379" y="13970"/>
                </a:lnTo>
                <a:close/>
              </a:path>
              <a:path w="373379" h="264160">
                <a:moveTo>
                  <a:pt x="348424" y="13335"/>
                </a:moveTo>
                <a:lnTo>
                  <a:pt x="348995" y="11430"/>
                </a:lnTo>
                <a:lnTo>
                  <a:pt x="350519" y="11430"/>
                </a:lnTo>
                <a:lnTo>
                  <a:pt x="349757" y="12700"/>
                </a:lnTo>
                <a:lnTo>
                  <a:pt x="348995" y="12700"/>
                </a:lnTo>
                <a:lnTo>
                  <a:pt x="348424" y="13335"/>
                </a:lnTo>
                <a:close/>
              </a:path>
              <a:path w="373379" h="264160">
                <a:moveTo>
                  <a:pt x="348995" y="13970"/>
                </a:moveTo>
                <a:lnTo>
                  <a:pt x="350519" y="11430"/>
                </a:lnTo>
                <a:lnTo>
                  <a:pt x="348995" y="13970"/>
                </a:lnTo>
                <a:close/>
              </a:path>
              <a:path w="373379" h="264160">
                <a:moveTo>
                  <a:pt x="347471" y="16510"/>
                </a:moveTo>
                <a:lnTo>
                  <a:pt x="348424" y="13335"/>
                </a:lnTo>
                <a:lnTo>
                  <a:pt x="348995" y="12700"/>
                </a:lnTo>
                <a:lnTo>
                  <a:pt x="347471" y="16510"/>
                </a:lnTo>
                <a:close/>
              </a:path>
              <a:path w="373379" h="264160">
                <a:moveTo>
                  <a:pt x="372363" y="16510"/>
                </a:moveTo>
                <a:lnTo>
                  <a:pt x="347471" y="16510"/>
                </a:lnTo>
                <a:lnTo>
                  <a:pt x="348995" y="12700"/>
                </a:lnTo>
                <a:lnTo>
                  <a:pt x="349757" y="12700"/>
                </a:lnTo>
                <a:lnTo>
                  <a:pt x="348995" y="13970"/>
                </a:lnTo>
                <a:lnTo>
                  <a:pt x="373379" y="13970"/>
                </a:lnTo>
                <a:lnTo>
                  <a:pt x="372363" y="16510"/>
                </a:lnTo>
                <a:close/>
              </a:path>
              <a:path w="373379" h="264160">
                <a:moveTo>
                  <a:pt x="371855" y="20320"/>
                </a:moveTo>
                <a:lnTo>
                  <a:pt x="342900" y="20320"/>
                </a:lnTo>
                <a:lnTo>
                  <a:pt x="344424" y="17780"/>
                </a:lnTo>
                <a:lnTo>
                  <a:pt x="348424" y="13335"/>
                </a:lnTo>
                <a:lnTo>
                  <a:pt x="347471" y="16510"/>
                </a:lnTo>
                <a:lnTo>
                  <a:pt x="372363" y="16510"/>
                </a:lnTo>
                <a:lnTo>
                  <a:pt x="371855" y="17780"/>
                </a:lnTo>
                <a:lnTo>
                  <a:pt x="371855" y="20320"/>
                </a:lnTo>
                <a:close/>
              </a:path>
              <a:path w="373379" h="264160">
                <a:moveTo>
                  <a:pt x="371855" y="20320"/>
                </a:moveTo>
                <a:lnTo>
                  <a:pt x="371855" y="17780"/>
                </a:lnTo>
                <a:lnTo>
                  <a:pt x="373379" y="13970"/>
                </a:lnTo>
                <a:lnTo>
                  <a:pt x="371855" y="20320"/>
                </a:lnTo>
                <a:close/>
              </a:path>
              <a:path w="373379" h="264160">
                <a:moveTo>
                  <a:pt x="356616" y="24130"/>
                </a:moveTo>
                <a:lnTo>
                  <a:pt x="339851" y="24130"/>
                </a:lnTo>
                <a:lnTo>
                  <a:pt x="342900" y="19050"/>
                </a:lnTo>
                <a:lnTo>
                  <a:pt x="342900" y="20320"/>
                </a:lnTo>
                <a:lnTo>
                  <a:pt x="371855" y="20320"/>
                </a:lnTo>
                <a:lnTo>
                  <a:pt x="370331" y="21590"/>
                </a:lnTo>
                <a:lnTo>
                  <a:pt x="353567" y="21590"/>
                </a:lnTo>
                <a:lnTo>
                  <a:pt x="356616" y="24130"/>
                </a:lnTo>
                <a:close/>
              </a:path>
              <a:path w="373379" h="264160">
                <a:moveTo>
                  <a:pt x="342900" y="20320"/>
                </a:moveTo>
                <a:lnTo>
                  <a:pt x="342900" y="19050"/>
                </a:lnTo>
                <a:lnTo>
                  <a:pt x="343662" y="19050"/>
                </a:lnTo>
                <a:lnTo>
                  <a:pt x="342900" y="20320"/>
                </a:lnTo>
                <a:close/>
              </a:path>
              <a:path w="373379" h="264160">
                <a:moveTo>
                  <a:pt x="367283" y="25400"/>
                </a:moveTo>
                <a:lnTo>
                  <a:pt x="365759" y="25400"/>
                </a:lnTo>
                <a:lnTo>
                  <a:pt x="371855" y="20320"/>
                </a:lnTo>
                <a:lnTo>
                  <a:pt x="367283" y="25400"/>
                </a:lnTo>
                <a:close/>
              </a:path>
              <a:path w="373379" h="264160">
                <a:moveTo>
                  <a:pt x="91439" y="24130"/>
                </a:moveTo>
                <a:lnTo>
                  <a:pt x="83819" y="24130"/>
                </a:lnTo>
                <a:lnTo>
                  <a:pt x="92963" y="21590"/>
                </a:lnTo>
                <a:lnTo>
                  <a:pt x="91439" y="24130"/>
                </a:lnTo>
                <a:close/>
              </a:path>
              <a:path w="373379" h="264160">
                <a:moveTo>
                  <a:pt x="365759" y="25400"/>
                </a:moveTo>
                <a:lnTo>
                  <a:pt x="359663" y="24130"/>
                </a:lnTo>
                <a:lnTo>
                  <a:pt x="356616" y="24130"/>
                </a:lnTo>
                <a:lnTo>
                  <a:pt x="353567" y="21590"/>
                </a:lnTo>
                <a:lnTo>
                  <a:pt x="370331" y="21590"/>
                </a:lnTo>
                <a:lnTo>
                  <a:pt x="365759" y="25400"/>
                </a:lnTo>
                <a:close/>
              </a:path>
              <a:path w="373379" h="264160">
                <a:moveTo>
                  <a:pt x="283463" y="25400"/>
                </a:moveTo>
                <a:lnTo>
                  <a:pt x="67055" y="25400"/>
                </a:lnTo>
                <a:lnTo>
                  <a:pt x="74675" y="24130"/>
                </a:lnTo>
                <a:lnTo>
                  <a:pt x="294131" y="24130"/>
                </a:lnTo>
                <a:lnTo>
                  <a:pt x="283463" y="25400"/>
                </a:lnTo>
                <a:close/>
              </a:path>
              <a:path w="373379" h="264160">
                <a:moveTo>
                  <a:pt x="367283" y="27940"/>
                </a:moveTo>
                <a:lnTo>
                  <a:pt x="335279" y="27940"/>
                </a:lnTo>
                <a:lnTo>
                  <a:pt x="338327" y="24130"/>
                </a:lnTo>
                <a:lnTo>
                  <a:pt x="359663" y="24130"/>
                </a:lnTo>
                <a:lnTo>
                  <a:pt x="365759" y="25400"/>
                </a:lnTo>
                <a:lnTo>
                  <a:pt x="368808" y="25400"/>
                </a:lnTo>
                <a:lnTo>
                  <a:pt x="367283" y="27940"/>
                </a:lnTo>
                <a:close/>
              </a:path>
              <a:path w="373379" h="264160">
                <a:moveTo>
                  <a:pt x="248411" y="26670"/>
                </a:moveTo>
                <a:lnTo>
                  <a:pt x="53339" y="26670"/>
                </a:lnTo>
                <a:lnTo>
                  <a:pt x="59435" y="25400"/>
                </a:lnTo>
                <a:lnTo>
                  <a:pt x="260603" y="25400"/>
                </a:lnTo>
                <a:lnTo>
                  <a:pt x="248411" y="26670"/>
                </a:lnTo>
                <a:close/>
              </a:path>
              <a:path w="373379" h="264160">
                <a:moveTo>
                  <a:pt x="260603" y="26670"/>
                </a:moveTo>
                <a:lnTo>
                  <a:pt x="260603" y="25400"/>
                </a:lnTo>
                <a:lnTo>
                  <a:pt x="272795" y="25400"/>
                </a:lnTo>
                <a:lnTo>
                  <a:pt x="260603" y="26670"/>
                </a:lnTo>
                <a:close/>
              </a:path>
              <a:path w="373379" h="264160">
                <a:moveTo>
                  <a:pt x="224027" y="27940"/>
                </a:moveTo>
                <a:lnTo>
                  <a:pt x="35051" y="27940"/>
                </a:lnTo>
                <a:lnTo>
                  <a:pt x="41147" y="26670"/>
                </a:lnTo>
                <a:lnTo>
                  <a:pt x="234695" y="26670"/>
                </a:lnTo>
                <a:lnTo>
                  <a:pt x="224027" y="27940"/>
                </a:lnTo>
                <a:close/>
              </a:path>
              <a:path w="373379" h="264160">
                <a:moveTo>
                  <a:pt x="361695" y="33020"/>
                </a:moveTo>
                <a:lnTo>
                  <a:pt x="330708" y="33020"/>
                </a:lnTo>
                <a:lnTo>
                  <a:pt x="335279" y="26670"/>
                </a:lnTo>
                <a:lnTo>
                  <a:pt x="335279" y="27940"/>
                </a:lnTo>
                <a:lnTo>
                  <a:pt x="367283" y="27940"/>
                </a:lnTo>
                <a:lnTo>
                  <a:pt x="363854" y="31750"/>
                </a:lnTo>
                <a:lnTo>
                  <a:pt x="362711" y="31750"/>
                </a:lnTo>
                <a:lnTo>
                  <a:pt x="361695" y="33020"/>
                </a:lnTo>
                <a:close/>
              </a:path>
              <a:path w="373379" h="264160">
                <a:moveTo>
                  <a:pt x="25908" y="29210"/>
                </a:moveTo>
                <a:lnTo>
                  <a:pt x="22859" y="29210"/>
                </a:lnTo>
                <a:lnTo>
                  <a:pt x="24383" y="27940"/>
                </a:lnTo>
                <a:lnTo>
                  <a:pt x="26822" y="28956"/>
                </a:lnTo>
                <a:lnTo>
                  <a:pt x="25908" y="29210"/>
                </a:lnTo>
                <a:close/>
              </a:path>
              <a:path w="373379" h="264160">
                <a:moveTo>
                  <a:pt x="199643" y="31750"/>
                </a:moveTo>
                <a:lnTo>
                  <a:pt x="10667" y="31750"/>
                </a:lnTo>
                <a:lnTo>
                  <a:pt x="12191" y="29210"/>
                </a:lnTo>
                <a:lnTo>
                  <a:pt x="27431" y="29210"/>
                </a:lnTo>
                <a:lnTo>
                  <a:pt x="26822" y="28956"/>
                </a:lnTo>
                <a:lnTo>
                  <a:pt x="30479" y="27940"/>
                </a:lnTo>
                <a:lnTo>
                  <a:pt x="211835" y="27940"/>
                </a:lnTo>
                <a:lnTo>
                  <a:pt x="199643" y="31750"/>
                </a:lnTo>
                <a:close/>
              </a:path>
              <a:path w="373379" h="264160">
                <a:moveTo>
                  <a:pt x="27431" y="29210"/>
                </a:moveTo>
                <a:lnTo>
                  <a:pt x="25908" y="29210"/>
                </a:lnTo>
                <a:lnTo>
                  <a:pt x="26822" y="28956"/>
                </a:lnTo>
                <a:lnTo>
                  <a:pt x="27431" y="29210"/>
                </a:lnTo>
                <a:close/>
              </a:path>
              <a:path w="373379" h="264160">
                <a:moveTo>
                  <a:pt x="47243" y="46990"/>
                </a:moveTo>
                <a:lnTo>
                  <a:pt x="10667" y="46990"/>
                </a:lnTo>
                <a:lnTo>
                  <a:pt x="7619" y="45720"/>
                </a:lnTo>
                <a:lnTo>
                  <a:pt x="4571" y="41910"/>
                </a:lnTo>
                <a:lnTo>
                  <a:pt x="3047" y="41910"/>
                </a:lnTo>
                <a:lnTo>
                  <a:pt x="0" y="39370"/>
                </a:lnTo>
                <a:lnTo>
                  <a:pt x="0" y="38100"/>
                </a:lnTo>
                <a:lnTo>
                  <a:pt x="1524" y="35560"/>
                </a:lnTo>
                <a:lnTo>
                  <a:pt x="1524" y="34290"/>
                </a:lnTo>
                <a:lnTo>
                  <a:pt x="4571" y="34290"/>
                </a:lnTo>
                <a:lnTo>
                  <a:pt x="7619" y="31750"/>
                </a:lnTo>
                <a:lnTo>
                  <a:pt x="187451" y="31750"/>
                </a:lnTo>
                <a:lnTo>
                  <a:pt x="150875" y="35560"/>
                </a:lnTo>
                <a:lnTo>
                  <a:pt x="140208" y="39370"/>
                </a:lnTo>
                <a:lnTo>
                  <a:pt x="126491" y="39370"/>
                </a:lnTo>
                <a:lnTo>
                  <a:pt x="115823" y="40640"/>
                </a:lnTo>
                <a:lnTo>
                  <a:pt x="105155" y="40640"/>
                </a:lnTo>
                <a:lnTo>
                  <a:pt x="94487" y="43180"/>
                </a:lnTo>
                <a:lnTo>
                  <a:pt x="76200" y="43180"/>
                </a:lnTo>
                <a:lnTo>
                  <a:pt x="68579" y="45720"/>
                </a:lnTo>
                <a:lnTo>
                  <a:pt x="53339" y="45720"/>
                </a:lnTo>
                <a:lnTo>
                  <a:pt x="47243" y="46990"/>
                </a:lnTo>
                <a:close/>
              </a:path>
              <a:path w="373379" h="264160">
                <a:moveTo>
                  <a:pt x="193547" y="171450"/>
                </a:moveTo>
                <a:lnTo>
                  <a:pt x="160019" y="171450"/>
                </a:lnTo>
                <a:lnTo>
                  <a:pt x="166116" y="165100"/>
                </a:lnTo>
                <a:lnTo>
                  <a:pt x="164591" y="165100"/>
                </a:lnTo>
                <a:lnTo>
                  <a:pt x="170687" y="161290"/>
                </a:lnTo>
                <a:lnTo>
                  <a:pt x="178308" y="154940"/>
                </a:lnTo>
                <a:lnTo>
                  <a:pt x="184403" y="148590"/>
                </a:lnTo>
                <a:lnTo>
                  <a:pt x="204216" y="132080"/>
                </a:lnTo>
                <a:lnTo>
                  <a:pt x="211835" y="124460"/>
                </a:lnTo>
                <a:lnTo>
                  <a:pt x="227075" y="111760"/>
                </a:lnTo>
                <a:lnTo>
                  <a:pt x="233171" y="107950"/>
                </a:lnTo>
                <a:lnTo>
                  <a:pt x="234695" y="107950"/>
                </a:lnTo>
                <a:lnTo>
                  <a:pt x="242316" y="101600"/>
                </a:lnTo>
                <a:lnTo>
                  <a:pt x="240791" y="101600"/>
                </a:lnTo>
                <a:lnTo>
                  <a:pt x="256031" y="88900"/>
                </a:lnTo>
                <a:lnTo>
                  <a:pt x="257555" y="88900"/>
                </a:lnTo>
                <a:lnTo>
                  <a:pt x="265175" y="83820"/>
                </a:lnTo>
                <a:lnTo>
                  <a:pt x="274319" y="76200"/>
                </a:lnTo>
                <a:lnTo>
                  <a:pt x="281939" y="71120"/>
                </a:lnTo>
                <a:lnTo>
                  <a:pt x="281939" y="69850"/>
                </a:lnTo>
                <a:lnTo>
                  <a:pt x="289559" y="64770"/>
                </a:lnTo>
                <a:lnTo>
                  <a:pt x="295655" y="58420"/>
                </a:lnTo>
                <a:lnTo>
                  <a:pt x="297179" y="58420"/>
                </a:lnTo>
                <a:lnTo>
                  <a:pt x="304800" y="52070"/>
                </a:lnTo>
                <a:lnTo>
                  <a:pt x="303275" y="52070"/>
                </a:lnTo>
                <a:lnTo>
                  <a:pt x="310895" y="48260"/>
                </a:lnTo>
                <a:lnTo>
                  <a:pt x="310895" y="46990"/>
                </a:lnTo>
                <a:lnTo>
                  <a:pt x="318516" y="41910"/>
                </a:lnTo>
                <a:lnTo>
                  <a:pt x="324611" y="38100"/>
                </a:lnTo>
                <a:lnTo>
                  <a:pt x="330708" y="31750"/>
                </a:lnTo>
                <a:lnTo>
                  <a:pt x="330708" y="33020"/>
                </a:lnTo>
                <a:lnTo>
                  <a:pt x="361695" y="33020"/>
                </a:lnTo>
                <a:lnTo>
                  <a:pt x="359663" y="35560"/>
                </a:lnTo>
                <a:lnTo>
                  <a:pt x="358139" y="35560"/>
                </a:lnTo>
                <a:lnTo>
                  <a:pt x="355092" y="40640"/>
                </a:lnTo>
                <a:lnTo>
                  <a:pt x="350519" y="43180"/>
                </a:lnTo>
                <a:lnTo>
                  <a:pt x="350519" y="45720"/>
                </a:lnTo>
                <a:lnTo>
                  <a:pt x="339851" y="54610"/>
                </a:lnTo>
                <a:lnTo>
                  <a:pt x="332231" y="59690"/>
                </a:lnTo>
                <a:lnTo>
                  <a:pt x="326135" y="64770"/>
                </a:lnTo>
                <a:lnTo>
                  <a:pt x="288035" y="95250"/>
                </a:lnTo>
                <a:lnTo>
                  <a:pt x="278891" y="101600"/>
                </a:lnTo>
                <a:lnTo>
                  <a:pt x="256031" y="119380"/>
                </a:lnTo>
                <a:lnTo>
                  <a:pt x="246887" y="125730"/>
                </a:lnTo>
                <a:lnTo>
                  <a:pt x="248411" y="125730"/>
                </a:lnTo>
                <a:lnTo>
                  <a:pt x="240791" y="132080"/>
                </a:lnTo>
                <a:lnTo>
                  <a:pt x="233171" y="135890"/>
                </a:lnTo>
                <a:lnTo>
                  <a:pt x="225551" y="142240"/>
                </a:lnTo>
                <a:lnTo>
                  <a:pt x="227075" y="142240"/>
                </a:lnTo>
                <a:lnTo>
                  <a:pt x="211835" y="154940"/>
                </a:lnTo>
                <a:lnTo>
                  <a:pt x="205739" y="161290"/>
                </a:lnTo>
                <a:lnTo>
                  <a:pt x="198119" y="166370"/>
                </a:lnTo>
                <a:lnTo>
                  <a:pt x="199643" y="166370"/>
                </a:lnTo>
                <a:lnTo>
                  <a:pt x="193547" y="171450"/>
                </a:lnTo>
                <a:close/>
              </a:path>
              <a:path w="373379" h="264160">
                <a:moveTo>
                  <a:pt x="362711" y="33020"/>
                </a:moveTo>
                <a:lnTo>
                  <a:pt x="362711" y="31750"/>
                </a:lnTo>
                <a:lnTo>
                  <a:pt x="363854" y="31750"/>
                </a:lnTo>
                <a:lnTo>
                  <a:pt x="362711" y="33020"/>
                </a:lnTo>
                <a:close/>
              </a:path>
              <a:path w="373379" h="264160">
                <a:moveTo>
                  <a:pt x="105155" y="41910"/>
                </a:moveTo>
                <a:lnTo>
                  <a:pt x="105155" y="40640"/>
                </a:lnTo>
                <a:lnTo>
                  <a:pt x="115823" y="40640"/>
                </a:lnTo>
                <a:lnTo>
                  <a:pt x="105155" y="41910"/>
                </a:lnTo>
                <a:close/>
              </a:path>
              <a:path w="373379" h="264160">
                <a:moveTo>
                  <a:pt x="32003" y="48260"/>
                </a:moveTo>
                <a:lnTo>
                  <a:pt x="25908" y="48260"/>
                </a:lnTo>
                <a:lnTo>
                  <a:pt x="22859" y="46990"/>
                </a:lnTo>
                <a:lnTo>
                  <a:pt x="33527" y="46990"/>
                </a:lnTo>
                <a:lnTo>
                  <a:pt x="32003" y="48260"/>
                </a:lnTo>
                <a:close/>
              </a:path>
              <a:path w="373379" h="264160">
                <a:moveTo>
                  <a:pt x="147827" y="214630"/>
                </a:moveTo>
                <a:lnTo>
                  <a:pt x="118871" y="214630"/>
                </a:lnTo>
                <a:lnTo>
                  <a:pt x="120395" y="212090"/>
                </a:lnTo>
                <a:lnTo>
                  <a:pt x="124967" y="204470"/>
                </a:lnTo>
                <a:lnTo>
                  <a:pt x="143255" y="186690"/>
                </a:lnTo>
                <a:lnTo>
                  <a:pt x="143255" y="185420"/>
                </a:lnTo>
                <a:lnTo>
                  <a:pt x="147827" y="180340"/>
                </a:lnTo>
                <a:lnTo>
                  <a:pt x="153924" y="176530"/>
                </a:lnTo>
                <a:lnTo>
                  <a:pt x="160019" y="170180"/>
                </a:lnTo>
                <a:lnTo>
                  <a:pt x="160019" y="171450"/>
                </a:lnTo>
                <a:lnTo>
                  <a:pt x="193547" y="171450"/>
                </a:lnTo>
                <a:lnTo>
                  <a:pt x="185927" y="177800"/>
                </a:lnTo>
                <a:lnTo>
                  <a:pt x="186097" y="177800"/>
                </a:lnTo>
                <a:lnTo>
                  <a:pt x="175259" y="187960"/>
                </a:lnTo>
                <a:lnTo>
                  <a:pt x="169163" y="193040"/>
                </a:lnTo>
                <a:lnTo>
                  <a:pt x="150875" y="210820"/>
                </a:lnTo>
                <a:lnTo>
                  <a:pt x="150875" y="212090"/>
                </a:lnTo>
                <a:lnTo>
                  <a:pt x="147827" y="214630"/>
                </a:lnTo>
                <a:close/>
              </a:path>
              <a:path w="373379" h="264160">
                <a:moveTo>
                  <a:pt x="186097" y="177800"/>
                </a:moveTo>
                <a:lnTo>
                  <a:pt x="185927" y="177800"/>
                </a:lnTo>
                <a:lnTo>
                  <a:pt x="187451" y="176530"/>
                </a:lnTo>
                <a:lnTo>
                  <a:pt x="186097" y="177800"/>
                </a:lnTo>
                <a:close/>
              </a:path>
              <a:path w="373379" h="264160">
                <a:moveTo>
                  <a:pt x="120395" y="212090"/>
                </a:moveTo>
                <a:close/>
              </a:path>
              <a:path w="373379" h="264160">
                <a:moveTo>
                  <a:pt x="135635" y="231140"/>
                </a:moveTo>
                <a:lnTo>
                  <a:pt x="135635" y="229870"/>
                </a:lnTo>
                <a:lnTo>
                  <a:pt x="108203" y="229870"/>
                </a:lnTo>
                <a:lnTo>
                  <a:pt x="109727" y="228600"/>
                </a:lnTo>
                <a:lnTo>
                  <a:pt x="111251" y="224790"/>
                </a:lnTo>
                <a:lnTo>
                  <a:pt x="112775" y="223520"/>
                </a:lnTo>
                <a:lnTo>
                  <a:pt x="115824" y="217170"/>
                </a:lnTo>
                <a:lnTo>
                  <a:pt x="120395" y="212090"/>
                </a:lnTo>
                <a:lnTo>
                  <a:pt x="118871" y="214630"/>
                </a:lnTo>
                <a:lnTo>
                  <a:pt x="147827" y="214630"/>
                </a:lnTo>
                <a:lnTo>
                  <a:pt x="146303" y="215900"/>
                </a:lnTo>
                <a:lnTo>
                  <a:pt x="143255" y="219710"/>
                </a:lnTo>
                <a:lnTo>
                  <a:pt x="144017" y="219710"/>
                </a:lnTo>
                <a:lnTo>
                  <a:pt x="141731" y="223520"/>
                </a:lnTo>
                <a:lnTo>
                  <a:pt x="137159" y="228600"/>
                </a:lnTo>
                <a:lnTo>
                  <a:pt x="135635" y="231140"/>
                </a:lnTo>
                <a:close/>
              </a:path>
              <a:path w="373379" h="264160">
                <a:moveTo>
                  <a:pt x="144017" y="219710"/>
                </a:moveTo>
                <a:lnTo>
                  <a:pt x="143255" y="219710"/>
                </a:lnTo>
                <a:lnTo>
                  <a:pt x="144779" y="218440"/>
                </a:lnTo>
                <a:lnTo>
                  <a:pt x="144017" y="219710"/>
                </a:lnTo>
                <a:close/>
              </a:path>
              <a:path w="373379" h="264160">
                <a:moveTo>
                  <a:pt x="345947" y="260350"/>
                </a:moveTo>
                <a:lnTo>
                  <a:pt x="173735" y="260350"/>
                </a:lnTo>
                <a:lnTo>
                  <a:pt x="167639" y="257810"/>
                </a:lnTo>
                <a:lnTo>
                  <a:pt x="140208" y="257810"/>
                </a:lnTo>
                <a:lnTo>
                  <a:pt x="135635" y="256540"/>
                </a:lnTo>
                <a:lnTo>
                  <a:pt x="128016" y="256540"/>
                </a:lnTo>
                <a:lnTo>
                  <a:pt x="124967" y="255270"/>
                </a:lnTo>
                <a:lnTo>
                  <a:pt x="120395" y="255270"/>
                </a:lnTo>
                <a:lnTo>
                  <a:pt x="118871" y="254000"/>
                </a:lnTo>
                <a:lnTo>
                  <a:pt x="115824" y="252730"/>
                </a:lnTo>
                <a:lnTo>
                  <a:pt x="114300" y="252730"/>
                </a:lnTo>
                <a:lnTo>
                  <a:pt x="108203" y="246380"/>
                </a:lnTo>
                <a:lnTo>
                  <a:pt x="105155" y="238760"/>
                </a:lnTo>
                <a:lnTo>
                  <a:pt x="106679" y="236220"/>
                </a:lnTo>
                <a:lnTo>
                  <a:pt x="106679" y="233680"/>
                </a:lnTo>
                <a:lnTo>
                  <a:pt x="108203" y="231140"/>
                </a:lnTo>
                <a:lnTo>
                  <a:pt x="109727" y="229870"/>
                </a:lnTo>
                <a:lnTo>
                  <a:pt x="135635" y="229870"/>
                </a:lnTo>
                <a:lnTo>
                  <a:pt x="134873" y="231140"/>
                </a:lnTo>
                <a:lnTo>
                  <a:pt x="126491" y="231140"/>
                </a:lnTo>
                <a:lnTo>
                  <a:pt x="128015" y="232410"/>
                </a:lnTo>
                <a:lnTo>
                  <a:pt x="126491" y="232410"/>
                </a:lnTo>
                <a:lnTo>
                  <a:pt x="128133" y="233093"/>
                </a:lnTo>
                <a:lnTo>
                  <a:pt x="129539" y="241300"/>
                </a:lnTo>
                <a:lnTo>
                  <a:pt x="367283" y="241300"/>
                </a:lnTo>
                <a:lnTo>
                  <a:pt x="367283" y="242570"/>
                </a:lnTo>
                <a:lnTo>
                  <a:pt x="361187" y="250190"/>
                </a:lnTo>
                <a:lnTo>
                  <a:pt x="356615" y="254000"/>
                </a:lnTo>
                <a:lnTo>
                  <a:pt x="355092" y="254000"/>
                </a:lnTo>
                <a:lnTo>
                  <a:pt x="352043" y="256540"/>
                </a:lnTo>
                <a:lnTo>
                  <a:pt x="345947" y="260350"/>
                </a:lnTo>
                <a:close/>
              </a:path>
              <a:path w="373379" h="264160">
                <a:moveTo>
                  <a:pt x="367283" y="238760"/>
                </a:moveTo>
                <a:lnTo>
                  <a:pt x="329183" y="238760"/>
                </a:lnTo>
                <a:lnTo>
                  <a:pt x="333755" y="237490"/>
                </a:lnTo>
                <a:lnTo>
                  <a:pt x="336803" y="237490"/>
                </a:lnTo>
                <a:lnTo>
                  <a:pt x="341375" y="236220"/>
                </a:lnTo>
                <a:lnTo>
                  <a:pt x="344424" y="233680"/>
                </a:lnTo>
                <a:lnTo>
                  <a:pt x="345947" y="233680"/>
                </a:lnTo>
                <a:lnTo>
                  <a:pt x="348995" y="232410"/>
                </a:lnTo>
                <a:lnTo>
                  <a:pt x="350519" y="231140"/>
                </a:lnTo>
                <a:lnTo>
                  <a:pt x="353567" y="229870"/>
                </a:lnTo>
                <a:lnTo>
                  <a:pt x="364235" y="229870"/>
                </a:lnTo>
                <a:lnTo>
                  <a:pt x="364235" y="231140"/>
                </a:lnTo>
                <a:lnTo>
                  <a:pt x="365759" y="231140"/>
                </a:lnTo>
                <a:lnTo>
                  <a:pt x="367283" y="232410"/>
                </a:lnTo>
                <a:lnTo>
                  <a:pt x="367283" y="238760"/>
                </a:lnTo>
                <a:close/>
              </a:path>
              <a:path w="373379" h="264160">
                <a:moveTo>
                  <a:pt x="134111" y="233680"/>
                </a:moveTo>
                <a:lnTo>
                  <a:pt x="132587" y="233680"/>
                </a:lnTo>
                <a:lnTo>
                  <a:pt x="128016" y="232410"/>
                </a:lnTo>
                <a:lnTo>
                  <a:pt x="126491" y="231140"/>
                </a:lnTo>
                <a:lnTo>
                  <a:pt x="134873" y="231140"/>
                </a:lnTo>
                <a:lnTo>
                  <a:pt x="134111" y="232410"/>
                </a:lnTo>
                <a:lnTo>
                  <a:pt x="134111" y="233680"/>
                </a:lnTo>
                <a:close/>
              </a:path>
              <a:path w="373379" h="264160">
                <a:moveTo>
                  <a:pt x="132587" y="233680"/>
                </a:moveTo>
                <a:lnTo>
                  <a:pt x="129539" y="233680"/>
                </a:lnTo>
                <a:lnTo>
                  <a:pt x="128016" y="232410"/>
                </a:lnTo>
                <a:lnTo>
                  <a:pt x="132587" y="233680"/>
                </a:lnTo>
                <a:close/>
              </a:path>
              <a:path w="373379" h="264160">
                <a:moveTo>
                  <a:pt x="129539" y="233680"/>
                </a:moveTo>
                <a:lnTo>
                  <a:pt x="128133" y="233093"/>
                </a:lnTo>
                <a:lnTo>
                  <a:pt x="128016" y="232410"/>
                </a:lnTo>
                <a:lnTo>
                  <a:pt x="129539" y="233680"/>
                </a:lnTo>
                <a:close/>
              </a:path>
              <a:path w="373379" h="264160">
                <a:moveTo>
                  <a:pt x="129539" y="241300"/>
                </a:moveTo>
                <a:lnTo>
                  <a:pt x="128133" y="233093"/>
                </a:lnTo>
                <a:lnTo>
                  <a:pt x="129539" y="233680"/>
                </a:lnTo>
                <a:lnTo>
                  <a:pt x="134111" y="233680"/>
                </a:lnTo>
                <a:lnTo>
                  <a:pt x="129539" y="238760"/>
                </a:lnTo>
                <a:lnTo>
                  <a:pt x="129539" y="241300"/>
                </a:lnTo>
                <a:close/>
              </a:path>
              <a:path w="373379" h="264160">
                <a:moveTo>
                  <a:pt x="129539" y="238760"/>
                </a:moveTo>
                <a:lnTo>
                  <a:pt x="134111" y="233680"/>
                </a:lnTo>
                <a:lnTo>
                  <a:pt x="141731" y="233680"/>
                </a:lnTo>
                <a:lnTo>
                  <a:pt x="146303" y="236220"/>
                </a:lnTo>
                <a:lnTo>
                  <a:pt x="187451" y="236220"/>
                </a:lnTo>
                <a:lnTo>
                  <a:pt x="195071" y="237490"/>
                </a:lnTo>
                <a:lnTo>
                  <a:pt x="131063" y="237490"/>
                </a:lnTo>
                <a:lnTo>
                  <a:pt x="129539" y="238760"/>
                </a:lnTo>
                <a:close/>
              </a:path>
              <a:path w="373379" h="264160">
                <a:moveTo>
                  <a:pt x="367283" y="241300"/>
                </a:moveTo>
                <a:lnTo>
                  <a:pt x="129539" y="241300"/>
                </a:lnTo>
                <a:lnTo>
                  <a:pt x="129539" y="238760"/>
                </a:lnTo>
                <a:lnTo>
                  <a:pt x="131063" y="237490"/>
                </a:lnTo>
                <a:lnTo>
                  <a:pt x="257555" y="237490"/>
                </a:lnTo>
                <a:lnTo>
                  <a:pt x="266700" y="238760"/>
                </a:lnTo>
                <a:lnTo>
                  <a:pt x="367283" y="238760"/>
                </a:lnTo>
                <a:lnTo>
                  <a:pt x="367283" y="241300"/>
                </a:lnTo>
                <a:close/>
              </a:path>
              <a:path w="373379" h="264160">
                <a:moveTo>
                  <a:pt x="355092" y="255270"/>
                </a:moveTo>
                <a:lnTo>
                  <a:pt x="355092" y="254000"/>
                </a:lnTo>
                <a:lnTo>
                  <a:pt x="356615" y="254000"/>
                </a:lnTo>
                <a:lnTo>
                  <a:pt x="355092" y="255270"/>
                </a:lnTo>
                <a:close/>
              </a:path>
              <a:path w="373379" h="264160">
                <a:moveTo>
                  <a:pt x="338327" y="261620"/>
                </a:moveTo>
                <a:lnTo>
                  <a:pt x="240791" y="261620"/>
                </a:lnTo>
                <a:lnTo>
                  <a:pt x="233171" y="260350"/>
                </a:lnTo>
                <a:lnTo>
                  <a:pt x="342900" y="260350"/>
                </a:lnTo>
                <a:lnTo>
                  <a:pt x="338327" y="261620"/>
                </a:lnTo>
                <a:close/>
              </a:path>
              <a:path w="373379" h="264160">
                <a:moveTo>
                  <a:pt x="335279" y="262890"/>
                </a:moveTo>
                <a:lnTo>
                  <a:pt x="265175" y="262890"/>
                </a:lnTo>
                <a:lnTo>
                  <a:pt x="256031" y="261620"/>
                </a:lnTo>
                <a:lnTo>
                  <a:pt x="335279" y="261620"/>
                </a:lnTo>
                <a:lnTo>
                  <a:pt x="335279" y="262890"/>
                </a:lnTo>
                <a:close/>
              </a:path>
              <a:path w="373379" h="264160">
                <a:moveTo>
                  <a:pt x="321563" y="264160"/>
                </a:moveTo>
                <a:lnTo>
                  <a:pt x="288035" y="264160"/>
                </a:lnTo>
                <a:lnTo>
                  <a:pt x="280416" y="262890"/>
                </a:lnTo>
                <a:lnTo>
                  <a:pt x="327659" y="262890"/>
                </a:lnTo>
                <a:lnTo>
                  <a:pt x="321563" y="264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6056" y="1712976"/>
            <a:ext cx="481583" cy="20269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436863" y="2485656"/>
            <a:ext cx="318770" cy="120650"/>
          </a:xfrm>
          <a:custGeom>
            <a:avLst/>
            <a:gdLst/>
            <a:ahLst/>
            <a:cxnLst/>
            <a:rect l="l" t="t" r="r" b="b"/>
            <a:pathLst>
              <a:path w="318769" h="120650">
                <a:moveTo>
                  <a:pt x="202692" y="30480"/>
                </a:moveTo>
                <a:lnTo>
                  <a:pt x="201168" y="27432"/>
                </a:lnTo>
                <a:lnTo>
                  <a:pt x="201168" y="22860"/>
                </a:lnTo>
                <a:lnTo>
                  <a:pt x="199644" y="21336"/>
                </a:lnTo>
                <a:lnTo>
                  <a:pt x="198120" y="18288"/>
                </a:lnTo>
                <a:lnTo>
                  <a:pt x="195072" y="16764"/>
                </a:lnTo>
                <a:lnTo>
                  <a:pt x="188976" y="13716"/>
                </a:lnTo>
                <a:lnTo>
                  <a:pt x="187452" y="13716"/>
                </a:lnTo>
                <a:lnTo>
                  <a:pt x="182880" y="12192"/>
                </a:lnTo>
                <a:lnTo>
                  <a:pt x="179832" y="12192"/>
                </a:lnTo>
                <a:lnTo>
                  <a:pt x="175260" y="10668"/>
                </a:lnTo>
                <a:lnTo>
                  <a:pt x="153924" y="10668"/>
                </a:lnTo>
                <a:lnTo>
                  <a:pt x="146304" y="12192"/>
                </a:lnTo>
                <a:lnTo>
                  <a:pt x="138684" y="12192"/>
                </a:lnTo>
                <a:lnTo>
                  <a:pt x="131064" y="13716"/>
                </a:lnTo>
                <a:lnTo>
                  <a:pt x="121920" y="13716"/>
                </a:lnTo>
                <a:lnTo>
                  <a:pt x="120396" y="15240"/>
                </a:lnTo>
                <a:lnTo>
                  <a:pt x="111252" y="16764"/>
                </a:lnTo>
                <a:lnTo>
                  <a:pt x="96012" y="16764"/>
                </a:lnTo>
                <a:lnTo>
                  <a:pt x="85344" y="15240"/>
                </a:lnTo>
                <a:lnTo>
                  <a:pt x="35052" y="15240"/>
                </a:lnTo>
                <a:lnTo>
                  <a:pt x="38100" y="13716"/>
                </a:lnTo>
                <a:lnTo>
                  <a:pt x="39624" y="10668"/>
                </a:lnTo>
                <a:lnTo>
                  <a:pt x="39624" y="9144"/>
                </a:lnTo>
                <a:lnTo>
                  <a:pt x="38100" y="6096"/>
                </a:lnTo>
                <a:lnTo>
                  <a:pt x="36576" y="4572"/>
                </a:lnTo>
                <a:lnTo>
                  <a:pt x="33528" y="3048"/>
                </a:lnTo>
                <a:lnTo>
                  <a:pt x="33528" y="15240"/>
                </a:lnTo>
                <a:lnTo>
                  <a:pt x="32004" y="15240"/>
                </a:lnTo>
                <a:lnTo>
                  <a:pt x="30480" y="13716"/>
                </a:lnTo>
                <a:lnTo>
                  <a:pt x="33528" y="15240"/>
                </a:lnTo>
                <a:lnTo>
                  <a:pt x="33528" y="3048"/>
                </a:lnTo>
                <a:lnTo>
                  <a:pt x="32004" y="3048"/>
                </a:lnTo>
                <a:lnTo>
                  <a:pt x="30480" y="1524"/>
                </a:lnTo>
                <a:lnTo>
                  <a:pt x="27432" y="1524"/>
                </a:lnTo>
                <a:lnTo>
                  <a:pt x="25908" y="0"/>
                </a:lnTo>
                <a:lnTo>
                  <a:pt x="22860" y="1524"/>
                </a:lnTo>
                <a:lnTo>
                  <a:pt x="13716" y="1524"/>
                </a:lnTo>
                <a:lnTo>
                  <a:pt x="12192" y="3048"/>
                </a:lnTo>
                <a:lnTo>
                  <a:pt x="10668" y="3048"/>
                </a:lnTo>
                <a:lnTo>
                  <a:pt x="9144" y="4572"/>
                </a:lnTo>
                <a:lnTo>
                  <a:pt x="6096" y="6096"/>
                </a:lnTo>
                <a:lnTo>
                  <a:pt x="0" y="12192"/>
                </a:lnTo>
                <a:lnTo>
                  <a:pt x="0" y="16764"/>
                </a:lnTo>
                <a:lnTo>
                  <a:pt x="3048" y="21336"/>
                </a:lnTo>
                <a:lnTo>
                  <a:pt x="4572" y="22860"/>
                </a:lnTo>
                <a:lnTo>
                  <a:pt x="4572" y="24384"/>
                </a:lnTo>
                <a:lnTo>
                  <a:pt x="7620" y="27432"/>
                </a:lnTo>
                <a:lnTo>
                  <a:pt x="9144" y="30480"/>
                </a:lnTo>
                <a:lnTo>
                  <a:pt x="13716" y="32004"/>
                </a:lnTo>
                <a:lnTo>
                  <a:pt x="15240" y="33528"/>
                </a:lnTo>
                <a:lnTo>
                  <a:pt x="19812" y="35052"/>
                </a:lnTo>
                <a:lnTo>
                  <a:pt x="21336" y="35052"/>
                </a:lnTo>
                <a:lnTo>
                  <a:pt x="27432" y="36576"/>
                </a:lnTo>
                <a:lnTo>
                  <a:pt x="39624" y="36576"/>
                </a:lnTo>
                <a:lnTo>
                  <a:pt x="48768" y="38100"/>
                </a:lnTo>
                <a:lnTo>
                  <a:pt x="73152" y="38100"/>
                </a:lnTo>
                <a:lnTo>
                  <a:pt x="83820" y="39624"/>
                </a:lnTo>
                <a:lnTo>
                  <a:pt x="117348" y="39624"/>
                </a:lnTo>
                <a:lnTo>
                  <a:pt x="126492" y="38100"/>
                </a:lnTo>
                <a:lnTo>
                  <a:pt x="124968" y="38100"/>
                </a:lnTo>
                <a:lnTo>
                  <a:pt x="134112" y="36576"/>
                </a:lnTo>
                <a:lnTo>
                  <a:pt x="141732" y="36576"/>
                </a:lnTo>
                <a:lnTo>
                  <a:pt x="149352" y="35052"/>
                </a:lnTo>
                <a:lnTo>
                  <a:pt x="179832" y="35052"/>
                </a:lnTo>
                <a:lnTo>
                  <a:pt x="182880" y="36576"/>
                </a:lnTo>
                <a:lnTo>
                  <a:pt x="184404" y="36576"/>
                </a:lnTo>
                <a:lnTo>
                  <a:pt x="190500" y="42672"/>
                </a:lnTo>
                <a:lnTo>
                  <a:pt x="195072" y="42672"/>
                </a:lnTo>
                <a:lnTo>
                  <a:pt x="199644" y="38100"/>
                </a:lnTo>
                <a:lnTo>
                  <a:pt x="202692" y="36576"/>
                </a:lnTo>
                <a:lnTo>
                  <a:pt x="202692" y="33528"/>
                </a:lnTo>
                <a:lnTo>
                  <a:pt x="202692" y="30480"/>
                </a:lnTo>
                <a:close/>
              </a:path>
              <a:path w="318769" h="120650">
                <a:moveTo>
                  <a:pt x="318528" y="94475"/>
                </a:moveTo>
                <a:lnTo>
                  <a:pt x="317004" y="89903"/>
                </a:lnTo>
                <a:lnTo>
                  <a:pt x="315480" y="83807"/>
                </a:lnTo>
                <a:lnTo>
                  <a:pt x="310908" y="80759"/>
                </a:lnTo>
                <a:lnTo>
                  <a:pt x="306336" y="82283"/>
                </a:lnTo>
                <a:lnTo>
                  <a:pt x="295668" y="83807"/>
                </a:lnTo>
                <a:lnTo>
                  <a:pt x="297192" y="82283"/>
                </a:lnTo>
                <a:lnTo>
                  <a:pt x="286524" y="83807"/>
                </a:lnTo>
                <a:lnTo>
                  <a:pt x="240804" y="83807"/>
                </a:lnTo>
                <a:lnTo>
                  <a:pt x="227088" y="85331"/>
                </a:lnTo>
                <a:lnTo>
                  <a:pt x="214896" y="85331"/>
                </a:lnTo>
                <a:lnTo>
                  <a:pt x="201180" y="86855"/>
                </a:lnTo>
                <a:lnTo>
                  <a:pt x="188988" y="88379"/>
                </a:lnTo>
                <a:lnTo>
                  <a:pt x="175272" y="88379"/>
                </a:lnTo>
                <a:lnTo>
                  <a:pt x="138696" y="92951"/>
                </a:lnTo>
                <a:lnTo>
                  <a:pt x="128028" y="94475"/>
                </a:lnTo>
                <a:lnTo>
                  <a:pt x="129552" y="94475"/>
                </a:lnTo>
                <a:lnTo>
                  <a:pt x="108216" y="97523"/>
                </a:lnTo>
                <a:lnTo>
                  <a:pt x="92976" y="100571"/>
                </a:lnTo>
                <a:lnTo>
                  <a:pt x="88404" y="100571"/>
                </a:lnTo>
                <a:lnTo>
                  <a:pt x="83172" y="101879"/>
                </a:lnTo>
                <a:lnTo>
                  <a:pt x="79260" y="100571"/>
                </a:lnTo>
                <a:lnTo>
                  <a:pt x="73164" y="100571"/>
                </a:lnTo>
                <a:lnTo>
                  <a:pt x="68592" y="99047"/>
                </a:lnTo>
                <a:lnTo>
                  <a:pt x="65544" y="102095"/>
                </a:lnTo>
                <a:lnTo>
                  <a:pt x="64020" y="105143"/>
                </a:lnTo>
                <a:lnTo>
                  <a:pt x="62496" y="109715"/>
                </a:lnTo>
                <a:lnTo>
                  <a:pt x="65544" y="114287"/>
                </a:lnTo>
                <a:lnTo>
                  <a:pt x="70116" y="114287"/>
                </a:lnTo>
                <a:lnTo>
                  <a:pt x="76212" y="117335"/>
                </a:lnTo>
                <a:lnTo>
                  <a:pt x="80784" y="118859"/>
                </a:lnTo>
                <a:lnTo>
                  <a:pt x="88404" y="118859"/>
                </a:lnTo>
                <a:lnTo>
                  <a:pt x="94500" y="120383"/>
                </a:lnTo>
                <a:lnTo>
                  <a:pt x="96024" y="120383"/>
                </a:lnTo>
                <a:lnTo>
                  <a:pt x="103644" y="118859"/>
                </a:lnTo>
                <a:lnTo>
                  <a:pt x="111264" y="118859"/>
                </a:lnTo>
                <a:lnTo>
                  <a:pt x="120408" y="117335"/>
                </a:lnTo>
                <a:lnTo>
                  <a:pt x="131076" y="117335"/>
                </a:lnTo>
                <a:lnTo>
                  <a:pt x="152412" y="114287"/>
                </a:lnTo>
                <a:lnTo>
                  <a:pt x="166128" y="114287"/>
                </a:lnTo>
                <a:lnTo>
                  <a:pt x="178320" y="112763"/>
                </a:lnTo>
                <a:lnTo>
                  <a:pt x="190512" y="112763"/>
                </a:lnTo>
                <a:lnTo>
                  <a:pt x="204228" y="111239"/>
                </a:lnTo>
                <a:lnTo>
                  <a:pt x="216420" y="109715"/>
                </a:lnTo>
                <a:lnTo>
                  <a:pt x="230136" y="109715"/>
                </a:lnTo>
                <a:lnTo>
                  <a:pt x="242328" y="108191"/>
                </a:lnTo>
                <a:lnTo>
                  <a:pt x="254520" y="108191"/>
                </a:lnTo>
                <a:lnTo>
                  <a:pt x="265188" y="106667"/>
                </a:lnTo>
                <a:lnTo>
                  <a:pt x="278904" y="106667"/>
                </a:lnTo>
                <a:lnTo>
                  <a:pt x="289572" y="105143"/>
                </a:lnTo>
                <a:lnTo>
                  <a:pt x="298716" y="103619"/>
                </a:lnTo>
                <a:lnTo>
                  <a:pt x="300240" y="103619"/>
                </a:lnTo>
                <a:lnTo>
                  <a:pt x="304812" y="102095"/>
                </a:lnTo>
                <a:lnTo>
                  <a:pt x="309384" y="100571"/>
                </a:lnTo>
                <a:lnTo>
                  <a:pt x="315480" y="99047"/>
                </a:lnTo>
                <a:lnTo>
                  <a:pt x="318528" y="944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30295" y="2221992"/>
            <a:ext cx="62865" cy="222885"/>
          </a:xfrm>
          <a:custGeom>
            <a:avLst/>
            <a:gdLst/>
            <a:ahLst/>
            <a:cxnLst/>
            <a:rect l="l" t="t" r="r" b="b"/>
            <a:pathLst>
              <a:path w="62864" h="222885">
                <a:moveTo>
                  <a:pt x="6096" y="22098"/>
                </a:moveTo>
                <a:lnTo>
                  <a:pt x="3048" y="21336"/>
                </a:lnTo>
                <a:lnTo>
                  <a:pt x="0" y="16764"/>
                </a:lnTo>
                <a:lnTo>
                  <a:pt x="0" y="12192"/>
                </a:lnTo>
                <a:lnTo>
                  <a:pt x="1524" y="6096"/>
                </a:lnTo>
                <a:lnTo>
                  <a:pt x="3352" y="3352"/>
                </a:lnTo>
                <a:lnTo>
                  <a:pt x="6096" y="1524"/>
                </a:lnTo>
                <a:lnTo>
                  <a:pt x="10668" y="1524"/>
                </a:lnTo>
                <a:lnTo>
                  <a:pt x="16764" y="0"/>
                </a:lnTo>
                <a:lnTo>
                  <a:pt x="21336" y="4572"/>
                </a:lnTo>
                <a:lnTo>
                  <a:pt x="22860" y="9144"/>
                </a:lnTo>
                <a:lnTo>
                  <a:pt x="22860" y="16764"/>
                </a:lnTo>
                <a:lnTo>
                  <a:pt x="23622" y="16764"/>
                </a:lnTo>
                <a:lnTo>
                  <a:pt x="22860" y="18288"/>
                </a:lnTo>
                <a:lnTo>
                  <a:pt x="6096" y="18288"/>
                </a:lnTo>
                <a:lnTo>
                  <a:pt x="6096" y="22098"/>
                </a:lnTo>
                <a:close/>
              </a:path>
              <a:path w="62864" h="222885">
                <a:moveTo>
                  <a:pt x="3352" y="3352"/>
                </a:moveTo>
                <a:lnTo>
                  <a:pt x="4572" y="1524"/>
                </a:lnTo>
                <a:lnTo>
                  <a:pt x="6096" y="1524"/>
                </a:lnTo>
                <a:lnTo>
                  <a:pt x="3352" y="3352"/>
                </a:lnTo>
                <a:close/>
              </a:path>
              <a:path w="62864" h="222885">
                <a:moveTo>
                  <a:pt x="0" y="12192"/>
                </a:moveTo>
                <a:lnTo>
                  <a:pt x="0" y="10668"/>
                </a:lnTo>
                <a:lnTo>
                  <a:pt x="1524" y="4572"/>
                </a:lnTo>
                <a:lnTo>
                  <a:pt x="3352" y="3352"/>
                </a:lnTo>
                <a:lnTo>
                  <a:pt x="1524" y="6096"/>
                </a:lnTo>
                <a:lnTo>
                  <a:pt x="0" y="12192"/>
                </a:lnTo>
                <a:close/>
              </a:path>
              <a:path w="62864" h="222885">
                <a:moveTo>
                  <a:pt x="22860" y="9144"/>
                </a:moveTo>
                <a:lnTo>
                  <a:pt x="21336" y="4572"/>
                </a:lnTo>
                <a:lnTo>
                  <a:pt x="22860" y="6096"/>
                </a:lnTo>
                <a:lnTo>
                  <a:pt x="22860" y="9144"/>
                </a:lnTo>
                <a:close/>
              </a:path>
              <a:path w="62864" h="222885">
                <a:moveTo>
                  <a:pt x="23622" y="16764"/>
                </a:moveTo>
                <a:lnTo>
                  <a:pt x="22860" y="15240"/>
                </a:lnTo>
                <a:lnTo>
                  <a:pt x="22860" y="9144"/>
                </a:lnTo>
                <a:lnTo>
                  <a:pt x="24384" y="15240"/>
                </a:lnTo>
                <a:lnTo>
                  <a:pt x="23622" y="16764"/>
                </a:lnTo>
                <a:close/>
              </a:path>
              <a:path w="62864" h="222885">
                <a:moveTo>
                  <a:pt x="23622" y="16764"/>
                </a:moveTo>
                <a:lnTo>
                  <a:pt x="22860" y="16764"/>
                </a:lnTo>
                <a:lnTo>
                  <a:pt x="22860" y="15240"/>
                </a:lnTo>
                <a:lnTo>
                  <a:pt x="23622" y="16764"/>
                </a:lnTo>
                <a:close/>
              </a:path>
              <a:path w="62864" h="222885">
                <a:moveTo>
                  <a:pt x="9144" y="60960"/>
                </a:moveTo>
                <a:lnTo>
                  <a:pt x="7620" y="51816"/>
                </a:lnTo>
                <a:lnTo>
                  <a:pt x="4572" y="42672"/>
                </a:lnTo>
                <a:lnTo>
                  <a:pt x="3048" y="35052"/>
                </a:lnTo>
                <a:lnTo>
                  <a:pt x="3048" y="28956"/>
                </a:lnTo>
                <a:lnTo>
                  <a:pt x="1524" y="24384"/>
                </a:lnTo>
                <a:lnTo>
                  <a:pt x="1524" y="19812"/>
                </a:lnTo>
                <a:lnTo>
                  <a:pt x="0" y="18288"/>
                </a:lnTo>
                <a:lnTo>
                  <a:pt x="0" y="16764"/>
                </a:lnTo>
                <a:lnTo>
                  <a:pt x="3048" y="21336"/>
                </a:lnTo>
                <a:lnTo>
                  <a:pt x="6096" y="22098"/>
                </a:lnTo>
                <a:lnTo>
                  <a:pt x="6096" y="27432"/>
                </a:lnTo>
                <a:lnTo>
                  <a:pt x="7620" y="32004"/>
                </a:lnTo>
                <a:lnTo>
                  <a:pt x="7620" y="35052"/>
                </a:lnTo>
                <a:lnTo>
                  <a:pt x="9144" y="38100"/>
                </a:lnTo>
                <a:lnTo>
                  <a:pt x="27432" y="38100"/>
                </a:lnTo>
                <a:lnTo>
                  <a:pt x="30480" y="45720"/>
                </a:lnTo>
                <a:lnTo>
                  <a:pt x="32004" y="54864"/>
                </a:lnTo>
                <a:lnTo>
                  <a:pt x="32004" y="56388"/>
                </a:lnTo>
                <a:lnTo>
                  <a:pt x="32439" y="59436"/>
                </a:lnTo>
                <a:lnTo>
                  <a:pt x="9144" y="59436"/>
                </a:lnTo>
                <a:lnTo>
                  <a:pt x="9144" y="60960"/>
                </a:lnTo>
                <a:close/>
              </a:path>
              <a:path w="62864" h="222885">
                <a:moveTo>
                  <a:pt x="27432" y="38100"/>
                </a:moveTo>
                <a:lnTo>
                  <a:pt x="9144" y="38100"/>
                </a:lnTo>
                <a:lnTo>
                  <a:pt x="12192" y="36576"/>
                </a:lnTo>
                <a:lnTo>
                  <a:pt x="15240" y="36576"/>
                </a:lnTo>
                <a:lnTo>
                  <a:pt x="16764" y="35052"/>
                </a:lnTo>
                <a:lnTo>
                  <a:pt x="16764" y="22479"/>
                </a:lnTo>
                <a:lnTo>
                  <a:pt x="21336" y="21336"/>
                </a:lnTo>
                <a:lnTo>
                  <a:pt x="23622" y="16764"/>
                </a:lnTo>
                <a:lnTo>
                  <a:pt x="24384" y="18288"/>
                </a:lnTo>
                <a:lnTo>
                  <a:pt x="24384" y="19812"/>
                </a:lnTo>
                <a:lnTo>
                  <a:pt x="25908" y="24384"/>
                </a:lnTo>
                <a:lnTo>
                  <a:pt x="25908" y="30480"/>
                </a:lnTo>
                <a:lnTo>
                  <a:pt x="27432" y="38100"/>
                </a:lnTo>
                <a:close/>
              </a:path>
              <a:path w="62864" h="222885">
                <a:moveTo>
                  <a:pt x="10668" y="22860"/>
                </a:moveTo>
                <a:lnTo>
                  <a:pt x="9144" y="22860"/>
                </a:lnTo>
                <a:lnTo>
                  <a:pt x="6096" y="22098"/>
                </a:lnTo>
                <a:lnTo>
                  <a:pt x="6096" y="18288"/>
                </a:lnTo>
                <a:lnTo>
                  <a:pt x="10668" y="22860"/>
                </a:lnTo>
                <a:close/>
              </a:path>
              <a:path w="62864" h="222885">
                <a:moveTo>
                  <a:pt x="13716" y="22860"/>
                </a:moveTo>
                <a:lnTo>
                  <a:pt x="10668" y="22860"/>
                </a:lnTo>
                <a:lnTo>
                  <a:pt x="6096" y="18288"/>
                </a:lnTo>
                <a:lnTo>
                  <a:pt x="16764" y="18288"/>
                </a:lnTo>
                <a:lnTo>
                  <a:pt x="13716" y="22860"/>
                </a:lnTo>
                <a:close/>
              </a:path>
              <a:path w="62864" h="222885">
                <a:moveTo>
                  <a:pt x="15240" y="22860"/>
                </a:moveTo>
                <a:lnTo>
                  <a:pt x="13716" y="22860"/>
                </a:lnTo>
                <a:lnTo>
                  <a:pt x="16764" y="18288"/>
                </a:lnTo>
                <a:lnTo>
                  <a:pt x="16764" y="22479"/>
                </a:lnTo>
                <a:lnTo>
                  <a:pt x="15240" y="22860"/>
                </a:lnTo>
                <a:close/>
              </a:path>
              <a:path w="62864" h="222885">
                <a:moveTo>
                  <a:pt x="16764" y="22479"/>
                </a:moveTo>
                <a:lnTo>
                  <a:pt x="16764" y="18288"/>
                </a:lnTo>
                <a:lnTo>
                  <a:pt x="22860" y="18288"/>
                </a:lnTo>
                <a:lnTo>
                  <a:pt x="21336" y="21336"/>
                </a:lnTo>
                <a:lnTo>
                  <a:pt x="16764" y="22479"/>
                </a:lnTo>
                <a:close/>
              </a:path>
              <a:path w="62864" h="222885">
                <a:moveTo>
                  <a:pt x="9144" y="38100"/>
                </a:moveTo>
                <a:lnTo>
                  <a:pt x="7620" y="35052"/>
                </a:lnTo>
                <a:lnTo>
                  <a:pt x="7620" y="32004"/>
                </a:lnTo>
                <a:lnTo>
                  <a:pt x="6096" y="27432"/>
                </a:lnTo>
                <a:lnTo>
                  <a:pt x="6096" y="22098"/>
                </a:lnTo>
                <a:lnTo>
                  <a:pt x="9144" y="22860"/>
                </a:lnTo>
                <a:lnTo>
                  <a:pt x="16764" y="22860"/>
                </a:lnTo>
                <a:lnTo>
                  <a:pt x="16764" y="35052"/>
                </a:lnTo>
                <a:lnTo>
                  <a:pt x="15240" y="36576"/>
                </a:lnTo>
                <a:lnTo>
                  <a:pt x="12192" y="36576"/>
                </a:lnTo>
                <a:lnTo>
                  <a:pt x="9144" y="38100"/>
                </a:lnTo>
                <a:close/>
              </a:path>
              <a:path w="62864" h="222885">
                <a:moveTo>
                  <a:pt x="16764" y="22860"/>
                </a:moveTo>
                <a:lnTo>
                  <a:pt x="15240" y="22860"/>
                </a:lnTo>
                <a:lnTo>
                  <a:pt x="16764" y="22479"/>
                </a:lnTo>
                <a:lnTo>
                  <a:pt x="16764" y="22860"/>
                </a:lnTo>
                <a:close/>
              </a:path>
              <a:path w="62864" h="222885">
                <a:moveTo>
                  <a:pt x="54864" y="222504"/>
                </a:moveTo>
                <a:lnTo>
                  <a:pt x="51816" y="222504"/>
                </a:lnTo>
                <a:lnTo>
                  <a:pt x="48768" y="220980"/>
                </a:lnTo>
                <a:lnTo>
                  <a:pt x="47244" y="219456"/>
                </a:lnTo>
                <a:lnTo>
                  <a:pt x="42672" y="213360"/>
                </a:lnTo>
                <a:lnTo>
                  <a:pt x="42672" y="211835"/>
                </a:lnTo>
                <a:lnTo>
                  <a:pt x="41148" y="211835"/>
                </a:lnTo>
                <a:lnTo>
                  <a:pt x="41148" y="210311"/>
                </a:lnTo>
                <a:lnTo>
                  <a:pt x="38100" y="201168"/>
                </a:lnTo>
                <a:lnTo>
                  <a:pt x="36576" y="190499"/>
                </a:lnTo>
                <a:lnTo>
                  <a:pt x="33528" y="178308"/>
                </a:lnTo>
                <a:lnTo>
                  <a:pt x="30480" y="164592"/>
                </a:lnTo>
                <a:lnTo>
                  <a:pt x="27432" y="153924"/>
                </a:lnTo>
                <a:lnTo>
                  <a:pt x="24384" y="141732"/>
                </a:lnTo>
                <a:lnTo>
                  <a:pt x="22860" y="131064"/>
                </a:lnTo>
                <a:lnTo>
                  <a:pt x="16764" y="106680"/>
                </a:lnTo>
                <a:lnTo>
                  <a:pt x="15240" y="94488"/>
                </a:lnTo>
                <a:lnTo>
                  <a:pt x="12192" y="82296"/>
                </a:lnTo>
                <a:lnTo>
                  <a:pt x="13716" y="82296"/>
                </a:lnTo>
                <a:lnTo>
                  <a:pt x="10668" y="71628"/>
                </a:lnTo>
                <a:lnTo>
                  <a:pt x="10668" y="70104"/>
                </a:lnTo>
                <a:lnTo>
                  <a:pt x="9144" y="59436"/>
                </a:lnTo>
                <a:lnTo>
                  <a:pt x="32439" y="59436"/>
                </a:lnTo>
                <a:lnTo>
                  <a:pt x="33528" y="67056"/>
                </a:lnTo>
                <a:lnTo>
                  <a:pt x="36576" y="77724"/>
                </a:lnTo>
                <a:lnTo>
                  <a:pt x="38100" y="89916"/>
                </a:lnTo>
                <a:lnTo>
                  <a:pt x="41148" y="102108"/>
                </a:lnTo>
                <a:lnTo>
                  <a:pt x="42672" y="114300"/>
                </a:lnTo>
                <a:lnTo>
                  <a:pt x="45720" y="126492"/>
                </a:lnTo>
                <a:lnTo>
                  <a:pt x="48768" y="137160"/>
                </a:lnTo>
                <a:lnTo>
                  <a:pt x="47244" y="137160"/>
                </a:lnTo>
                <a:lnTo>
                  <a:pt x="53340" y="158496"/>
                </a:lnTo>
                <a:lnTo>
                  <a:pt x="56388" y="172212"/>
                </a:lnTo>
                <a:lnTo>
                  <a:pt x="56388" y="173736"/>
                </a:lnTo>
                <a:lnTo>
                  <a:pt x="59436" y="185928"/>
                </a:lnTo>
                <a:lnTo>
                  <a:pt x="60960" y="195072"/>
                </a:lnTo>
                <a:lnTo>
                  <a:pt x="60960" y="196596"/>
                </a:lnTo>
                <a:lnTo>
                  <a:pt x="62484" y="205740"/>
                </a:lnTo>
                <a:lnTo>
                  <a:pt x="62484" y="210311"/>
                </a:lnTo>
                <a:lnTo>
                  <a:pt x="59436" y="216408"/>
                </a:lnTo>
                <a:lnTo>
                  <a:pt x="59436" y="219456"/>
                </a:lnTo>
                <a:lnTo>
                  <a:pt x="56388" y="220980"/>
                </a:lnTo>
                <a:lnTo>
                  <a:pt x="54864" y="2225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2962655" y="2493263"/>
            <a:ext cx="905510" cy="501650"/>
            <a:chOff x="2962655" y="2493263"/>
            <a:chExt cx="905510" cy="50165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8936" y="2799588"/>
              <a:ext cx="188975" cy="152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2655" y="2493263"/>
              <a:ext cx="841247" cy="50139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942588" y="1972055"/>
            <a:ext cx="2161540" cy="928369"/>
            <a:chOff x="3942588" y="1972055"/>
            <a:chExt cx="2161540" cy="928369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7719" y="2599943"/>
              <a:ext cx="579119" cy="3002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2588" y="1972055"/>
              <a:ext cx="2161032" cy="896112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6222491" y="2112263"/>
            <a:ext cx="180340" cy="615950"/>
          </a:xfrm>
          <a:custGeom>
            <a:avLst/>
            <a:gdLst/>
            <a:ahLst/>
            <a:cxnLst/>
            <a:rect l="l" t="t" r="r" b="b"/>
            <a:pathLst>
              <a:path w="180339" h="615950">
                <a:moveTo>
                  <a:pt x="32004" y="36576"/>
                </a:moveTo>
                <a:lnTo>
                  <a:pt x="28956" y="36576"/>
                </a:lnTo>
                <a:lnTo>
                  <a:pt x="24384" y="35052"/>
                </a:lnTo>
                <a:lnTo>
                  <a:pt x="22860" y="32004"/>
                </a:lnTo>
                <a:lnTo>
                  <a:pt x="22860" y="24384"/>
                </a:lnTo>
                <a:lnTo>
                  <a:pt x="24384" y="19812"/>
                </a:lnTo>
                <a:lnTo>
                  <a:pt x="24384" y="16764"/>
                </a:lnTo>
                <a:lnTo>
                  <a:pt x="25908" y="13716"/>
                </a:lnTo>
                <a:lnTo>
                  <a:pt x="25908" y="12192"/>
                </a:lnTo>
                <a:lnTo>
                  <a:pt x="28956" y="7620"/>
                </a:lnTo>
                <a:lnTo>
                  <a:pt x="30480" y="7620"/>
                </a:lnTo>
                <a:lnTo>
                  <a:pt x="32004" y="4572"/>
                </a:lnTo>
                <a:lnTo>
                  <a:pt x="38100" y="1524"/>
                </a:lnTo>
                <a:lnTo>
                  <a:pt x="39624" y="0"/>
                </a:lnTo>
                <a:lnTo>
                  <a:pt x="56388" y="0"/>
                </a:lnTo>
                <a:lnTo>
                  <a:pt x="65532" y="3048"/>
                </a:lnTo>
                <a:lnTo>
                  <a:pt x="65532" y="4572"/>
                </a:lnTo>
                <a:lnTo>
                  <a:pt x="70104" y="6096"/>
                </a:lnTo>
                <a:lnTo>
                  <a:pt x="74676" y="9144"/>
                </a:lnTo>
                <a:lnTo>
                  <a:pt x="80772" y="13716"/>
                </a:lnTo>
                <a:lnTo>
                  <a:pt x="82296" y="15240"/>
                </a:lnTo>
                <a:lnTo>
                  <a:pt x="86360" y="18288"/>
                </a:lnTo>
                <a:lnTo>
                  <a:pt x="48768" y="18288"/>
                </a:lnTo>
                <a:lnTo>
                  <a:pt x="51816" y="19812"/>
                </a:lnTo>
                <a:lnTo>
                  <a:pt x="42672" y="19812"/>
                </a:lnTo>
                <a:lnTo>
                  <a:pt x="38100" y="24384"/>
                </a:lnTo>
                <a:lnTo>
                  <a:pt x="39624" y="24384"/>
                </a:lnTo>
                <a:lnTo>
                  <a:pt x="38100" y="27432"/>
                </a:lnTo>
                <a:lnTo>
                  <a:pt x="38100" y="28956"/>
                </a:lnTo>
                <a:lnTo>
                  <a:pt x="36576" y="32004"/>
                </a:lnTo>
                <a:lnTo>
                  <a:pt x="36576" y="35052"/>
                </a:lnTo>
                <a:lnTo>
                  <a:pt x="32004" y="36576"/>
                </a:lnTo>
                <a:close/>
              </a:path>
              <a:path w="180339" h="615950">
                <a:moveTo>
                  <a:pt x="68580" y="32004"/>
                </a:moveTo>
                <a:lnTo>
                  <a:pt x="62484" y="27432"/>
                </a:lnTo>
                <a:lnTo>
                  <a:pt x="57912" y="24384"/>
                </a:lnTo>
                <a:lnTo>
                  <a:pt x="59436" y="24384"/>
                </a:lnTo>
                <a:lnTo>
                  <a:pt x="54864" y="22860"/>
                </a:lnTo>
                <a:lnTo>
                  <a:pt x="51816" y="19812"/>
                </a:lnTo>
                <a:lnTo>
                  <a:pt x="48768" y="18288"/>
                </a:lnTo>
                <a:lnTo>
                  <a:pt x="86360" y="18288"/>
                </a:lnTo>
                <a:lnTo>
                  <a:pt x="88392" y="19812"/>
                </a:lnTo>
                <a:lnTo>
                  <a:pt x="89916" y="21336"/>
                </a:lnTo>
                <a:lnTo>
                  <a:pt x="97231" y="30480"/>
                </a:lnTo>
                <a:lnTo>
                  <a:pt x="67056" y="30480"/>
                </a:lnTo>
                <a:lnTo>
                  <a:pt x="68580" y="32004"/>
                </a:lnTo>
                <a:close/>
              </a:path>
              <a:path w="180339" h="615950">
                <a:moveTo>
                  <a:pt x="42672" y="21336"/>
                </a:moveTo>
                <a:lnTo>
                  <a:pt x="42672" y="19812"/>
                </a:lnTo>
                <a:lnTo>
                  <a:pt x="45720" y="19812"/>
                </a:lnTo>
                <a:lnTo>
                  <a:pt x="42672" y="21336"/>
                </a:lnTo>
                <a:close/>
              </a:path>
              <a:path w="180339" h="615950">
                <a:moveTo>
                  <a:pt x="39624" y="24384"/>
                </a:moveTo>
                <a:lnTo>
                  <a:pt x="38100" y="24384"/>
                </a:lnTo>
                <a:lnTo>
                  <a:pt x="41148" y="21336"/>
                </a:lnTo>
                <a:lnTo>
                  <a:pt x="39624" y="24384"/>
                </a:lnTo>
                <a:close/>
              </a:path>
              <a:path w="180339" h="615950">
                <a:moveTo>
                  <a:pt x="73152" y="36576"/>
                </a:moveTo>
                <a:lnTo>
                  <a:pt x="67056" y="30480"/>
                </a:lnTo>
                <a:lnTo>
                  <a:pt x="97231" y="30480"/>
                </a:lnTo>
                <a:lnTo>
                  <a:pt x="100888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180339" h="615950">
                <a:moveTo>
                  <a:pt x="121920" y="121920"/>
                </a:moveTo>
                <a:lnTo>
                  <a:pt x="115824" y="106680"/>
                </a:lnTo>
                <a:lnTo>
                  <a:pt x="109728" y="92964"/>
                </a:lnTo>
                <a:lnTo>
                  <a:pt x="111252" y="92964"/>
                </a:lnTo>
                <a:lnTo>
                  <a:pt x="105156" y="80772"/>
                </a:lnTo>
                <a:lnTo>
                  <a:pt x="99060" y="70104"/>
                </a:lnTo>
                <a:lnTo>
                  <a:pt x="91440" y="59436"/>
                </a:lnTo>
                <a:lnTo>
                  <a:pt x="92964" y="59436"/>
                </a:lnTo>
                <a:lnTo>
                  <a:pt x="85344" y="50292"/>
                </a:lnTo>
                <a:lnTo>
                  <a:pt x="73152" y="35052"/>
                </a:lnTo>
                <a:lnTo>
                  <a:pt x="100888" y="35052"/>
                </a:lnTo>
                <a:lnTo>
                  <a:pt x="102108" y="36576"/>
                </a:lnTo>
                <a:lnTo>
                  <a:pt x="103632" y="36576"/>
                </a:lnTo>
                <a:lnTo>
                  <a:pt x="109728" y="45720"/>
                </a:lnTo>
                <a:lnTo>
                  <a:pt x="111252" y="47244"/>
                </a:lnTo>
                <a:lnTo>
                  <a:pt x="117348" y="57912"/>
                </a:lnTo>
                <a:lnTo>
                  <a:pt x="124968" y="70104"/>
                </a:lnTo>
                <a:lnTo>
                  <a:pt x="131064" y="83820"/>
                </a:lnTo>
                <a:lnTo>
                  <a:pt x="137160" y="99060"/>
                </a:lnTo>
                <a:lnTo>
                  <a:pt x="137769" y="99060"/>
                </a:lnTo>
                <a:lnTo>
                  <a:pt x="146304" y="120396"/>
                </a:lnTo>
                <a:lnTo>
                  <a:pt x="121920" y="120396"/>
                </a:lnTo>
                <a:lnTo>
                  <a:pt x="121920" y="121920"/>
                </a:lnTo>
                <a:close/>
              </a:path>
              <a:path w="180339" h="615950">
                <a:moveTo>
                  <a:pt x="137769" y="99060"/>
                </a:moveTo>
                <a:lnTo>
                  <a:pt x="137160" y="99060"/>
                </a:lnTo>
                <a:lnTo>
                  <a:pt x="137160" y="97536"/>
                </a:lnTo>
                <a:lnTo>
                  <a:pt x="137769" y="99060"/>
                </a:lnTo>
                <a:close/>
              </a:path>
              <a:path w="180339" h="615950">
                <a:moveTo>
                  <a:pt x="141732" y="181356"/>
                </a:moveTo>
                <a:lnTo>
                  <a:pt x="137160" y="164592"/>
                </a:lnTo>
                <a:lnTo>
                  <a:pt x="132588" y="149352"/>
                </a:lnTo>
                <a:lnTo>
                  <a:pt x="128016" y="135636"/>
                </a:lnTo>
                <a:lnTo>
                  <a:pt x="121920" y="120396"/>
                </a:lnTo>
                <a:lnTo>
                  <a:pt x="146304" y="120396"/>
                </a:lnTo>
                <a:lnTo>
                  <a:pt x="149352" y="128016"/>
                </a:lnTo>
                <a:lnTo>
                  <a:pt x="153924" y="141732"/>
                </a:lnTo>
                <a:lnTo>
                  <a:pt x="163068" y="175260"/>
                </a:lnTo>
                <a:lnTo>
                  <a:pt x="164592" y="175260"/>
                </a:lnTo>
                <a:lnTo>
                  <a:pt x="165354" y="179832"/>
                </a:lnTo>
                <a:lnTo>
                  <a:pt x="141732" y="179832"/>
                </a:lnTo>
                <a:lnTo>
                  <a:pt x="141732" y="181356"/>
                </a:lnTo>
                <a:close/>
              </a:path>
              <a:path w="180339" h="615950">
                <a:moveTo>
                  <a:pt x="149352" y="216408"/>
                </a:moveTo>
                <a:lnTo>
                  <a:pt x="144780" y="198120"/>
                </a:lnTo>
                <a:lnTo>
                  <a:pt x="141732" y="179832"/>
                </a:lnTo>
                <a:lnTo>
                  <a:pt x="165354" y="179832"/>
                </a:lnTo>
                <a:lnTo>
                  <a:pt x="167640" y="193547"/>
                </a:lnTo>
                <a:lnTo>
                  <a:pt x="172212" y="210311"/>
                </a:lnTo>
                <a:lnTo>
                  <a:pt x="172212" y="211835"/>
                </a:lnTo>
                <a:lnTo>
                  <a:pt x="172766" y="214884"/>
                </a:lnTo>
                <a:lnTo>
                  <a:pt x="149352" y="214884"/>
                </a:lnTo>
                <a:lnTo>
                  <a:pt x="149352" y="216408"/>
                </a:lnTo>
                <a:close/>
              </a:path>
              <a:path w="180339" h="615950">
                <a:moveTo>
                  <a:pt x="175398" y="347472"/>
                </a:moveTo>
                <a:lnTo>
                  <a:pt x="150876" y="347472"/>
                </a:lnTo>
                <a:lnTo>
                  <a:pt x="153924" y="329184"/>
                </a:lnTo>
                <a:lnTo>
                  <a:pt x="155448" y="312420"/>
                </a:lnTo>
                <a:lnTo>
                  <a:pt x="155448" y="265176"/>
                </a:lnTo>
                <a:lnTo>
                  <a:pt x="153924" y="248411"/>
                </a:lnTo>
                <a:lnTo>
                  <a:pt x="150876" y="231647"/>
                </a:lnTo>
                <a:lnTo>
                  <a:pt x="149352" y="214884"/>
                </a:lnTo>
                <a:lnTo>
                  <a:pt x="172766" y="214884"/>
                </a:lnTo>
                <a:lnTo>
                  <a:pt x="175260" y="228599"/>
                </a:lnTo>
                <a:lnTo>
                  <a:pt x="176784" y="246887"/>
                </a:lnTo>
                <a:lnTo>
                  <a:pt x="178308" y="263652"/>
                </a:lnTo>
                <a:lnTo>
                  <a:pt x="179832" y="278892"/>
                </a:lnTo>
                <a:lnTo>
                  <a:pt x="179832" y="297180"/>
                </a:lnTo>
                <a:lnTo>
                  <a:pt x="178308" y="313944"/>
                </a:lnTo>
                <a:lnTo>
                  <a:pt x="176784" y="332232"/>
                </a:lnTo>
                <a:lnTo>
                  <a:pt x="175398" y="347472"/>
                </a:lnTo>
                <a:close/>
              </a:path>
              <a:path w="180339" h="615950">
                <a:moveTo>
                  <a:pt x="172766" y="364236"/>
                </a:moveTo>
                <a:lnTo>
                  <a:pt x="149352" y="364236"/>
                </a:lnTo>
                <a:lnTo>
                  <a:pt x="150876" y="345948"/>
                </a:lnTo>
                <a:lnTo>
                  <a:pt x="150876" y="347472"/>
                </a:lnTo>
                <a:lnTo>
                  <a:pt x="175398" y="347472"/>
                </a:lnTo>
                <a:lnTo>
                  <a:pt x="175260" y="348996"/>
                </a:lnTo>
                <a:lnTo>
                  <a:pt x="175260" y="350520"/>
                </a:lnTo>
                <a:lnTo>
                  <a:pt x="172766" y="364236"/>
                </a:lnTo>
                <a:close/>
              </a:path>
              <a:path w="180339" h="615950">
                <a:moveTo>
                  <a:pt x="134112" y="411480"/>
                </a:moveTo>
                <a:lnTo>
                  <a:pt x="140208" y="396240"/>
                </a:lnTo>
                <a:lnTo>
                  <a:pt x="149352" y="362712"/>
                </a:lnTo>
                <a:lnTo>
                  <a:pt x="149352" y="364236"/>
                </a:lnTo>
                <a:lnTo>
                  <a:pt x="172766" y="364236"/>
                </a:lnTo>
                <a:lnTo>
                  <a:pt x="172212" y="367284"/>
                </a:lnTo>
                <a:lnTo>
                  <a:pt x="172212" y="368808"/>
                </a:lnTo>
                <a:lnTo>
                  <a:pt x="163068" y="402336"/>
                </a:lnTo>
                <a:lnTo>
                  <a:pt x="163068" y="403860"/>
                </a:lnTo>
                <a:lnTo>
                  <a:pt x="160629" y="409956"/>
                </a:lnTo>
                <a:lnTo>
                  <a:pt x="135636" y="409956"/>
                </a:lnTo>
                <a:lnTo>
                  <a:pt x="134112" y="411480"/>
                </a:lnTo>
                <a:close/>
              </a:path>
              <a:path w="180339" h="615950">
                <a:moveTo>
                  <a:pt x="120396" y="443484"/>
                </a:moveTo>
                <a:lnTo>
                  <a:pt x="135636" y="409956"/>
                </a:lnTo>
                <a:lnTo>
                  <a:pt x="160629" y="409956"/>
                </a:lnTo>
                <a:lnTo>
                  <a:pt x="156972" y="419100"/>
                </a:lnTo>
                <a:lnTo>
                  <a:pt x="150876" y="435864"/>
                </a:lnTo>
                <a:lnTo>
                  <a:pt x="148105" y="441960"/>
                </a:lnTo>
                <a:lnTo>
                  <a:pt x="121920" y="441960"/>
                </a:lnTo>
                <a:lnTo>
                  <a:pt x="120396" y="443484"/>
                </a:lnTo>
                <a:close/>
              </a:path>
              <a:path w="180339" h="615950">
                <a:moveTo>
                  <a:pt x="86867" y="547116"/>
                </a:moveTo>
                <a:lnTo>
                  <a:pt x="57912" y="547116"/>
                </a:lnTo>
                <a:lnTo>
                  <a:pt x="68580" y="533400"/>
                </a:lnTo>
                <a:lnTo>
                  <a:pt x="77724" y="518160"/>
                </a:lnTo>
                <a:lnTo>
                  <a:pt x="88392" y="504443"/>
                </a:lnTo>
                <a:lnTo>
                  <a:pt x="106680" y="473964"/>
                </a:lnTo>
                <a:lnTo>
                  <a:pt x="105156" y="473964"/>
                </a:lnTo>
                <a:lnTo>
                  <a:pt x="112776" y="458724"/>
                </a:lnTo>
                <a:lnTo>
                  <a:pt x="121920" y="441960"/>
                </a:lnTo>
                <a:lnTo>
                  <a:pt x="148105" y="441960"/>
                </a:lnTo>
                <a:lnTo>
                  <a:pt x="135636" y="469391"/>
                </a:lnTo>
                <a:lnTo>
                  <a:pt x="128016" y="484632"/>
                </a:lnTo>
                <a:lnTo>
                  <a:pt x="126492" y="486156"/>
                </a:lnTo>
                <a:lnTo>
                  <a:pt x="118872" y="501396"/>
                </a:lnTo>
                <a:lnTo>
                  <a:pt x="108204" y="516636"/>
                </a:lnTo>
                <a:lnTo>
                  <a:pt x="108204" y="518160"/>
                </a:lnTo>
                <a:lnTo>
                  <a:pt x="97536" y="531876"/>
                </a:lnTo>
                <a:lnTo>
                  <a:pt x="97536" y="533400"/>
                </a:lnTo>
                <a:lnTo>
                  <a:pt x="86867" y="547116"/>
                </a:lnTo>
                <a:close/>
              </a:path>
              <a:path w="180339" h="615950">
                <a:moveTo>
                  <a:pt x="12192" y="615696"/>
                </a:moveTo>
                <a:lnTo>
                  <a:pt x="6096" y="615696"/>
                </a:lnTo>
                <a:lnTo>
                  <a:pt x="0" y="606552"/>
                </a:lnTo>
                <a:lnTo>
                  <a:pt x="0" y="600456"/>
                </a:lnTo>
                <a:lnTo>
                  <a:pt x="4572" y="597408"/>
                </a:lnTo>
                <a:lnTo>
                  <a:pt x="15240" y="588264"/>
                </a:lnTo>
                <a:lnTo>
                  <a:pt x="27432" y="579120"/>
                </a:lnTo>
                <a:lnTo>
                  <a:pt x="25908" y="579120"/>
                </a:lnTo>
                <a:lnTo>
                  <a:pt x="38100" y="568452"/>
                </a:lnTo>
                <a:lnTo>
                  <a:pt x="36576" y="568452"/>
                </a:lnTo>
                <a:lnTo>
                  <a:pt x="47244" y="557784"/>
                </a:lnTo>
                <a:lnTo>
                  <a:pt x="57912" y="545591"/>
                </a:lnTo>
                <a:lnTo>
                  <a:pt x="57912" y="547116"/>
                </a:lnTo>
                <a:lnTo>
                  <a:pt x="86867" y="547116"/>
                </a:lnTo>
                <a:lnTo>
                  <a:pt x="76200" y="560832"/>
                </a:lnTo>
                <a:lnTo>
                  <a:pt x="65532" y="573024"/>
                </a:lnTo>
                <a:lnTo>
                  <a:pt x="64008" y="573024"/>
                </a:lnTo>
                <a:lnTo>
                  <a:pt x="53340" y="585216"/>
                </a:lnTo>
                <a:lnTo>
                  <a:pt x="41148" y="595884"/>
                </a:lnTo>
                <a:lnTo>
                  <a:pt x="28956" y="605028"/>
                </a:lnTo>
                <a:lnTo>
                  <a:pt x="16764" y="612648"/>
                </a:lnTo>
                <a:lnTo>
                  <a:pt x="12192" y="615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34911" y="2162555"/>
            <a:ext cx="530352" cy="34899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53284" y="3450335"/>
            <a:ext cx="265175" cy="131064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3742944" y="3229356"/>
            <a:ext cx="304800" cy="256540"/>
          </a:xfrm>
          <a:custGeom>
            <a:avLst/>
            <a:gdLst/>
            <a:ahLst/>
            <a:cxnLst/>
            <a:rect l="l" t="t" r="r" b="b"/>
            <a:pathLst>
              <a:path w="304800" h="256539">
                <a:moveTo>
                  <a:pt x="286512" y="846"/>
                </a:moveTo>
                <a:lnTo>
                  <a:pt x="288036" y="0"/>
                </a:lnTo>
                <a:lnTo>
                  <a:pt x="289559" y="0"/>
                </a:lnTo>
                <a:lnTo>
                  <a:pt x="286512" y="846"/>
                </a:lnTo>
                <a:close/>
              </a:path>
              <a:path w="304800" h="256539">
                <a:moveTo>
                  <a:pt x="283681" y="22497"/>
                </a:moveTo>
                <a:lnTo>
                  <a:pt x="281940" y="20320"/>
                </a:lnTo>
                <a:lnTo>
                  <a:pt x="280416" y="17780"/>
                </a:lnTo>
                <a:lnTo>
                  <a:pt x="278891" y="12700"/>
                </a:lnTo>
                <a:lnTo>
                  <a:pt x="278891" y="11430"/>
                </a:lnTo>
                <a:lnTo>
                  <a:pt x="280416" y="8890"/>
                </a:lnTo>
                <a:lnTo>
                  <a:pt x="281940" y="3810"/>
                </a:lnTo>
                <a:lnTo>
                  <a:pt x="283464" y="2539"/>
                </a:lnTo>
                <a:lnTo>
                  <a:pt x="286512" y="846"/>
                </a:lnTo>
                <a:lnTo>
                  <a:pt x="289559" y="0"/>
                </a:lnTo>
                <a:lnTo>
                  <a:pt x="294132" y="0"/>
                </a:lnTo>
                <a:lnTo>
                  <a:pt x="298704" y="1270"/>
                </a:lnTo>
                <a:lnTo>
                  <a:pt x="301752" y="3810"/>
                </a:lnTo>
                <a:lnTo>
                  <a:pt x="304291" y="8043"/>
                </a:lnTo>
                <a:lnTo>
                  <a:pt x="304800" y="10160"/>
                </a:lnTo>
                <a:lnTo>
                  <a:pt x="304800" y="12700"/>
                </a:lnTo>
                <a:lnTo>
                  <a:pt x="303275" y="17780"/>
                </a:lnTo>
                <a:lnTo>
                  <a:pt x="301752" y="20320"/>
                </a:lnTo>
                <a:lnTo>
                  <a:pt x="300228" y="21590"/>
                </a:lnTo>
                <a:lnTo>
                  <a:pt x="283464" y="21590"/>
                </a:lnTo>
                <a:lnTo>
                  <a:pt x="283681" y="22497"/>
                </a:lnTo>
                <a:close/>
              </a:path>
              <a:path w="304800" h="256539">
                <a:moveTo>
                  <a:pt x="283464" y="2539"/>
                </a:moveTo>
                <a:lnTo>
                  <a:pt x="284988" y="1270"/>
                </a:lnTo>
                <a:lnTo>
                  <a:pt x="286512" y="846"/>
                </a:lnTo>
                <a:lnTo>
                  <a:pt x="283464" y="2539"/>
                </a:lnTo>
                <a:close/>
              </a:path>
              <a:path w="304800" h="256539">
                <a:moveTo>
                  <a:pt x="304291" y="8043"/>
                </a:moveTo>
                <a:lnTo>
                  <a:pt x="301752" y="3810"/>
                </a:lnTo>
                <a:lnTo>
                  <a:pt x="298704" y="1270"/>
                </a:lnTo>
                <a:lnTo>
                  <a:pt x="303275" y="3810"/>
                </a:lnTo>
                <a:lnTo>
                  <a:pt x="304291" y="8043"/>
                </a:lnTo>
                <a:close/>
              </a:path>
              <a:path w="304800" h="256539">
                <a:moveTo>
                  <a:pt x="278891" y="11430"/>
                </a:moveTo>
                <a:lnTo>
                  <a:pt x="278891" y="6350"/>
                </a:lnTo>
                <a:lnTo>
                  <a:pt x="283464" y="2539"/>
                </a:lnTo>
                <a:lnTo>
                  <a:pt x="281940" y="3810"/>
                </a:lnTo>
                <a:lnTo>
                  <a:pt x="280416" y="8890"/>
                </a:lnTo>
                <a:lnTo>
                  <a:pt x="278891" y="11430"/>
                </a:lnTo>
                <a:close/>
              </a:path>
              <a:path w="304800" h="256539">
                <a:moveTo>
                  <a:pt x="304800" y="10160"/>
                </a:moveTo>
                <a:lnTo>
                  <a:pt x="304291" y="8043"/>
                </a:lnTo>
                <a:lnTo>
                  <a:pt x="304800" y="8890"/>
                </a:lnTo>
                <a:lnTo>
                  <a:pt x="304800" y="10160"/>
                </a:lnTo>
                <a:close/>
              </a:path>
              <a:path w="304800" h="256539">
                <a:moveTo>
                  <a:pt x="291083" y="33020"/>
                </a:moveTo>
                <a:lnTo>
                  <a:pt x="269748" y="33020"/>
                </a:lnTo>
                <a:lnTo>
                  <a:pt x="272796" y="26670"/>
                </a:lnTo>
                <a:lnTo>
                  <a:pt x="274320" y="20320"/>
                </a:lnTo>
                <a:lnTo>
                  <a:pt x="277367" y="16510"/>
                </a:lnTo>
                <a:lnTo>
                  <a:pt x="278891" y="11430"/>
                </a:lnTo>
                <a:lnTo>
                  <a:pt x="278891" y="12700"/>
                </a:lnTo>
                <a:lnTo>
                  <a:pt x="280416" y="17780"/>
                </a:lnTo>
                <a:lnTo>
                  <a:pt x="281940" y="20320"/>
                </a:lnTo>
                <a:lnTo>
                  <a:pt x="283681" y="22497"/>
                </a:lnTo>
                <a:lnTo>
                  <a:pt x="284988" y="27940"/>
                </a:lnTo>
                <a:lnTo>
                  <a:pt x="288036" y="31750"/>
                </a:lnTo>
                <a:lnTo>
                  <a:pt x="289559" y="31750"/>
                </a:lnTo>
                <a:lnTo>
                  <a:pt x="291083" y="33020"/>
                </a:lnTo>
                <a:close/>
              </a:path>
              <a:path w="304800" h="256539">
                <a:moveTo>
                  <a:pt x="301752" y="20320"/>
                </a:moveTo>
                <a:lnTo>
                  <a:pt x="303275" y="17780"/>
                </a:lnTo>
                <a:lnTo>
                  <a:pt x="304800" y="12700"/>
                </a:lnTo>
                <a:lnTo>
                  <a:pt x="304800" y="15240"/>
                </a:lnTo>
                <a:lnTo>
                  <a:pt x="301752" y="20320"/>
                </a:lnTo>
                <a:close/>
              </a:path>
              <a:path w="304800" h="256539">
                <a:moveTo>
                  <a:pt x="273197" y="125730"/>
                </a:moveTo>
                <a:lnTo>
                  <a:pt x="248412" y="125730"/>
                </a:lnTo>
                <a:lnTo>
                  <a:pt x="249936" y="114300"/>
                </a:lnTo>
                <a:lnTo>
                  <a:pt x="249936" y="111760"/>
                </a:lnTo>
                <a:lnTo>
                  <a:pt x="256032" y="87630"/>
                </a:lnTo>
                <a:lnTo>
                  <a:pt x="257556" y="77470"/>
                </a:lnTo>
                <a:lnTo>
                  <a:pt x="259080" y="76200"/>
                </a:lnTo>
                <a:lnTo>
                  <a:pt x="260604" y="66040"/>
                </a:lnTo>
                <a:lnTo>
                  <a:pt x="263652" y="57150"/>
                </a:lnTo>
                <a:lnTo>
                  <a:pt x="265175" y="48260"/>
                </a:lnTo>
                <a:lnTo>
                  <a:pt x="265175" y="46990"/>
                </a:lnTo>
                <a:lnTo>
                  <a:pt x="268224" y="39370"/>
                </a:lnTo>
                <a:lnTo>
                  <a:pt x="271272" y="33020"/>
                </a:lnTo>
                <a:lnTo>
                  <a:pt x="291083" y="33020"/>
                </a:lnTo>
                <a:lnTo>
                  <a:pt x="294132" y="31750"/>
                </a:lnTo>
                <a:lnTo>
                  <a:pt x="295656" y="29210"/>
                </a:lnTo>
                <a:lnTo>
                  <a:pt x="298704" y="25400"/>
                </a:lnTo>
                <a:lnTo>
                  <a:pt x="300228" y="21590"/>
                </a:lnTo>
                <a:lnTo>
                  <a:pt x="301752" y="20320"/>
                </a:lnTo>
                <a:lnTo>
                  <a:pt x="301752" y="21590"/>
                </a:lnTo>
                <a:lnTo>
                  <a:pt x="300228" y="26670"/>
                </a:lnTo>
                <a:lnTo>
                  <a:pt x="296309" y="34290"/>
                </a:lnTo>
                <a:lnTo>
                  <a:pt x="295656" y="34290"/>
                </a:lnTo>
                <a:lnTo>
                  <a:pt x="294132" y="40640"/>
                </a:lnTo>
                <a:lnTo>
                  <a:pt x="294132" y="41910"/>
                </a:lnTo>
                <a:lnTo>
                  <a:pt x="292912" y="46990"/>
                </a:lnTo>
                <a:lnTo>
                  <a:pt x="292608" y="46990"/>
                </a:lnTo>
                <a:lnTo>
                  <a:pt x="289559" y="54610"/>
                </a:lnTo>
                <a:lnTo>
                  <a:pt x="288253" y="62230"/>
                </a:lnTo>
                <a:lnTo>
                  <a:pt x="288036" y="62230"/>
                </a:lnTo>
                <a:lnTo>
                  <a:pt x="281940" y="82550"/>
                </a:lnTo>
                <a:lnTo>
                  <a:pt x="280416" y="93980"/>
                </a:lnTo>
                <a:lnTo>
                  <a:pt x="274320" y="116840"/>
                </a:lnTo>
                <a:lnTo>
                  <a:pt x="273197" y="125730"/>
                </a:lnTo>
                <a:close/>
              </a:path>
              <a:path w="304800" h="256539">
                <a:moveTo>
                  <a:pt x="284988" y="24130"/>
                </a:moveTo>
                <a:lnTo>
                  <a:pt x="283681" y="22497"/>
                </a:lnTo>
                <a:lnTo>
                  <a:pt x="283464" y="21590"/>
                </a:lnTo>
                <a:lnTo>
                  <a:pt x="284988" y="24130"/>
                </a:lnTo>
                <a:close/>
              </a:path>
              <a:path w="304800" h="256539">
                <a:moveTo>
                  <a:pt x="299212" y="24130"/>
                </a:moveTo>
                <a:lnTo>
                  <a:pt x="284988" y="24130"/>
                </a:lnTo>
                <a:lnTo>
                  <a:pt x="283464" y="21590"/>
                </a:lnTo>
                <a:lnTo>
                  <a:pt x="300228" y="21590"/>
                </a:lnTo>
                <a:lnTo>
                  <a:pt x="299212" y="24130"/>
                </a:lnTo>
                <a:close/>
              </a:path>
              <a:path w="304800" h="256539">
                <a:moveTo>
                  <a:pt x="291083" y="33020"/>
                </a:moveTo>
                <a:lnTo>
                  <a:pt x="289559" y="31750"/>
                </a:lnTo>
                <a:lnTo>
                  <a:pt x="288036" y="31750"/>
                </a:lnTo>
                <a:lnTo>
                  <a:pt x="284988" y="27940"/>
                </a:lnTo>
                <a:lnTo>
                  <a:pt x="283681" y="22497"/>
                </a:lnTo>
                <a:lnTo>
                  <a:pt x="284988" y="24130"/>
                </a:lnTo>
                <a:lnTo>
                  <a:pt x="299212" y="24130"/>
                </a:lnTo>
                <a:lnTo>
                  <a:pt x="298704" y="25400"/>
                </a:lnTo>
                <a:lnTo>
                  <a:pt x="295656" y="29210"/>
                </a:lnTo>
                <a:lnTo>
                  <a:pt x="294132" y="31750"/>
                </a:lnTo>
                <a:lnTo>
                  <a:pt x="291083" y="33020"/>
                </a:lnTo>
                <a:close/>
              </a:path>
              <a:path w="304800" h="256539">
                <a:moveTo>
                  <a:pt x="295656" y="35560"/>
                </a:moveTo>
                <a:lnTo>
                  <a:pt x="295656" y="34290"/>
                </a:lnTo>
                <a:lnTo>
                  <a:pt x="296309" y="34290"/>
                </a:lnTo>
                <a:lnTo>
                  <a:pt x="295656" y="35560"/>
                </a:lnTo>
                <a:close/>
              </a:path>
              <a:path w="304800" h="256539">
                <a:moveTo>
                  <a:pt x="57912" y="44450"/>
                </a:moveTo>
                <a:lnTo>
                  <a:pt x="41148" y="44450"/>
                </a:lnTo>
                <a:lnTo>
                  <a:pt x="44196" y="43180"/>
                </a:lnTo>
                <a:lnTo>
                  <a:pt x="54864" y="43180"/>
                </a:lnTo>
                <a:lnTo>
                  <a:pt x="57912" y="44450"/>
                </a:lnTo>
                <a:close/>
              </a:path>
              <a:path w="304800" h="256539">
                <a:moveTo>
                  <a:pt x="62483" y="46990"/>
                </a:moveTo>
                <a:lnTo>
                  <a:pt x="33528" y="46990"/>
                </a:lnTo>
                <a:lnTo>
                  <a:pt x="35052" y="44450"/>
                </a:lnTo>
                <a:lnTo>
                  <a:pt x="59436" y="44450"/>
                </a:lnTo>
                <a:lnTo>
                  <a:pt x="62483" y="46990"/>
                </a:lnTo>
                <a:close/>
              </a:path>
              <a:path w="304800" h="256539">
                <a:moveTo>
                  <a:pt x="27432" y="48260"/>
                </a:moveTo>
                <a:lnTo>
                  <a:pt x="25908" y="48260"/>
                </a:lnTo>
                <a:lnTo>
                  <a:pt x="27432" y="46990"/>
                </a:lnTo>
                <a:lnTo>
                  <a:pt x="27432" y="48260"/>
                </a:lnTo>
                <a:close/>
              </a:path>
              <a:path w="304800" h="256539">
                <a:moveTo>
                  <a:pt x="67056" y="48260"/>
                </a:moveTo>
                <a:lnTo>
                  <a:pt x="27432" y="48260"/>
                </a:lnTo>
                <a:lnTo>
                  <a:pt x="28956" y="46990"/>
                </a:lnTo>
                <a:lnTo>
                  <a:pt x="65532" y="46990"/>
                </a:lnTo>
                <a:lnTo>
                  <a:pt x="67056" y="48260"/>
                </a:lnTo>
                <a:close/>
              </a:path>
              <a:path w="304800" h="256539">
                <a:moveTo>
                  <a:pt x="292608" y="48260"/>
                </a:moveTo>
                <a:lnTo>
                  <a:pt x="292608" y="46990"/>
                </a:lnTo>
                <a:lnTo>
                  <a:pt x="292912" y="46990"/>
                </a:lnTo>
                <a:lnTo>
                  <a:pt x="292608" y="48260"/>
                </a:lnTo>
                <a:close/>
              </a:path>
              <a:path w="304800" h="256539">
                <a:moveTo>
                  <a:pt x="71628" y="49530"/>
                </a:moveTo>
                <a:lnTo>
                  <a:pt x="21336" y="49530"/>
                </a:lnTo>
                <a:lnTo>
                  <a:pt x="22859" y="48260"/>
                </a:lnTo>
                <a:lnTo>
                  <a:pt x="70104" y="48260"/>
                </a:lnTo>
                <a:lnTo>
                  <a:pt x="71628" y="49530"/>
                </a:lnTo>
                <a:close/>
              </a:path>
              <a:path w="304800" h="256539">
                <a:moveTo>
                  <a:pt x="77724" y="54610"/>
                </a:moveTo>
                <a:lnTo>
                  <a:pt x="13716" y="54610"/>
                </a:lnTo>
                <a:lnTo>
                  <a:pt x="16764" y="50800"/>
                </a:lnTo>
                <a:lnTo>
                  <a:pt x="18288" y="50800"/>
                </a:lnTo>
                <a:lnTo>
                  <a:pt x="19812" y="49530"/>
                </a:lnTo>
                <a:lnTo>
                  <a:pt x="74675" y="49530"/>
                </a:lnTo>
                <a:lnTo>
                  <a:pt x="76200" y="50800"/>
                </a:lnTo>
                <a:lnTo>
                  <a:pt x="77724" y="54610"/>
                </a:lnTo>
                <a:close/>
              </a:path>
              <a:path w="304800" h="256539">
                <a:moveTo>
                  <a:pt x="10667" y="76200"/>
                </a:moveTo>
                <a:lnTo>
                  <a:pt x="6096" y="76200"/>
                </a:lnTo>
                <a:lnTo>
                  <a:pt x="0" y="69850"/>
                </a:lnTo>
                <a:lnTo>
                  <a:pt x="0" y="64770"/>
                </a:lnTo>
                <a:lnTo>
                  <a:pt x="4572" y="59690"/>
                </a:lnTo>
                <a:lnTo>
                  <a:pt x="6096" y="59690"/>
                </a:lnTo>
                <a:lnTo>
                  <a:pt x="7620" y="58420"/>
                </a:lnTo>
                <a:lnTo>
                  <a:pt x="6096" y="58420"/>
                </a:lnTo>
                <a:lnTo>
                  <a:pt x="7620" y="57150"/>
                </a:lnTo>
                <a:lnTo>
                  <a:pt x="9144" y="57150"/>
                </a:lnTo>
                <a:lnTo>
                  <a:pt x="12191" y="54610"/>
                </a:lnTo>
                <a:lnTo>
                  <a:pt x="79248" y="54610"/>
                </a:lnTo>
                <a:lnTo>
                  <a:pt x="82296" y="57150"/>
                </a:lnTo>
                <a:lnTo>
                  <a:pt x="86105" y="63500"/>
                </a:lnTo>
                <a:lnTo>
                  <a:pt x="50291" y="63500"/>
                </a:lnTo>
                <a:lnTo>
                  <a:pt x="51816" y="64770"/>
                </a:lnTo>
                <a:lnTo>
                  <a:pt x="41148" y="64770"/>
                </a:lnTo>
                <a:lnTo>
                  <a:pt x="38100" y="66040"/>
                </a:lnTo>
                <a:lnTo>
                  <a:pt x="27432" y="66040"/>
                </a:lnTo>
                <a:lnTo>
                  <a:pt x="25908" y="67310"/>
                </a:lnTo>
                <a:lnTo>
                  <a:pt x="21336" y="67310"/>
                </a:lnTo>
                <a:lnTo>
                  <a:pt x="18288" y="69850"/>
                </a:lnTo>
                <a:lnTo>
                  <a:pt x="15240" y="71120"/>
                </a:lnTo>
                <a:lnTo>
                  <a:pt x="13716" y="72390"/>
                </a:lnTo>
                <a:lnTo>
                  <a:pt x="10667" y="76200"/>
                </a:lnTo>
                <a:close/>
              </a:path>
              <a:path w="304800" h="256539">
                <a:moveTo>
                  <a:pt x="288036" y="63500"/>
                </a:moveTo>
                <a:lnTo>
                  <a:pt x="288036" y="62230"/>
                </a:lnTo>
                <a:lnTo>
                  <a:pt x="288253" y="62230"/>
                </a:lnTo>
                <a:lnTo>
                  <a:pt x="288036" y="63500"/>
                </a:lnTo>
                <a:close/>
              </a:path>
              <a:path w="304800" h="256539">
                <a:moveTo>
                  <a:pt x="53340" y="64770"/>
                </a:moveTo>
                <a:lnTo>
                  <a:pt x="51816" y="64770"/>
                </a:lnTo>
                <a:lnTo>
                  <a:pt x="50291" y="63500"/>
                </a:lnTo>
                <a:lnTo>
                  <a:pt x="53340" y="64770"/>
                </a:lnTo>
                <a:close/>
              </a:path>
              <a:path w="304800" h="256539">
                <a:moveTo>
                  <a:pt x="70104" y="78740"/>
                </a:moveTo>
                <a:lnTo>
                  <a:pt x="65532" y="71120"/>
                </a:lnTo>
                <a:lnTo>
                  <a:pt x="62483" y="67310"/>
                </a:lnTo>
                <a:lnTo>
                  <a:pt x="60959" y="67310"/>
                </a:lnTo>
                <a:lnTo>
                  <a:pt x="57912" y="66040"/>
                </a:lnTo>
                <a:lnTo>
                  <a:pt x="56388" y="66040"/>
                </a:lnTo>
                <a:lnTo>
                  <a:pt x="50291" y="63500"/>
                </a:lnTo>
                <a:lnTo>
                  <a:pt x="86105" y="63500"/>
                </a:lnTo>
                <a:lnTo>
                  <a:pt x="86867" y="64770"/>
                </a:lnTo>
                <a:lnTo>
                  <a:pt x="88391" y="64770"/>
                </a:lnTo>
                <a:lnTo>
                  <a:pt x="96704" y="77470"/>
                </a:lnTo>
                <a:lnTo>
                  <a:pt x="70104" y="77470"/>
                </a:lnTo>
                <a:lnTo>
                  <a:pt x="70104" y="78740"/>
                </a:lnTo>
                <a:close/>
              </a:path>
              <a:path w="304800" h="256539">
                <a:moveTo>
                  <a:pt x="13716" y="72390"/>
                </a:moveTo>
                <a:lnTo>
                  <a:pt x="15240" y="71120"/>
                </a:lnTo>
                <a:lnTo>
                  <a:pt x="16764" y="71120"/>
                </a:lnTo>
                <a:lnTo>
                  <a:pt x="13716" y="72390"/>
                </a:lnTo>
                <a:close/>
              </a:path>
              <a:path w="304800" h="256539">
                <a:moveTo>
                  <a:pt x="79248" y="92710"/>
                </a:moveTo>
                <a:lnTo>
                  <a:pt x="76200" y="86360"/>
                </a:lnTo>
                <a:lnTo>
                  <a:pt x="70104" y="77470"/>
                </a:lnTo>
                <a:lnTo>
                  <a:pt x="96704" y="77470"/>
                </a:lnTo>
                <a:lnTo>
                  <a:pt x="97536" y="78740"/>
                </a:lnTo>
                <a:lnTo>
                  <a:pt x="97536" y="80010"/>
                </a:lnTo>
                <a:lnTo>
                  <a:pt x="102108" y="85090"/>
                </a:lnTo>
                <a:lnTo>
                  <a:pt x="105156" y="91440"/>
                </a:lnTo>
                <a:lnTo>
                  <a:pt x="79248" y="91440"/>
                </a:lnTo>
                <a:lnTo>
                  <a:pt x="79248" y="92710"/>
                </a:lnTo>
                <a:close/>
              </a:path>
              <a:path w="304800" h="256539">
                <a:moveTo>
                  <a:pt x="112775" y="132080"/>
                </a:moveTo>
                <a:lnTo>
                  <a:pt x="106680" y="125730"/>
                </a:lnTo>
                <a:lnTo>
                  <a:pt x="102108" y="119380"/>
                </a:lnTo>
                <a:lnTo>
                  <a:pt x="97536" y="115570"/>
                </a:lnTo>
                <a:lnTo>
                  <a:pt x="92964" y="109220"/>
                </a:lnTo>
                <a:lnTo>
                  <a:pt x="91440" y="109220"/>
                </a:lnTo>
                <a:lnTo>
                  <a:pt x="88391" y="104140"/>
                </a:lnTo>
                <a:lnTo>
                  <a:pt x="86867" y="102870"/>
                </a:lnTo>
                <a:lnTo>
                  <a:pt x="83820" y="96520"/>
                </a:lnTo>
                <a:lnTo>
                  <a:pt x="79248" y="91440"/>
                </a:lnTo>
                <a:lnTo>
                  <a:pt x="105156" y="91440"/>
                </a:lnTo>
                <a:lnTo>
                  <a:pt x="105156" y="88900"/>
                </a:lnTo>
                <a:lnTo>
                  <a:pt x="108204" y="93980"/>
                </a:lnTo>
                <a:lnTo>
                  <a:pt x="118872" y="104140"/>
                </a:lnTo>
                <a:lnTo>
                  <a:pt x="123444" y="110490"/>
                </a:lnTo>
                <a:lnTo>
                  <a:pt x="129540" y="115570"/>
                </a:lnTo>
                <a:lnTo>
                  <a:pt x="129540" y="116840"/>
                </a:lnTo>
                <a:lnTo>
                  <a:pt x="134112" y="123190"/>
                </a:lnTo>
                <a:lnTo>
                  <a:pt x="136550" y="123190"/>
                </a:lnTo>
                <a:lnTo>
                  <a:pt x="140208" y="127000"/>
                </a:lnTo>
                <a:lnTo>
                  <a:pt x="142951" y="130810"/>
                </a:lnTo>
                <a:lnTo>
                  <a:pt x="112775" y="130810"/>
                </a:lnTo>
                <a:lnTo>
                  <a:pt x="112775" y="132080"/>
                </a:lnTo>
                <a:close/>
              </a:path>
              <a:path w="304800" h="256539">
                <a:moveTo>
                  <a:pt x="136550" y="123190"/>
                </a:moveTo>
                <a:lnTo>
                  <a:pt x="134112" y="123190"/>
                </a:lnTo>
                <a:lnTo>
                  <a:pt x="134112" y="120650"/>
                </a:lnTo>
                <a:lnTo>
                  <a:pt x="136550" y="123190"/>
                </a:lnTo>
                <a:close/>
              </a:path>
              <a:path w="304800" h="256539">
                <a:moveTo>
                  <a:pt x="243840" y="219710"/>
                </a:moveTo>
                <a:lnTo>
                  <a:pt x="242316" y="215900"/>
                </a:lnTo>
                <a:lnTo>
                  <a:pt x="242316" y="158750"/>
                </a:lnTo>
                <a:lnTo>
                  <a:pt x="243840" y="148590"/>
                </a:lnTo>
                <a:lnTo>
                  <a:pt x="243840" y="147320"/>
                </a:lnTo>
                <a:lnTo>
                  <a:pt x="246888" y="135890"/>
                </a:lnTo>
                <a:lnTo>
                  <a:pt x="248412" y="124460"/>
                </a:lnTo>
                <a:lnTo>
                  <a:pt x="248412" y="125730"/>
                </a:lnTo>
                <a:lnTo>
                  <a:pt x="273197" y="125730"/>
                </a:lnTo>
                <a:lnTo>
                  <a:pt x="271272" y="140970"/>
                </a:lnTo>
                <a:lnTo>
                  <a:pt x="268224" y="152400"/>
                </a:lnTo>
                <a:lnTo>
                  <a:pt x="266890" y="161290"/>
                </a:lnTo>
                <a:lnTo>
                  <a:pt x="266700" y="161290"/>
                </a:lnTo>
                <a:lnTo>
                  <a:pt x="266700" y="212090"/>
                </a:lnTo>
                <a:lnTo>
                  <a:pt x="267081" y="212090"/>
                </a:lnTo>
                <a:lnTo>
                  <a:pt x="268224" y="215900"/>
                </a:lnTo>
                <a:lnTo>
                  <a:pt x="268224" y="218440"/>
                </a:lnTo>
                <a:lnTo>
                  <a:pt x="243840" y="218440"/>
                </a:lnTo>
                <a:lnTo>
                  <a:pt x="243840" y="219710"/>
                </a:lnTo>
                <a:close/>
              </a:path>
              <a:path w="304800" h="256539">
                <a:moveTo>
                  <a:pt x="175259" y="162560"/>
                </a:moveTo>
                <a:lnTo>
                  <a:pt x="141732" y="162560"/>
                </a:lnTo>
                <a:lnTo>
                  <a:pt x="135636" y="156210"/>
                </a:lnTo>
                <a:lnTo>
                  <a:pt x="129540" y="148590"/>
                </a:lnTo>
                <a:lnTo>
                  <a:pt x="117348" y="135890"/>
                </a:lnTo>
                <a:lnTo>
                  <a:pt x="112775" y="130810"/>
                </a:lnTo>
                <a:lnTo>
                  <a:pt x="142951" y="130810"/>
                </a:lnTo>
                <a:lnTo>
                  <a:pt x="144780" y="133350"/>
                </a:lnTo>
                <a:lnTo>
                  <a:pt x="152400" y="139700"/>
                </a:lnTo>
                <a:lnTo>
                  <a:pt x="150875" y="139700"/>
                </a:lnTo>
                <a:lnTo>
                  <a:pt x="158496" y="146050"/>
                </a:lnTo>
                <a:lnTo>
                  <a:pt x="156972" y="146050"/>
                </a:lnTo>
                <a:lnTo>
                  <a:pt x="163067" y="149860"/>
                </a:lnTo>
                <a:lnTo>
                  <a:pt x="164591" y="149860"/>
                </a:lnTo>
                <a:lnTo>
                  <a:pt x="170688" y="156210"/>
                </a:lnTo>
                <a:lnTo>
                  <a:pt x="169164" y="156210"/>
                </a:lnTo>
                <a:lnTo>
                  <a:pt x="175259" y="162560"/>
                </a:lnTo>
                <a:close/>
              </a:path>
              <a:path w="304800" h="256539">
                <a:moveTo>
                  <a:pt x="266700" y="162560"/>
                </a:moveTo>
                <a:lnTo>
                  <a:pt x="266700" y="161290"/>
                </a:lnTo>
                <a:lnTo>
                  <a:pt x="266890" y="161290"/>
                </a:lnTo>
                <a:lnTo>
                  <a:pt x="266700" y="162560"/>
                </a:lnTo>
                <a:close/>
              </a:path>
              <a:path w="304800" h="256539">
                <a:moveTo>
                  <a:pt x="160020" y="179070"/>
                </a:moveTo>
                <a:lnTo>
                  <a:pt x="147828" y="167640"/>
                </a:lnTo>
                <a:lnTo>
                  <a:pt x="149352" y="167640"/>
                </a:lnTo>
                <a:lnTo>
                  <a:pt x="143256" y="162560"/>
                </a:lnTo>
                <a:lnTo>
                  <a:pt x="176783" y="162560"/>
                </a:lnTo>
                <a:lnTo>
                  <a:pt x="181356" y="170180"/>
                </a:lnTo>
                <a:lnTo>
                  <a:pt x="183388" y="170180"/>
                </a:lnTo>
                <a:lnTo>
                  <a:pt x="187452" y="172720"/>
                </a:lnTo>
                <a:lnTo>
                  <a:pt x="187452" y="173990"/>
                </a:lnTo>
                <a:lnTo>
                  <a:pt x="192024" y="177800"/>
                </a:lnTo>
                <a:lnTo>
                  <a:pt x="160020" y="177800"/>
                </a:lnTo>
                <a:lnTo>
                  <a:pt x="160020" y="179070"/>
                </a:lnTo>
                <a:close/>
              </a:path>
              <a:path w="304800" h="256539">
                <a:moveTo>
                  <a:pt x="183388" y="170180"/>
                </a:moveTo>
                <a:lnTo>
                  <a:pt x="181356" y="170180"/>
                </a:lnTo>
                <a:lnTo>
                  <a:pt x="181356" y="168910"/>
                </a:lnTo>
                <a:lnTo>
                  <a:pt x="183388" y="170180"/>
                </a:lnTo>
                <a:close/>
              </a:path>
              <a:path w="304800" h="256539">
                <a:moveTo>
                  <a:pt x="194310" y="210343"/>
                </a:moveTo>
                <a:lnTo>
                  <a:pt x="188975" y="207010"/>
                </a:lnTo>
                <a:lnTo>
                  <a:pt x="184404" y="201930"/>
                </a:lnTo>
                <a:lnTo>
                  <a:pt x="182880" y="201930"/>
                </a:lnTo>
                <a:lnTo>
                  <a:pt x="178308" y="195580"/>
                </a:lnTo>
                <a:lnTo>
                  <a:pt x="164591" y="184150"/>
                </a:lnTo>
                <a:lnTo>
                  <a:pt x="160020" y="177800"/>
                </a:lnTo>
                <a:lnTo>
                  <a:pt x="192024" y="177800"/>
                </a:lnTo>
                <a:lnTo>
                  <a:pt x="193548" y="179070"/>
                </a:lnTo>
                <a:lnTo>
                  <a:pt x="193548" y="180340"/>
                </a:lnTo>
                <a:lnTo>
                  <a:pt x="202691" y="187960"/>
                </a:lnTo>
                <a:lnTo>
                  <a:pt x="204216" y="187960"/>
                </a:lnTo>
                <a:lnTo>
                  <a:pt x="216408" y="200660"/>
                </a:lnTo>
                <a:lnTo>
                  <a:pt x="219456" y="205740"/>
                </a:lnTo>
                <a:lnTo>
                  <a:pt x="224028" y="209550"/>
                </a:lnTo>
                <a:lnTo>
                  <a:pt x="193548" y="209550"/>
                </a:lnTo>
                <a:lnTo>
                  <a:pt x="194310" y="210343"/>
                </a:lnTo>
                <a:close/>
              </a:path>
              <a:path w="304800" h="256539">
                <a:moveTo>
                  <a:pt x="227076" y="210820"/>
                </a:moveTo>
                <a:lnTo>
                  <a:pt x="195072" y="210820"/>
                </a:lnTo>
                <a:lnTo>
                  <a:pt x="193548" y="209550"/>
                </a:lnTo>
                <a:lnTo>
                  <a:pt x="224028" y="209550"/>
                </a:lnTo>
                <a:lnTo>
                  <a:pt x="224028" y="208280"/>
                </a:lnTo>
                <a:lnTo>
                  <a:pt x="227076" y="210820"/>
                </a:lnTo>
                <a:close/>
              </a:path>
              <a:path w="304800" h="256539">
                <a:moveTo>
                  <a:pt x="195072" y="210820"/>
                </a:moveTo>
                <a:lnTo>
                  <a:pt x="194310" y="210343"/>
                </a:lnTo>
                <a:lnTo>
                  <a:pt x="193548" y="209550"/>
                </a:lnTo>
                <a:lnTo>
                  <a:pt x="195072" y="210820"/>
                </a:lnTo>
                <a:close/>
              </a:path>
              <a:path w="304800" h="256539">
                <a:moveTo>
                  <a:pt x="231648" y="215900"/>
                </a:moveTo>
                <a:lnTo>
                  <a:pt x="199644" y="215900"/>
                </a:lnTo>
                <a:lnTo>
                  <a:pt x="194310" y="210343"/>
                </a:lnTo>
                <a:lnTo>
                  <a:pt x="195072" y="210820"/>
                </a:lnTo>
                <a:lnTo>
                  <a:pt x="227076" y="210820"/>
                </a:lnTo>
                <a:lnTo>
                  <a:pt x="228600" y="212090"/>
                </a:lnTo>
                <a:lnTo>
                  <a:pt x="229362" y="212090"/>
                </a:lnTo>
                <a:lnTo>
                  <a:pt x="231648" y="215900"/>
                </a:lnTo>
                <a:close/>
              </a:path>
              <a:path w="304800" h="256539">
                <a:moveTo>
                  <a:pt x="229362" y="212090"/>
                </a:moveTo>
                <a:lnTo>
                  <a:pt x="228600" y="212090"/>
                </a:lnTo>
                <a:lnTo>
                  <a:pt x="228600" y="210820"/>
                </a:lnTo>
                <a:lnTo>
                  <a:pt x="229362" y="212090"/>
                </a:lnTo>
                <a:close/>
              </a:path>
              <a:path w="304800" h="256539">
                <a:moveTo>
                  <a:pt x="267081" y="212090"/>
                </a:moveTo>
                <a:lnTo>
                  <a:pt x="266700" y="212090"/>
                </a:lnTo>
                <a:lnTo>
                  <a:pt x="266700" y="210820"/>
                </a:lnTo>
                <a:lnTo>
                  <a:pt x="267081" y="212090"/>
                </a:lnTo>
                <a:close/>
              </a:path>
              <a:path w="304800" h="256539">
                <a:moveTo>
                  <a:pt x="218752" y="233289"/>
                </a:moveTo>
                <a:lnTo>
                  <a:pt x="214883" y="231140"/>
                </a:lnTo>
                <a:lnTo>
                  <a:pt x="208788" y="226060"/>
                </a:lnTo>
                <a:lnTo>
                  <a:pt x="208788" y="224790"/>
                </a:lnTo>
                <a:lnTo>
                  <a:pt x="204216" y="219710"/>
                </a:lnTo>
                <a:lnTo>
                  <a:pt x="202691" y="219710"/>
                </a:lnTo>
                <a:lnTo>
                  <a:pt x="198120" y="214630"/>
                </a:lnTo>
                <a:lnTo>
                  <a:pt x="199644" y="215900"/>
                </a:lnTo>
                <a:lnTo>
                  <a:pt x="233172" y="215900"/>
                </a:lnTo>
                <a:lnTo>
                  <a:pt x="236220" y="218440"/>
                </a:lnTo>
                <a:lnTo>
                  <a:pt x="243840" y="226060"/>
                </a:lnTo>
                <a:lnTo>
                  <a:pt x="243840" y="232410"/>
                </a:lnTo>
                <a:lnTo>
                  <a:pt x="217932" y="232410"/>
                </a:lnTo>
                <a:lnTo>
                  <a:pt x="218752" y="233289"/>
                </a:lnTo>
                <a:close/>
              </a:path>
              <a:path w="304800" h="256539">
                <a:moveTo>
                  <a:pt x="268224" y="237490"/>
                </a:moveTo>
                <a:lnTo>
                  <a:pt x="243840" y="237490"/>
                </a:lnTo>
                <a:lnTo>
                  <a:pt x="244626" y="234868"/>
                </a:lnTo>
                <a:lnTo>
                  <a:pt x="256032" y="233680"/>
                </a:lnTo>
                <a:lnTo>
                  <a:pt x="254508" y="232410"/>
                </a:lnTo>
                <a:lnTo>
                  <a:pt x="252983" y="232410"/>
                </a:lnTo>
                <a:lnTo>
                  <a:pt x="249936" y="231140"/>
                </a:lnTo>
                <a:lnTo>
                  <a:pt x="251459" y="231140"/>
                </a:lnTo>
                <a:lnTo>
                  <a:pt x="249936" y="229870"/>
                </a:lnTo>
                <a:lnTo>
                  <a:pt x="243840" y="226060"/>
                </a:lnTo>
                <a:lnTo>
                  <a:pt x="243840" y="218440"/>
                </a:lnTo>
                <a:lnTo>
                  <a:pt x="268224" y="218440"/>
                </a:lnTo>
                <a:lnTo>
                  <a:pt x="268224" y="237490"/>
                </a:lnTo>
                <a:close/>
              </a:path>
              <a:path w="304800" h="256539">
                <a:moveTo>
                  <a:pt x="243840" y="233680"/>
                </a:moveTo>
                <a:lnTo>
                  <a:pt x="243840" y="226060"/>
                </a:lnTo>
                <a:lnTo>
                  <a:pt x="249936" y="229870"/>
                </a:lnTo>
                <a:lnTo>
                  <a:pt x="251459" y="231140"/>
                </a:lnTo>
                <a:lnTo>
                  <a:pt x="249936" y="231140"/>
                </a:lnTo>
                <a:lnTo>
                  <a:pt x="252983" y="232410"/>
                </a:lnTo>
                <a:lnTo>
                  <a:pt x="245364" y="232410"/>
                </a:lnTo>
                <a:lnTo>
                  <a:pt x="243840" y="233680"/>
                </a:lnTo>
                <a:close/>
              </a:path>
              <a:path w="304800" h="256539">
                <a:moveTo>
                  <a:pt x="219456" y="233680"/>
                </a:moveTo>
                <a:lnTo>
                  <a:pt x="218752" y="233289"/>
                </a:lnTo>
                <a:lnTo>
                  <a:pt x="217932" y="232410"/>
                </a:lnTo>
                <a:lnTo>
                  <a:pt x="219456" y="233680"/>
                </a:lnTo>
                <a:close/>
              </a:path>
              <a:path w="304800" h="256539">
                <a:moveTo>
                  <a:pt x="243840" y="233680"/>
                </a:moveTo>
                <a:lnTo>
                  <a:pt x="219456" y="233680"/>
                </a:lnTo>
                <a:lnTo>
                  <a:pt x="217932" y="232410"/>
                </a:lnTo>
                <a:lnTo>
                  <a:pt x="243840" y="232410"/>
                </a:lnTo>
                <a:lnTo>
                  <a:pt x="243840" y="233680"/>
                </a:lnTo>
                <a:close/>
              </a:path>
              <a:path w="304800" h="256539">
                <a:moveTo>
                  <a:pt x="243840" y="234950"/>
                </a:moveTo>
                <a:lnTo>
                  <a:pt x="243840" y="233680"/>
                </a:lnTo>
                <a:lnTo>
                  <a:pt x="245364" y="232410"/>
                </a:lnTo>
                <a:lnTo>
                  <a:pt x="244856" y="234103"/>
                </a:lnTo>
                <a:lnTo>
                  <a:pt x="243840" y="234950"/>
                </a:lnTo>
                <a:close/>
              </a:path>
              <a:path w="304800" h="256539">
                <a:moveTo>
                  <a:pt x="244626" y="234868"/>
                </a:moveTo>
                <a:lnTo>
                  <a:pt x="244754" y="234442"/>
                </a:lnTo>
                <a:lnTo>
                  <a:pt x="245364" y="233680"/>
                </a:lnTo>
                <a:lnTo>
                  <a:pt x="244983" y="233680"/>
                </a:lnTo>
                <a:lnTo>
                  <a:pt x="245364" y="232410"/>
                </a:lnTo>
                <a:lnTo>
                  <a:pt x="254508" y="232410"/>
                </a:lnTo>
                <a:lnTo>
                  <a:pt x="256032" y="233680"/>
                </a:lnTo>
                <a:lnTo>
                  <a:pt x="245364" y="233680"/>
                </a:lnTo>
                <a:lnTo>
                  <a:pt x="244856" y="234103"/>
                </a:lnTo>
                <a:lnTo>
                  <a:pt x="251968" y="234103"/>
                </a:lnTo>
                <a:lnTo>
                  <a:pt x="244626" y="234868"/>
                </a:lnTo>
                <a:close/>
              </a:path>
              <a:path w="304800" h="256539">
                <a:moveTo>
                  <a:pt x="236220" y="248920"/>
                </a:moveTo>
                <a:lnTo>
                  <a:pt x="230124" y="243840"/>
                </a:lnTo>
                <a:lnTo>
                  <a:pt x="228600" y="243840"/>
                </a:lnTo>
                <a:lnTo>
                  <a:pt x="218752" y="233289"/>
                </a:lnTo>
                <a:lnTo>
                  <a:pt x="219456" y="233680"/>
                </a:lnTo>
                <a:lnTo>
                  <a:pt x="243840" y="233680"/>
                </a:lnTo>
                <a:lnTo>
                  <a:pt x="243840" y="235585"/>
                </a:lnTo>
                <a:lnTo>
                  <a:pt x="242316" y="237490"/>
                </a:lnTo>
                <a:lnTo>
                  <a:pt x="268224" y="237490"/>
                </a:lnTo>
                <a:lnTo>
                  <a:pt x="268224" y="238760"/>
                </a:lnTo>
                <a:lnTo>
                  <a:pt x="266700" y="240030"/>
                </a:lnTo>
                <a:lnTo>
                  <a:pt x="266700" y="243840"/>
                </a:lnTo>
                <a:lnTo>
                  <a:pt x="265175" y="245110"/>
                </a:lnTo>
                <a:lnTo>
                  <a:pt x="263652" y="247650"/>
                </a:lnTo>
                <a:lnTo>
                  <a:pt x="236220" y="247650"/>
                </a:lnTo>
                <a:lnTo>
                  <a:pt x="236220" y="248920"/>
                </a:lnTo>
                <a:close/>
              </a:path>
              <a:path w="304800" h="256539">
                <a:moveTo>
                  <a:pt x="244754" y="234442"/>
                </a:moveTo>
                <a:lnTo>
                  <a:pt x="244856" y="234103"/>
                </a:lnTo>
                <a:lnTo>
                  <a:pt x="245364" y="233680"/>
                </a:lnTo>
                <a:lnTo>
                  <a:pt x="244754" y="234442"/>
                </a:lnTo>
                <a:close/>
              </a:path>
              <a:path w="304800" h="256539">
                <a:moveTo>
                  <a:pt x="243840" y="234950"/>
                </a:moveTo>
                <a:lnTo>
                  <a:pt x="244856" y="234103"/>
                </a:lnTo>
                <a:lnTo>
                  <a:pt x="244754" y="234442"/>
                </a:lnTo>
                <a:lnTo>
                  <a:pt x="244394" y="234892"/>
                </a:lnTo>
                <a:lnTo>
                  <a:pt x="243840" y="234950"/>
                </a:lnTo>
                <a:close/>
              </a:path>
              <a:path w="304800" h="256539">
                <a:moveTo>
                  <a:pt x="244394" y="234892"/>
                </a:moveTo>
                <a:lnTo>
                  <a:pt x="244754" y="234442"/>
                </a:lnTo>
                <a:lnTo>
                  <a:pt x="244626" y="234868"/>
                </a:lnTo>
                <a:lnTo>
                  <a:pt x="244394" y="234892"/>
                </a:lnTo>
                <a:close/>
              </a:path>
              <a:path w="304800" h="256539">
                <a:moveTo>
                  <a:pt x="243840" y="237490"/>
                </a:moveTo>
                <a:lnTo>
                  <a:pt x="243840" y="235585"/>
                </a:lnTo>
                <a:lnTo>
                  <a:pt x="244394" y="234892"/>
                </a:lnTo>
                <a:lnTo>
                  <a:pt x="244626" y="234868"/>
                </a:lnTo>
                <a:lnTo>
                  <a:pt x="243840" y="237490"/>
                </a:lnTo>
                <a:close/>
              </a:path>
              <a:path w="304800" h="256539">
                <a:moveTo>
                  <a:pt x="243840" y="235585"/>
                </a:moveTo>
                <a:lnTo>
                  <a:pt x="243840" y="234950"/>
                </a:lnTo>
                <a:lnTo>
                  <a:pt x="244394" y="234892"/>
                </a:lnTo>
                <a:lnTo>
                  <a:pt x="243840" y="235585"/>
                </a:lnTo>
                <a:close/>
              </a:path>
              <a:path w="304800" h="256539">
                <a:moveTo>
                  <a:pt x="243840" y="237490"/>
                </a:moveTo>
                <a:lnTo>
                  <a:pt x="242316" y="237490"/>
                </a:lnTo>
                <a:lnTo>
                  <a:pt x="243840" y="235585"/>
                </a:lnTo>
                <a:lnTo>
                  <a:pt x="243840" y="237490"/>
                </a:lnTo>
                <a:close/>
              </a:path>
              <a:path w="304800" h="256539">
                <a:moveTo>
                  <a:pt x="240791" y="252730"/>
                </a:moveTo>
                <a:lnTo>
                  <a:pt x="236220" y="247650"/>
                </a:lnTo>
                <a:lnTo>
                  <a:pt x="263652" y="247650"/>
                </a:lnTo>
                <a:lnTo>
                  <a:pt x="260604" y="250190"/>
                </a:lnTo>
                <a:lnTo>
                  <a:pt x="239267" y="250190"/>
                </a:lnTo>
                <a:lnTo>
                  <a:pt x="240791" y="252730"/>
                </a:lnTo>
                <a:close/>
              </a:path>
              <a:path w="304800" h="256539">
                <a:moveTo>
                  <a:pt x="259080" y="254000"/>
                </a:moveTo>
                <a:lnTo>
                  <a:pt x="242316" y="254000"/>
                </a:lnTo>
                <a:lnTo>
                  <a:pt x="239267" y="250190"/>
                </a:lnTo>
                <a:lnTo>
                  <a:pt x="260604" y="250190"/>
                </a:lnTo>
                <a:lnTo>
                  <a:pt x="260604" y="252730"/>
                </a:lnTo>
                <a:lnTo>
                  <a:pt x="259080" y="254000"/>
                </a:lnTo>
                <a:close/>
              </a:path>
              <a:path w="304800" h="256539">
                <a:moveTo>
                  <a:pt x="252983" y="256540"/>
                </a:moveTo>
                <a:lnTo>
                  <a:pt x="248412" y="256540"/>
                </a:lnTo>
                <a:lnTo>
                  <a:pt x="245364" y="254000"/>
                </a:lnTo>
                <a:lnTo>
                  <a:pt x="257556" y="254000"/>
                </a:lnTo>
                <a:lnTo>
                  <a:pt x="252983" y="2565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3267456" y="3233927"/>
            <a:ext cx="1615440" cy="885825"/>
            <a:chOff x="3267456" y="3233927"/>
            <a:chExt cx="1615440" cy="88582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78708" y="3805427"/>
              <a:ext cx="553211" cy="245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7456" y="3233927"/>
              <a:ext cx="1615440" cy="78181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995928" y="3947160"/>
              <a:ext cx="43180" cy="172720"/>
            </a:xfrm>
            <a:custGeom>
              <a:avLst/>
              <a:gdLst/>
              <a:ahLst/>
              <a:cxnLst/>
              <a:rect l="l" t="t" r="r" b="b"/>
              <a:pathLst>
                <a:path w="43179" h="172720">
                  <a:moveTo>
                    <a:pt x="3048" y="17780"/>
                  </a:moveTo>
                  <a:lnTo>
                    <a:pt x="1524" y="16764"/>
                  </a:lnTo>
                  <a:lnTo>
                    <a:pt x="0" y="12192"/>
                  </a:lnTo>
                  <a:lnTo>
                    <a:pt x="3048" y="3048"/>
                  </a:lnTo>
                  <a:lnTo>
                    <a:pt x="6096" y="0"/>
                  </a:lnTo>
                  <a:lnTo>
                    <a:pt x="16764" y="0"/>
                  </a:lnTo>
                  <a:lnTo>
                    <a:pt x="19812" y="1524"/>
                  </a:lnTo>
                  <a:lnTo>
                    <a:pt x="22860" y="4572"/>
                  </a:lnTo>
                  <a:lnTo>
                    <a:pt x="22860" y="7620"/>
                  </a:lnTo>
                  <a:lnTo>
                    <a:pt x="24384" y="9144"/>
                  </a:lnTo>
                  <a:lnTo>
                    <a:pt x="25908" y="12192"/>
                  </a:lnTo>
                  <a:lnTo>
                    <a:pt x="25908" y="15240"/>
                  </a:lnTo>
                  <a:lnTo>
                    <a:pt x="3048" y="15240"/>
                  </a:lnTo>
                  <a:lnTo>
                    <a:pt x="3048" y="17780"/>
                  </a:lnTo>
                  <a:close/>
                </a:path>
                <a:path w="43179" h="172720">
                  <a:moveTo>
                    <a:pt x="7620" y="19812"/>
                  </a:moveTo>
                  <a:lnTo>
                    <a:pt x="6096" y="19812"/>
                  </a:lnTo>
                  <a:lnTo>
                    <a:pt x="3048" y="17780"/>
                  </a:lnTo>
                  <a:lnTo>
                    <a:pt x="3048" y="15240"/>
                  </a:lnTo>
                  <a:lnTo>
                    <a:pt x="7620" y="19812"/>
                  </a:lnTo>
                  <a:close/>
                </a:path>
                <a:path w="43179" h="172720">
                  <a:moveTo>
                    <a:pt x="18288" y="172212"/>
                  </a:moveTo>
                  <a:lnTo>
                    <a:pt x="12192" y="169164"/>
                  </a:lnTo>
                  <a:lnTo>
                    <a:pt x="7620" y="160020"/>
                  </a:lnTo>
                  <a:lnTo>
                    <a:pt x="6096" y="155448"/>
                  </a:lnTo>
                  <a:lnTo>
                    <a:pt x="6096" y="153924"/>
                  </a:lnTo>
                  <a:lnTo>
                    <a:pt x="4572" y="147828"/>
                  </a:lnTo>
                  <a:lnTo>
                    <a:pt x="4572" y="19812"/>
                  </a:lnTo>
                  <a:lnTo>
                    <a:pt x="7620" y="19812"/>
                  </a:lnTo>
                  <a:lnTo>
                    <a:pt x="3048" y="15240"/>
                  </a:lnTo>
                  <a:lnTo>
                    <a:pt x="25908" y="15240"/>
                  </a:lnTo>
                  <a:lnTo>
                    <a:pt x="27432" y="18288"/>
                  </a:lnTo>
                  <a:lnTo>
                    <a:pt x="27432" y="33528"/>
                  </a:lnTo>
                  <a:lnTo>
                    <a:pt x="28956" y="39624"/>
                  </a:lnTo>
                  <a:lnTo>
                    <a:pt x="28956" y="143256"/>
                  </a:lnTo>
                  <a:lnTo>
                    <a:pt x="27432" y="143256"/>
                  </a:lnTo>
                  <a:lnTo>
                    <a:pt x="25908" y="144780"/>
                  </a:lnTo>
                  <a:lnTo>
                    <a:pt x="24384" y="144780"/>
                  </a:lnTo>
                  <a:lnTo>
                    <a:pt x="22860" y="146304"/>
                  </a:lnTo>
                  <a:lnTo>
                    <a:pt x="19812" y="147828"/>
                  </a:lnTo>
                  <a:lnTo>
                    <a:pt x="21336" y="147828"/>
                  </a:lnTo>
                  <a:lnTo>
                    <a:pt x="32004" y="155448"/>
                  </a:lnTo>
                  <a:lnTo>
                    <a:pt x="41148" y="155448"/>
                  </a:lnTo>
                  <a:lnTo>
                    <a:pt x="41148" y="156972"/>
                  </a:lnTo>
                  <a:lnTo>
                    <a:pt x="39624" y="158496"/>
                  </a:lnTo>
                  <a:lnTo>
                    <a:pt x="39624" y="160020"/>
                  </a:lnTo>
                  <a:lnTo>
                    <a:pt x="33528" y="166116"/>
                  </a:lnTo>
                  <a:lnTo>
                    <a:pt x="24384" y="170688"/>
                  </a:lnTo>
                  <a:lnTo>
                    <a:pt x="18288" y="172212"/>
                  </a:lnTo>
                  <a:close/>
                </a:path>
                <a:path w="43179" h="172720">
                  <a:moveTo>
                    <a:pt x="4572" y="21336"/>
                  </a:moveTo>
                  <a:lnTo>
                    <a:pt x="3048" y="18288"/>
                  </a:lnTo>
                  <a:lnTo>
                    <a:pt x="3048" y="17780"/>
                  </a:lnTo>
                  <a:lnTo>
                    <a:pt x="6096" y="19812"/>
                  </a:lnTo>
                  <a:lnTo>
                    <a:pt x="4572" y="19812"/>
                  </a:lnTo>
                  <a:lnTo>
                    <a:pt x="4572" y="21336"/>
                  </a:lnTo>
                  <a:close/>
                </a:path>
                <a:path w="43179" h="172720">
                  <a:moveTo>
                    <a:pt x="41656" y="153924"/>
                  </a:moveTo>
                  <a:lnTo>
                    <a:pt x="32004" y="153924"/>
                  </a:lnTo>
                  <a:lnTo>
                    <a:pt x="30480" y="149352"/>
                  </a:lnTo>
                  <a:lnTo>
                    <a:pt x="28956" y="143256"/>
                  </a:lnTo>
                  <a:lnTo>
                    <a:pt x="35052" y="141732"/>
                  </a:lnTo>
                  <a:lnTo>
                    <a:pt x="39624" y="141732"/>
                  </a:lnTo>
                  <a:lnTo>
                    <a:pt x="41148" y="144780"/>
                  </a:lnTo>
                  <a:lnTo>
                    <a:pt x="42672" y="146304"/>
                  </a:lnTo>
                  <a:lnTo>
                    <a:pt x="42672" y="150876"/>
                  </a:lnTo>
                  <a:lnTo>
                    <a:pt x="41656" y="153924"/>
                  </a:lnTo>
                  <a:close/>
                </a:path>
                <a:path w="43179" h="172720">
                  <a:moveTo>
                    <a:pt x="32004" y="155448"/>
                  </a:moveTo>
                  <a:lnTo>
                    <a:pt x="21336" y="147828"/>
                  </a:lnTo>
                  <a:lnTo>
                    <a:pt x="24384" y="144780"/>
                  </a:lnTo>
                  <a:lnTo>
                    <a:pt x="25908" y="144780"/>
                  </a:lnTo>
                  <a:lnTo>
                    <a:pt x="27432" y="143256"/>
                  </a:lnTo>
                  <a:lnTo>
                    <a:pt x="28956" y="143256"/>
                  </a:lnTo>
                  <a:lnTo>
                    <a:pt x="28956" y="146304"/>
                  </a:lnTo>
                  <a:lnTo>
                    <a:pt x="29718" y="146304"/>
                  </a:lnTo>
                  <a:lnTo>
                    <a:pt x="30480" y="149352"/>
                  </a:lnTo>
                  <a:lnTo>
                    <a:pt x="31496" y="152400"/>
                  </a:lnTo>
                  <a:lnTo>
                    <a:pt x="30480" y="152400"/>
                  </a:lnTo>
                  <a:lnTo>
                    <a:pt x="32004" y="155448"/>
                  </a:lnTo>
                  <a:close/>
                </a:path>
                <a:path w="43179" h="172720">
                  <a:moveTo>
                    <a:pt x="29718" y="146304"/>
                  </a:moveTo>
                  <a:lnTo>
                    <a:pt x="28956" y="146304"/>
                  </a:lnTo>
                  <a:lnTo>
                    <a:pt x="28956" y="143256"/>
                  </a:lnTo>
                  <a:lnTo>
                    <a:pt x="29718" y="146304"/>
                  </a:lnTo>
                  <a:close/>
                </a:path>
                <a:path w="43179" h="172720">
                  <a:moveTo>
                    <a:pt x="21336" y="147828"/>
                  </a:moveTo>
                  <a:lnTo>
                    <a:pt x="19812" y="147828"/>
                  </a:lnTo>
                  <a:lnTo>
                    <a:pt x="22860" y="146304"/>
                  </a:lnTo>
                  <a:lnTo>
                    <a:pt x="21336" y="147828"/>
                  </a:lnTo>
                  <a:close/>
                </a:path>
                <a:path w="43179" h="172720">
                  <a:moveTo>
                    <a:pt x="41148" y="155448"/>
                  </a:moveTo>
                  <a:lnTo>
                    <a:pt x="32004" y="155448"/>
                  </a:lnTo>
                  <a:lnTo>
                    <a:pt x="30480" y="152400"/>
                  </a:lnTo>
                  <a:lnTo>
                    <a:pt x="32004" y="153924"/>
                  </a:lnTo>
                  <a:lnTo>
                    <a:pt x="41656" y="153924"/>
                  </a:lnTo>
                  <a:lnTo>
                    <a:pt x="41148" y="155448"/>
                  </a:lnTo>
                  <a:close/>
                </a:path>
                <a:path w="43179" h="172720">
                  <a:moveTo>
                    <a:pt x="32004" y="153924"/>
                  </a:moveTo>
                  <a:lnTo>
                    <a:pt x="30480" y="152400"/>
                  </a:lnTo>
                  <a:lnTo>
                    <a:pt x="31496" y="152400"/>
                  </a:lnTo>
                  <a:lnTo>
                    <a:pt x="32004" y="1539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5183111" y="3461016"/>
            <a:ext cx="196850" cy="91440"/>
          </a:xfrm>
          <a:custGeom>
            <a:avLst/>
            <a:gdLst/>
            <a:ahLst/>
            <a:cxnLst/>
            <a:rect l="l" t="t" r="r" b="b"/>
            <a:pathLst>
              <a:path w="196850" h="91439">
                <a:moveTo>
                  <a:pt x="187452" y="6096"/>
                </a:moveTo>
                <a:lnTo>
                  <a:pt x="184404" y="3048"/>
                </a:lnTo>
                <a:lnTo>
                  <a:pt x="182880" y="3048"/>
                </a:lnTo>
                <a:lnTo>
                  <a:pt x="181356" y="0"/>
                </a:lnTo>
                <a:lnTo>
                  <a:pt x="173736" y="0"/>
                </a:lnTo>
                <a:lnTo>
                  <a:pt x="169164" y="1524"/>
                </a:lnTo>
                <a:lnTo>
                  <a:pt x="163068" y="1524"/>
                </a:lnTo>
                <a:lnTo>
                  <a:pt x="163068" y="3048"/>
                </a:lnTo>
                <a:lnTo>
                  <a:pt x="155448" y="4572"/>
                </a:lnTo>
                <a:lnTo>
                  <a:pt x="156972" y="4572"/>
                </a:lnTo>
                <a:lnTo>
                  <a:pt x="149352" y="6096"/>
                </a:lnTo>
                <a:lnTo>
                  <a:pt x="147828" y="6096"/>
                </a:lnTo>
                <a:lnTo>
                  <a:pt x="141732" y="7620"/>
                </a:lnTo>
                <a:lnTo>
                  <a:pt x="143256" y="6096"/>
                </a:lnTo>
                <a:lnTo>
                  <a:pt x="137160" y="7620"/>
                </a:lnTo>
                <a:lnTo>
                  <a:pt x="129540" y="7620"/>
                </a:lnTo>
                <a:lnTo>
                  <a:pt x="121920" y="9144"/>
                </a:lnTo>
                <a:lnTo>
                  <a:pt x="114300" y="9144"/>
                </a:lnTo>
                <a:lnTo>
                  <a:pt x="106680" y="10668"/>
                </a:lnTo>
                <a:lnTo>
                  <a:pt x="83820" y="10668"/>
                </a:lnTo>
                <a:lnTo>
                  <a:pt x="76200" y="12192"/>
                </a:lnTo>
                <a:lnTo>
                  <a:pt x="50292" y="12192"/>
                </a:lnTo>
                <a:lnTo>
                  <a:pt x="44196" y="10668"/>
                </a:lnTo>
                <a:lnTo>
                  <a:pt x="42672" y="10668"/>
                </a:lnTo>
                <a:lnTo>
                  <a:pt x="38100" y="12192"/>
                </a:lnTo>
                <a:lnTo>
                  <a:pt x="21336" y="12192"/>
                </a:lnTo>
                <a:lnTo>
                  <a:pt x="18288" y="13716"/>
                </a:lnTo>
                <a:lnTo>
                  <a:pt x="15240" y="13716"/>
                </a:lnTo>
                <a:lnTo>
                  <a:pt x="12192" y="15240"/>
                </a:lnTo>
                <a:lnTo>
                  <a:pt x="4572" y="15240"/>
                </a:lnTo>
                <a:lnTo>
                  <a:pt x="0" y="19812"/>
                </a:lnTo>
                <a:lnTo>
                  <a:pt x="0" y="30480"/>
                </a:lnTo>
                <a:lnTo>
                  <a:pt x="4572" y="33528"/>
                </a:lnTo>
                <a:lnTo>
                  <a:pt x="9144" y="35052"/>
                </a:lnTo>
                <a:lnTo>
                  <a:pt x="16764" y="35052"/>
                </a:lnTo>
                <a:lnTo>
                  <a:pt x="19812" y="33528"/>
                </a:lnTo>
                <a:lnTo>
                  <a:pt x="42672" y="33528"/>
                </a:lnTo>
                <a:lnTo>
                  <a:pt x="48768" y="35052"/>
                </a:lnTo>
                <a:lnTo>
                  <a:pt x="92964" y="35052"/>
                </a:lnTo>
                <a:lnTo>
                  <a:pt x="102108" y="33528"/>
                </a:lnTo>
                <a:lnTo>
                  <a:pt x="117348" y="33528"/>
                </a:lnTo>
                <a:lnTo>
                  <a:pt x="124968" y="32004"/>
                </a:lnTo>
                <a:lnTo>
                  <a:pt x="132588" y="32004"/>
                </a:lnTo>
                <a:lnTo>
                  <a:pt x="138684" y="30480"/>
                </a:lnTo>
                <a:lnTo>
                  <a:pt x="147828" y="30480"/>
                </a:lnTo>
                <a:lnTo>
                  <a:pt x="153924" y="28956"/>
                </a:lnTo>
                <a:lnTo>
                  <a:pt x="152400" y="28956"/>
                </a:lnTo>
                <a:lnTo>
                  <a:pt x="161544" y="27432"/>
                </a:lnTo>
                <a:lnTo>
                  <a:pt x="163068" y="27432"/>
                </a:lnTo>
                <a:lnTo>
                  <a:pt x="169164" y="24384"/>
                </a:lnTo>
                <a:lnTo>
                  <a:pt x="175260" y="22860"/>
                </a:lnTo>
                <a:lnTo>
                  <a:pt x="179832" y="21336"/>
                </a:lnTo>
                <a:lnTo>
                  <a:pt x="182880" y="19812"/>
                </a:lnTo>
                <a:lnTo>
                  <a:pt x="185928" y="16764"/>
                </a:lnTo>
                <a:lnTo>
                  <a:pt x="187452" y="13716"/>
                </a:lnTo>
                <a:lnTo>
                  <a:pt x="187452" y="6096"/>
                </a:lnTo>
                <a:close/>
              </a:path>
              <a:path w="196850" h="91439">
                <a:moveTo>
                  <a:pt x="196608" y="68580"/>
                </a:moveTo>
                <a:lnTo>
                  <a:pt x="193560" y="62484"/>
                </a:lnTo>
                <a:lnTo>
                  <a:pt x="190512" y="62484"/>
                </a:lnTo>
                <a:lnTo>
                  <a:pt x="184416" y="60960"/>
                </a:lnTo>
                <a:lnTo>
                  <a:pt x="179844" y="59436"/>
                </a:lnTo>
                <a:lnTo>
                  <a:pt x="172224" y="60960"/>
                </a:lnTo>
                <a:lnTo>
                  <a:pt x="163080" y="62484"/>
                </a:lnTo>
                <a:lnTo>
                  <a:pt x="153936" y="62484"/>
                </a:lnTo>
                <a:lnTo>
                  <a:pt x="143268" y="64008"/>
                </a:lnTo>
                <a:lnTo>
                  <a:pt x="141744" y="64008"/>
                </a:lnTo>
                <a:lnTo>
                  <a:pt x="134124" y="65532"/>
                </a:lnTo>
                <a:lnTo>
                  <a:pt x="118884" y="65532"/>
                </a:lnTo>
                <a:lnTo>
                  <a:pt x="111264" y="67056"/>
                </a:lnTo>
                <a:lnTo>
                  <a:pt x="82308" y="67056"/>
                </a:lnTo>
                <a:lnTo>
                  <a:pt x="76212" y="68580"/>
                </a:lnTo>
                <a:lnTo>
                  <a:pt x="70116" y="68580"/>
                </a:lnTo>
                <a:lnTo>
                  <a:pt x="65544" y="70104"/>
                </a:lnTo>
                <a:lnTo>
                  <a:pt x="57924" y="70104"/>
                </a:lnTo>
                <a:lnTo>
                  <a:pt x="54876" y="68580"/>
                </a:lnTo>
                <a:lnTo>
                  <a:pt x="50304" y="68580"/>
                </a:lnTo>
                <a:lnTo>
                  <a:pt x="48780" y="69342"/>
                </a:lnTo>
                <a:lnTo>
                  <a:pt x="47256" y="68580"/>
                </a:lnTo>
                <a:lnTo>
                  <a:pt x="48272" y="69596"/>
                </a:lnTo>
                <a:lnTo>
                  <a:pt x="48018" y="69723"/>
                </a:lnTo>
                <a:lnTo>
                  <a:pt x="45732" y="68580"/>
                </a:lnTo>
                <a:lnTo>
                  <a:pt x="38112" y="68580"/>
                </a:lnTo>
                <a:lnTo>
                  <a:pt x="35064" y="71628"/>
                </a:lnTo>
                <a:lnTo>
                  <a:pt x="33540" y="76200"/>
                </a:lnTo>
                <a:lnTo>
                  <a:pt x="33540" y="79248"/>
                </a:lnTo>
                <a:lnTo>
                  <a:pt x="36588" y="83820"/>
                </a:lnTo>
                <a:lnTo>
                  <a:pt x="39636" y="83820"/>
                </a:lnTo>
                <a:lnTo>
                  <a:pt x="41160" y="85344"/>
                </a:lnTo>
                <a:lnTo>
                  <a:pt x="42684" y="85344"/>
                </a:lnTo>
                <a:lnTo>
                  <a:pt x="45732" y="86868"/>
                </a:lnTo>
                <a:lnTo>
                  <a:pt x="47256" y="86868"/>
                </a:lnTo>
                <a:lnTo>
                  <a:pt x="50304" y="88392"/>
                </a:lnTo>
                <a:lnTo>
                  <a:pt x="51828" y="88392"/>
                </a:lnTo>
                <a:lnTo>
                  <a:pt x="54876" y="89916"/>
                </a:lnTo>
                <a:lnTo>
                  <a:pt x="60972" y="89916"/>
                </a:lnTo>
                <a:lnTo>
                  <a:pt x="65544" y="91440"/>
                </a:lnTo>
                <a:lnTo>
                  <a:pt x="67068" y="91440"/>
                </a:lnTo>
                <a:lnTo>
                  <a:pt x="71640" y="89916"/>
                </a:lnTo>
                <a:lnTo>
                  <a:pt x="114312" y="89916"/>
                </a:lnTo>
                <a:lnTo>
                  <a:pt x="121932" y="88392"/>
                </a:lnTo>
                <a:lnTo>
                  <a:pt x="121932" y="89916"/>
                </a:lnTo>
                <a:lnTo>
                  <a:pt x="129552" y="88392"/>
                </a:lnTo>
                <a:lnTo>
                  <a:pt x="137172" y="88392"/>
                </a:lnTo>
                <a:lnTo>
                  <a:pt x="146316" y="86868"/>
                </a:lnTo>
                <a:lnTo>
                  <a:pt x="156984" y="86868"/>
                </a:lnTo>
                <a:lnTo>
                  <a:pt x="166128" y="83820"/>
                </a:lnTo>
                <a:lnTo>
                  <a:pt x="175272" y="82296"/>
                </a:lnTo>
                <a:lnTo>
                  <a:pt x="182892" y="80772"/>
                </a:lnTo>
                <a:lnTo>
                  <a:pt x="185940" y="80772"/>
                </a:lnTo>
                <a:lnTo>
                  <a:pt x="187464" y="79248"/>
                </a:lnTo>
                <a:lnTo>
                  <a:pt x="193560" y="74676"/>
                </a:lnTo>
                <a:lnTo>
                  <a:pt x="195084" y="73152"/>
                </a:lnTo>
                <a:lnTo>
                  <a:pt x="196608" y="70104"/>
                </a:lnTo>
                <a:lnTo>
                  <a:pt x="196608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96939" y="3067811"/>
            <a:ext cx="452628" cy="27686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6541007" y="3201924"/>
            <a:ext cx="30480" cy="173990"/>
          </a:xfrm>
          <a:custGeom>
            <a:avLst/>
            <a:gdLst/>
            <a:ahLst/>
            <a:cxnLst/>
            <a:rect l="l" t="t" r="r" b="b"/>
            <a:pathLst>
              <a:path w="30479" h="173989">
                <a:moveTo>
                  <a:pt x="16764" y="25908"/>
                </a:moveTo>
                <a:lnTo>
                  <a:pt x="12192" y="25908"/>
                </a:lnTo>
                <a:lnTo>
                  <a:pt x="9144" y="22860"/>
                </a:lnTo>
                <a:lnTo>
                  <a:pt x="6096" y="21336"/>
                </a:lnTo>
                <a:lnTo>
                  <a:pt x="6096" y="16764"/>
                </a:lnTo>
                <a:lnTo>
                  <a:pt x="4826" y="11684"/>
                </a:lnTo>
                <a:lnTo>
                  <a:pt x="6096" y="9144"/>
                </a:lnTo>
                <a:lnTo>
                  <a:pt x="7620" y="4572"/>
                </a:lnTo>
                <a:lnTo>
                  <a:pt x="9652" y="2540"/>
                </a:lnTo>
                <a:lnTo>
                  <a:pt x="19812" y="0"/>
                </a:lnTo>
                <a:lnTo>
                  <a:pt x="20421" y="304"/>
                </a:lnTo>
                <a:lnTo>
                  <a:pt x="16764" y="1524"/>
                </a:lnTo>
                <a:lnTo>
                  <a:pt x="22860" y="1524"/>
                </a:lnTo>
                <a:lnTo>
                  <a:pt x="25908" y="3048"/>
                </a:lnTo>
                <a:lnTo>
                  <a:pt x="27432" y="9144"/>
                </a:lnTo>
                <a:lnTo>
                  <a:pt x="28956" y="10668"/>
                </a:lnTo>
                <a:lnTo>
                  <a:pt x="28956" y="13716"/>
                </a:lnTo>
                <a:lnTo>
                  <a:pt x="29648" y="15794"/>
                </a:lnTo>
                <a:lnTo>
                  <a:pt x="27432" y="21336"/>
                </a:lnTo>
                <a:lnTo>
                  <a:pt x="21336" y="22860"/>
                </a:lnTo>
                <a:lnTo>
                  <a:pt x="19812" y="24384"/>
                </a:lnTo>
                <a:lnTo>
                  <a:pt x="18288" y="24384"/>
                </a:lnTo>
                <a:lnTo>
                  <a:pt x="16764" y="25908"/>
                </a:lnTo>
                <a:close/>
              </a:path>
              <a:path w="30479" h="173989">
                <a:moveTo>
                  <a:pt x="25908" y="3048"/>
                </a:moveTo>
                <a:lnTo>
                  <a:pt x="20421" y="304"/>
                </a:lnTo>
                <a:lnTo>
                  <a:pt x="21336" y="0"/>
                </a:lnTo>
                <a:lnTo>
                  <a:pt x="25908" y="3048"/>
                </a:lnTo>
                <a:close/>
              </a:path>
              <a:path w="30479" h="173989">
                <a:moveTo>
                  <a:pt x="22860" y="1524"/>
                </a:moveTo>
                <a:lnTo>
                  <a:pt x="16764" y="1524"/>
                </a:lnTo>
                <a:lnTo>
                  <a:pt x="20421" y="304"/>
                </a:lnTo>
                <a:lnTo>
                  <a:pt x="22860" y="1524"/>
                </a:lnTo>
                <a:close/>
              </a:path>
              <a:path w="30479" h="173989">
                <a:moveTo>
                  <a:pt x="9652" y="2540"/>
                </a:moveTo>
                <a:lnTo>
                  <a:pt x="10668" y="1524"/>
                </a:lnTo>
                <a:lnTo>
                  <a:pt x="13716" y="1524"/>
                </a:lnTo>
                <a:lnTo>
                  <a:pt x="9652" y="2540"/>
                </a:lnTo>
                <a:close/>
              </a:path>
              <a:path w="30479" h="173989">
                <a:moveTo>
                  <a:pt x="4826" y="11684"/>
                </a:moveTo>
                <a:lnTo>
                  <a:pt x="4572" y="10668"/>
                </a:lnTo>
                <a:lnTo>
                  <a:pt x="7620" y="3048"/>
                </a:lnTo>
                <a:lnTo>
                  <a:pt x="9652" y="2540"/>
                </a:lnTo>
                <a:lnTo>
                  <a:pt x="7620" y="4572"/>
                </a:lnTo>
                <a:lnTo>
                  <a:pt x="6096" y="9144"/>
                </a:lnTo>
                <a:lnTo>
                  <a:pt x="4826" y="11684"/>
                </a:lnTo>
                <a:close/>
              </a:path>
              <a:path w="30479" h="173989">
                <a:moveTo>
                  <a:pt x="28956" y="10668"/>
                </a:moveTo>
                <a:lnTo>
                  <a:pt x="27432" y="9144"/>
                </a:lnTo>
                <a:lnTo>
                  <a:pt x="25908" y="3048"/>
                </a:lnTo>
                <a:lnTo>
                  <a:pt x="27432" y="7620"/>
                </a:lnTo>
                <a:lnTo>
                  <a:pt x="28956" y="10668"/>
                </a:lnTo>
                <a:close/>
              </a:path>
              <a:path w="30479" h="173989">
                <a:moveTo>
                  <a:pt x="29648" y="15794"/>
                </a:moveTo>
                <a:lnTo>
                  <a:pt x="28956" y="13716"/>
                </a:lnTo>
                <a:lnTo>
                  <a:pt x="28956" y="10668"/>
                </a:lnTo>
                <a:lnTo>
                  <a:pt x="30480" y="13716"/>
                </a:lnTo>
                <a:lnTo>
                  <a:pt x="29648" y="15794"/>
                </a:lnTo>
                <a:close/>
              </a:path>
              <a:path w="30479" h="173989">
                <a:moveTo>
                  <a:pt x="6096" y="21336"/>
                </a:moveTo>
                <a:lnTo>
                  <a:pt x="4572" y="16764"/>
                </a:lnTo>
                <a:lnTo>
                  <a:pt x="4572" y="12192"/>
                </a:lnTo>
                <a:lnTo>
                  <a:pt x="4826" y="11684"/>
                </a:lnTo>
                <a:lnTo>
                  <a:pt x="6096" y="16764"/>
                </a:lnTo>
                <a:lnTo>
                  <a:pt x="6096" y="21336"/>
                </a:lnTo>
                <a:close/>
              </a:path>
              <a:path w="30479" h="173989">
                <a:moveTo>
                  <a:pt x="30480" y="25908"/>
                </a:moveTo>
                <a:lnTo>
                  <a:pt x="16764" y="25908"/>
                </a:lnTo>
                <a:lnTo>
                  <a:pt x="18288" y="24384"/>
                </a:lnTo>
                <a:lnTo>
                  <a:pt x="19812" y="24384"/>
                </a:lnTo>
                <a:lnTo>
                  <a:pt x="21336" y="22860"/>
                </a:lnTo>
                <a:lnTo>
                  <a:pt x="27432" y="21336"/>
                </a:lnTo>
                <a:lnTo>
                  <a:pt x="29648" y="15794"/>
                </a:lnTo>
                <a:lnTo>
                  <a:pt x="30480" y="18288"/>
                </a:lnTo>
                <a:lnTo>
                  <a:pt x="30480" y="25908"/>
                </a:lnTo>
                <a:close/>
              </a:path>
              <a:path w="30479" h="173989">
                <a:moveTo>
                  <a:pt x="25908" y="74676"/>
                </a:moveTo>
                <a:lnTo>
                  <a:pt x="1524" y="74676"/>
                </a:lnTo>
                <a:lnTo>
                  <a:pt x="1524" y="59436"/>
                </a:lnTo>
                <a:lnTo>
                  <a:pt x="3048" y="51816"/>
                </a:lnTo>
                <a:lnTo>
                  <a:pt x="3048" y="44196"/>
                </a:lnTo>
                <a:lnTo>
                  <a:pt x="4572" y="38100"/>
                </a:lnTo>
                <a:lnTo>
                  <a:pt x="4572" y="30480"/>
                </a:lnTo>
                <a:lnTo>
                  <a:pt x="6096" y="25908"/>
                </a:lnTo>
                <a:lnTo>
                  <a:pt x="6096" y="21336"/>
                </a:lnTo>
                <a:lnTo>
                  <a:pt x="9144" y="22860"/>
                </a:lnTo>
                <a:lnTo>
                  <a:pt x="12192" y="25908"/>
                </a:lnTo>
                <a:lnTo>
                  <a:pt x="30480" y="25908"/>
                </a:lnTo>
                <a:lnTo>
                  <a:pt x="30480" y="28956"/>
                </a:lnTo>
                <a:lnTo>
                  <a:pt x="29337" y="33528"/>
                </a:lnTo>
                <a:lnTo>
                  <a:pt x="28956" y="33528"/>
                </a:lnTo>
                <a:lnTo>
                  <a:pt x="28956" y="41148"/>
                </a:lnTo>
                <a:lnTo>
                  <a:pt x="27432" y="47244"/>
                </a:lnTo>
                <a:lnTo>
                  <a:pt x="27432" y="60960"/>
                </a:lnTo>
                <a:lnTo>
                  <a:pt x="25908" y="68580"/>
                </a:lnTo>
                <a:lnTo>
                  <a:pt x="25908" y="74676"/>
                </a:lnTo>
                <a:close/>
              </a:path>
              <a:path w="30479" h="173989">
                <a:moveTo>
                  <a:pt x="28956" y="35052"/>
                </a:moveTo>
                <a:lnTo>
                  <a:pt x="28956" y="33528"/>
                </a:lnTo>
                <a:lnTo>
                  <a:pt x="29337" y="33528"/>
                </a:lnTo>
                <a:lnTo>
                  <a:pt x="28956" y="35052"/>
                </a:lnTo>
                <a:close/>
              </a:path>
              <a:path w="30479" h="173989">
                <a:moveTo>
                  <a:pt x="18288" y="173736"/>
                </a:moveTo>
                <a:lnTo>
                  <a:pt x="7620" y="173736"/>
                </a:lnTo>
                <a:lnTo>
                  <a:pt x="4572" y="170688"/>
                </a:lnTo>
                <a:lnTo>
                  <a:pt x="3048" y="166116"/>
                </a:lnTo>
                <a:lnTo>
                  <a:pt x="1524" y="163068"/>
                </a:lnTo>
                <a:lnTo>
                  <a:pt x="1524" y="156972"/>
                </a:lnTo>
                <a:lnTo>
                  <a:pt x="0" y="152400"/>
                </a:lnTo>
                <a:lnTo>
                  <a:pt x="0" y="80772"/>
                </a:lnTo>
                <a:lnTo>
                  <a:pt x="1524" y="73152"/>
                </a:lnTo>
                <a:lnTo>
                  <a:pt x="1524" y="74676"/>
                </a:lnTo>
                <a:lnTo>
                  <a:pt x="25908" y="74676"/>
                </a:lnTo>
                <a:lnTo>
                  <a:pt x="25908" y="138684"/>
                </a:lnTo>
                <a:lnTo>
                  <a:pt x="24384" y="146304"/>
                </a:lnTo>
                <a:lnTo>
                  <a:pt x="24384" y="166116"/>
                </a:lnTo>
                <a:lnTo>
                  <a:pt x="22860" y="170688"/>
                </a:lnTo>
                <a:lnTo>
                  <a:pt x="18288" y="1737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5678423" y="3009900"/>
            <a:ext cx="2051685" cy="957580"/>
            <a:chOff x="5678423" y="3009900"/>
            <a:chExt cx="2051685" cy="95758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17792" y="3153155"/>
              <a:ext cx="199644" cy="16611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43343" y="3009900"/>
              <a:ext cx="254508" cy="2331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78423" y="3144011"/>
              <a:ext cx="2051304" cy="8229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64352" y="3617976"/>
              <a:ext cx="521208" cy="236220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2747759" y="4728984"/>
            <a:ext cx="256540" cy="119380"/>
          </a:xfrm>
          <a:custGeom>
            <a:avLst/>
            <a:gdLst/>
            <a:ahLst/>
            <a:cxnLst/>
            <a:rect l="l" t="t" r="r" b="b"/>
            <a:pathLst>
              <a:path w="256539" h="119379">
                <a:moveTo>
                  <a:pt x="196596" y="7620"/>
                </a:moveTo>
                <a:lnTo>
                  <a:pt x="193548" y="3048"/>
                </a:lnTo>
                <a:lnTo>
                  <a:pt x="184404" y="0"/>
                </a:lnTo>
                <a:lnTo>
                  <a:pt x="164592" y="0"/>
                </a:lnTo>
                <a:lnTo>
                  <a:pt x="163068" y="1524"/>
                </a:lnTo>
                <a:lnTo>
                  <a:pt x="155448" y="1524"/>
                </a:lnTo>
                <a:lnTo>
                  <a:pt x="146304" y="3048"/>
                </a:lnTo>
                <a:lnTo>
                  <a:pt x="135636" y="4572"/>
                </a:lnTo>
                <a:lnTo>
                  <a:pt x="99060" y="4572"/>
                </a:lnTo>
                <a:lnTo>
                  <a:pt x="89916" y="6096"/>
                </a:lnTo>
                <a:lnTo>
                  <a:pt x="80772" y="6096"/>
                </a:lnTo>
                <a:lnTo>
                  <a:pt x="73152" y="4572"/>
                </a:lnTo>
                <a:lnTo>
                  <a:pt x="56388" y="4572"/>
                </a:lnTo>
                <a:lnTo>
                  <a:pt x="48768" y="6096"/>
                </a:lnTo>
                <a:lnTo>
                  <a:pt x="15240" y="6096"/>
                </a:lnTo>
                <a:lnTo>
                  <a:pt x="10668" y="4572"/>
                </a:lnTo>
                <a:lnTo>
                  <a:pt x="10363" y="4876"/>
                </a:lnTo>
                <a:lnTo>
                  <a:pt x="9144" y="4572"/>
                </a:lnTo>
                <a:lnTo>
                  <a:pt x="3048" y="7620"/>
                </a:lnTo>
                <a:lnTo>
                  <a:pt x="2286" y="10668"/>
                </a:lnTo>
                <a:lnTo>
                  <a:pt x="1524" y="12192"/>
                </a:lnTo>
                <a:lnTo>
                  <a:pt x="1524" y="13716"/>
                </a:lnTo>
                <a:lnTo>
                  <a:pt x="0" y="19812"/>
                </a:lnTo>
                <a:lnTo>
                  <a:pt x="3048" y="24384"/>
                </a:lnTo>
                <a:lnTo>
                  <a:pt x="9144" y="27432"/>
                </a:lnTo>
                <a:lnTo>
                  <a:pt x="13716" y="28956"/>
                </a:lnTo>
                <a:lnTo>
                  <a:pt x="42672" y="28956"/>
                </a:lnTo>
                <a:lnTo>
                  <a:pt x="48768" y="30480"/>
                </a:lnTo>
                <a:lnTo>
                  <a:pt x="129540" y="30480"/>
                </a:lnTo>
                <a:lnTo>
                  <a:pt x="138684" y="28956"/>
                </a:lnTo>
                <a:lnTo>
                  <a:pt x="137160" y="28956"/>
                </a:lnTo>
                <a:lnTo>
                  <a:pt x="149352" y="27432"/>
                </a:lnTo>
                <a:lnTo>
                  <a:pt x="150876" y="27432"/>
                </a:lnTo>
                <a:lnTo>
                  <a:pt x="160020" y="25908"/>
                </a:lnTo>
                <a:lnTo>
                  <a:pt x="167640" y="24384"/>
                </a:lnTo>
                <a:lnTo>
                  <a:pt x="173736" y="24384"/>
                </a:lnTo>
                <a:lnTo>
                  <a:pt x="179832" y="22860"/>
                </a:lnTo>
                <a:lnTo>
                  <a:pt x="187452" y="22860"/>
                </a:lnTo>
                <a:lnTo>
                  <a:pt x="192024" y="21336"/>
                </a:lnTo>
                <a:lnTo>
                  <a:pt x="196596" y="18288"/>
                </a:lnTo>
                <a:lnTo>
                  <a:pt x="196596" y="7620"/>
                </a:lnTo>
                <a:close/>
              </a:path>
              <a:path w="256539" h="119379">
                <a:moveTo>
                  <a:pt x="256044" y="86855"/>
                </a:moveTo>
                <a:lnTo>
                  <a:pt x="254520" y="80759"/>
                </a:lnTo>
                <a:lnTo>
                  <a:pt x="252996" y="76187"/>
                </a:lnTo>
                <a:lnTo>
                  <a:pt x="246900" y="71615"/>
                </a:lnTo>
                <a:lnTo>
                  <a:pt x="240804" y="73139"/>
                </a:lnTo>
                <a:lnTo>
                  <a:pt x="219468" y="79235"/>
                </a:lnTo>
                <a:lnTo>
                  <a:pt x="208800" y="80759"/>
                </a:lnTo>
                <a:lnTo>
                  <a:pt x="210324" y="80759"/>
                </a:lnTo>
                <a:lnTo>
                  <a:pt x="198132" y="83807"/>
                </a:lnTo>
                <a:lnTo>
                  <a:pt x="187464" y="85331"/>
                </a:lnTo>
                <a:lnTo>
                  <a:pt x="175272" y="86855"/>
                </a:lnTo>
                <a:lnTo>
                  <a:pt x="163080" y="89903"/>
                </a:lnTo>
                <a:lnTo>
                  <a:pt x="152412" y="91427"/>
                </a:lnTo>
                <a:lnTo>
                  <a:pt x="144792" y="92951"/>
                </a:lnTo>
                <a:lnTo>
                  <a:pt x="137172" y="92951"/>
                </a:lnTo>
                <a:lnTo>
                  <a:pt x="131076" y="94475"/>
                </a:lnTo>
                <a:lnTo>
                  <a:pt x="112788" y="94475"/>
                </a:lnTo>
                <a:lnTo>
                  <a:pt x="108216" y="92951"/>
                </a:lnTo>
                <a:lnTo>
                  <a:pt x="105168" y="92951"/>
                </a:lnTo>
                <a:lnTo>
                  <a:pt x="105168" y="91427"/>
                </a:lnTo>
                <a:lnTo>
                  <a:pt x="105168" y="88379"/>
                </a:lnTo>
                <a:lnTo>
                  <a:pt x="100596" y="85331"/>
                </a:lnTo>
                <a:lnTo>
                  <a:pt x="89928" y="85331"/>
                </a:lnTo>
                <a:lnTo>
                  <a:pt x="86880" y="89903"/>
                </a:lnTo>
                <a:lnTo>
                  <a:pt x="86880" y="94475"/>
                </a:lnTo>
                <a:lnTo>
                  <a:pt x="88404" y="97523"/>
                </a:lnTo>
                <a:lnTo>
                  <a:pt x="88404" y="100571"/>
                </a:lnTo>
                <a:lnTo>
                  <a:pt x="89928" y="103619"/>
                </a:lnTo>
                <a:lnTo>
                  <a:pt x="91452" y="105143"/>
                </a:lnTo>
                <a:lnTo>
                  <a:pt x="92976" y="108191"/>
                </a:lnTo>
                <a:lnTo>
                  <a:pt x="94500" y="108191"/>
                </a:lnTo>
                <a:lnTo>
                  <a:pt x="96024" y="111239"/>
                </a:lnTo>
                <a:lnTo>
                  <a:pt x="100596" y="112763"/>
                </a:lnTo>
                <a:lnTo>
                  <a:pt x="103644" y="114287"/>
                </a:lnTo>
                <a:lnTo>
                  <a:pt x="105168" y="114287"/>
                </a:lnTo>
                <a:lnTo>
                  <a:pt x="109740" y="115811"/>
                </a:lnTo>
                <a:lnTo>
                  <a:pt x="115836" y="117335"/>
                </a:lnTo>
                <a:lnTo>
                  <a:pt x="123456" y="117335"/>
                </a:lnTo>
                <a:lnTo>
                  <a:pt x="131076" y="118859"/>
                </a:lnTo>
                <a:lnTo>
                  <a:pt x="138696" y="117335"/>
                </a:lnTo>
                <a:lnTo>
                  <a:pt x="147840" y="117335"/>
                </a:lnTo>
                <a:lnTo>
                  <a:pt x="155460" y="115811"/>
                </a:lnTo>
                <a:lnTo>
                  <a:pt x="179844" y="112763"/>
                </a:lnTo>
                <a:lnTo>
                  <a:pt x="192036" y="109715"/>
                </a:lnTo>
                <a:lnTo>
                  <a:pt x="202704" y="108191"/>
                </a:lnTo>
                <a:lnTo>
                  <a:pt x="214896" y="105143"/>
                </a:lnTo>
                <a:lnTo>
                  <a:pt x="236232" y="99047"/>
                </a:lnTo>
                <a:lnTo>
                  <a:pt x="243344" y="95999"/>
                </a:lnTo>
                <a:lnTo>
                  <a:pt x="246900" y="94475"/>
                </a:lnTo>
                <a:lnTo>
                  <a:pt x="252996" y="92951"/>
                </a:lnTo>
                <a:lnTo>
                  <a:pt x="256044" y="868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74720" y="4497324"/>
            <a:ext cx="605028" cy="310388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4158996" y="4584192"/>
            <a:ext cx="55244" cy="195580"/>
          </a:xfrm>
          <a:custGeom>
            <a:avLst/>
            <a:gdLst/>
            <a:ahLst/>
            <a:cxnLst/>
            <a:rect l="l" t="t" r="r" b="b"/>
            <a:pathLst>
              <a:path w="55245" h="195579">
                <a:moveTo>
                  <a:pt x="9334" y="23526"/>
                </a:moveTo>
                <a:lnTo>
                  <a:pt x="3048" y="18288"/>
                </a:lnTo>
                <a:lnTo>
                  <a:pt x="0" y="12192"/>
                </a:lnTo>
                <a:lnTo>
                  <a:pt x="3048" y="6096"/>
                </a:lnTo>
                <a:lnTo>
                  <a:pt x="7620" y="3048"/>
                </a:lnTo>
                <a:lnTo>
                  <a:pt x="13716" y="0"/>
                </a:lnTo>
                <a:lnTo>
                  <a:pt x="21336" y="1524"/>
                </a:lnTo>
                <a:lnTo>
                  <a:pt x="24384" y="7620"/>
                </a:lnTo>
                <a:lnTo>
                  <a:pt x="24384" y="10668"/>
                </a:lnTo>
                <a:lnTo>
                  <a:pt x="25908" y="12192"/>
                </a:lnTo>
                <a:lnTo>
                  <a:pt x="27432" y="15240"/>
                </a:lnTo>
                <a:lnTo>
                  <a:pt x="27432" y="21336"/>
                </a:lnTo>
                <a:lnTo>
                  <a:pt x="27940" y="22860"/>
                </a:lnTo>
                <a:lnTo>
                  <a:pt x="10668" y="22860"/>
                </a:lnTo>
                <a:lnTo>
                  <a:pt x="9334" y="23526"/>
                </a:lnTo>
                <a:close/>
              </a:path>
              <a:path w="55245" h="195579">
                <a:moveTo>
                  <a:pt x="4572" y="21336"/>
                </a:moveTo>
                <a:lnTo>
                  <a:pt x="3810" y="20574"/>
                </a:lnTo>
                <a:lnTo>
                  <a:pt x="3048" y="18288"/>
                </a:lnTo>
                <a:lnTo>
                  <a:pt x="4572" y="21336"/>
                </a:lnTo>
                <a:close/>
              </a:path>
              <a:path w="55245" h="195579">
                <a:moveTo>
                  <a:pt x="4572" y="30480"/>
                </a:moveTo>
                <a:lnTo>
                  <a:pt x="4572" y="27432"/>
                </a:lnTo>
                <a:lnTo>
                  <a:pt x="3429" y="24003"/>
                </a:lnTo>
                <a:lnTo>
                  <a:pt x="4572" y="22860"/>
                </a:lnTo>
                <a:lnTo>
                  <a:pt x="4572" y="21336"/>
                </a:lnTo>
                <a:lnTo>
                  <a:pt x="3048" y="18288"/>
                </a:lnTo>
                <a:lnTo>
                  <a:pt x="9334" y="23526"/>
                </a:lnTo>
                <a:lnTo>
                  <a:pt x="7620" y="24384"/>
                </a:lnTo>
                <a:lnTo>
                  <a:pt x="9579" y="25037"/>
                </a:lnTo>
                <a:lnTo>
                  <a:pt x="7620" y="28956"/>
                </a:lnTo>
                <a:lnTo>
                  <a:pt x="4572" y="30480"/>
                </a:lnTo>
                <a:close/>
              </a:path>
              <a:path w="55245" h="195579">
                <a:moveTo>
                  <a:pt x="3048" y="22860"/>
                </a:moveTo>
                <a:lnTo>
                  <a:pt x="3048" y="19812"/>
                </a:lnTo>
                <a:lnTo>
                  <a:pt x="3810" y="20574"/>
                </a:lnTo>
                <a:lnTo>
                  <a:pt x="4191" y="21717"/>
                </a:lnTo>
                <a:lnTo>
                  <a:pt x="3048" y="22860"/>
                </a:lnTo>
                <a:close/>
              </a:path>
              <a:path w="55245" h="195579">
                <a:moveTo>
                  <a:pt x="4191" y="21717"/>
                </a:moveTo>
                <a:lnTo>
                  <a:pt x="3810" y="20574"/>
                </a:lnTo>
                <a:lnTo>
                  <a:pt x="4572" y="21336"/>
                </a:lnTo>
                <a:lnTo>
                  <a:pt x="4191" y="21717"/>
                </a:lnTo>
                <a:close/>
              </a:path>
              <a:path w="55245" h="195579">
                <a:moveTo>
                  <a:pt x="4572" y="22860"/>
                </a:moveTo>
                <a:lnTo>
                  <a:pt x="4191" y="21717"/>
                </a:lnTo>
                <a:lnTo>
                  <a:pt x="4572" y="21336"/>
                </a:lnTo>
                <a:lnTo>
                  <a:pt x="4572" y="22860"/>
                </a:lnTo>
                <a:close/>
              </a:path>
              <a:path w="55245" h="195579">
                <a:moveTo>
                  <a:pt x="3429" y="24003"/>
                </a:moveTo>
                <a:lnTo>
                  <a:pt x="3048" y="22860"/>
                </a:lnTo>
                <a:lnTo>
                  <a:pt x="4191" y="21717"/>
                </a:lnTo>
                <a:lnTo>
                  <a:pt x="4572" y="22860"/>
                </a:lnTo>
                <a:lnTo>
                  <a:pt x="3429" y="24003"/>
                </a:lnTo>
                <a:close/>
              </a:path>
              <a:path w="55245" h="195579">
                <a:moveTo>
                  <a:pt x="10040" y="24115"/>
                </a:moveTo>
                <a:lnTo>
                  <a:pt x="9334" y="23526"/>
                </a:lnTo>
                <a:lnTo>
                  <a:pt x="10668" y="22860"/>
                </a:lnTo>
                <a:lnTo>
                  <a:pt x="10040" y="24115"/>
                </a:lnTo>
                <a:close/>
              </a:path>
              <a:path w="55245" h="195579">
                <a:moveTo>
                  <a:pt x="28956" y="25908"/>
                </a:moveTo>
                <a:lnTo>
                  <a:pt x="12192" y="25908"/>
                </a:lnTo>
                <a:lnTo>
                  <a:pt x="10040" y="24115"/>
                </a:lnTo>
                <a:lnTo>
                  <a:pt x="10668" y="22860"/>
                </a:lnTo>
                <a:lnTo>
                  <a:pt x="27940" y="22860"/>
                </a:lnTo>
                <a:lnTo>
                  <a:pt x="28956" y="25908"/>
                </a:lnTo>
                <a:close/>
              </a:path>
              <a:path w="55245" h="195579">
                <a:moveTo>
                  <a:pt x="9579" y="25037"/>
                </a:moveTo>
                <a:lnTo>
                  <a:pt x="7620" y="24384"/>
                </a:lnTo>
                <a:lnTo>
                  <a:pt x="9334" y="23526"/>
                </a:lnTo>
                <a:lnTo>
                  <a:pt x="10040" y="24115"/>
                </a:lnTo>
                <a:lnTo>
                  <a:pt x="9579" y="25037"/>
                </a:lnTo>
                <a:close/>
              </a:path>
              <a:path w="55245" h="195579">
                <a:moveTo>
                  <a:pt x="3048" y="32004"/>
                </a:moveTo>
                <a:lnTo>
                  <a:pt x="1524" y="32004"/>
                </a:lnTo>
                <a:lnTo>
                  <a:pt x="0" y="30480"/>
                </a:lnTo>
                <a:lnTo>
                  <a:pt x="0" y="27432"/>
                </a:lnTo>
                <a:lnTo>
                  <a:pt x="3429" y="24003"/>
                </a:lnTo>
                <a:lnTo>
                  <a:pt x="4572" y="27432"/>
                </a:lnTo>
                <a:lnTo>
                  <a:pt x="4572" y="30480"/>
                </a:lnTo>
                <a:lnTo>
                  <a:pt x="3048" y="32004"/>
                </a:lnTo>
                <a:close/>
              </a:path>
              <a:path w="55245" h="195579">
                <a:moveTo>
                  <a:pt x="12192" y="25908"/>
                </a:moveTo>
                <a:lnTo>
                  <a:pt x="9579" y="25037"/>
                </a:lnTo>
                <a:lnTo>
                  <a:pt x="10040" y="24115"/>
                </a:lnTo>
                <a:lnTo>
                  <a:pt x="12192" y="25908"/>
                </a:lnTo>
                <a:close/>
              </a:path>
              <a:path w="55245" h="195579">
                <a:moveTo>
                  <a:pt x="6096" y="39624"/>
                </a:moveTo>
                <a:lnTo>
                  <a:pt x="4572" y="33528"/>
                </a:lnTo>
                <a:lnTo>
                  <a:pt x="4572" y="30480"/>
                </a:lnTo>
                <a:lnTo>
                  <a:pt x="7620" y="28956"/>
                </a:lnTo>
                <a:lnTo>
                  <a:pt x="9579" y="25037"/>
                </a:lnTo>
                <a:lnTo>
                  <a:pt x="12192" y="25908"/>
                </a:lnTo>
                <a:lnTo>
                  <a:pt x="28956" y="25908"/>
                </a:lnTo>
                <a:lnTo>
                  <a:pt x="28956" y="30480"/>
                </a:lnTo>
                <a:lnTo>
                  <a:pt x="30480" y="35052"/>
                </a:lnTo>
                <a:lnTo>
                  <a:pt x="30480" y="38100"/>
                </a:lnTo>
                <a:lnTo>
                  <a:pt x="6096" y="38100"/>
                </a:lnTo>
                <a:lnTo>
                  <a:pt x="6096" y="39624"/>
                </a:lnTo>
                <a:close/>
              </a:path>
              <a:path w="55245" h="195579">
                <a:moveTo>
                  <a:pt x="7620" y="53340"/>
                </a:moveTo>
                <a:lnTo>
                  <a:pt x="6096" y="45720"/>
                </a:lnTo>
                <a:lnTo>
                  <a:pt x="6096" y="38100"/>
                </a:lnTo>
                <a:lnTo>
                  <a:pt x="30480" y="38100"/>
                </a:lnTo>
                <a:lnTo>
                  <a:pt x="30480" y="44196"/>
                </a:lnTo>
                <a:lnTo>
                  <a:pt x="31089" y="44196"/>
                </a:lnTo>
                <a:lnTo>
                  <a:pt x="32004" y="48768"/>
                </a:lnTo>
                <a:lnTo>
                  <a:pt x="32512" y="51816"/>
                </a:lnTo>
                <a:lnTo>
                  <a:pt x="7620" y="51816"/>
                </a:lnTo>
                <a:lnTo>
                  <a:pt x="7620" y="53340"/>
                </a:lnTo>
                <a:close/>
              </a:path>
              <a:path w="55245" h="195579">
                <a:moveTo>
                  <a:pt x="31089" y="44196"/>
                </a:moveTo>
                <a:lnTo>
                  <a:pt x="30480" y="44196"/>
                </a:lnTo>
                <a:lnTo>
                  <a:pt x="30480" y="41148"/>
                </a:lnTo>
                <a:lnTo>
                  <a:pt x="31089" y="44196"/>
                </a:lnTo>
                <a:close/>
              </a:path>
              <a:path w="55245" h="195579">
                <a:moveTo>
                  <a:pt x="27432" y="138684"/>
                </a:moveTo>
                <a:lnTo>
                  <a:pt x="25908" y="131064"/>
                </a:lnTo>
                <a:lnTo>
                  <a:pt x="24384" y="124968"/>
                </a:lnTo>
                <a:lnTo>
                  <a:pt x="22860" y="117348"/>
                </a:lnTo>
                <a:lnTo>
                  <a:pt x="19812" y="109728"/>
                </a:lnTo>
                <a:lnTo>
                  <a:pt x="16764" y="94488"/>
                </a:lnTo>
                <a:lnTo>
                  <a:pt x="13716" y="85344"/>
                </a:lnTo>
                <a:lnTo>
                  <a:pt x="12192" y="77724"/>
                </a:lnTo>
                <a:lnTo>
                  <a:pt x="9144" y="70104"/>
                </a:lnTo>
                <a:lnTo>
                  <a:pt x="9144" y="68580"/>
                </a:lnTo>
                <a:lnTo>
                  <a:pt x="7620" y="60960"/>
                </a:lnTo>
                <a:lnTo>
                  <a:pt x="7620" y="51816"/>
                </a:lnTo>
                <a:lnTo>
                  <a:pt x="32512" y="51816"/>
                </a:lnTo>
                <a:lnTo>
                  <a:pt x="33528" y="57912"/>
                </a:lnTo>
                <a:lnTo>
                  <a:pt x="33832" y="57912"/>
                </a:lnTo>
                <a:lnTo>
                  <a:pt x="36576" y="71628"/>
                </a:lnTo>
                <a:lnTo>
                  <a:pt x="36830" y="71628"/>
                </a:lnTo>
                <a:lnTo>
                  <a:pt x="38100" y="79248"/>
                </a:lnTo>
                <a:lnTo>
                  <a:pt x="41148" y="86868"/>
                </a:lnTo>
                <a:lnTo>
                  <a:pt x="42672" y="96012"/>
                </a:lnTo>
                <a:lnTo>
                  <a:pt x="45720" y="103632"/>
                </a:lnTo>
                <a:lnTo>
                  <a:pt x="44196" y="103632"/>
                </a:lnTo>
                <a:lnTo>
                  <a:pt x="47244" y="111252"/>
                </a:lnTo>
                <a:lnTo>
                  <a:pt x="50292" y="126492"/>
                </a:lnTo>
                <a:lnTo>
                  <a:pt x="50596" y="126492"/>
                </a:lnTo>
                <a:lnTo>
                  <a:pt x="51816" y="132588"/>
                </a:lnTo>
                <a:lnTo>
                  <a:pt x="51816" y="134112"/>
                </a:lnTo>
                <a:lnTo>
                  <a:pt x="52324" y="137160"/>
                </a:lnTo>
                <a:lnTo>
                  <a:pt x="27432" y="137160"/>
                </a:lnTo>
                <a:lnTo>
                  <a:pt x="27432" y="138684"/>
                </a:lnTo>
                <a:close/>
              </a:path>
              <a:path w="55245" h="195579">
                <a:moveTo>
                  <a:pt x="33832" y="57912"/>
                </a:moveTo>
                <a:lnTo>
                  <a:pt x="33528" y="57912"/>
                </a:lnTo>
                <a:lnTo>
                  <a:pt x="33528" y="56388"/>
                </a:lnTo>
                <a:lnTo>
                  <a:pt x="33832" y="57912"/>
                </a:lnTo>
                <a:close/>
              </a:path>
              <a:path w="55245" h="195579">
                <a:moveTo>
                  <a:pt x="36830" y="71628"/>
                </a:moveTo>
                <a:lnTo>
                  <a:pt x="36576" y="71628"/>
                </a:lnTo>
                <a:lnTo>
                  <a:pt x="36576" y="70104"/>
                </a:lnTo>
                <a:lnTo>
                  <a:pt x="36830" y="71628"/>
                </a:lnTo>
                <a:close/>
              </a:path>
              <a:path w="55245" h="195579">
                <a:moveTo>
                  <a:pt x="50596" y="126492"/>
                </a:moveTo>
                <a:lnTo>
                  <a:pt x="50292" y="126492"/>
                </a:lnTo>
                <a:lnTo>
                  <a:pt x="50292" y="124968"/>
                </a:lnTo>
                <a:lnTo>
                  <a:pt x="50596" y="126492"/>
                </a:lnTo>
                <a:close/>
              </a:path>
              <a:path w="55245" h="195579">
                <a:moveTo>
                  <a:pt x="30480" y="155448"/>
                </a:moveTo>
                <a:lnTo>
                  <a:pt x="28956" y="147828"/>
                </a:lnTo>
                <a:lnTo>
                  <a:pt x="28956" y="146304"/>
                </a:lnTo>
                <a:lnTo>
                  <a:pt x="27432" y="137160"/>
                </a:lnTo>
                <a:lnTo>
                  <a:pt x="52324" y="137160"/>
                </a:lnTo>
                <a:lnTo>
                  <a:pt x="53340" y="143256"/>
                </a:lnTo>
                <a:lnTo>
                  <a:pt x="54864" y="150876"/>
                </a:lnTo>
                <a:lnTo>
                  <a:pt x="54864" y="153924"/>
                </a:lnTo>
                <a:lnTo>
                  <a:pt x="30480" y="153924"/>
                </a:lnTo>
                <a:lnTo>
                  <a:pt x="30480" y="155448"/>
                </a:lnTo>
                <a:close/>
              </a:path>
              <a:path w="55245" h="195579">
                <a:moveTo>
                  <a:pt x="44196" y="195072"/>
                </a:moveTo>
                <a:lnTo>
                  <a:pt x="39624" y="193548"/>
                </a:lnTo>
                <a:lnTo>
                  <a:pt x="35052" y="193548"/>
                </a:lnTo>
                <a:lnTo>
                  <a:pt x="30480" y="188975"/>
                </a:lnTo>
                <a:lnTo>
                  <a:pt x="30480" y="153924"/>
                </a:lnTo>
                <a:lnTo>
                  <a:pt x="54864" y="153924"/>
                </a:lnTo>
                <a:lnTo>
                  <a:pt x="54864" y="169164"/>
                </a:lnTo>
                <a:lnTo>
                  <a:pt x="53340" y="175260"/>
                </a:lnTo>
                <a:lnTo>
                  <a:pt x="53340" y="176784"/>
                </a:lnTo>
                <a:lnTo>
                  <a:pt x="51816" y="182880"/>
                </a:lnTo>
                <a:lnTo>
                  <a:pt x="48768" y="192023"/>
                </a:lnTo>
                <a:lnTo>
                  <a:pt x="44196" y="1950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14344" y="5026152"/>
            <a:ext cx="452628" cy="218440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5148072" y="4456176"/>
            <a:ext cx="273050" cy="683260"/>
          </a:xfrm>
          <a:custGeom>
            <a:avLst/>
            <a:gdLst/>
            <a:ahLst/>
            <a:cxnLst/>
            <a:rect l="l" t="t" r="r" b="b"/>
            <a:pathLst>
              <a:path w="273050" h="683260">
                <a:moveTo>
                  <a:pt x="128016" y="149352"/>
                </a:moveTo>
                <a:lnTo>
                  <a:pt x="115824" y="135636"/>
                </a:lnTo>
                <a:lnTo>
                  <a:pt x="91440" y="111252"/>
                </a:lnTo>
                <a:lnTo>
                  <a:pt x="70104" y="86868"/>
                </a:lnTo>
                <a:lnTo>
                  <a:pt x="59436" y="77724"/>
                </a:lnTo>
                <a:lnTo>
                  <a:pt x="59436" y="76200"/>
                </a:lnTo>
                <a:lnTo>
                  <a:pt x="50292" y="67056"/>
                </a:lnTo>
                <a:lnTo>
                  <a:pt x="42672" y="57912"/>
                </a:lnTo>
                <a:lnTo>
                  <a:pt x="44196" y="57912"/>
                </a:lnTo>
                <a:lnTo>
                  <a:pt x="36576" y="51816"/>
                </a:lnTo>
                <a:lnTo>
                  <a:pt x="30480" y="44196"/>
                </a:lnTo>
                <a:lnTo>
                  <a:pt x="21336" y="35052"/>
                </a:lnTo>
                <a:lnTo>
                  <a:pt x="16764" y="32004"/>
                </a:lnTo>
                <a:lnTo>
                  <a:pt x="16764" y="30480"/>
                </a:lnTo>
                <a:lnTo>
                  <a:pt x="12192" y="27432"/>
                </a:lnTo>
                <a:lnTo>
                  <a:pt x="13716" y="27432"/>
                </a:lnTo>
                <a:lnTo>
                  <a:pt x="10668" y="24384"/>
                </a:lnTo>
                <a:lnTo>
                  <a:pt x="9144" y="24384"/>
                </a:lnTo>
                <a:lnTo>
                  <a:pt x="7620" y="21336"/>
                </a:lnTo>
                <a:lnTo>
                  <a:pt x="4572" y="18288"/>
                </a:lnTo>
                <a:lnTo>
                  <a:pt x="0" y="15240"/>
                </a:lnTo>
                <a:lnTo>
                  <a:pt x="1524" y="7620"/>
                </a:lnTo>
                <a:lnTo>
                  <a:pt x="9144" y="0"/>
                </a:lnTo>
                <a:lnTo>
                  <a:pt x="15240" y="0"/>
                </a:lnTo>
                <a:lnTo>
                  <a:pt x="19812" y="4572"/>
                </a:lnTo>
                <a:lnTo>
                  <a:pt x="22860" y="6096"/>
                </a:lnTo>
                <a:lnTo>
                  <a:pt x="24384" y="7620"/>
                </a:lnTo>
                <a:lnTo>
                  <a:pt x="28956" y="10668"/>
                </a:lnTo>
                <a:lnTo>
                  <a:pt x="32004" y="13716"/>
                </a:lnTo>
                <a:lnTo>
                  <a:pt x="36576" y="16764"/>
                </a:lnTo>
                <a:lnTo>
                  <a:pt x="36576" y="18288"/>
                </a:lnTo>
                <a:lnTo>
                  <a:pt x="41148" y="22860"/>
                </a:lnTo>
                <a:lnTo>
                  <a:pt x="42672" y="22860"/>
                </a:lnTo>
                <a:lnTo>
                  <a:pt x="43815" y="24384"/>
                </a:lnTo>
                <a:lnTo>
                  <a:pt x="10668" y="24384"/>
                </a:lnTo>
                <a:lnTo>
                  <a:pt x="12192" y="25908"/>
                </a:lnTo>
                <a:lnTo>
                  <a:pt x="44958" y="25908"/>
                </a:lnTo>
                <a:lnTo>
                  <a:pt x="47244" y="28956"/>
                </a:lnTo>
                <a:lnTo>
                  <a:pt x="53340" y="35052"/>
                </a:lnTo>
                <a:lnTo>
                  <a:pt x="60960" y="41148"/>
                </a:lnTo>
                <a:lnTo>
                  <a:pt x="60960" y="42672"/>
                </a:lnTo>
                <a:lnTo>
                  <a:pt x="68580" y="50292"/>
                </a:lnTo>
                <a:lnTo>
                  <a:pt x="77724" y="60960"/>
                </a:lnTo>
                <a:lnTo>
                  <a:pt x="76200" y="60960"/>
                </a:lnTo>
                <a:lnTo>
                  <a:pt x="86868" y="70104"/>
                </a:lnTo>
                <a:lnTo>
                  <a:pt x="97536" y="82296"/>
                </a:lnTo>
                <a:lnTo>
                  <a:pt x="109728" y="92964"/>
                </a:lnTo>
                <a:lnTo>
                  <a:pt x="121920" y="106680"/>
                </a:lnTo>
                <a:lnTo>
                  <a:pt x="134112" y="118872"/>
                </a:lnTo>
                <a:lnTo>
                  <a:pt x="159867" y="147828"/>
                </a:lnTo>
                <a:lnTo>
                  <a:pt x="128016" y="147828"/>
                </a:lnTo>
                <a:lnTo>
                  <a:pt x="128016" y="149352"/>
                </a:lnTo>
                <a:close/>
              </a:path>
              <a:path w="273050" h="683260">
                <a:moveTo>
                  <a:pt x="207264" y="259080"/>
                </a:moveTo>
                <a:lnTo>
                  <a:pt x="176784" y="208788"/>
                </a:lnTo>
                <a:lnTo>
                  <a:pt x="152400" y="176783"/>
                </a:lnTo>
                <a:lnTo>
                  <a:pt x="140208" y="163068"/>
                </a:lnTo>
                <a:lnTo>
                  <a:pt x="128016" y="147828"/>
                </a:lnTo>
                <a:lnTo>
                  <a:pt x="159867" y="147828"/>
                </a:lnTo>
                <a:lnTo>
                  <a:pt x="172212" y="161544"/>
                </a:lnTo>
                <a:lnTo>
                  <a:pt x="196596" y="193548"/>
                </a:lnTo>
                <a:lnTo>
                  <a:pt x="219455" y="228600"/>
                </a:lnTo>
                <a:lnTo>
                  <a:pt x="234569" y="257556"/>
                </a:lnTo>
                <a:lnTo>
                  <a:pt x="207264" y="257556"/>
                </a:lnTo>
                <a:lnTo>
                  <a:pt x="207264" y="259080"/>
                </a:lnTo>
                <a:close/>
              </a:path>
              <a:path w="273050" h="683260">
                <a:moveTo>
                  <a:pt x="222503" y="294131"/>
                </a:moveTo>
                <a:lnTo>
                  <a:pt x="207264" y="257556"/>
                </a:lnTo>
                <a:lnTo>
                  <a:pt x="234569" y="257556"/>
                </a:lnTo>
                <a:lnTo>
                  <a:pt x="245364" y="283464"/>
                </a:lnTo>
                <a:lnTo>
                  <a:pt x="246888" y="283464"/>
                </a:lnTo>
                <a:lnTo>
                  <a:pt x="249936" y="292607"/>
                </a:lnTo>
                <a:lnTo>
                  <a:pt x="222503" y="292607"/>
                </a:lnTo>
                <a:lnTo>
                  <a:pt x="222503" y="294131"/>
                </a:lnTo>
                <a:close/>
              </a:path>
              <a:path w="273050" h="683260">
                <a:moveTo>
                  <a:pt x="230124" y="310895"/>
                </a:moveTo>
                <a:lnTo>
                  <a:pt x="222503" y="292607"/>
                </a:lnTo>
                <a:lnTo>
                  <a:pt x="249936" y="292607"/>
                </a:lnTo>
                <a:lnTo>
                  <a:pt x="252984" y="301752"/>
                </a:lnTo>
                <a:lnTo>
                  <a:pt x="255914" y="309371"/>
                </a:lnTo>
                <a:lnTo>
                  <a:pt x="230124" y="309371"/>
                </a:lnTo>
                <a:lnTo>
                  <a:pt x="230124" y="310895"/>
                </a:lnTo>
                <a:close/>
              </a:path>
              <a:path w="273050" h="683260">
                <a:moveTo>
                  <a:pt x="262509" y="329184"/>
                </a:moveTo>
                <a:lnTo>
                  <a:pt x="236220" y="329184"/>
                </a:lnTo>
                <a:lnTo>
                  <a:pt x="230124" y="309371"/>
                </a:lnTo>
                <a:lnTo>
                  <a:pt x="255914" y="309371"/>
                </a:lnTo>
                <a:lnTo>
                  <a:pt x="260603" y="321564"/>
                </a:lnTo>
                <a:lnTo>
                  <a:pt x="262509" y="329184"/>
                </a:lnTo>
                <a:close/>
              </a:path>
              <a:path w="273050" h="683260">
                <a:moveTo>
                  <a:pt x="268927" y="365760"/>
                </a:moveTo>
                <a:lnTo>
                  <a:pt x="243840" y="365760"/>
                </a:lnTo>
                <a:lnTo>
                  <a:pt x="239267" y="345948"/>
                </a:lnTo>
                <a:lnTo>
                  <a:pt x="234696" y="327660"/>
                </a:lnTo>
                <a:lnTo>
                  <a:pt x="236220" y="329184"/>
                </a:lnTo>
                <a:lnTo>
                  <a:pt x="262509" y="329184"/>
                </a:lnTo>
                <a:lnTo>
                  <a:pt x="265176" y="339851"/>
                </a:lnTo>
                <a:lnTo>
                  <a:pt x="265176" y="341375"/>
                </a:lnTo>
                <a:lnTo>
                  <a:pt x="268927" y="365760"/>
                </a:lnTo>
                <a:close/>
              </a:path>
              <a:path w="273050" h="683260">
                <a:moveTo>
                  <a:pt x="245364" y="384048"/>
                </a:moveTo>
                <a:lnTo>
                  <a:pt x="242315" y="364236"/>
                </a:lnTo>
                <a:lnTo>
                  <a:pt x="243840" y="365760"/>
                </a:lnTo>
                <a:lnTo>
                  <a:pt x="268927" y="365760"/>
                </a:lnTo>
                <a:lnTo>
                  <a:pt x="271272" y="381000"/>
                </a:lnTo>
                <a:lnTo>
                  <a:pt x="271389" y="382524"/>
                </a:lnTo>
                <a:lnTo>
                  <a:pt x="245364" y="382524"/>
                </a:lnTo>
                <a:lnTo>
                  <a:pt x="245364" y="384048"/>
                </a:lnTo>
                <a:close/>
              </a:path>
              <a:path w="273050" h="683260">
                <a:moveTo>
                  <a:pt x="271389" y="440436"/>
                </a:moveTo>
                <a:lnTo>
                  <a:pt x="245364" y="440436"/>
                </a:lnTo>
                <a:lnTo>
                  <a:pt x="246770" y="422148"/>
                </a:lnTo>
                <a:lnTo>
                  <a:pt x="246888" y="400812"/>
                </a:lnTo>
                <a:lnTo>
                  <a:pt x="245364" y="382524"/>
                </a:lnTo>
                <a:lnTo>
                  <a:pt x="271389" y="382524"/>
                </a:lnTo>
                <a:lnTo>
                  <a:pt x="272796" y="400812"/>
                </a:lnTo>
                <a:lnTo>
                  <a:pt x="272796" y="422148"/>
                </a:lnTo>
                <a:lnTo>
                  <a:pt x="271389" y="440436"/>
                </a:lnTo>
                <a:close/>
              </a:path>
              <a:path w="273050" h="683260">
                <a:moveTo>
                  <a:pt x="246888" y="402336"/>
                </a:moveTo>
                <a:lnTo>
                  <a:pt x="246770" y="400812"/>
                </a:lnTo>
                <a:lnTo>
                  <a:pt x="246888" y="402336"/>
                </a:lnTo>
                <a:close/>
              </a:path>
              <a:path w="273050" h="683260">
                <a:moveTo>
                  <a:pt x="230124" y="499872"/>
                </a:moveTo>
                <a:lnTo>
                  <a:pt x="236220" y="478536"/>
                </a:lnTo>
                <a:lnTo>
                  <a:pt x="242315" y="458724"/>
                </a:lnTo>
                <a:lnTo>
                  <a:pt x="245364" y="438912"/>
                </a:lnTo>
                <a:lnTo>
                  <a:pt x="245364" y="440436"/>
                </a:lnTo>
                <a:lnTo>
                  <a:pt x="271389" y="440436"/>
                </a:lnTo>
                <a:lnTo>
                  <a:pt x="271272" y="443484"/>
                </a:lnTo>
                <a:lnTo>
                  <a:pt x="266700" y="463296"/>
                </a:lnTo>
                <a:lnTo>
                  <a:pt x="266700" y="464820"/>
                </a:lnTo>
                <a:lnTo>
                  <a:pt x="262128" y="484632"/>
                </a:lnTo>
                <a:lnTo>
                  <a:pt x="262128" y="486156"/>
                </a:lnTo>
                <a:lnTo>
                  <a:pt x="258644" y="498348"/>
                </a:lnTo>
                <a:lnTo>
                  <a:pt x="231648" y="498348"/>
                </a:lnTo>
                <a:lnTo>
                  <a:pt x="230124" y="499872"/>
                </a:lnTo>
                <a:close/>
              </a:path>
              <a:path w="273050" h="683260">
                <a:moveTo>
                  <a:pt x="222503" y="519684"/>
                </a:moveTo>
                <a:lnTo>
                  <a:pt x="231648" y="498348"/>
                </a:lnTo>
                <a:lnTo>
                  <a:pt x="258644" y="498348"/>
                </a:lnTo>
                <a:lnTo>
                  <a:pt x="256032" y="507492"/>
                </a:lnTo>
                <a:lnTo>
                  <a:pt x="254508" y="507492"/>
                </a:lnTo>
                <a:lnTo>
                  <a:pt x="250698" y="518160"/>
                </a:lnTo>
                <a:lnTo>
                  <a:pt x="224028" y="518160"/>
                </a:lnTo>
                <a:lnTo>
                  <a:pt x="222503" y="519684"/>
                </a:lnTo>
                <a:close/>
              </a:path>
              <a:path w="273050" h="683260">
                <a:moveTo>
                  <a:pt x="241964" y="539496"/>
                </a:moveTo>
                <a:lnTo>
                  <a:pt x="213360" y="539496"/>
                </a:lnTo>
                <a:lnTo>
                  <a:pt x="224028" y="518160"/>
                </a:lnTo>
                <a:lnTo>
                  <a:pt x="250698" y="518160"/>
                </a:lnTo>
                <a:lnTo>
                  <a:pt x="246888" y="528827"/>
                </a:lnTo>
                <a:lnTo>
                  <a:pt x="246888" y="530351"/>
                </a:lnTo>
                <a:lnTo>
                  <a:pt x="241964" y="539496"/>
                </a:lnTo>
                <a:close/>
              </a:path>
              <a:path w="273050" h="683260">
                <a:moveTo>
                  <a:pt x="227076" y="565404"/>
                </a:moveTo>
                <a:lnTo>
                  <a:pt x="198120" y="565404"/>
                </a:lnTo>
                <a:lnTo>
                  <a:pt x="213360" y="537972"/>
                </a:lnTo>
                <a:lnTo>
                  <a:pt x="213360" y="539496"/>
                </a:lnTo>
                <a:lnTo>
                  <a:pt x="241964" y="539496"/>
                </a:lnTo>
                <a:lnTo>
                  <a:pt x="236220" y="550164"/>
                </a:lnTo>
                <a:lnTo>
                  <a:pt x="234696" y="551688"/>
                </a:lnTo>
                <a:lnTo>
                  <a:pt x="227076" y="565404"/>
                </a:lnTo>
                <a:close/>
              </a:path>
              <a:path w="273050" h="683260">
                <a:moveTo>
                  <a:pt x="181356" y="623316"/>
                </a:moveTo>
                <a:lnTo>
                  <a:pt x="149352" y="623316"/>
                </a:lnTo>
                <a:lnTo>
                  <a:pt x="182879" y="586740"/>
                </a:lnTo>
                <a:lnTo>
                  <a:pt x="181355" y="586740"/>
                </a:lnTo>
                <a:lnTo>
                  <a:pt x="198120" y="563880"/>
                </a:lnTo>
                <a:lnTo>
                  <a:pt x="198120" y="565404"/>
                </a:lnTo>
                <a:lnTo>
                  <a:pt x="227076" y="565404"/>
                </a:lnTo>
                <a:lnTo>
                  <a:pt x="219455" y="579120"/>
                </a:lnTo>
                <a:lnTo>
                  <a:pt x="202691" y="601980"/>
                </a:lnTo>
                <a:lnTo>
                  <a:pt x="201167" y="601980"/>
                </a:lnTo>
                <a:lnTo>
                  <a:pt x="184403" y="621792"/>
                </a:lnTo>
                <a:lnTo>
                  <a:pt x="182879" y="621792"/>
                </a:lnTo>
                <a:lnTo>
                  <a:pt x="181356" y="623316"/>
                </a:lnTo>
                <a:close/>
              </a:path>
              <a:path w="273050" h="683260">
                <a:moveTo>
                  <a:pt x="96012" y="682752"/>
                </a:moveTo>
                <a:lnTo>
                  <a:pt x="89916" y="681228"/>
                </a:lnTo>
                <a:lnTo>
                  <a:pt x="88392" y="676656"/>
                </a:lnTo>
                <a:lnTo>
                  <a:pt x="85344" y="672084"/>
                </a:lnTo>
                <a:lnTo>
                  <a:pt x="86868" y="665988"/>
                </a:lnTo>
                <a:lnTo>
                  <a:pt x="91440" y="662940"/>
                </a:lnTo>
                <a:lnTo>
                  <a:pt x="111252" y="650748"/>
                </a:lnTo>
                <a:lnTo>
                  <a:pt x="131064" y="637032"/>
                </a:lnTo>
                <a:lnTo>
                  <a:pt x="149352" y="621792"/>
                </a:lnTo>
                <a:lnTo>
                  <a:pt x="149352" y="623316"/>
                </a:lnTo>
                <a:lnTo>
                  <a:pt x="181356" y="623316"/>
                </a:lnTo>
                <a:lnTo>
                  <a:pt x="164591" y="640080"/>
                </a:lnTo>
                <a:lnTo>
                  <a:pt x="144780" y="655319"/>
                </a:lnTo>
                <a:lnTo>
                  <a:pt x="143256" y="656844"/>
                </a:lnTo>
                <a:lnTo>
                  <a:pt x="100584" y="681228"/>
                </a:lnTo>
                <a:lnTo>
                  <a:pt x="96012" y="6827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45836" y="4713732"/>
            <a:ext cx="144780" cy="192023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5727179" y="4477524"/>
            <a:ext cx="220979" cy="312420"/>
          </a:xfrm>
          <a:custGeom>
            <a:avLst/>
            <a:gdLst/>
            <a:ahLst/>
            <a:cxnLst/>
            <a:rect l="l" t="t" r="r" b="b"/>
            <a:pathLst>
              <a:path w="220979" h="312420">
                <a:moveTo>
                  <a:pt x="10668" y="41148"/>
                </a:moveTo>
                <a:lnTo>
                  <a:pt x="9144" y="41148"/>
                </a:lnTo>
                <a:lnTo>
                  <a:pt x="7620" y="42672"/>
                </a:lnTo>
                <a:lnTo>
                  <a:pt x="10668" y="41148"/>
                </a:lnTo>
                <a:close/>
              </a:path>
              <a:path w="220979" h="312420">
                <a:moveTo>
                  <a:pt x="220980" y="15240"/>
                </a:moveTo>
                <a:lnTo>
                  <a:pt x="217932" y="3048"/>
                </a:lnTo>
                <a:lnTo>
                  <a:pt x="211836" y="0"/>
                </a:lnTo>
                <a:lnTo>
                  <a:pt x="205740" y="1524"/>
                </a:lnTo>
                <a:lnTo>
                  <a:pt x="201168" y="1524"/>
                </a:lnTo>
                <a:lnTo>
                  <a:pt x="195072" y="3048"/>
                </a:lnTo>
                <a:lnTo>
                  <a:pt x="187452" y="4572"/>
                </a:lnTo>
                <a:lnTo>
                  <a:pt x="185928" y="4572"/>
                </a:lnTo>
                <a:lnTo>
                  <a:pt x="176784" y="6096"/>
                </a:lnTo>
                <a:lnTo>
                  <a:pt x="169164" y="9144"/>
                </a:lnTo>
                <a:lnTo>
                  <a:pt x="170688" y="7620"/>
                </a:lnTo>
                <a:lnTo>
                  <a:pt x="161544" y="9144"/>
                </a:lnTo>
                <a:lnTo>
                  <a:pt x="160020" y="9144"/>
                </a:lnTo>
                <a:lnTo>
                  <a:pt x="150876" y="10668"/>
                </a:lnTo>
                <a:lnTo>
                  <a:pt x="141732" y="10668"/>
                </a:lnTo>
                <a:lnTo>
                  <a:pt x="141732" y="12192"/>
                </a:lnTo>
                <a:lnTo>
                  <a:pt x="131064" y="13716"/>
                </a:lnTo>
                <a:lnTo>
                  <a:pt x="121920" y="15240"/>
                </a:lnTo>
                <a:lnTo>
                  <a:pt x="120396" y="15240"/>
                </a:lnTo>
                <a:lnTo>
                  <a:pt x="111252" y="16764"/>
                </a:lnTo>
                <a:lnTo>
                  <a:pt x="102108" y="16764"/>
                </a:lnTo>
                <a:lnTo>
                  <a:pt x="83820" y="19812"/>
                </a:lnTo>
                <a:lnTo>
                  <a:pt x="68580" y="22860"/>
                </a:lnTo>
                <a:lnTo>
                  <a:pt x="62484" y="24384"/>
                </a:lnTo>
                <a:lnTo>
                  <a:pt x="57912" y="24384"/>
                </a:lnTo>
                <a:lnTo>
                  <a:pt x="54864" y="25908"/>
                </a:lnTo>
                <a:lnTo>
                  <a:pt x="50292" y="27432"/>
                </a:lnTo>
                <a:lnTo>
                  <a:pt x="51816" y="25908"/>
                </a:lnTo>
                <a:lnTo>
                  <a:pt x="47244" y="27432"/>
                </a:lnTo>
                <a:lnTo>
                  <a:pt x="44196" y="27432"/>
                </a:lnTo>
                <a:lnTo>
                  <a:pt x="39624" y="28956"/>
                </a:lnTo>
                <a:lnTo>
                  <a:pt x="36576" y="28956"/>
                </a:lnTo>
                <a:lnTo>
                  <a:pt x="33528" y="30480"/>
                </a:lnTo>
                <a:lnTo>
                  <a:pt x="28956" y="32004"/>
                </a:lnTo>
                <a:lnTo>
                  <a:pt x="25908" y="33528"/>
                </a:lnTo>
                <a:lnTo>
                  <a:pt x="22860" y="33528"/>
                </a:lnTo>
                <a:lnTo>
                  <a:pt x="19812" y="35052"/>
                </a:lnTo>
                <a:lnTo>
                  <a:pt x="18288" y="36576"/>
                </a:lnTo>
                <a:lnTo>
                  <a:pt x="15240" y="38100"/>
                </a:lnTo>
                <a:lnTo>
                  <a:pt x="13716" y="38100"/>
                </a:lnTo>
                <a:lnTo>
                  <a:pt x="10668" y="41148"/>
                </a:lnTo>
                <a:lnTo>
                  <a:pt x="9144" y="42672"/>
                </a:lnTo>
                <a:lnTo>
                  <a:pt x="7620" y="42672"/>
                </a:lnTo>
                <a:lnTo>
                  <a:pt x="6096" y="42672"/>
                </a:lnTo>
                <a:lnTo>
                  <a:pt x="4572" y="44196"/>
                </a:lnTo>
                <a:lnTo>
                  <a:pt x="0" y="47244"/>
                </a:lnTo>
                <a:lnTo>
                  <a:pt x="0" y="51816"/>
                </a:lnTo>
                <a:lnTo>
                  <a:pt x="1524" y="54864"/>
                </a:lnTo>
                <a:lnTo>
                  <a:pt x="4572" y="59436"/>
                </a:lnTo>
                <a:lnTo>
                  <a:pt x="9144" y="60960"/>
                </a:lnTo>
                <a:lnTo>
                  <a:pt x="21336" y="54864"/>
                </a:lnTo>
                <a:lnTo>
                  <a:pt x="19812" y="54864"/>
                </a:lnTo>
                <a:lnTo>
                  <a:pt x="22860" y="53340"/>
                </a:lnTo>
                <a:lnTo>
                  <a:pt x="25908" y="53340"/>
                </a:lnTo>
                <a:lnTo>
                  <a:pt x="27432" y="51816"/>
                </a:lnTo>
                <a:lnTo>
                  <a:pt x="30480" y="50292"/>
                </a:lnTo>
                <a:lnTo>
                  <a:pt x="33528" y="50292"/>
                </a:lnTo>
                <a:lnTo>
                  <a:pt x="38100" y="48768"/>
                </a:lnTo>
                <a:lnTo>
                  <a:pt x="47244" y="48768"/>
                </a:lnTo>
                <a:lnTo>
                  <a:pt x="50292" y="47244"/>
                </a:lnTo>
                <a:lnTo>
                  <a:pt x="56388" y="47244"/>
                </a:lnTo>
                <a:lnTo>
                  <a:pt x="60960" y="45720"/>
                </a:lnTo>
                <a:lnTo>
                  <a:pt x="65532" y="45720"/>
                </a:lnTo>
                <a:lnTo>
                  <a:pt x="80772" y="42672"/>
                </a:lnTo>
                <a:lnTo>
                  <a:pt x="86868" y="42672"/>
                </a:lnTo>
                <a:lnTo>
                  <a:pt x="105156" y="39624"/>
                </a:lnTo>
                <a:lnTo>
                  <a:pt x="114312" y="39624"/>
                </a:lnTo>
                <a:lnTo>
                  <a:pt x="111264" y="45720"/>
                </a:lnTo>
                <a:lnTo>
                  <a:pt x="111264" y="74676"/>
                </a:lnTo>
                <a:lnTo>
                  <a:pt x="112788" y="80772"/>
                </a:lnTo>
                <a:lnTo>
                  <a:pt x="114312" y="88392"/>
                </a:lnTo>
                <a:lnTo>
                  <a:pt x="115836" y="97536"/>
                </a:lnTo>
                <a:lnTo>
                  <a:pt x="115836" y="96012"/>
                </a:lnTo>
                <a:lnTo>
                  <a:pt x="117360" y="106680"/>
                </a:lnTo>
                <a:lnTo>
                  <a:pt x="120408" y="117348"/>
                </a:lnTo>
                <a:lnTo>
                  <a:pt x="121932" y="128016"/>
                </a:lnTo>
                <a:lnTo>
                  <a:pt x="124980" y="138684"/>
                </a:lnTo>
                <a:lnTo>
                  <a:pt x="124980" y="140208"/>
                </a:lnTo>
                <a:lnTo>
                  <a:pt x="128028" y="150876"/>
                </a:lnTo>
                <a:lnTo>
                  <a:pt x="134124" y="175260"/>
                </a:lnTo>
                <a:lnTo>
                  <a:pt x="134124" y="176784"/>
                </a:lnTo>
                <a:lnTo>
                  <a:pt x="137172" y="187452"/>
                </a:lnTo>
                <a:lnTo>
                  <a:pt x="141744" y="199644"/>
                </a:lnTo>
                <a:lnTo>
                  <a:pt x="141744" y="198120"/>
                </a:lnTo>
                <a:lnTo>
                  <a:pt x="144792" y="210312"/>
                </a:lnTo>
                <a:lnTo>
                  <a:pt x="150888" y="231648"/>
                </a:lnTo>
                <a:lnTo>
                  <a:pt x="149364" y="231648"/>
                </a:lnTo>
                <a:lnTo>
                  <a:pt x="152412" y="240792"/>
                </a:lnTo>
                <a:lnTo>
                  <a:pt x="153936" y="249936"/>
                </a:lnTo>
                <a:lnTo>
                  <a:pt x="153936" y="248412"/>
                </a:lnTo>
                <a:lnTo>
                  <a:pt x="155460" y="260604"/>
                </a:lnTo>
                <a:lnTo>
                  <a:pt x="156984" y="271272"/>
                </a:lnTo>
                <a:lnTo>
                  <a:pt x="156984" y="283464"/>
                </a:lnTo>
                <a:lnTo>
                  <a:pt x="155460" y="289560"/>
                </a:lnTo>
                <a:lnTo>
                  <a:pt x="156984" y="288036"/>
                </a:lnTo>
                <a:lnTo>
                  <a:pt x="153936" y="292608"/>
                </a:lnTo>
                <a:lnTo>
                  <a:pt x="155460" y="291084"/>
                </a:lnTo>
                <a:lnTo>
                  <a:pt x="154698" y="293370"/>
                </a:lnTo>
                <a:lnTo>
                  <a:pt x="152412" y="295656"/>
                </a:lnTo>
                <a:lnTo>
                  <a:pt x="149364" y="301752"/>
                </a:lnTo>
                <a:lnTo>
                  <a:pt x="150888" y="304800"/>
                </a:lnTo>
                <a:lnTo>
                  <a:pt x="150888" y="309372"/>
                </a:lnTo>
                <a:lnTo>
                  <a:pt x="153936" y="310896"/>
                </a:lnTo>
                <a:lnTo>
                  <a:pt x="155460" y="312420"/>
                </a:lnTo>
                <a:lnTo>
                  <a:pt x="163080" y="312420"/>
                </a:lnTo>
                <a:lnTo>
                  <a:pt x="166128" y="310896"/>
                </a:lnTo>
                <a:lnTo>
                  <a:pt x="169176" y="307848"/>
                </a:lnTo>
                <a:lnTo>
                  <a:pt x="172224" y="306324"/>
                </a:lnTo>
                <a:lnTo>
                  <a:pt x="173748" y="301752"/>
                </a:lnTo>
                <a:lnTo>
                  <a:pt x="175272" y="300228"/>
                </a:lnTo>
                <a:lnTo>
                  <a:pt x="178320" y="295656"/>
                </a:lnTo>
                <a:lnTo>
                  <a:pt x="178320" y="292608"/>
                </a:lnTo>
                <a:lnTo>
                  <a:pt x="178701" y="291084"/>
                </a:lnTo>
                <a:lnTo>
                  <a:pt x="179463" y="288036"/>
                </a:lnTo>
                <a:lnTo>
                  <a:pt x="179844" y="286512"/>
                </a:lnTo>
                <a:lnTo>
                  <a:pt x="179844" y="284988"/>
                </a:lnTo>
                <a:lnTo>
                  <a:pt x="181368" y="278892"/>
                </a:lnTo>
                <a:lnTo>
                  <a:pt x="181368" y="269748"/>
                </a:lnTo>
                <a:lnTo>
                  <a:pt x="181368" y="268224"/>
                </a:lnTo>
                <a:lnTo>
                  <a:pt x="179844" y="259080"/>
                </a:lnTo>
                <a:lnTo>
                  <a:pt x="179844" y="257556"/>
                </a:lnTo>
                <a:lnTo>
                  <a:pt x="178701" y="248412"/>
                </a:lnTo>
                <a:lnTo>
                  <a:pt x="178320" y="245364"/>
                </a:lnTo>
                <a:lnTo>
                  <a:pt x="176796" y="236220"/>
                </a:lnTo>
                <a:lnTo>
                  <a:pt x="173748" y="225552"/>
                </a:lnTo>
                <a:lnTo>
                  <a:pt x="172224" y="214884"/>
                </a:lnTo>
                <a:lnTo>
                  <a:pt x="167652" y="202692"/>
                </a:lnTo>
                <a:lnTo>
                  <a:pt x="169176" y="204216"/>
                </a:lnTo>
                <a:lnTo>
                  <a:pt x="168795" y="202692"/>
                </a:lnTo>
                <a:lnTo>
                  <a:pt x="167652" y="198120"/>
                </a:lnTo>
                <a:lnTo>
                  <a:pt x="166128" y="192024"/>
                </a:lnTo>
                <a:lnTo>
                  <a:pt x="164604" y="192024"/>
                </a:lnTo>
                <a:lnTo>
                  <a:pt x="161556" y="179832"/>
                </a:lnTo>
                <a:lnTo>
                  <a:pt x="158508" y="169164"/>
                </a:lnTo>
                <a:lnTo>
                  <a:pt x="155460" y="156972"/>
                </a:lnTo>
                <a:lnTo>
                  <a:pt x="150888" y="144780"/>
                </a:lnTo>
                <a:lnTo>
                  <a:pt x="152412" y="144780"/>
                </a:lnTo>
                <a:lnTo>
                  <a:pt x="149364" y="134112"/>
                </a:lnTo>
                <a:lnTo>
                  <a:pt x="146316" y="121920"/>
                </a:lnTo>
                <a:lnTo>
                  <a:pt x="143268" y="112776"/>
                </a:lnTo>
                <a:lnTo>
                  <a:pt x="141744" y="102108"/>
                </a:lnTo>
                <a:lnTo>
                  <a:pt x="139712" y="96012"/>
                </a:lnTo>
                <a:lnTo>
                  <a:pt x="138696" y="92964"/>
                </a:lnTo>
                <a:lnTo>
                  <a:pt x="138696" y="91440"/>
                </a:lnTo>
                <a:lnTo>
                  <a:pt x="135648" y="76200"/>
                </a:lnTo>
                <a:lnTo>
                  <a:pt x="134505" y="71628"/>
                </a:lnTo>
                <a:lnTo>
                  <a:pt x="134124" y="70104"/>
                </a:lnTo>
                <a:lnTo>
                  <a:pt x="134124" y="64008"/>
                </a:lnTo>
                <a:lnTo>
                  <a:pt x="132981" y="59436"/>
                </a:lnTo>
                <a:lnTo>
                  <a:pt x="132600" y="57912"/>
                </a:lnTo>
                <a:lnTo>
                  <a:pt x="132600" y="59436"/>
                </a:lnTo>
                <a:lnTo>
                  <a:pt x="131076" y="54864"/>
                </a:lnTo>
                <a:lnTo>
                  <a:pt x="131076" y="44196"/>
                </a:lnTo>
                <a:lnTo>
                  <a:pt x="129552" y="41148"/>
                </a:lnTo>
                <a:lnTo>
                  <a:pt x="131076" y="42672"/>
                </a:lnTo>
                <a:lnTo>
                  <a:pt x="131076" y="41148"/>
                </a:lnTo>
                <a:lnTo>
                  <a:pt x="131076" y="37084"/>
                </a:lnTo>
                <a:lnTo>
                  <a:pt x="134112" y="36576"/>
                </a:lnTo>
                <a:lnTo>
                  <a:pt x="144780" y="35052"/>
                </a:lnTo>
                <a:lnTo>
                  <a:pt x="153924" y="33528"/>
                </a:lnTo>
                <a:lnTo>
                  <a:pt x="163068" y="33528"/>
                </a:lnTo>
                <a:lnTo>
                  <a:pt x="172212" y="32004"/>
                </a:lnTo>
                <a:lnTo>
                  <a:pt x="173736" y="32004"/>
                </a:lnTo>
                <a:lnTo>
                  <a:pt x="181356" y="30480"/>
                </a:lnTo>
                <a:lnTo>
                  <a:pt x="192024" y="27432"/>
                </a:lnTo>
                <a:lnTo>
                  <a:pt x="199644" y="25908"/>
                </a:lnTo>
                <a:lnTo>
                  <a:pt x="205740" y="24384"/>
                </a:lnTo>
                <a:lnTo>
                  <a:pt x="207264" y="24384"/>
                </a:lnTo>
                <a:lnTo>
                  <a:pt x="216408" y="21336"/>
                </a:lnTo>
                <a:lnTo>
                  <a:pt x="220980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073907" y="4579620"/>
            <a:ext cx="1973580" cy="991615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5821680" y="4753355"/>
            <a:ext cx="260985" cy="44450"/>
          </a:xfrm>
          <a:custGeom>
            <a:avLst/>
            <a:gdLst/>
            <a:ahLst/>
            <a:cxnLst/>
            <a:rect l="l" t="t" r="r" b="b"/>
            <a:pathLst>
              <a:path w="260985" h="44450">
                <a:moveTo>
                  <a:pt x="4572" y="4572"/>
                </a:moveTo>
                <a:lnTo>
                  <a:pt x="9144" y="0"/>
                </a:lnTo>
                <a:lnTo>
                  <a:pt x="10668" y="1524"/>
                </a:lnTo>
                <a:lnTo>
                  <a:pt x="12192" y="1524"/>
                </a:lnTo>
                <a:lnTo>
                  <a:pt x="12192" y="3048"/>
                </a:lnTo>
                <a:lnTo>
                  <a:pt x="7620" y="3048"/>
                </a:lnTo>
                <a:lnTo>
                  <a:pt x="4572" y="4572"/>
                </a:lnTo>
                <a:close/>
              </a:path>
              <a:path w="260985" h="44450">
                <a:moveTo>
                  <a:pt x="132588" y="44196"/>
                </a:moveTo>
                <a:lnTo>
                  <a:pt x="71628" y="44196"/>
                </a:lnTo>
                <a:lnTo>
                  <a:pt x="57912" y="42672"/>
                </a:lnTo>
                <a:lnTo>
                  <a:pt x="45720" y="39624"/>
                </a:lnTo>
                <a:lnTo>
                  <a:pt x="35052" y="38100"/>
                </a:lnTo>
                <a:lnTo>
                  <a:pt x="25908" y="35052"/>
                </a:lnTo>
                <a:lnTo>
                  <a:pt x="24384" y="35052"/>
                </a:lnTo>
                <a:lnTo>
                  <a:pt x="16764" y="33528"/>
                </a:lnTo>
                <a:lnTo>
                  <a:pt x="15240" y="32004"/>
                </a:lnTo>
                <a:lnTo>
                  <a:pt x="9144" y="27432"/>
                </a:lnTo>
                <a:lnTo>
                  <a:pt x="7620" y="25908"/>
                </a:lnTo>
                <a:lnTo>
                  <a:pt x="3048" y="22860"/>
                </a:lnTo>
                <a:lnTo>
                  <a:pt x="3048" y="21336"/>
                </a:lnTo>
                <a:lnTo>
                  <a:pt x="1524" y="19812"/>
                </a:lnTo>
                <a:lnTo>
                  <a:pt x="1524" y="18288"/>
                </a:lnTo>
                <a:lnTo>
                  <a:pt x="0" y="13716"/>
                </a:lnTo>
                <a:lnTo>
                  <a:pt x="0" y="9144"/>
                </a:lnTo>
                <a:lnTo>
                  <a:pt x="1524" y="7620"/>
                </a:lnTo>
                <a:lnTo>
                  <a:pt x="1524" y="4572"/>
                </a:lnTo>
                <a:lnTo>
                  <a:pt x="4572" y="3048"/>
                </a:lnTo>
                <a:lnTo>
                  <a:pt x="6096" y="3048"/>
                </a:lnTo>
                <a:lnTo>
                  <a:pt x="4572" y="4572"/>
                </a:lnTo>
                <a:lnTo>
                  <a:pt x="4572" y="7620"/>
                </a:lnTo>
                <a:lnTo>
                  <a:pt x="6096" y="9144"/>
                </a:lnTo>
                <a:lnTo>
                  <a:pt x="19050" y="9144"/>
                </a:lnTo>
                <a:lnTo>
                  <a:pt x="21336" y="10668"/>
                </a:lnTo>
                <a:lnTo>
                  <a:pt x="22860" y="10668"/>
                </a:lnTo>
                <a:lnTo>
                  <a:pt x="25908" y="12192"/>
                </a:lnTo>
                <a:lnTo>
                  <a:pt x="22860" y="12192"/>
                </a:lnTo>
                <a:lnTo>
                  <a:pt x="30480" y="13716"/>
                </a:lnTo>
                <a:lnTo>
                  <a:pt x="39624" y="15240"/>
                </a:lnTo>
                <a:lnTo>
                  <a:pt x="50292" y="16764"/>
                </a:lnTo>
                <a:lnTo>
                  <a:pt x="48768" y="16764"/>
                </a:lnTo>
                <a:lnTo>
                  <a:pt x="60960" y="18288"/>
                </a:lnTo>
                <a:lnTo>
                  <a:pt x="74676" y="19812"/>
                </a:lnTo>
                <a:lnTo>
                  <a:pt x="254508" y="19812"/>
                </a:lnTo>
                <a:lnTo>
                  <a:pt x="257556" y="21336"/>
                </a:lnTo>
                <a:lnTo>
                  <a:pt x="260603" y="21336"/>
                </a:lnTo>
                <a:lnTo>
                  <a:pt x="260603" y="30480"/>
                </a:lnTo>
                <a:lnTo>
                  <a:pt x="251460" y="35052"/>
                </a:lnTo>
                <a:lnTo>
                  <a:pt x="242315" y="38100"/>
                </a:lnTo>
                <a:lnTo>
                  <a:pt x="240791" y="38100"/>
                </a:lnTo>
                <a:lnTo>
                  <a:pt x="228600" y="39624"/>
                </a:lnTo>
                <a:lnTo>
                  <a:pt x="217932" y="39624"/>
                </a:lnTo>
                <a:lnTo>
                  <a:pt x="205739" y="41148"/>
                </a:lnTo>
                <a:lnTo>
                  <a:pt x="204215" y="41148"/>
                </a:lnTo>
                <a:lnTo>
                  <a:pt x="190500" y="42672"/>
                </a:lnTo>
                <a:lnTo>
                  <a:pt x="146304" y="42672"/>
                </a:lnTo>
                <a:lnTo>
                  <a:pt x="132588" y="44196"/>
                </a:lnTo>
                <a:close/>
              </a:path>
              <a:path w="260985" h="44450">
                <a:moveTo>
                  <a:pt x="9144" y="9144"/>
                </a:moveTo>
                <a:lnTo>
                  <a:pt x="6096" y="9144"/>
                </a:lnTo>
                <a:lnTo>
                  <a:pt x="4572" y="7620"/>
                </a:lnTo>
                <a:lnTo>
                  <a:pt x="4572" y="4572"/>
                </a:lnTo>
                <a:lnTo>
                  <a:pt x="7620" y="3048"/>
                </a:lnTo>
                <a:lnTo>
                  <a:pt x="9144" y="3048"/>
                </a:lnTo>
                <a:lnTo>
                  <a:pt x="12192" y="4572"/>
                </a:lnTo>
                <a:lnTo>
                  <a:pt x="12192" y="6096"/>
                </a:lnTo>
                <a:lnTo>
                  <a:pt x="9144" y="9144"/>
                </a:lnTo>
                <a:close/>
              </a:path>
              <a:path w="260985" h="44450">
                <a:moveTo>
                  <a:pt x="12192" y="4572"/>
                </a:moveTo>
                <a:lnTo>
                  <a:pt x="9144" y="3048"/>
                </a:lnTo>
                <a:lnTo>
                  <a:pt x="12192" y="3048"/>
                </a:lnTo>
                <a:lnTo>
                  <a:pt x="12192" y="4572"/>
                </a:lnTo>
                <a:close/>
              </a:path>
              <a:path w="260985" h="44450">
                <a:moveTo>
                  <a:pt x="19050" y="9144"/>
                </a:moveTo>
                <a:lnTo>
                  <a:pt x="9144" y="9144"/>
                </a:lnTo>
                <a:lnTo>
                  <a:pt x="12192" y="6096"/>
                </a:lnTo>
                <a:lnTo>
                  <a:pt x="12192" y="4572"/>
                </a:lnTo>
                <a:lnTo>
                  <a:pt x="19050" y="9144"/>
                </a:lnTo>
                <a:close/>
              </a:path>
              <a:path w="260985" h="44450">
                <a:moveTo>
                  <a:pt x="22860" y="10668"/>
                </a:moveTo>
                <a:lnTo>
                  <a:pt x="21336" y="10668"/>
                </a:lnTo>
                <a:lnTo>
                  <a:pt x="19812" y="9144"/>
                </a:lnTo>
                <a:lnTo>
                  <a:pt x="22860" y="10668"/>
                </a:lnTo>
                <a:close/>
              </a:path>
              <a:path w="260985" h="44450">
                <a:moveTo>
                  <a:pt x="254508" y="19812"/>
                </a:moveTo>
                <a:lnTo>
                  <a:pt x="115824" y="19812"/>
                </a:lnTo>
                <a:lnTo>
                  <a:pt x="146304" y="16764"/>
                </a:lnTo>
                <a:lnTo>
                  <a:pt x="202691" y="16764"/>
                </a:lnTo>
                <a:lnTo>
                  <a:pt x="216408" y="15240"/>
                </a:lnTo>
                <a:lnTo>
                  <a:pt x="242315" y="15240"/>
                </a:lnTo>
                <a:lnTo>
                  <a:pt x="249936" y="16764"/>
                </a:lnTo>
                <a:lnTo>
                  <a:pt x="251460" y="18288"/>
                </a:lnTo>
                <a:lnTo>
                  <a:pt x="254508" y="19812"/>
                </a:lnTo>
                <a:close/>
              </a:path>
              <a:path w="260985" h="44450">
                <a:moveTo>
                  <a:pt x="115824" y="19812"/>
                </a:moveTo>
                <a:lnTo>
                  <a:pt x="100584" y="19812"/>
                </a:lnTo>
                <a:lnTo>
                  <a:pt x="115824" y="18288"/>
                </a:lnTo>
                <a:lnTo>
                  <a:pt x="115824" y="19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57755" y="4543044"/>
            <a:ext cx="367283" cy="35966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298191" y="4407407"/>
            <a:ext cx="70104" cy="170688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2433827" y="4387596"/>
            <a:ext cx="52069" cy="172720"/>
          </a:xfrm>
          <a:custGeom>
            <a:avLst/>
            <a:gdLst/>
            <a:ahLst/>
            <a:cxnLst/>
            <a:rect l="l" t="t" r="r" b="b"/>
            <a:pathLst>
              <a:path w="52069" h="172720">
                <a:moveTo>
                  <a:pt x="26517" y="10972"/>
                </a:moveTo>
                <a:lnTo>
                  <a:pt x="25908" y="10668"/>
                </a:lnTo>
                <a:lnTo>
                  <a:pt x="22860" y="10668"/>
                </a:lnTo>
                <a:lnTo>
                  <a:pt x="19812" y="7620"/>
                </a:lnTo>
                <a:lnTo>
                  <a:pt x="19812" y="3048"/>
                </a:lnTo>
                <a:lnTo>
                  <a:pt x="22860" y="0"/>
                </a:lnTo>
                <a:lnTo>
                  <a:pt x="32004" y="0"/>
                </a:lnTo>
                <a:lnTo>
                  <a:pt x="35052" y="1524"/>
                </a:lnTo>
                <a:lnTo>
                  <a:pt x="39624" y="4572"/>
                </a:lnTo>
                <a:lnTo>
                  <a:pt x="42672" y="6096"/>
                </a:lnTo>
                <a:lnTo>
                  <a:pt x="44196" y="9144"/>
                </a:lnTo>
                <a:lnTo>
                  <a:pt x="25908" y="9144"/>
                </a:lnTo>
                <a:lnTo>
                  <a:pt x="26517" y="10972"/>
                </a:lnTo>
                <a:close/>
              </a:path>
              <a:path w="52069" h="172720">
                <a:moveTo>
                  <a:pt x="28956" y="12192"/>
                </a:moveTo>
                <a:lnTo>
                  <a:pt x="26517" y="10972"/>
                </a:lnTo>
                <a:lnTo>
                  <a:pt x="25908" y="9144"/>
                </a:lnTo>
                <a:lnTo>
                  <a:pt x="28956" y="12192"/>
                </a:lnTo>
                <a:close/>
              </a:path>
              <a:path w="52069" h="172720">
                <a:moveTo>
                  <a:pt x="28956" y="16764"/>
                </a:moveTo>
                <a:lnTo>
                  <a:pt x="27432" y="12192"/>
                </a:lnTo>
                <a:lnTo>
                  <a:pt x="28956" y="12192"/>
                </a:lnTo>
                <a:lnTo>
                  <a:pt x="25908" y="9144"/>
                </a:lnTo>
                <a:lnTo>
                  <a:pt x="44196" y="9144"/>
                </a:lnTo>
                <a:lnTo>
                  <a:pt x="47244" y="12192"/>
                </a:lnTo>
                <a:lnTo>
                  <a:pt x="48768" y="15240"/>
                </a:lnTo>
                <a:lnTo>
                  <a:pt x="28956" y="15240"/>
                </a:lnTo>
                <a:lnTo>
                  <a:pt x="28956" y="16764"/>
                </a:lnTo>
                <a:close/>
              </a:path>
              <a:path w="52069" h="172720">
                <a:moveTo>
                  <a:pt x="27432" y="13716"/>
                </a:moveTo>
                <a:lnTo>
                  <a:pt x="26517" y="10972"/>
                </a:lnTo>
                <a:lnTo>
                  <a:pt x="28956" y="12192"/>
                </a:lnTo>
                <a:lnTo>
                  <a:pt x="27432" y="12192"/>
                </a:lnTo>
                <a:lnTo>
                  <a:pt x="27432" y="13716"/>
                </a:lnTo>
                <a:close/>
              </a:path>
              <a:path w="52069" h="172720">
                <a:moveTo>
                  <a:pt x="51816" y="44196"/>
                </a:moveTo>
                <a:lnTo>
                  <a:pt x="28956" y="44196"/>
                </a:lnTo>
                <a:lnTo>
                  <a:pt x="28956" y="15240"/>
                </a:lnTo>
                <a:lnTo>
                  <a:pt x="48768" y="15240"/>
                </a:lnTo>
                <a:lnTo>
                  <a:pt x="50292" y="21336"/>
                </a:lnTo>
                <a:lnTo>
                  <a:pt x="51816" y="22860"/>
                </a:lnTo>
                <a:lnTo>
                  <a:pt x="51816" y="44196"/>
                </a:lnTo>
                <a:close/>
              </a:path>
              <a:path w="52069" h="172720">
                <a:moveTo>
                  <a:pt x="50800" y="51816"/>
                </a:moveTo>
                <a:lnTo>
                  <a:pt x="27432" y="51816"/>
                </a:lnTo>
                <a:lnTo>
                  <a:pt x="28956" y="42672"/>
                </a:lnTo>
                <a:lnTo>
                  <a:pt x="28956" y="44196"/>
                </a:lnTo>
                <a:lnTo>
                  <a:pt x="51816" y="44196"/>
                </a:lnTo>
                <a:lnTo>
                  <a:pt x="51816" y="45720"/>
                </a:lnTo>
                <a:lnTo>
                  <a:pt x="50800" y="51816"/>
                </a:lnTo>
                <a:close/>
              </a:path>
              <a:path w="52069" h="172720">
                <a:moveTo>
                  <a:pt x="16764" y="172211"/>
                </a:moveTo>
                <a:lnTo>
                  <a:pt x="10668" y="172211"/>
                </a:lnTo>
                <a:lnTo>
                  <a:pt x="4572" y="170687"/>
                </a:lnTo>
                <a:lnTo>
                  <a:pt x="0" y="166116"/>
                </a:lnTo>
                <a:lnTo>
                  <a:pt x="1524" y="160020"/>
                </a:lnTo>
                <a:lnTo>
                  <a:pt x="1524" y="149352"/>
                </a:lnTo>
                <a:lnTo>
                  <a:pt x="3048" y="138684"/>
                </a:lnTo>
                <a:lnTo>
                  <a:pt x="3048" y="137160"/>
                </a:lnTo>
                <a:lnTo>
                  <a:pt x="9144" y="115824"/>
                </a:lnTo>
                <a:lnTo>
                  <a:pt x="9144" y="114300"/>
                </a:lnTo>
                <a:lnTo>
                  <a:pt x="12192" y="103632"/>
                </a:lnTo>
                <a:lnTo>
                  <a:pt x="16764" y="91440"/>
                </a:lnTo>
                <a:lnTo>
                  <a:pt x="22860" y="70104"/>
                </a:lnTo>
                <a:lnTo>
                  <a:pt x="24384" y="60960"/>
                </a:lnTo>
                <a:lnTo>
                  <a:pt x="27432" y="50292"/>
                </a:lnTo>
                <a:lnTo>
                  <a:pt x="27432" y="51816"/>
                </a:lnTo>
                <a:lnTo>
                  <a:pt x="50800" y="51816"/>
                </a:lnTo>
                <a:lnTo>
                  <a:pt x="50292" y="54864"/>
                </a:lnTo>
                <a:lnTo>
                  <a:pt x="50292" y="56388"/>
                </a:lnTo>
                <a:lnTo>
                  <a:pt x="47244" y="67056"/>
                </a:lnTo>
                <a:lnTo>
                  <a:pt x="44196" y="76200"/>
                </a:lnTo>
                <a:lnTo>
                  <a:pt x="45720" y="76200"/>
                </a:lnTo>
                <a:lnTo>
                  <a:pt x="42672" y="86868"/>
                </a:lnTo>
                <a:lnTo>
                  <a:pt x="38100" y="99060"/>
                </a:lnTo>
                <a:lnTo>
                  <a:pt x="35052" y="111252"/>
                </a:lnTo>
                <a:lnTo>
                  <a:pt x="28956" y="132588"/>
                </a:lnTo>
                <a:lnTo>
                  <a:pt x="25908" y="141732"/>
                </a:lnTo>
                <a:lnTo>
                  <a:pt x="22860" y="163068"/>
                </a:lnTo>
                <a:lnTo>
                  <a:pt x="21336" y="169163"/>
                </a:lnTo>
                <a:lnTo>
                  <a:pt x="16764" y="1722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55664" y="4553711"/>
            <a:ext cx="1042669" cy="207645"/>
          </a:xfrm>
          <a:custGeom>
            <a:avLst/>
            <a:gdLst/>
            <a:ahLst/>
            <a:cxnLst/>
            <a:rect l="l" t="t" r="r" b="b"/>
            <a:pathLst>
              <a:path w="1042670" h="207645">
                <a:moveTo>
                  <a:pt x="147320" y="166116"/>
                </a:moveTo>
                <a:lnTo>
                  <a:pt x="67056" y="166116"/>
                </a:lnTo>
                <a:lnTo>
                  <a:pt x="80772" y="160020"/>
                </a:lnTo>
                <a:lnTo>
                  <a:pt x="97536" y="156972"/>
                </a:lnTo>
                <a:lnTo>
                  <a:pt x="114300" y="152400"/>
                </a:lnTo>
                <a:lnTo>
                  <a:pt x="134112" y="147828"/>
                </a:lnTo>
                <a:lnTo>
                  <a:pt x="135636" y="146304"/>
                </a:lnTo>
                <a:lnTo>
                  <a:pt x="156972" y="141732"/>
                </a:lnTo>
                <a:lnTo>
                  <a:pt x="182880" y="137160"/>
                </a:lnTo>
                <a:lnTo>
                  <a:pt x="237744" y="124968"/>
                </a:lnTo>
                <a:lnTo>
                  <a:pt x="265175" y="117348"/>
                </a:lnTo>
                <a:lnTo>
                  <a:pt x="297180" y="111252"/>
                </a:lnTo>
                <a:lnTo>
                  <a:pt x="400812" y="88392"/>
                </a:lnTo>
                <a:lnTo>
                  <a:pt x="437388" y="79248"/>
                </a:lnTo>
                <a:lnTo>
                  <a:pt x="550164" y="56388"/>
                </a:lnTo>
                <a:lnTo>
                  <a:pt x="588264" y="50292"/>
                </a:lnTo>
                <a:lnTo>
                  <a:pt x="589788" y="50292"/>
                </a:lnTo>
                <a:lnTo>
                  <a:pt x="664464" y="38100"/>
                </a:lnTo>
                <a:lnTo>
                  <a:pt x="803147" y="19812"/>
                </a:lnTo>
                <a:lnTo>
                  <a:pt x="836676" y="16764"/>
                </a:lnTo>
                <a:lnTo>
                  <a:pt x="893064" y="10668"/>
                </a:lnTo>
                <a:lnTo>
                  <a:pt x="894588" y="10668"/>
                </a:lnTo>
                <a:lnTo>
                  <a:pt x="920495" y="7620"/>
                </a:lnTo>
                <a:lnTo>
                  <a:pt x="946404" y="6096"/>
                </a:lnTo>
                <a:lnTo>
                  <a:pt x="944880" y="6096"/>
                </a:lnTo>
                <a:lnTo>
                  <a:pt x="992124" y="0"/>
                </a:lnTo>
                <a:lnTo>
                  <a:pt x="1037843" y="0"/>
                </a:lnTo>
                <a:lnTo>
                  <a:pt x="1040892" y="1523"/>
                </a:lnTo>
                <a:lnTo>
                  <a:pt x="1040892" y="4571"/>
                </a:lnTo>
                <a:lnTo>
                  <a:pt x="1042416" y="7620"/>
                </a:lnTo>
                <a:lnTo>
                  <a:pt x="1037843" y="12192"/>
                </a:lnTo>
                <a:lnTo>
                  <a:pt x="1018032" y="18288"/>
                </a:lnTo>
                <a:lnTo>
                  <a:pt x="1016508" y="18288"/>
                </a:lnTo>
                <a:lnTo>
                  <a:pt x="995172" y="24383"/>
                </a:lnTo>
                <a:lnTo>
                  <a:pt x="993648" y="24383"/>
                </a:lnTo>
                <a:lnTo>
                  <a:pt x="949452" y="30480"/>
                </a:lnTo>
                <a:lnTo>
                  <a:pt x="947928" y="30480"/>
                </a:lnTo>
                <a:lnTo>
                  <a:pt x="923543" y="33528"/>
                </a:lnTo>
                <a:lnTo>
                  <a:pt x="896112" y="36576"/>
                </a:lnTo>
                <a:lnTo>
                  <a:pt x="897636" y="36576"/>
                </a:lnTo>
                <a:lnTo>
                  <a:pt x="806195" y="45720"/>
                </a:lnTo>
                <a:lnTo>
                  <a:pt x="783844" y="48768"/>
                </a:lnTo>
                <a:lnTo>
                  <a:pt x="772668" y="48768"/>
                </a:lnTo>
                <a:lnTo>
                  <a:pt x="740664" y="54864"/>
                </a:lnTo>
                <a:lnTo>
                  <a:pt x="667512" y="64008"/>
                </a:lnTo>
                <a:lnTo>
                  <a:pt x="554736" y="82296"/>
                </a:lnTo>
                <a:lnTo>
                  <a:pt x="556260" y="82296"/>
                </a:lnTo>
                <a:lnTo>
                  <a:pt x="441960" y="105156"/>
                </a:lnTo>
                <a:lnTo>
                  <a:pt x="443484" y="105156"/>
                </a:lnTo>
                <a:lnTo>
                  <a:pt x="335280" y="128016"/>
                </a:lnTo>
                <a:lnTo>
                  <a:pt x="301751" y="134112"/>
                </a:lnTo>
                <a:lnTo>
                  <a:pt x="271272" y="141732"/>
                </a:lnTo>
                <a:lnTo>
                  <a:pt x="243840" y="147828"/>
                </a:lnTo>
                <a:lnTo>
                  <a:pt x="242316" y="147828"/>
                </a:lnTo>
                <a:lnTo>
                  <a:pt x="214884" y="153924"/>
                </a:lnTo>
                <a:lnTo>
                  <a:pt x="161544" y="163068"/>
                </a:lnTo>
                <a:lnTo>
                  <a:pt x="147320" y="166116"/>
                </a:lnTo>
                <a:close/>
              </a:path>
              <a:path w="1042670" h="207645">
                <a:moveTo>
                  <a:pt x="772668" y="50292"/>
                </a:moveTo>
                <a:lnTo>
                  <a:pt x="772668" y="48768"/>
                </a:lnTo>
                <a:lnTo>
                  <a:pt x="783844" y="48768"/>
                </a:lnTo>
                <a:lnTo>
                  <a:pt x="772668" y="50292"/>
                </a:lnTo>
                <a:close/>
              </a:path>
              <a:path w="1042670" h="207645">
                <a:moveTo>
                  <a:pt x="73152" y="184404"/>
                </a:moveTo>
                <a:lnTo>
                  <a:pt x="13716" y="184404"/>
                </a:lnTo>
                <a:lnTo>
                  <a:pt x="18288" y="181356"/>
                </a:lnTo>
                <a:lnTo>
                  <a:pt x="19812" y="179832"/>
                </a:lnTo>
                <a:lnTo>
                  <a:pt x="25908" y="178308"/>
                </a:lnTo>
                <a:lnTo>
                  <a:pt x="33528" y="175260"/>
                </a:lnTo>
                <a:lnTo>
                  <a:pt x="42672" y="172212"/>
                </a:lnTo>
                <a:lnTo>
                  <a:pt x="53340" y="169164"/>
                </a:lnTo>
                <a:lnTo>
                  <a:pt x="53340" y="167640"/>
                </a:lnTo>
                <a:lnTo>
                  <a:pt x="67056" y="164592"/>
                </a:lnTo>
                <a:lnTo>
                  <a:pt x="67056" y="166116"/>
                </a:lnTo>
                <a:lnTo>
                  <a:pt x="147320" y="166116"/>
                </a:lnTo>
                <a:lnTo>
                  <a:pt x="140208" y="167640"/>
                </a:lnTo>
                <a:lnTo>
                  <a:pt x="120396" y="172212"/>
                </a:lnTo>
                <a:lnTo>
                  <a:pt x="102108" y="176784"/>
                </a:lnTo>
                <a:lnTo>
                  <a:pt x="86868" y="179832"/>
                </a:lnTo>
                <a:lnTo>
                  <a:pt x="73152" y="184404"/>
                </a:lnTo>
                <a:close/>
              </a:path>
              <a:path w="1042670" h="207645">
                <a:moveTo>
                  <a:pt x="7620" y="207264"/>
                </a:moveTo>
                <a:lnTo>
                  <a:pt x="4572" y="207264"/>
                </a:lnTo>
                <a:lnTo>
                  <a:pt x="3048" y="204216"/>
                </a:lnTo>
                <a:lnTo>
                  <a:pt x="0" y="202692"/>
                </a:lnTo>
                <a:lnTo>
                  <a:pt x="0" y="199644"/>
                </a:lnTo>
                <a:lnTo>
                  <a:pt x="3048" y="193548"/>
                </a:lnTo>
                <a:lnTo>
                  <a:pt x="12192" y="184404"/>
                </a:lnTo>
                <a:lnTo>
                  <a:pt x="71628" y="184404"/>
                </a:lnTo>
                <a:lnTo>
                  <a:pt x="57912" y="187452"/>
                </a:lnTo>
                <a:lnTo>
                  <a:pt x="59436" y="187452"/>
                </a:lnTo>
                <a:lnTo>
                  <a:pt x="54102" y="188976"/>
                </a:lnTo>
                <a:lnTo>
                  <a:pt x="48768" y="188976"/>
                </a:lnTo>
                <a:lnTo>
                  <a:pt x="39624" y="192024"/>
                </a:lnTo>
                <a:lnTo>
                  <a:pt x="39624" y="193548"/>
                </a:lnTo>
                <a:lnTo>
                  <a:pt x="32004" y="195072"/>
                </a:lnTo>
                <a:lnTo>
                  <a:pt x="25908" y="196596"/>
                </a:lnTo>
                <a:lnTo>
                  <a:pt x="27432" y="196596"/>
                </a:lnTo>
                <a:lnTo>
                  <a:pt x="15240" y="202692"/>
                </a:lnTo>
                <a:lnTo>
                  <a:pt x="13716" y="204216"/>
                </a:lnTo>
                <a:lnTo>
                  <a:pt x="7620" y="207264"/>
                </a:lnTo>
                <a:close/>
              </a:path>
              <a:path w="1042670" h="207645">
                <a:moveTo>
                  <a:pt x="48768" y="190500"/>
                </a:moveTo>
                <a:lnTo>
                  <a:pt x="48768" y="188976"/>
                </a:lnTo>
                <a:lnTo>
                  <a:pt x="54102" y="188976"/>
                </a:lnTo>
                <a:lnTo>
                  <a:pt x="48768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object 5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554468" y="4221480"/>
            <a:ext cx="594360" cy="60960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817620" y="5646419"/>
            <a:ext cx="245364" cy="3611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509" y="1427506"/>
            <a:ext cx="8431530" cy="93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2099"/>
              </a:lnSpc>
              <a:spcBef>
                <a:spcPts val="100"/>
              </a:spcBef>
            </a:pPr>
            <a:r>
              <a:rPr dirty="0" sz="1450" spc="-25" b="1">
                <a:latin typeface="Calibri"/>
                <a:cs typeface="Calibri"/>
              </a:rPr>
              <a:t>Problem: An </a:t>
            </a:r>
            <a:r>
              <a:rPr dirty="0" sz="1450" spc="-20" b="1">
                <a:latin typeface="Calibri"/>
                <a:cs typeface="Calibri"/>
              </a:rPr>
              <a:t>overhead </a:t>
            </a:r>
            <a:r>
              <a:rPr dirty="0" sz="1450" spc="-25" b="1">
                <a:latin typeface="Calibri"/>
                <a:cs typeface="Calibri"/>
              </a:rPr>
              <a:t>transmission </a:t>
            </a:r>
            <a:r>
              <a:rPr dirty="0" sz="1450" spc="-20" b="1">
                <a:latin typeface="Calibri"/>
                <a:cs typeface="Calibri"/>
              </a:rPr>
              <a:t>line </a:t>
            </a:r>
            <a:r>
              <a:rPr dirty="0" sz="1450" spc="-30" b="1">
                <a:latin typeface="Calibri"/>
                <a:cs typeface="Calibri"/>
              </a:rPr>
              <a:t>with </a:t>
            </a:r>
            <a:r>
              <a:rPr dirty="0" sz="1450" spc="-10" b="1">
                <a:latin typeface="Calibri"/>
                <a:cs typeface="Calibri"/>
              </a:rPr>
              <a:t>Z</a:t>
            </a:r>
            <a:r>
              <a:rPr dirty="0" baseline="-19444" sz="1500" spc="-15" b="1">
                <a:latin typeface="Calibri"/>
                <a:cs typeface="Calibri"/>
              </a:rPr>
              <a:t>n </a:t>
            </a:r>
            <a:r>
              <a:rPr dirty="0" sz="1450" spc="15" b="1">
                <a:latin typeface="Calibri"/>
                <a:cs typeface="Calibri"/>
              </a:rPr>
              <a:t>= 400 </a:t>
            </a:r>
            <a:r>
              <a:rPr dirty="0" sz="1450" spc="-10" b="1">
                <a:latin typeface="Calibri"/>
                <a:cs typeface="Calibri"/>
              </a:rPr>
              <a:t>ohms </a:t>
            </a:r>
            <a:r>
              <a:rPr dirty="0" sz="1450" spc="-15" b="1">
                <a:latin typeface="Calibri"/>
                <a:cs typeface="Calibri"/>
              </a:rPr>
              <a:t>is connected </a:t>
            </a:r>
            <a:r>
              <a:rPr dirty="0" sz="1450" spc="-20" b="1">
                <a:latin typeface="Calibri"/>
                <a:cs typeface="Calibri"/>
              </a:rPr>
              <a:t>to </a:t>
            </a:r>
            <a:r>
              <a:rPr dirty="0" sz="1450" spc="-15" b="1">
                <a:latin typeface="Calibri"/>
                <a:cs typeface="Calibri"/>
              </a:rPr>
              <a:t>an </a:t>
            </a:r>
            <a:r>
              <a:rPr dirty="0" sz="1450" spc="-20" b="1">
                <a:latin typeface="Calibri"/>
                <a:cs typeface="Calibri"/>
              </a:rPr>
              <a:t>underground </a:t>
            </a:r>
            <a:r>
              <a:rPr dirty="0" sz="1450" spc="-15" b="1">
                <a:latin typeface="Calibri"/>
                <a:cs typeface="Calibri"/>
              </a:rPr>
              <a:t>cable </a:t>
            </a:r>
            <a:r>
              <a:rPr dirty="0" sz="1450" spc="-25" b="1">
                <a:latin typeface="Calibri"/>
                <a:cs typeface="Calibri"/>
              </a:rPr>
              <a:t>having </a:t>
            </a:r>
            <a:r>
              <a:rPr dirty="0" sz="1450" spc="-15" b="1">
                <a:latin typeface="Calibri"/>
                <a:cs typeface="Calibri"/>
              </a:rPr>
              <a:t>Z</a:t>
            </a:r>
            <a:r>
              <a:rPr dirty="0" baseline="-19444" sz="1500" spc="-22" b="1">
                <a:latin typeface="Calibri"/>
                <a:cs typeface="Calibri"/>
              </a:rPr>
              <a:t>n </a:t>
            </a:r>
            <a:r>
              <a:rPr dirty="0" sz="1450" spc="15" b="1">
                <a:latin typeface="Calibri"/>
                <a:cs typeface="Calibri"/>
              </a:rPr>
              <a:t>= 40 </a:t>
            </a:r>
            <a:r>
              <a:rPr dirty="0" sz="1450" spc="-315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ohms.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spc="-45" b="1">
                <a:latin typeface="Calibri"/>
                <a:cs typeface="Calibri"/>
              </a:rPr>
              <a:t>A</a:t>
            </a:r>
            <a:r>
              <a:rPr dirty="0" sz="1450" spc="-10" b="1">
                <a:latin typeface="Calibri"/>
                <a:cs typeface="Calibri"/>
              </a:rPr>
              <a:t> </a:t>
            </a:r>
            <a:r>
              <a:rPr dirty="0" sz="1450" spc="-30" b="1">
                <a:latin typeface="Calibri"/>
                <a:cs typeface="Calibri"/>
              </a:rPr>
              <a:t>voltage</a:t>
            </a:r>
            <a:r>
              <a:rPr dirty="0" sz="1450" spc="-55" b="1">
                <a:latin typeface="Calibri"/>
                <a:cs typeface="Calibri"/>
              </a:rPr>
              <a:t> </a:t>
            </a:r>
            <a:r>
              <a:rPr dirty="0" sz="1450" spc="-10" b="1">
                <a:latin typeface="Calibri"/>
                <a:cs typeface="Calibri"/>
              </a:rPr>
              <a:t>surge</a:t>
            </a:r>
            <a:r>
              <a:rPr dirty="0" sz="1450" spc="-55" b="1">
                <a:latin typeface="Calibri"/>
                <a:cs typeface="Calibri"/>
              </a:rPr>
              <a:t> </a:t>
            </a:r>
            <a:r>
              <a:rPr dirty="0" sz="1450" spc="-5" b="1">
                <a:latin typeface="Calibri"/>
                <a:cs typeface="Calibri"/>
              </a:rPr>
              <a:t>of</a:t>
            </a:r>
            <a:r>
              <a:rPr dirty="0" sz="1450" spc="-25" b="1">
                <a:latin typeface="Calibri"/>
                <a:cs typeface="Calibri"/>
              </a:rPr>
              <a:t> </a:t>
            </a:r>
            <a:r>
              <a:rPr dirty="0" sz="1450" spc="10" b="1">
                <a:latin typeface="Calibri"/>
                <a:cs typeface="Calibri"/>
              </a:rPr>
              <a:t>100</a:t>
            </a:r>
            <a:r>
              <a:rPr dirty="0" sz="1450" spc="-45" b="1">
                <a:latin typeface="Calibri"/>
                <a:cs typeface="Calibri"/>
              </a:rPr>
              <a:t> </a:t>
            </a:r>
            <a:r>
              <a:rPr dirty="0" sz="1450" spc="-35" b="1">
                <a:latin typeface="Calibri"/>
                <a:cs typeface="Calibri"/>
              </a:rPr>
              <a:t>kV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is</a:t>
            </a:r>
            <a:r>
              <a:rPr dirty="0" sz="1450" spc="-30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injected</a:t>
            </a:r>
            <a:r>
              <a:rPr dirty="0" sz="1450" spc="-55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on</a:t>
            </a:r>
            <a:r>
              <a:rPr dirty="0" sz="1450" spc="-30" b="1">
                <a:latin typeface="Calibri"/>
                <a:cs typeface="Calibri"/>
              </a:rPr>
              <a:t> </a:t>
            </a:r>
            <a:r>
              <a:rPr dirty="0" sz="1450" spc="-10" b="1">
                <a:latin typeface="Calibri"/>
                <a:cs typeface="Calibri"/>
              </a:rPr>
              <a:t>the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spc="-25" b="1">
                <a:latin typeface="Calibri"/>
                <a:cs typeface="Calibri"/>
              </a:rPr>
              <a:t>overhead</a:t>
            </a:r>
            <a:r>
              <a:rPr dirty="0" sz="1450" spc="-45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line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and</a:t>
            </a:r>
            <a:r>
              <a:rPr dirty="0" sz="1450" spc="-45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cable.</a:t>
            </a:r>
            <a:r>
              <a:rPr dirty="0" sz="1450" spc="-55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Calculate:</a:t>
            </a:r>
            <a:endParaRPr sz="1450">
              <a:latin typeface="Calibri"/>
              <a:cs typeface="Calibri"/>
            </a:endParaRPr>
          </a:p>
          <a:p>
            <a:pPr marL="277495" indent="-240029">
              <a:lnSpc>
                <a:spcPct val="100000"/>
              </a:lnSpc>
              <a:spcBef>
                <a:spcPts val="50"/>
              </a:spcBef>
              <a:buAutoNum type="alphaLcParenBoth"/>
              <a:tabLst>
                <a:tab pos="278130" algn="l"/>
              </a:tabLst>
            </a:pPr>
            <a:r>
              <a:rPr dirty="0" sz="1450" spc="-30" b="1">
                <a:latin typeface="Calibri"/>
                <a:cs typeface="Calibri"/>
              </a:rPr>
              <a:t>r</a:t>
            </a:r>
            <a:r>
              <a:rPr dirty="0" sz="1450" spc="-20" b="1">
                <a:latin typeface="Calibri"/>
                <a:cs typeface="Calibri"/>
              </a:rPr>
              <a:t>e</a:t>
            </a:r>
            <a:r>
              <a:rPr dirty="0" sz="1450" spc="-15" b="1">
                <a:latin typeface="Calibri"/>
                <a:cs typeface="Calibri"/>
              </a:rPr>
              <a:t>f</a:t>
            </a:r>
            <a:r>
              <a:rPr dirty="0" sz="1450" spc="-35" b="1">
                <a:latin typeface="Calibri"/>
                <a:cs typeface="Calibri"/>
              </a:rPr>
              <a:t>l</a:t>
            </a:r>
            <a:r>
              <a:rPr dirty="0" sz="1450" spc="-20" b="1">
                <a:latin typeface="Calibri"/>
                <a:cs typeface="Calibri"/>
              </a:rPr>
              <a:t>e</a:t>
            </a:r>
            <a:r>
              <a:rPr dirty="0" sz="1450" spc="15" b="1">
                <a:latin typeface="Calibri"/>
                <a:cs typeface="Calibri"/>
              </a:rPr>
              <a:t>c</a:t>
            </a:r>
            <a:r>
              <a:rPr dirty="0" sz="1450" spc="-45" b="1">
                <a:latin typeface="Calibri"/>
                <a:cs typeface="Calibri"/>
              </a:rPr>
              <a:t>t</a:t>
            </a:r>
            <a:r>
              <a:rPr dirty="0" sz="1450" spc="-20" b="1">
                <a:latin typeface="Calibri"/>
                <a:cs typeface="Calibri"/>
              </a:rPr>
              <a:t>e</a:t>
            </a:r>
            <a:r>
              <a:rPr dirty="0" sz="1450" spc="-5" b="1">
                <a:latin typeface="Calibri"/>
                <a:cs typeface="Calibri"/>
              </a:rPr>
              <a:t>d</a:t>
            </a:r>
            <a:r>
              <a:rPr dirty="0" sz="1450" spc="-45" b="1">
                <a:latin typeface="Calibri"/>
                <a:cs typeface="Calibri"/>
              </a:rPr>
              <a:t> </a:t>
            </a:r>
            <a:r>
              <a:rPr dirty="0" sz="1450" spc="-35" b="1">
                <a:latin typeface="Calibri"/>
                <a:cs typeface="Calibri"/>
              </a:rPr>
              <a:t>v</a:t>
            </a:r>
            <a:r>
              <a:rPr dirty="0" sz="1450" spc="-25" b="1">
                <a:latin typeface="Calibri"/>
                <a:cs typeface="Calibri"/>
              </a:rPr>
              <a:t>o</a:t>
            </a:r>
            <a:r>
              <a:rPr dirty="0" sz="1450" spc="-35" b="1">
                <a:latin typeface="Calibri"/>
                <a:cs typeface="Calibri"/>
              </a:rPr>
              <a:t>l</a:t>
            </a:r>
            <a:r>
              <a:rPr dirty="0" sz="1450" spc="-45" b="1">
                <a:latin typeface="Calibri"/>
                <a:cs typeface="Calibri"/>
              </a:rPr>
              <a:t>t</a:t>
            </a:r>
            <a:r>
              <a:rPr dirty="0" sz="1450" spc="-40" b="1">
                <a:latin typeface="Calibri"/>
                <a:cs typeface="Calibri"/>
              </a:rPr>
              <a:t>a</a:t>
            </a:r>
            <a:r>
              <a:rPr dirty="0" sz="1450" spc="-20" b="1">
                <a:latin typeface="Calibri"/>
                <a:cs typeface="Calibri"/>
              </a:rPr>
              <a:t>g</a:t>
            </a:r>
            <a:r>
              <a:rPr dirty="0" sz="1450" spc="5" b="1">
                <a:latin typeface="Calibri"/>
                <a:cs typeface="Calibri"/>
              </a:rPr>
              <a:t>e</a:t>
            </a:r>
            <a:r>
              <a:rPr dirty="0" sz="1450" spc="-55" b="1">
                <a:latin typeface="Calibri"/>
                <a:cs typeface="Calibri"/>
              </a:rPr>
              <a:t> </a:t>
            </a:r>
            <a:r>
              <a:rPr dirty="0" sz="1450" spc="-25" b="1">
                <a:latin typeface="Calibri"/>
                <a:cs typeface="Calibri"/>
              </a:rPr>
              <a:t>a</a:t>
            </a:r>
            <a:r>
              <a:rPr dirty="0" sz="1450" spc="-5" b="1">
                <a:latin typeface="Calibri"/>
                <a:cs typeface="Calibri"/>
              </a:rPr>
              <a:t>nd</a:t>
            </a:r>
            <a:r>
              <a:rPr dirty="0" sz="1450" spc="-45" b="1">
                <a:latin typeface="Calibri"/>
                <a:cs typeface="Calibri"/>
              </a:rPr>
              <a:t> </a:t>
            </a:r>
            <a:r>
              <a:rPr dirty="0" sz="1450" spc="15" b="1">
                <a:latin typeface="Calibri"/>
                <a:cs typeface="Calibri"/>
              </a:rPr>
              <a:t>c</a:t>
            </a:r>
            <a:r>
              <a:rPr dirty="0" sz="1450" spc="-5" b="1">
                <a:latin typeface="Calibri"/>
                <a:cs typeface="Calibri"/>
              </a:rPr>
              <a:t>u</a:t>
            </a:r>
            <a:r>
              <a:rPr dirty="0" sz="1450" b="1">
                <a:latin typeface="Calibri"/>
                <a:cs typeface="Calibri"/>
              </a:rPr>
              <a:t>r</a:t>
            </a:r>
            <a:r>
              <a:rPr dirty="0" sz="1450" spc="-45" b="1">
                <a:latin typeface="Calibri"/>
                <a:cs typeface="Calibri"/>
              </a:rPr>
              <a:t>r</a:t>
            </a:r>
            <a:r>
              <a:rPr dirty="0" sz="1450" spc="-20" b="1">
                <a:latin typeface="Calibri"/>
                <a:cs typeface="Calibri"/>
              </a:rPr>
              <a:t>e</a:t>
            </a:r>
            <a:r>
              <a:rPr dirty="0" sz="1450" spc="-35" b="1">
                <a:latin typeface="Calibri"/>
                <a:cs typeface="Calibri"/>
              </a:rPr>
              <a:t>n</a:t>
            </a:r>
            <a:r>
              <a:rPr dirty="0" sz="1450" spc="-15" b="1">
                <a:latin typeface="Calibri"/>
                <a:cs typeface="Calibri"/>
              </a:rPr>
              <a:t>t</a:t>
            </a:r>
            <a:r>
              <a:rPr dirty="0" sz="1450" spc="-45" b="1">
                <a:latin typeface="Calibri"/>
                <a:cs typeface="Calibri"/>
              </a:rPr>
              <a:t> </a:t>
            </a:r>
            <a:r>
              <a:rPr dirty="0" sz="1450" spc="-40" b="1">
                <a:latin typeface="Calibri"/>
                <a:cs typeface="Calibri"/>
              </a:rPr>
              <a:t>a</a:t>
            </a:r>
            <a:r>
              <a:rPr dirty="0" sz="1450" spc="-15" b="1">
                <a:latin typeface="Calibri"/>
                <a:cs typeface="Calibri"/>
              </a:rPr>
              <a:t>t</a:t>
            </a:r>
            <a:r>
              <a:rPr dirty="0" sz="1450" spc="-30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t</a:t>
            </a:r>
            <a:r>
              <a:rPr dirty="0" sz="1450" spc="-5" b="1">
                <a:latin typeface="Calibri"/>
                <a:cs typeface="Calibri"/>
              </a:rPr>
              <a:t>h</a:t>
            </a:r>
            <a:r>
              <a:rPr dirty="0" sz="1450" spc="5" b="1">
                <a:latin typeface="Calibri"/>
                <a:cs typeface="Calibri"/>
              </a:rPr>
              <a:t>e</a:t>
            </a:r>
            <a:r>
              <a:rPr dirty="0" sz="1450" spc="-55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j</a:t>
            </a:r>
            <a:r>
              <a:rPr dirty="0" sz="1450" spc="-20" b="1">
                <a:latin typeface="Calibri"/>
                <a:cs typeface="Calibri"/>
              </a:rPr>
              <a:t>un</a:t>
            </a:r>
            <a:r>
              <a:rPr dirty="0" sz="1450" spc="15" b="1">
                <a:latin typeface="Calibri"/>
                <a:cs typeface="Calibri"/>
              </a:rPr>
              <a:t>c</a:t>
            </a:r>
            <a:r>
              <a:rPr dirty="0" sz="1450" spc="-30" b="1">
                <a:latin typeface="Calibri"/>
                <a:cs typeface="Calibri"/>
              </a:rPr>
              <a:t>t</a:t>
            </a:r>
            <a:r>
              <a:rPr dirty="0" sz="1450" spc="-35" b="1">
                <a:latin typeface="Calibri"/>
                <a:cs typeface="Calibri"/>
              </a:rPr>
              <a:t>i</a:t>
            </a:r>
            <a:r>
              <a:rPr dirty="0" sz="1450" spc="-25" b="1">
                <a:latin typeface="Calibri"/>
                <a:cs typeface="Calibri"/>
              </a:rPr>
              <a:t>o</a:t>
            </a:r>
            <a:r>
              <a:rPr dirty="0" sz="1450" spc="-5" b="1">
                <a:latin typeface="Calibri"/>
                <a:cs typeface="Calibri"/>
              </a:rPr>
              <a:t>n</a:t>
            </a:r>
            <a:endParaRPr sz="1450">
              <a:latin typeface="Calibri"/>
              <a:cs typeface="Calibri"/>
            </a:endParaRPr>
          </a:p>
          <a:p>
            <a:pPr marL="285115" indent="-247650">
              <a:lnSpc>
                <a:spcPct val="100000"/>
              </a:lnSpc>
              <a:spcBef>
                <a:spcPts val="35"/>
              </a:spcBef>
              <a:buAutoNum type="alphaLcParenBoth"/>
              <a:tabLst>
                <a:tab pos="285750" algn="l"/>
              </a:tabLst>
            </a:pPr>
            <a:r>
              <a:rPr dirty="0" sz="1450" spc="-30" b="1">
                <a:latin typeface="Calibri"/>
                <a:cs typeface="Calibri"/>
              </a:rPr>
              <a:t>voltage</a:t>
            </a:r>
            <a:r>
              <a:rPr dirty="0" sz="1450" spc="-45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and</a:t>
            </a:r>
            <a:r>
              <a:rPr dirty="0" sz="1450" spc="-50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current</a:t>
            </a:r>
            <a:r>
              <a:rPr dirty="0" sz="1450" spc="-45" b="1">
                <a:latin typeface="Calibri"/>
                <a:cs typeface="Calibri"/>
              </a:rPr>
              <a:t> </a:t>
            </a:r>
            <a:r>
              <a:rPr dirty="0" sz="1450" spc="-20" b="1">
                <a:latin typeface="Calibri"/>
                <a:cs typeface="Calibri"/>
              </a:rPr>
              <a:t>in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5" b="1">
                <a:latin typeface="Calibri"/>
                <a:cs typeface="Calibri"/>
              </a:rPr>
              <a:t>the</a:t>
            </a:r>
            <a:r>
              <a:rPr dirty="0" sz="1450" spc="-60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cable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2608" y="1635251"/>
            <a:ext cx="1035050" cy="66040"/>
          </a:xfrm>
          <a:custGeom>
            <a:avLst/>
            <a:gdLst/>
            <a:ahLst/>
            <a:cxnLst/>
            <a:rect l="l" t="t" r="r" b="b"/>
            <a:pathLst>
              <a:path w="1035050" h="66039">
                <a:moveTo>
                  <a:pt x="635508" y="1524"/>
                </a:moveTo>
                <a:lnTo>
                  <a:pt x="615695" y="1524"/>
                </a:lnTo>
                <a:lnTo>
                  <a:pt x="621792" y="0"/>
                </a:lnTo>
                <a:lnTo>
                  <a:pt x="630935" y="0"/>
                </a:lnTo>
                <a:lnTo>
                  <a:pt x="635508" y="1524"/>
                </a:lnTo>
                <a:close/>
              </a:path>
              <a:path w="1035050" h="66039">
                <a:moveTo>
                  <a:pt x="649224" y="3048"/>
                </a:moveTo>
                <a:lnTo>
                  <a:pt x="597408" y="3048"/>
                </a:lnTo>
                <a:lnTo>
                  <a:pt x="603503" y="1524"/>
                </a:lnTo>
                <a:lnTo>
                  <a:pt x="643127" y="1524"/>
                </a:lnTo>
                <a:lnTo>
                  <a:pt x="649224" y="3048"/>
                </a:lnTo>
                <a:close/>
              </a:path>
              <a:path w="1035050" h="66039">
                <a:moveTo>
                  <a:pt x="667511" y="4572"/>
                </a:moveTo>
                <a:lnTo>
                  <a:pt x="568451" y="4572"/>
                </a:lnTo>
                <a:lnTo>
                  <a:pt x="574548" y="3048"/>
                </a:lnTo>
                <a:lnTo>
                  <a:pt x="661416" y="3048"/>
                </a:lnTo>
                <a:lnTo>
                  <a:pt x="667511" y="4572"/>
                </a:lnTo>
                <a:close/>
              </a:path>
              <a:path w="1035050" h="66039">
                <a:moveTo>
                  <a:pt x="473964" y="6096"/>
                </a:moveTo>
                <a:lnTo>
                  <a:pt x="441959" y="6096"/>
                </a:lnTo>
                <a:lnTo>
                  <a:pt x="448056" y="4572"/>
                </a:lnTo>
                <a:lnTo>
                  <a:pt x="467867" y="4572"/>
                </a:lnTo>
                <a:lnTo>
                  <a:pt x="473964" y="6096"/>
                </a:lnTo>
                <a:close/>
              </a:path>
              <a:path w="1035050" h="66039">
                <a:moveTo>
                  <a:pt x="681227" y="6096"/>
                </a:moveTo>
                <a:lnTo>
                  <a:pt x="534924" y="6096"/>
                </a:lnTo>
                <a:lnTo>
                  <a:pt x="541019" y="4572"/>
                </a:lnTo>
                <a:lnTo>
                  <a:pt x="675132" y="4572"/>
                </a:lnTo>
                <a:lnTo>
                  <a:pt x="681227" y="6096"/>
                </a:lnTo>
                <a:close/>
              </a:path>
              <a:path w="1035050" h="66039">
                <a:moveTo>
                  <a:pt x="740664" y="7620"/>
                </a:moveTo>
                <a:lnTo>
                  <a:pt x="307848" y="7620"/>
                </a:lnTo>
                <a:lnTo>
                  <a:pt x="312419" y="6096"/>
                </a:lnTo>
                <a:lnTo>
                  <a:pt x="740664" y="6096"/>
                </a:lnTo>
                <a:lnTo>
                  <a:pt x="740664" y="7620"/>
                </a:lnTo>
                <a:close/>
              </a:path>
              <a:path w="1035050" h="66039">
                <a:moveTo>
                  <a:pt x="871727" y="10668"/>
                </a:moveTo>
                <a:lnTo>
                  <a:pt x="278891" y="10668"/>
                </a:lnTo>
                <a:lnTo>
                  <a:pt x="284988" y="9144"/>
                </a:lnTo>
                <a:lnTo>
                  <a:pt x="291083" y="9144"/>
                </a:lnTo>
                <a:lnTo>
                  <a:pt x="297180" y="7620"/>
                </a:lnTo>
                <a:lnTo>
                  <a:pt x="861059" y="7620"/>
                </a:lnTo>
                <a:lnTo>
                  <a:pt x="865631" y="9144"/>
                </a:lnTo>
                <a:lnTo>
                  <a:pt x="871727" y="10668"/>
                </a:lnTo>
                <a:close/>
              </a:path>
              <a:path w="1035050" h="66039">
                <a:moveTo>
                  <a:pt x="1004315" y="9144"/>
                </a:moveTo>
                <a:lnTo>
                  <a:pt x="915924" y="9144"/>
                </a:lnTo>
                <a:lnTo>
                  <a:pt x="922020" y="7620"/>
                </a:lnTo>
                <a:lnTo>
                  <a:pt x="998220" y="7620"/>
                </a:lnTo>
                <a:lnTo>
                  <a:pt x="1004315" y="9144"/>
                </a:lnTo>
                <a:close/>
              </a:path>
              <a:path w="1035050" h="66039">
                <a:moveTo>
                  <a:pt x="1031747" y="24384"/>
                </a:moveTo>
                <a:lnTo>
                  <a:pt x="676656" y="24384"/>
                </a:lnTo>
                <a:lnTo>
                  <a:pt x="670559" y="22860"/>
                </a:lnTo>
                <a:lnTo>
                  <a:pt x="665988" y="22860"/>
                </a:lnTo>
                <a:lnTo>
                  <a:pt x="659892" y="21336"/>
                </a:lnTo>
                <a:lnTo>
                  <a:pt x="646175" y="21336"/>
                </a:lnTo>
                <a:lnTo>
                  <a:pt x="640080" y="19812"/>
                </a:lnTo>
                <a:lnTo>
                  <a:pt x="633983" y="19812"/>
                </a:lnTo>
                <a:lnTo>
                  <a:pt x="627888" y="18288"/>
                </a:lnTo>
                <a:lnTo>
                  <a:pt x="126491" y="18288"/>
                </a:lnTo>
                <a:lnTo>
                  <a:pt x="132588" y="16764"/>
                </a:lnTo>
                <a:lnTo>
                  <a:pt x="146303" y="16764"/>
                </a:lnTo>
                <a:lnTo>
                  <a:pt x="150875" y="15240"/>
                </a:lnTo>
                <a:lnTo>
                  <a:pt x="170688" y="15240"/>
                </a:lnTo>
                <a:lnTo>
                  <a:pt x="175259" y="13716"/>
                </a:lnTo>
                <a:lnTo>
                  <a:pt x="217932" y="13716"/>
                </a:lnTo>
                <a:lnTo>
                  <a:pt x="225551" y="12192"/>
                </a:lnTo>
                <a:lnTo>
                  <a:pt x="262127" y="12192"/>
                </a:lnTo>
                <a:lnTo>
                  <a:pt x="268224" y="10668"/>
                </a:lnTo>
                <a:lnTo>
                  <a:pt x="871727" y="10668"/>
                </a:lnTo>
                <a:lnTo>
                  <a:pt x="870204" y="9144"/>
                </a:lnTo>
                <a:lnTo>
                  <a:pt x="1007363" y="9144"/>
                </a:lnTo>
                <a:lnTo>
                  <a:pt x="1013459" y="7620"/>
                </a:lnTo>
                <a:lnTo>
                  <a:pt x="1030224" y="7620"/>
                </a:lnTo>
                <a:lnTo>
                  <a:pt x="1034795" y="10668"/>
                </a:lnTo>
                <a:lnTo>
                  <a:pt x="1034795" y="19812"/>
                </a:lnTo>
                <a:lnTo>
                  <a:pt x="1031747" y="24384"/>
                </a:lnTo>
                <a:close/>
              </a:path>
              <a:path w="1035050" h="66039">
                <a:moveTo>
                  <a:pt x="617219" y="19812"/>
                </a:moveTo>
                <a:lnTo>
                  <a:pt x="117348" y="19812"/>
                </a:lnTo>
                <a:lnTo>
                  <a:pt x="121919" y="18288"/>
                </a:lnTo>
                <a:lnTo>
                  <a:pt x="623316" y="18288"/>
                </a:lnTo>
                <a:lnTo>
                  <a:pt x="617219" y="19812"/>
                </a:lnTo>
                <a:close/>
              </a:path>
              <a:path w="1035050" h="66039">
                <a:moveTo>
                  <a:pt x="592835" y="21336"/>
                </a:moveTo>
                <a:lnTo>
                  <a:pt x="102108" y="21336"/>
                </a:lnTo>
                <a:lnTo>
                  <a:pt x="106680" y="19812"/>
                </a:lnTo>
                <a:lnTo>
                  <a:pt x="598932" y="19812"/>
                </a:lnTo>
                <a:lnTo>
                  <a:pt x="592835" y="21336"/>
                </a:lnTo>
                <a:close/>
              </a:path>
              <a:path w="1035050" h="66039">
                <a:moveTo>
                  <a:pt x="381000" y="24384"/>
                </a:moveTo>
                <a:lnTo>
                  <a:pt x="88391" y="24384"/>
                </a:lnTo>
                <a:lnTo>
                  <a:pt x="91440" y="22860"/>
                </a:lnTo>
                <a:lnTo>
                  <a:pt x="96011" y="21336"/>
                </a:lnTo>
                <a:lnTo>
                  <a:pt x="576072" y="21336"/>
                </a:lnTo>
                <a:lnTo>
                  <a:pt x="569975" y="22860"/>
                </a:lnTo>
                <a:lnTo>
                  <a:pt x="387095" y="22860"/>
                </a:lnTo>
                <a:lnTo>
                  <a:pt x="381000" y="24384"/>
                </a:lnTo>
                <a:close/>
              </a:path>
              <a:path w="1035050" h="66039">
                <a:moveTo>
                  <a:pt x="403859" y="24384"/>
                </a:moveTo>
                <a:lnTo>
                  <a:pt x="394716" y="24384"/>
                </a:lnTo>
                <a:lnTo>
                  <a:pt x="390143" y="22860"/>
                </a:lnTo>
                <a:lnTo>
                  <a:pt x="409956" y="22860"/>
                </a:lnTo>
                <a:lnTo>
                  <a:pt x="403859" y="24384"/>
                </a:lnTo>
                <a:close/>
              </a:path>
              <a:path w="1035050" h="66039">
                <a:moveTo>
                  <a:pt x="437388" y="24384"/>
                </a:moveTo>
                <a:lnTo>
                  <a:pt x="423672" y="24384"/>
                </a:lnTo>
                <a:lnTo>
                  <a:pt x="417575" y="22860"/>
                </a:lnTo>
                <a:lnTo>
                  <a:pt x="443483" y="22860"/>
                </a:lnTo>
                <a:lnTo>
                  <a:pt x="437388" y="24384"/>
                </a:lnTo>
                <a:close/>
              </a:path>
              <a:path w="1035050" h="66039">
                <a:moveTo>
                  <a:pt x="531875" y="24384"/>
                </a:moveTo>
                <a:lnTo>
                  <a:pt x="469392" y="24384"/>
                </a:lnTo>
                <a:lnTo>
                  <a:pt x="464819" y="22860"/>
                </a:lnTo>
                <a:lnTo>
                  <a:pt x="536448" y="22860"/>
                </a:lnTo>
                <a:lnTo>
                  <a:pt x="531875" y="24384"/>
                </a:lnTo>
                <a:close/>
              </a:path>
              <a:path w="1035050" h="66039">
                <a:moveTo>
                  <a:pt x="303275" y="25908"/>
                </a:moveTo>
                <a:lnTo>
                  <a:pt x="77724" y="25908"/>
                </a:lnTo>
                <a:lnTo>
                  <a:pt x="79248" y="24384"/>
                </a:lnTo>
                <a:lnTo>
                  <a:pt x="309372" y="24384"/>
                </a:lnTo>
                <a:lnTo>
                  <a:pt x="303275" y="25908"/>
                </a:lnTo>
                <a:close/>
              </a:path>
              <a:path w="1035050" h="66039">
                <a:moveTo>
                  <a:pt x="1014984" y="27432"/>
                </a:moveTo>
                <a:lnTo>
                  <a:pt x="996695" y="27432"/>
                </a:lnTo>
                <a:lnTo>
                  <a:pt x="992124" y="25908"/>
                </a:lnTo>
                <a:lnTo>
                  <a:pt x="745235" y="25908"/>
                </a:lnTo>
                <a:lnTo>
                  <a:pt x="739140" y="24384"/>
                </a:lnTo>
                <a:lnTo>
                  <a:pt x="1027176" y="24384"/>
                </a:lnTo>
                <a:lnTo>
                  <a:pt x="1014984" y="27432"/>
                </a:lnTo>
                <a:close/>
              </a:path>
              <a:path w="1035050" h="66039">
                <a:moveTo>
                  <a:pt x="283464" y="27432"/>
                </a:moveTo>
                <a:lnTo>
                  <a:pt x="71627" y="27432"/>
                </a:lnTo>
                <a:lnTo>
                  <a:pt x="74675" y="25908"/>
                </a:lnTo>
                <a:lnTo>
                  <a:pt x="288035" y="25908"/>
                </a:lnTo>
                <a:lnTo>
                  <a:pt x="283464" y="27432"/>
                </a:lnTo>
                <a:close/>
              </a:path>
              <a:path w="1035050" h="66039">
                <a:moveTo>
                  <a:pt x="288035" y="27432"/>
                </a:moveTo>
                <a:lnTo>
                  <a:pt x="288035" y="25908"/>
                </a:lnTo>
                <a:lnTo>
                  <a:pt x="292608" y="25908"/>
                </a:lnTo>
                <a:lnTo>
                  <a:pt x="288035" y="27432"/>
                </a:lnTo>
                <a:close/>
              </a:path>
              <a:path w="1035050" h="66039">
                <a:moveTo>
                  <a:pt x="947927" y="27432"/>
                </a:moveTo>
                <a:lnTo>
                  <a:pt x="862584" y="27432"/>
                </a:lnTo>
                <a:lnTo>
                  <a:pt x="858011" y="25908"/>
                </a:lnTo>
                <a:lnTo>
                  <a:pt x="954024" y="25908"/>
                </a:lnTo>
                <a:lnTo>
                  <a:pt x="947927" y="27432"/>
                </a:lnTo>
                <a:close/>
              </a:path>
              <a:path w="1035050" h="66039">
                <a:moveTo>
                  <a:pt x="958595" y="27432"/>
                </a:moveTo>
                <a:lnTo>
                  <a:pt x="954024" y="27432"/>
                </a:lnTo>
                <a:lnTo>
                  <a:pt x="954024" y="25908"/>
                </a:lnTo>
                <a:lnTo>
                  <a:pt x="958595" y="25908"/>
                </a:lnTo>
                <a:lnTo>
                  <a:pt x="958595" y="27432"/>
                </a:lnTo>
                <a:close/>
              </a:path>
              <a:path w="1035050" h="66039">
                <a:moveTo>
                  <a:pt x="981456" y="27432"/>
                </a:moveTo>
                <a:lnTo>
                  <a:pt x="964692" y="27432"/>
                </a:lnTo>
                <a:lnTo>
                  <a:pt x="958595" y="25908"/>
                </a:lnTo>
                <a:lnTo>
                  <a:pt x="987552" y="25908"/>
                </a:lnTo>
                <a:lnTo>
                  <a:pt x="981456" y="27432"/>
                </a:lnTo>
                <a:close/>
              </a:path>
              <a:path w="1035050" h="66039">
                <a:moveTo>
                  <a:pt x="992124" y="27432"/>
                </a:moveTo>
                <a:lnTo>
                  <a:pt x="987552" y="27432"/>
                </a:lnTo>
                <a:lnTo>
                  <a:pt x="987552" y="25908"/>
                </a:lnTo>
                <a:lnTo>
                  <a:pt x="992124" y="25908"/>
                </a:lnTo>
                <a:lnTo>
                  <a:pt x="992124" y="27432"/>
                </a:lnTo>
                <a:close/>
              </a:path>
              <a:path w="1035050" h="66039">
                <a:moveTo>
                  <a:pt x="67056" y="30480"/>
                </a:moveTo>
                <a:lnTo>
                  <a:pt x="70103" y="27432"/>
                </a:lnTo>
                <a:lnTo>
                  <a:pt x="281940" y="27432"/>
                </a:lnTo>
                <a:lnTo>
                  <a:pt x="275843" y="28956"/>
                </a:lnTo>
                <a:lnTo>
                  <a:pt x="70103" y="28956"/>
                </a:lnTo>
                <a:lnTo>
                  <a:pt x="67056" y="30480"/>
                </a:lnTo>
                <a:close/>
              </a:path>
              <a:path w="1035050" h="66039">
                <a:moveTo>
                  <a:pt x="905256" y="28956"/>
                </a:moveTo>
                <a:lnTo>
                  <a:pt x="868679" y="28956"/>
                </a:lnTo>
                <a:lnTo>
                  <a:pt x="864108" y="27432"/>
                </a:lnTo>
                <a:lnTo>
                  <a:pt x="911352" y="27432"/>
                </a:lnTo>
                <a:lnTo>
                  <a:pt x="905256" y="28956"/>
                </a:lnTo>
                <a:close/>
              </a:path>
              <a:path w="1035050" h="66039">
                <a:moveTo>
                  <a:pt x="67056" y="30480"/>
                </a:moveTo>
                <a:lnTo>
                  <a:pt x="60959" y="30480"/>
                </a:lnTo>
                <a:lnTo>
                  <a:pt x="65532" y="28956"/>
                </a:lnTo>
                <a:lnTo>
                  <a:pt x="68579" y="28956"/>
                </a:lnTo>
                <a:lnTo>
                  <a:pt x="67056" y="30480"/>
                </a:lnTo>
                <a:close/>
              </a:path>
              <a:path w="1035050" h="66039">
                <a:moveTo>
                  <a:pt x="233172" y="30480"/>
                </a:moveTo>
                <a:lnTo>
                  <a:pt x="67056" y="30480"/>
                </a:lnTo>
                <a:lnTo>
                  <a:pt x="70103" y="28956"/>
                </a:lnTo>
                <a:lnTo>
                  <a:pt x="239267" y="28956"/>
                </a:lnTo>
                <a:lnTo>
                  <a:pt x="233172" y="30480"/>
                </a:lnTo>
                <a:close/>
              </a:path>
              <a:path w="1035050" h="66039">
                <a:moveTo>
                  <a:pt x="195072" y="32004"/>
                </a:moveTo>
                <a:lnTo>
                  <a:pt x="56388" y="32004"/>
                </a:lnTo>
                <a:lnTo>
                  <a:pt x="59435" y="30480"/>
                </a:lnTo>
                <a:lnTo>
                  <a:pt x="201167" y="30480"/>
                </a:lnTo>
                <a:lnTo>
                  <a:pt x="195072" y="32004"/>
                </a:lnTo>
                <a:close/>
              </a:path>
              <a:path w="1035050" h="66039">
                <a:moveTo>
                  <a:pt x="199643" y="32004"/>
                </a:moveTo>
                <a:lnTo>
                  <a:pt x="201167" y="30480"/>
                </a:lnTo>
                <a:lnTo>
                  <a:pt x="205740" y="30480"/>
                </a:lnTo>
                <a:lnTo>
                  <a:pt x="199643" y="32004"/>
                </a:lnTo>
                <a:close/>
              </a:path>
              <a:path w="1035050" h="66039">
                <a:moveTo>
                  <a:pt x="153924" y="33528"/>
                </a:moveTo>
                <a:lnTo>
                  <a:pt x="51816" y="33528"/>
                </a:lnTo>
                <a:lnTo>
                  <a:pt x="54864" y="32004"/>
                </a:lnTo>
                <a:lnTo>
                  <a:pt x="158495" y="32004"/>
                </a:lnTo>
                <a:lnTo>
                  <a:pt x="153924" y="33528"/>
                </a:lnTo>
                <a:close/>
              </a:path>
              <a:path w="1035050" h="66039">
                <a:moveTo>
                  <a:pt x="106680" y="38100"/>
                </a:moveTo>
                <a:lnTo>
                  <a:pt x="38100" y="38100"/>
                </a:lnTo>
                <a:lnTo>
                  <a:pt x="44195" y="35052"/>
                </a:lnTo>
                <a:lnTo>
                  <a:pt x="48767" y="33528"/>
                </a:lnTo>
                <a:lnTo>
                  <a:pt x="143256" y="33528"/>
                </a:lnTo>
                <a:lnTo>
                  <a:pt x="138683" y="35052"/>
                </a:lnTo>
                <a:lnTo>
                  <a:pt x="124967" y="35052"/>
                </a:lnTo>
                <a:lnTo>
                  <a:pt x="120395" y="36576"/>
                </a:lnTo>
                <a:lnTo>
                  <a:pt x="111251" y="36576"/>
                </a:lnTo>
                <a:lnTo>
                  <a:pt x="106680" y="38100"/>
                </a:lnTo>
                <a:close/>
              </a:path>
              <a:path w="1035050" h="66039">
                <a:moveTo>
                  <a:pt x="88391" y="41148"/>
                </a:moveTo>
                <a:lnTo>
                  <a:pt x="32003" y="41148"/>
                </a:lnTo>
                <a:lnTo>
                  <a:pt x="35051" y="39624"/>
                </a:lnTo>
                <a:lnTo>
                  <a:pt x="35051" y="38100"/>
                </a:lnTo>
                <a:lnTo>
                  <a:pt x="99059" y="38100"/>
                </a:lnTo>
                <a:lnTo>
                  <a:pt x="94488" y="39624"/>
                </a:lnTo>
                <a:lnTo>
                  <a:pt x="91440" y="39624"/>
                </a:lnTo>
                <a:lnTo>
                  <a:pt x="88391" y="41148"/>
                </a:lnTo>
                <a:close/>
              </a:path>
              <a:path w="1035050" h="66039">
                <a:moveTo>
                  <a:pt x="79248" y="42672"/>
                </a:moveTo>
                <a:lnTo>
                  <a:pt x="27432" y="42672"/>
                </a:lnTo>
                <a:lnTo>
                  <a:pt x="30480" y="41148"/>
                </a:lnTo>
                <a:lnTo>
                  <a:pt x="82295" y="41148"/>
                </a:lnTo>
                <a:lnTo>
                  <a:pt x="79248" y="42672"/>
                </a:lnTo>
                <a:close/>
              </a:path>
              <a:path w="1035050" h="66039">
                <a:moveTo>
                  <a:pt x="60959" y="47244"/>
                </a:moveTo>
                <a:lnTo>
                  <a:pt x="16764" y="47244"/>
                </a:lnTo>
                <a:lnTo>
                  <a:pt x="19811" y="45720"/>
                </a:lnTo>
                <a:lnTo>
                  <a:pt x="21335" y="44196"/>
                </a:lnTo>
                <a:lnTo>
                  <a:pt x="24383" y="42672"/>
                </a:lnTo>
                <a:lnTo>
                  <a:pt x="77724" y="42672"/>
                </a:lnTo>
                <a:lnTo>
                  <a:pt x="71627" y="45720"/>
                </a:lnTo>
                <a:lnTo>
                  <a:pt x="64008" y="45720"/>
                </a:lnTo>
                <a:lnTo>
                  <a:pt x="60959" y="47244"/>
                </a:lnTo>
                <a:close/>
              </a:path>
              <a:path w="1035050" h="66039">
                <a:moveTo>
                  <a:pt x="56388" y="48768"/>
                </a:moveTo>
                <a:lnTo>
                  <a:pt x="12191" y="48768"/>
                </a:lnTo>
                <a:lnTo>
                  <a:pt x="18288" y="45720"/>
                </a:lnTo>
                <a:lnTo>
                  <a:pt x="16764" y="47244"/>
                </a:lnTo>
                <a:lnTo>
                  <a:pt x="59435" y="47244"/>
                </a:lnTo>
                <a:lnTo>
                  <a:pt x="56388" y="48768"/>
                </a:lnTo>
                <a:close/>
              </a:path>
              <a:path w="1035050" h="66039">
                <a:moveTo>
                  <a:pt x="60959" y="47244"/>
                </a:moveTo>
                <a:lnTo>
                  <a:pt x="64008" y="45720"/>
                </a:lnTo>
                <a:lnTo>
                  <a:pt x="65532" y="45720"/>
                </a:lnTo>
                <a:lnTo>
                  <a:pt x="60959" y="47244"/>
                </a:lnTo>
                <a:close/>
              </a:path>
              <a:path w="1035050" h="66039">
                <a:moveTo>
                  <a:pt x="10667" y="65532"/>
                </a:moveTo>
                <a:lnTo>
                  <a:pt x="6095" y="65532"/>
                </a:lnTo>
                <a:lnTo>
                  <a:pt x="3048" y="64008"/>
                </a:lnTo>
                <a:lnTo>
                  <a:pt x="1524" y="59436"/>
                </a:lnTo>
                <a:lnTo>
                  <a:pt x="0" y="56388"/>
                </a:lnTo>
                <a:lnTo>
                  <a:pt x="3048" y="51816"/>
                </a:lnTo>
                <a:lnTo>
                  <a:pt x="6095" y="50292"/>
                </a:lnTo>
                <a:lnTo>
                  <a:pt x="9143" y="50292"/>
                </a:lnTo>
                <a:lnTo>
                  <a:pt x="13716" y="48768"/>
                </a:lnTo>
                <a:lnTo>
                  <a:pt x="53340" y="48768"/>
                </a:lnTo>
                <a:lnTo>
                  <a:pt x="47243" y="51816"/>
                </a:lnTo>
                <a:lnTo>
                  <a:pt x="44195" y="51816"/>
                </a:lnTo>
                <a:lnTo>
                  <a:pt x="32003" y="57912"/>
                </a:lnTo>
                <a:lnTo>
                  <a:pt x="28956" y="57912"/>
                </a:lnTo>
                <a:lnTo>
                  <a:pt x="25908" y="59436"/>
                </a:lnTo>
                <a:lnTo>
                  <a:pt x="24383" y="60960"/>
                </a:lnTo>
                <a:lnTo>
                  <a:pt x="21335" y="62484"/>
                </a:lnTo>
                <a:lnTo>
                  <a:pt x="18288" y="62484"/>
                </a:lnTo>
                <a:lnTo>
                  <a:pt x="16764" y="64008"/>
                </a:lnTo>
                <a:lnTo>
                  <a:pt x="13716" y="64008"/>
                </a:lnTo>
                <a:lnTo>
                  <a:pt x="10667" y="65532"/>
                </a:lnTo>
                <a:close/>
              </a:path>
              <a:path w="1035050" h="66039">
                <a:moveTo>
                  <a:pt x="44195" y="53340"/>
                </a:moveTo>
                <a:lnTo>
                  <a:pt x="44195" y="51816"/>
                </a:lnTo>
                <a:lnTo>
                  <a:pt x="47243" y="51816"/>
                </a:lnTo>
                <a:lnTo>
                  <a:pt x="44195" y="53340"/>
                </a:lnTo>
                <a:close/>
              </a:path>
              <a:path w="1035050" h="66039">
                <a:moveTo>
                  <a:pt x="27432" y="59436"/>
                </a:moveTo>
                <a:lnTo>
                  <a:pt x="28956" y="57912"/>
                </a:lnTo>
                <a:lnTo>
                  <a:pt x="30480" y="57912"/>
                </a:lnTo>
                <a:lnTo>
                  <a:pt x="27432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74023" y="1723644"/>
            <a:ext cx="506095" cy="52069"/>
          </a:xfrm>
          <a:custGeom>
            <a:avLst/>
            <a:gdLst/>
            <a:ahLst/>
            <a:cxnLst/>
            <a:rect l="l" t="t" r="r" b="b"/>
            <a:pathLst>
              <a:path w="506095" h="52069">
                <a:moveTo>
                  <a:pt x="475488" y="25781"/>
                </a:moveTo>
                <a:lnTo>
                  <a:pt x="263652" y="25781"/>
                </a:lnTo>
                <a:lnTo>
                  <a:pt x="269748" y="24257"/>
                </a:lnTo>
                <a:lnTo>
                  <a:pt x="272796" y="22733"/>
                </a:lnTo>
                <a:lnTo>
                  <a:pt x="277368" y="22733"/>
                </a:lnTo>
                <a:lnTo>
                  <a:pt x="281940" y="21209"/>
                </a:lnTo>
                <a:lnTo>
                  <a:pt x="347472" y="21209"/>
                </a:lnTo>
                <a:lnTo>
                  <a:pt x="353568" y="19685"/>
                </a:lnTo>
                <a:lnTo>
                  <a:pt x="388620" y="19685"/>
                </a:lnTo>
                <a:lnTo>
                  <a:pt x="394716" y="18161"/>
                </a:lnTo>
                <a:lnTo>
                  <a:pt x="402336" y="18161"/>
                </a:lnTo>
                <a:lnTo>
                  <a:pt x="406908" y="16637"/>
                </a:lnTo>
                <a:lnTo>
                  <a:pt x="416052" y="16637"/>
                </a:lnTo>
                <a:lnTo>
                  <a:pt x="419100" y="15113"/>
                </a:lnTo>
                <a:lnTo>
                  <a:pt x="422148" y="15113"/>
                </a:lnTo>
                <a:lnTo>
                  <a:pt x="425196" y="13589"/>
                </a:lnTo>
                <a:lnTo>
                  <a:pt x="426720" y="13589"/>
                </a:lnTo>
                <a:lnTo>
                  <a:pt x="429768" y="12065"/>
                </a:lnTo>
                <a:lnTo>
                  <a:pt x="438912" y="12065"/>
                </a:lnTo>
                <a:lnTo>
                  <a:pt x="440436" y="10541"/>
                </a:lnTo>
                <a:lnTo>
                  <a:pt x="455676" y="10541"/>
                </a:lnTo>
                <a:lnTo>
                  <a:pt x="457200" y="9017"/>
                </a:lnTo>
                <a:lnTo>
                  <a:pt x="460248" y="9017"/>
                </a:lnTo>
                <a:lnTo>
                  <a:pt x="463296" y="7493"/>
                </a:lnTo>
                <a:lnTo>
                  <a:pt x="470916" y="7493"/>
                </a:lnTo>
                <a:lnTo>
                  <a:pt x="475488" y="5969"/>
                </a:lnTo>
                <a:lnTo>
                  <a:pt x="478536" y="5969"/>
                </a:lnTo>
                <a:lnTo>
                  <a:pt x="483108" y="4445"/>
                </a:lnTo>
                <a:lnTo>
                  <a:pt x="487680" y="4445"/>
                </a:lnTo>
                <a:lnTo>
                  <a:pt x="496824" y="0"/>
                </a:lnTo>
                <a:lnTo>
                  <a:pt x="502920" y="1397"/>
                </a:lnTo>
                <a:lnTo>
                  <a:pt x="504444" y="4445"/>
                </a:lnTo>
                <a:lnTo>
                  <a:pt x="505968" y="9017"/>
                </a:lnTo>
                <a:lnTo>
                  <a:pt x="505968" y="13589"/>
                </a:lnTo>
                <a:lnTo>
                  <a:pt x="501396" y="16637"/>
                </a:lnTo>
                <a:lnTo>
                  <a:pt x="495300" y="19685"/>
                </a:lnTo>
                <a:lnTo>
                  <a:pt x="493776" y="21209"/>
                </a:lnTo>
                <a:lnTo>
                  <a:pt x="487680" y="22733"/>
                </a:lnTo>
                <a:lnTo>
                  <a:pt x="483108" y="24257"/>
                </a:lnTo>
                <a:lnTo>
                  <a:pt x="478536" y="24257"/>
                </a:lnTo>
                <a:lnTo>
                  <a:pt x="475488" y="25781"/>
                </a:lnTo>
                <a:close/>
              </a:path>
              <a:path w="506095" h="52069">
                <a:moveTo>
                  <a:pt x="487680" y="4445"/>
                </a:moveTo>
                <a:lnTo>
                  <a:pt x="484632" y="4445"/>
                </a:lnTo>
                <a:lnTo>
                  <a:pt x="489204" y="2921"/>
                </a:lnTo>
                <a:lnTo>
                  <a:pt x="487680" y="4445"/>
                </a:lnTo>
                <a:close/>
              </a:path>
              <a:path w="506095" h="52069">
                <a:moveTo>
                  <a:pt x="388620" y="19685"/>
                </a:moveTo>
                <a:lnTo>
                  <a:pt x="384048" y="19685"/>
                </a:lnTo>
                <a:lnTo>
                  <a:pt x="384048" y="18161"/>
                </a:lnTo>
                <a:lnTo>
                  <a:pt x="390144" y="18161"/>
                </a:lnTo>
                <a:lnTo>
                  <a:pt x="388620" y="19685"/>
                </a:lnTo>
                <a:close/>
              </a:path>
              <a:path w="506095" h="52069">
                <a:moveTo>
                  <a:pt x="466344" y="27305"/>
                </a:moveTo>
                <a:lnTo>
                  <a:pt x="254508" y="27305"/>
                </a:lnTo>
                <a:lnTo>
                  <a:pt x="259080" y="25781"/>
                </a:lnTo>
                <a:lnTo>
                  <a:pt x="469392" y="25781"/>
                </a:lnTo>
                <a:lnTo>
                  <a:pt x="466344" y="27305"/>
                </a:lnTo>
                <a:close/>
              </a:path>
              <a:path w="506095" h="52069">
                <a:moveTo>
                  <a:pt x="35052" y="28829"/>
                </a:moveTo>
                <a:lnTo>
                  <a:pt x="27432" y="28829"/>
                </a:lnTo>
                <a:lnTo>
                  <a:pt x="30480" y="27305"/>
                </a:lnTo>
                <a:lnTo>
                  <a:pt x="35052" y="28829"/>
                </a:lnTo>
                <a:close/>
              </a:path>
              <a:path w="506095" h="52069">
                <a:moveTo>
                  <a:pt x="461772" y="28829"/>
                </a:moveTo>
                <a:lnTo>
                  <a:pt x="245364" y="28829"/>
                </a:lnTo>
                <a:lnTo>
                  <a:pt x="251460" y="27305"/>
                </a:lnTo>
                <a:lnTo>
                  <a:pt x="463296" y="27305"/>
                </a:lnTo>
                <a:lnTo>
                  <a:pt x="461772" y="28829"/>
                </a:lnTo>
                <a:close/>
              </a:path>
              <a:path w="506095" h="52069">
                <a:moveTo>
                  <a:pt x="44196" y="30353"/>
                </a:moveTo>
                <a:lnTo>
                  <a:pt x="15240" y="30353"/>
                </a:lnTo>
                <a:lnTo>
                  <a:pt x="15240" y="28829"/>
                </a:lnTo>
                <a:lnTo>
                  <a:pt x="41148" y="28829"/>
                </a:lnTo>
                <a:lnTo>
                  <a:pt x="44196" y="30353"/>
                </a:lnTo>
                <a:close/>
              </a:path>
              <a:path w="506095" h="52069">
                <a:moveTo>
                  <a:pt x="440436" y="30353"/>
                </a:moveTo>
                <a:lnTo>
                  <a:pt x="230124" y="30353"/>
                </a:lnTo>
                <a:lnTo>
                  <a:pt x="236220" y="28829"/>
                </a:lnTo>
                <a:lnTo>
                  <a:pt x="443483" y="28829"/>
                </a:lnTo>
                <a:lnTo>
                  <a:pt x="440436" y="30353"/>
                </a:lnTo>
                <a:close/>
              </a:path>
              <a:path w="506095" h="52069">
                <a:moveTo>
                  <a:pt x="441960" y="30353"/>
                </a:moveTo>
                <a:lnTo>
                  <a:pt x="443483" y="28829"/>
                </a:lnTo>
                <a:lnTo>
                  <a:pt x="445008" y="28829"/>
                </a:lnTo>
                <a:lnTo>
                  <a:pt x="441960" y="30353"/>
                </a:lnTo>
                <a:close/>
              </a:path>
              <a:path w="506095" h="52069">
                <a:moveTo>
                  <a:pt x="47244" y="32004"/>
                </a:moveTo>
                <a:lnTo>
                  <a:pt x="4572" y="32004"/>
                </a:lnTo>
                <a:lnTo>
                  <a:pt x="7620" y="30353"/>
                </a:lnTo>
                <a:lnTo>
                  <a:pt x="42672" y="30353"/>
                </a:lnTo>
                <a:lnTo>
                  <a:pt x="47244" y="32004"/>
                </a:lnTo>
                <a:close/>
              </a:path>
              <a:path w="506095" h="52069">
                <a:moveTo>
                  <a:pt x="59436" y="32004"/>
                </a:moveTo>
                <a:lnTo>
                  <a:pt x="47244" y="32004"/>
                </a:lnTo>
                <a:lnTo>
                  <a:pt x="44196" y="30353"/>
                </a:lnTo>
                <a:lnTo>
                  <a:pt x="56388" y="30353"/>
                </a:lnTo>
                <a:lnTo>
                  <a:pt x="59436" y="32004"/>
                </a:lnTo>
                <a:close/>
              </a:path>
              <a:path w="506095" h="52069">
                <a:moveTo>
                  <a:pt x="426720" y="33401"/>
                </a:moveTo>
                <a:lnTo>
                  <a:pt x="111252" y="33401"/>
                </a:lnTo>
                <a:lnTo>
                  <a:pt x="120396" y="30353"/>
                </a:lnTo>
                <a:lnTo>
                  <a:pt x="128016" y="30353"/>
                </a:lnTo>
                <a:lnTo>
                  <a:pt x="132588" y="32004"/>
                </a:lnTo>
                <a:lnTo>
                  <a:pt x="428244" y="32004"/>
                </a:lnTo>
                <a:lnTo>
                  <a:pt x="426720" y="33401"/>
                </a:lnTo>
                <a:close/>
              </a:path>
              <a:path w="506095" h="52069">
                <a:moveTo>
                  <a:pt x="152400" y="32004"/>
                </a:moveTo>
                <a:lnTo>
                  <a:pt x="144780" y="32004"/>
                </a:lnTo>
                <a:lnTo>
                  <a:pt x="146304" y="30353"/>
                </a:lnTo>
                <a:lnTo>
                  <a:pt x="152400" y="30353"/>
                </a:lnTo>
                <a:lnTo>
                  <a:pt x="152400" y="32004"/>
                </a:lnTo>
                <a:close/>
              </a:path>
              <a:path w="506095" h="52069">
                <a:moveTo>
                  <a:pt x="428244" y="32004"/>
                </a:moveTo>
                <a:lnTo>
                  <a:pt x="161544" y="32004"/>
                </a:lnTo>
                <a:lnTo>
                  <a:pt x="166116" y="30353"/>
                </a:lnTo>
                <a:lnTo>
                  <a:pt x="431292" y="30353"/>
                </a:lnTo>
                <a:lnTo>
                  <a:pt x="428244" y="32004"/>
                </a:lnTo>
                <a:close/>
              </a:path>
              <a:path w="506095" h="52069">
                <a:moveTo>
                  <a:pt x="429768" y="32004"/>
                </a:moveTo>
                <a:lnTo>
                  <a:pt x="431292" y="30353"/>
                </a:lnTo>
                <a:lnTo>
                  <a:pt x="432816" y="30353"/>
                </a:lnTo>
                <a:lnTo>
                  <a:pt x="429768" y="32004"/>
                </a:lnTo>
                <a:close/>
              </a:path>
              <a:path w="506095" h="52069">
                <a:moveTo>
                  <a:pt x="400812" y="36449"/>
                </a:moveTo>
                <a:lnTo>
                  <a:pt x="0" y="36449"/>
                </a:lnTo>
                <a:lnTo>
                  <a:pt x="0" y="34925"/>
                </a:lnTo>
                <a:lnTo>
                  <a:pt x="1524" y="33401"/>
                </a:lnTo>
                <a:lnTo>
                  <a:pt x="1524" y="32004"/>
                </a:lnTo>
                <a:lnTo>
                  <a:pt x="71628" y="32004"/>
                </a:lnTo>
                <a:lnTo>
                  <a:pt x="76200" y="33401"/>
                </a:lnTo>
                <a:lnTo>
                  <a:pt x="79248" y="33401"/>
                </a:lnTo>
                <a:lnTo>
                  <a:pt x="80010" y="33782"/>
                </a:lnTo>
                <a:lnTo>
                  <a:pt x="77724" y="34925"/>
                </a:lnTo>
                <a:lnTo>
                  <a:pt x="405383" y="34925"/>
                </a:lnTo>
                <a:lnTo>
                  <a:pt x="400812" y="36449"/>
                </a:lnTo>
                <a:close/>
              </a:path>
              <a:path w="506095" h="52069">
                <a:moveTo>
                  <a:pt x="92964" y="34925"/>
                </a:moveTo>
                <a:lnTo>
                  <a:pt x="82296" y="34925"/>
                </a:lnTo>
                <a:lnTo>
                  <a:pt x="80010" y="33782"/>
                </a:lnTo>
                <a:lnTo>
                  <a:pt x="80772" y="33401"/>
                </a:lnTo>
                <a:lnTo>
                  <a:pt x="89916" y="33401"/>
                </a:lnTo>
                <a:lnTo>
                  <a:pt x="92964" y="34925"/>
                </a:lnTo>
                <a:close/>
              </a:path>
              <a:path w="506095" h="52069">
                <a:moveTo>
                  <a:pt x="419100" y="34925"/>
                </a:moveTo>
                <a:lnTo>
                  <a:pt x="97536" y="34925"/>
                </a:lnTo>
                <a:lnTo>
                  <a:pt x="100583" y="33401"/>
                </a:lnTo>
                <a:lnTo>
                  <a:pt x="420624" y="33401"/>
                </a:lnTo>
                <a:lnTo>
                  <a:pt x="419100" y="34925"/>
                </a:lnTo>
                <a:close/>
              </a:path>
              <a:path w="506095" h="52069">
                <a:moveTo>
                  <a:pt x="82296" y="34925"/>
                </a:moveTo>
                <a:lnTo>
                  <a:pt x="77724" y="34925"/>
                </a:lnTo>
                <a:lnTo>
                  <a:pt x="80010" y="33782"/>
                </a:lnTo>
                <a:lnTo>
                  <a:pt x="82296" y="34925"/>
                </a:lnTo>
                <a:close/>
              </a:path>
              <a:path w="506095" h="52069">
                <a:moveTo>
                  <a:pt x="403860" y="36449"/>
                </a:moveTo>
                <a:lnTo>
                  <a:pt x="405383" y="34925"/>
                </a:lnTo>
                <a:lnTo>
                  <a:pt x="408432" y="34925"/>
                </a:lnTo>
                <a:lnTo>
                  <a:pt x="403860" y="36449"/>
                </a:lnTo>
                <a:close/>
              </a:path>
              <a:path w="506095" h="52069">
                <a:moveTo>
                  <a:pt x="32004" y="41021"/>
                </a:moveTo>
                <a:lnTo>
                  <a:pt x="7620" y="41021"/>
                </a:lnTo>
                <a:lnTo>
                  <a:pt x="1524" y="38100"/>
                </a:lnTo>
                <a:lnTo>
                  <a:pt x="1524" y="36449"/>
                </a:lnTo>
                <a:lnTo>
                  <a:pt x="385572" y="36449"/>
                </a:lnTo>
                <a:lnTo>
                  <a:pt x="379476" y="38100"/>
                </a:lnTo>
                <a:lnTo>
                  <a:pt x="356616" y="38100"/>
                </a:lnTo>
                <a:lnTo>
                  <a:pt x="350520" y="39497"/>
                </a:lnTo>
                <a:lnTo>
                  <a:pt x="28956" y="39497"/>
                </a:lnTo>
                <a:lnTo>
                  <a:pt x="32004" y="41021"/>
                </a:lnTo>
                <a:close/>
              </a:path>
              <a:path w="506095" h="52069">
                <a:moveTo>
                  <a:pt x="390144" y="38100"/>
                </a:moveTo>
                <a:lnTo>
                  <a:pt x="384048" y="38100"/>
                </a:lnTo>
                <a:lnTo>
                  <a:pt x="385572" y="36449"/>
                </a:lnTo>
                <a:lnTo>
                  <a:pt x="394716" y="36449"/>
                </a:lnTo>
                <a:lnTo>
                  <a:pt x="390144" y="38100"/>
                </a:lnTo>
                <a:close/>
              </a:path>
              <a:path w="506095" h="52069">
                <a:moveTo>
                  <a:pt x="252983" y="45593"/>
                </a:moveTo>
                <a:lnTo>
                  <a:pt x="41148" y="45593"/>
                </a:lnTo>
                <a:lnTo>
                  <a:pt x="28956" y="39497"/>
                </a:lnTo>
                <a:lnTo>
                  <a:pt x="32004" y="41021"/>
                </a:lnTo>
                <a:lnTo>
                  <a:pt x="272796" y="41021"/>
                </a:lnTo>
                <a:lnTo>
                  <a:pt x="268224" y="42545"/>
                </a:lnTo>
                <a:lnTo>
                  <a:pt x="265176" y="42545"/>
                </a:lnTo>
                <a:lnTo>
                  <a:pt x="260604" y="44069"/>
                </a:lnTo>
                <a:lnTo>
                  <a:pt x="257556" y="44069"/>
                </a:lnTo>
                <a:lnTo>
                  <a:pt x="252983" y="45593"/>
                </a:lnTo>
                <a:close/>
              </a:path>
              <a:path w="506095" h="52069">
                <a:moveTo>
                  <a:pt x="275844" y="41021"/>
                </a:moveTo>
                <a:lnTo>
                  <a:pt x="32004" y="41021"/>
                </a:lnTo>
                <a:lnTo>
                  <a:pt x="28956" y="39497"/>
                </a:lnTo>
                <a:lnTo>
                  <a:pt x="280416" y="39497"/>
                </a:lnTo>
                <a:lnTo>
                  <a:pt x="275844" y="41021"/>
                </a:lnTo>
                <a:close/>
              </a:path>
              <a:path w="506095" h="52069">
                <a:moveTo>
                  <a:pt x="243840" y="47117"/>
                </a:moveTo>
                <a:lnTo>
                  <a:pt x="54864" y="47117"/>
                </a:lnTo>
                <a:lnTo>
                  <a:pt x="51816" y="45593"/>
                </a:lnTo>
                <a:lnTo>
                  <a:pt x="248412" y="45593"/>
                </a:lnTo>
                <a:lnTo>
                  <a:pt x="243840" y="47117"/>
                </a:lnTo>
                <a:close/>
              </a:path>
              <a:path w="506095" h="52069">
                <a:moveTo>
                  <a:pt x="100583" y="51689"/>
                </a:moveTo>
                <a:lnTo>
                  <a:pt x="88392" y="51689"/>
                </a:lnTo>
                <a:lnTo>
                  <a:pt x="86868" y="50165"/>
                </a:lnTo>
                <a:lnTo>
                  <a:pt x="85344" y="49403"/>
                </a:lnTo>
                <a:lnTo>
                  <a:pt x="86868" y="48641"/>
                </a:lnTo>
                <a:lnTo>
                  <a:pt x="65532" y="48641"/>
                </a:lnTo>
                <a:lnTo>
                  <a:pt x="60960" y="47117"/>
                </a:lnTo>
                <a:lnTo>
                  <a:pt x="121920" y="47117"/>
                </a:lnTo>
                <a:lnTo>
                  <a:pt x="122834" y="47421"/>
                </a:lnTo>
                <a:lnTo>
                  <a:pt x="120396" y="48641"/>
                </a:lnTo>
                <a:lnTo>
                  <a:pt x="115824" y="50165"/>
                </a:lnTo>
                <a:lnTo>
                  <a:pt x="105156" y="50165"/>
                </a:lnTo>
                <a:lnTo>
                  <a:pt x="100583" y="51689"/>
                </a:lnTo>
                <a:close/>
              </a:path>
              <a:path w="506095" h="52069">
                <a:moveTo>
                  <a:pt x="122834" y="47421"/>
                </a:moveTo>
                <a:lnTo>
                  <a:pt x="121920" y="47117"/>
                </a:lnTo>
                <a:lnTo>
                  <a:pt x="123444" y="47117"/>
                </a:lnTo>
                <a:lnTo>
                  <a:pt x="122834" y="47421"/>
                </a:lnTo>
                <a:close/>
              </a:path>
              <a:path w="506095" h="52069">
                <a:moveTo>
                  <a:pt x="126492" y="48641"/>
                </a:moveTo>
                <a:lnTo>
                  <a:pt x="122834" y="47421"/>
                </a:lnTo>
                <a:lnTo>
                  <a:pt x="123444" y="47117"/>
                </a:lnTo>
                <a:lnTo>
                  <a:pt x="126492" y="47117"/>
                </a:lnTo>
                <a:lnTo>
                  <a:pt x="126492" y="48641"/>
                </a:lnTo>
                <a:close/>
              </a:path>
              <a:path w="506095" h="52069">
                <a:moveTo>
                  <a:pt x="225552" y="48641"/>
                </a:moveTo>
                <a:lnTo>
                  <a:pt x="131064" y="48641"/>
                </a:lnTo>
                <a:lnTo>
                  <a:pt x="126492" y="47117"/>
                </a:lnTo>
                <a:lnTo>
                  <a:pt x="227076" y="47117"/>
                </a:lnTo>
                <a:lnTo>
                  <a:pt x="225552" y="48641"/>
                </a:lnTo>
                <a:close/>
              </a:path>
              <a:path w="506095" h="52069">
                <a:moveTo>
                  <a:pt x="82296" y="51689"/>
                </a:moveTo>
                <a:lnTo>
                  <a:pt x="77724" y="51689"/>
                </a:lnTo>
                <a:lnTo>
                  <a:pt x="74676" y="50165"/>
                </a:lnTo>
                <a:lnTo>
                  <a:pt x="71628" y="50165"/>
                </a:lnTo>
                <a:lnTo>
                  <a:pt x="68580" y="48641"/>
                </a:lnTo>
                <a:lnTo>
                  <a:pt x="83820" y="48641"/>
                </a:lnTo>
                <a:lnTo>
                  <a:pt x="85344" y="49403"/>
                </a:lnTo>
                <a:lnTo>
                  <a:pt x="83820" y="50165"/>
                </a:lnTo>
                <a:lnTo>
                  <a:pt x="82296" y="51689"/>
                </a:lnTo>
                <a:close/>
              </a:path>
              <a:path w="506095" h="52069">
                <a:moveTo>
                  <a:pt x="85344" y="49403"/>
                </a:moveTo>
                <a:lnTo>
                  <a:pt x="83820" y="48641"/>
                </a:lnTo>
                <a:lnTo>
                  <a:pt x="86868" y="48641"/>
                </a:lnTo>
                <a:lnTo>
                  <a:pt x="85344" y="49403"/>
                </a:lnTo>
                <a:close/>
              </a:path>
              <a:path w="506095" h="52069">
                <a:moveTo>
                  <a:pt x="86868" y="50165"/>
                </a:moveTo>
                <a:lnTo>
                  <a:pt x="83820" y="50165"/>
                </a:lnTo>
                <a:lnTo>
                  <a:pt x="85344" y="49403"/>
                </a:lnTo>
                <a:lnTo>
                  <a:pt x="86868" y="501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8044" y="1886712"/>
            <a:ext cx="539750" cy="52069"/>
          </a:xfrm>
          <a:custGeom>
            <a:avLst/>
            <a:gdLst/>
            <a:ahLst/>
            <a:cxnLst/>
            <a:rect l="l" t="t" r="r" b="b"/>
            <a:pathLst>
              <a:path w="539750" h="52069">
                <a:moveTo>
                  <a:pt x="513588" y="1524"/>
                </a:moveTo>
                <a:lnTo>
                  <a:pt x="470916" y="1524"/>
                </a:lnTo>
                <a:lnTo>
                  <a:pt x="480059" y="0"/>
                </a:lnTo>
                <a:lnTo>
                  <a:pt x="505967" y="0"/>
                </a:lnTo>
                <a:lnTo>
                  <a:pt x="513588" y="1524"/>
                </a:lnTo>
                <a:close/>
              </a:path>
              <a:path w="539750" h="52069">
                <a:moveTo>
                  <a:pt x="527304" y="19812"/>
                </a:moveTo>
                <a:lnTo>
                  <a:pt x="225552" y="19812"/>
                </a:lnTo>
                <a:lnTo>
                  <a:pt x="237744" y="18287"/>
                </a:lnTo>
                <a:lnTo>
                  <a:pt x="249936" y="18287"/>
                </a:lnTo>
                <a:lnTo>
                  <a:pt x="260604" y="16763"/>
                </a:lnTo>
                <a:lnTo>
                  <a:pt x="272796" y="15239"/>
                </a:lnTo>
                <a:lnTo>
                  <a:pt x="283464" y="13716"/>
                </a:lnTo>
                <a:lnTo>
                  <a:pt x="295656" y="13716"/>
                </a:lnTo>
                <a:lnTo>
                  <a:pt x="307848" y="12191"/>
                </a:lnTo>
                <a:lnTo>
                  <a:pt x="320040" y="12191"/>
                </a:lnTo>
                <a:lnTo>
                  <a:pt x="330708" y="10667"/>
                </a:lnTo>
                <a:lnTo>
                  <a:pt x="356616" y="10667"/>
                </a:lnTo>
                <a:lnTo>
                  <a:pt x="371856" y="9143"/>
                </a:lnTo>
                <a:lnTo>
                  <a:pt x="385572" y="9143"/>
                </a:lnTo>
                <a:lnTo>
                  <a:pt x="413004" y="6095"/>
                </a:lnTo>
                <a:lnTo>
                  <a:pt x="437388" y="3047"/>
                </a:lnTo>
                <a:lnTo>
                  <a:pt x="448056" y="3047"/>
                </a:lnTo>
                <a:lnTo>
                  <a:pt x="449580" y="1524"/>
                </a:lnTo>
                <a:lnTo>
                  <a:pt x="530352" y="1524"/>
                </a:lnTo>
                <a:lnTo>
                  <a:pt x="534924" y="0"/>
                </a:lnTo>
                <a:lnTo>
                  <a:pt x="537972" y="4571"/>
                </a:lnTo>
                <a:lnTo>
                  <a:pt x="539496" y="9143"/>
                </a:lnTo>
                <a:lnTo>
                  <a:pt x="539496" y="12191"/>
                </a:lnTo>
                <a:lnTo>
                  <a:pt x="536448" y="16763"/>
                </a:lnTo>
                <a:lnTo>
                  <a:pt x="527304" y="19812"/>
                </a:lnTo>
                <a:close/>
              </a:path>
              <a:path w="539750" h="52069">
                <a:moveTo>
                  <a:pt x="156972" y="18287"/>
                </a:moveTo>
                <a:lnTo>
                  <a:pt x="108204" y="18287"/>
                </a:lnTo>
                <a:lnTo>
                  <a:pt x="114300" y="16763"/>
                </a:lnTo>
                <a:lnTo>
                  <a:pt x="150875" y="16763"/>
                </a:lnTo>
                <a:lnTo>
                  <a:pt x="156972" y="18287"/>
                </a:lnTo>
                <a:close/>
              </a:path>
              <a:path w="539750" h="52069">
                <a:moveTo>
                  <a:pt x="182880" y="19812"/>
                </a:moveTo>
                <a:lnTo>
                  <a:pt x="97536" y="19812"/>
                </a:lnTo>
                <a:lnTo>
                  <a:pt x="103632" y="18287"/>
                </a:lnTo>
                <a:lnTo>
                  <a:pt x="173736" y="18287"/>
                </a:lnTo>
                <a:lnTo>
                  <a:pt x="182880" y="19812"/>
                </a:lnTo>
                <a:close/>
              </a:path>
              <a:path w="539750" h="52069">
                <a:moveTo>
                  <a:pt x="461772" y="21336"/>
                </a:moveTo>
                <a:lnTo>
                  <a:pt x="83820" y="21336"/>
                </a:lnTo>
                <a:lnTo>
                  <a:pt x="89916" y="19812"/>
                </a:lnTo>
                <a:lnTo>
                  <a:pt x="472440" y="19812"/>
                </a:lnTo>
                <a:lnTo>
                  <a:pt x="461772" y="21336"/>
                </a:lnTo>
                <a:close/>
              </a:path>
              <a:path w="539750" h="52069">
                <a:moveTo>
                  <a:pt x="414528" y="25908"/>
                </a:moveTo>
                <a:lnTo>
                  <a:pt x="18288" y="25908"/>
                </a:lnTo>
                <a:lnTo>
                  <a:pt x="21336" y="24383"/>
                </a:lnTo>
                <a:lnTo>
                  <a:pt x="51816" y="24383"/>
                </a:lnTo>
                <a:lnTo>
                  <a:pt x="56388" y="22859"/>
                </a:lnTo>
                <a:lnTo>
                  <a:pt x="73152" y="22859"/>
                </a:lnTo>
                <a:lnTo>
                  <a:pt x="79248" y="21336"/>
                </a:lnTo>
                <a:lnTo>
                  <a:pt x="451104" y="21336"/>
                </a:lnTo>
                <a:lnTo>
                  <a:pt x="414528" y="25908"/>
                </a:lnTo>
                <a:close/>
              </a:path>
              <a:path w="539750" h="52069">
                <a:moveTo>
                  <a:pt x="48767" y="24383"/>
                </a:moveTo>
                <a:lnTo>
                  <a:pt x="32004" y="24383"/>
                </a:lnTo>
                <a:lnTo>
                  <a:pt x="35052" y="22859"/>
                </a:lnTo>
                <a:lnTo>
                  <a:pt x="44196" y="22859"/>
                </a:lnTo>
                <a:lnTo>
                  <a:pt x="48767" y="24383"/>
                </a:lnTo>
                <a:close/>
              </a:path>
              <a:path w="539750" h="52069">
                <a:moveTo>
                  <a:pt x="358140" y="28955"/>
                </a:moveTo>
                <a:lnTo>
                  <a:pt x="12191" y="28955"/>
                </a:lnTo>
                <a:lnTo>
                  <a:pt x="15240" y="27432"/>
                </a:lnTo>
                <a:lnTo>
                  <a:pt x="15240" y="25908"/>
                </a:lnTo>
                <a:lnTo>
                  <a:pt x="400812" y="25908"/>
                </a:lnTo>
                <a:lnTo>
                  <a:pt x="387096" y="27432"/>
                </a:lnTo>
                <a:lnTo>
                  <a:pt x="371856" y="27432"/>
                </a:lnTo>
                <a:lnTo>
                  <a:pt x="358140" y="28955"/>
                </a:lnTo>
                <a:close/>
              </a:path>
              <a:path w="539750" h="52069">
                <a:moveTo>
                  <a:pt x="332232" y="30479"/>
                </a:moveTo>
                <a:lnTo>
                  <a:pt x="7620" y="30479"/>
                </a:lnTo>
                <a:lnTo>
                  <a:pt x="9144" y="28955"/>
                </a:lnTo>
                <a:lnTo>
                  <a:pt x="344424" y="28955"/>
                </a:lnTo>
                <a:lnTo>
                  <a:pt x="332232" y="30479"/>
                </a:lnTo>
                <a:close/>
              </a:path>
              <a:path w="539750" h="52069">
                <a:moveTo>
                  <a:pt x="15240" y="51816"/>
                </a:moveTo>
                <a:lnTo>
                  <a:pt x="12191" y="51816"/>
                </a:lnTo>
                <a:lnTo>
                  <a:pt x="10667" y="50291"/>
                </a:lnTo>
                <a:lnTo>
                  <a:pt x="6096" y="50291"/>
                </a:lnTo>
                <a:lnTo>
                  <a:pt x="3048" y="48767"/>
                </a:lnTo>
                <a:lnTo>
                  <a:pt x="1524" y="47243"/>
                </a:lnTo>
                <a:lnTo>
                  <a:pt x="0" y="44195"/>
                </a:lnTo>
                <a:lnTo>
                  <a:pt x="0" y="41147"/>
                </a:lnTo>
                <a:lnTo>
                  <a:pt x="1524" y="38100"/>
                </a:lnTo>
                <a:lnTo>
                  <a:pt x="4572" y="35051"/>
                </a:lnTo>
                <a:lnTo>
                  <a:pt x="6096" y="32004"/>
                </a:lnTo>
                <a:lnTo>
                  <a:pt x="6096" y="30479"/>
                </a:lnTo>
                <a:lnTo>
                  <a:pt x="309372" y="30479"/>
                </a:lnTo>
                <a:lnTo>
                  <a:pt x="297180" y="32004"/>
                </a:lnTo>
                <a:lnTo>
                  <a:pt x="286512" y="32004"/>
                </a:lnTo>
                <a:lnTo>
                  <a:pt x="274320" y="33528"/>
                </a:lnTo>
                <a:lnTo>
                  <a:pt x="263652" y="35051"/>
                </a:lnTo>
                <a:lnTo>
                  <a:pt x="115824" y="35051"/>
                </a:lnTo>
                <a:lnTo>
                  <a:pt x="111252" y="36575"/>
                </a:lnTo>
                <a:lnTo>
                  <a:pt x="105156" y="36575"/>
                </a:lnTo>
                <a:lnTo>
                  <a:pt x="99059" y="38100"/>
                </a:lnTo>
                <a:lnTo>
                  <a:pt x="92964" y="38100"/>
                </a:lnTo>
                <a:lnTo>
                  <a:pt x="86867" y="39624"/>
                </a:lnTo>
                <a:lnTo>
                  <a:pt x="15240" y="39624"/>
                </a:lnTo>
                <a:lnTo>
                  <a:pt x="16473" y="43325"/>
                </a:lnTo>
                <a:lnTo>
                  <a:pt x="16383" y="43814"/>
                </a:lnTo>
                <a:lnTo>
                  <a:pt x="15240" y="44195"/>
                </a:lnTo>
                <a:lnTo>
                  <a:pt x="16256" y="44195"/>
                </a:lnTo>
                <a:lnTo>
                  <a:pt x="15240" y="47243"/>
                </a:lnTo>
                <a:lnTo>
                  <a:pt x="19812" y="47243"/>
                </a:lnTo>
                <a:lnTo>
                  <a:pt x="16764" y="48767"/>
                </a:lnTo>
                <a:lnTo>
                  <a:pt x="15240" y="51816"/>
                </a:lnTo>
                <a:close/>
              </a:path>
              <a:path w="539750" h="52069">
                <a:moveTo>
                  <a:pt x="251459" y="36575"/>
                </a:moveTo>
                <a:lnTo>
                  <a:pt x="155448" y="36575"/>
                </a:lnTo>
                <a:lnTo>
                  <a:pt x="149352" y="35051"/>
                </a:lnTo>
                <a:lnTo>
                  <a:pt x="263652" y="35051"/>
                </a:lnTo>
                <a:lnTo>
                  <a:pt x="251459" y="36575"/>
                </a:lnTo>
                <a:close/>
              </a:path>
              <a:path w="539750" h="52069">
                <a:moveTo>
                  <a:pt x="214883" y="38100"/>
                </a:moveTo>
                <a:lnTo>
                  <a:pt x="192024" y="38100"/>
                </a:lnTo>
                <a:lnTo>
                  <a:pt x="181356" y="36575"/>
                </a:lnTo>
                <a:lnTo>
                  <a:pt x="227075" y="36575"/>
                </a:lnTo>
                <a:lnTo>
                  <a:pt x="214883" y="38100"/>
                </a:lnTo>
                <a:close/>
              </a:path>
              <a:path w="539750" h="52069">
                <a:moveTo>
                  <a:pt x="16510" y="43433"/>
                </a:moveTo>
                <a:lnTo>
                  <a:pt x="15240" y="39624"/>
                </a:lnTo>
                <a:lnTo>
                  <a:pt x="16764" y="41147"/>
                </a:lnTo>
                <a:lnTo>
                  <a:pt x="17526" y="42671"/>
                </a:lnTo>
                <a:lnTo>
                  <a:pt x="16764" y="42671"/>
                </a:lnTo>
                <a:lnTo>
                  <a:pt x="16510" y="43433"/>
                </a:lnTo>
                <a:close/>
              </a:path>
              <a:path w="539750" h="52069">
                <a:moveTo>
                  <a:pt x="17852" y="43325"/>
                </a:moveTo>
                <a:lnTo>
                  <a:pt x="16764" y="41147"/>
                </a:lnTo>
                <a:lnTo>
                  <a:pt x="15240" y="39624"/>
                </a:lnTo>
                <a:lnTo>
                  <a:pt x="80772" y="39624"/>
                </a:lnTo>
                <a:lnTo>
                  <a:pt x="74675" y="41147"/>
                </a:lnTo>
                <a:lnTo>
                  <a:pt x="24383" y="41147"/>
                </a:lnTo>
                <a:lnTo>
                  <a:pt x="21336" y="42671"/>
                </a:lnTo>
                <a:lnTo>
                  <a:pt x="19812" y="42671"/>
                </a:lnTo>
                <a:lnTo>
                  <a:pt x="17852" y="43325"/>
                </a:lnTo>
                <a:close/>
              </a:path>
              <a:path w="539750" h="52069">
                <a:moveTo>
                  <a:pt x="54864" y="42671"/>
                </a:moveTo>
                <a:lnTo>
                  <a:pt x="51816" y="42671"/>
                </a:lnTo>
                <a:lnTo>
                  <a:pt x="47244" y="41147"/>
                </a:lnTo>
                <a:lnTo>
                  <a:pt x="59436" y="41147"/>
                </a:lnTo>
                <a:lnTo>
                  <a:pt x="54864" y="42671"/>
                </a:lnTo>
                <a:close/>
              </a:path>
              <a:path w="539750" h="52069">
                <a:moveTo>
                  <a:pt x="16611" y="43738"/>
                </a:moveTo>
                <a:lnTo>
                  <a:pt x="16546" y="43325"/>
                </a:lnTo>
                <a:lnTo>
                  <a:pt x="16764" y="42671"/>
                </a:lnTo>
                <a:lnTo>
                  <a:pt x="16764" y="43687"/>
                </a:lnTo>
                <a:lnTo>
                  <a:pt x="16611" y="43738"/>
                </a:lnTo>
                <a:close/>
              </a:path>
              <a:path w="539750" h="52069">
                <a:moveTo>
                  <a:pt x="16764" y="43687"/>
                </a:moveTo>
                <a:lnTo>
                  <a:pt x="16764" y="42671"/>
                </a:lnTo>
                <a:lnTo>
                  <a:pt x="17526" y="42671"/>
                </a:lnTo>
                <a:lnTo>
                  <a:pt x="17852" y="43325"/>
                </a:lnTo>
                <a:lnTo>
                  <a:pt x="16764" y="43687"/>
                </a:lnTo>
                <a:close/>
              </a:path>
              <a:path w="539750" h="52069">
                <a:moveTo>
                  <a:pt x="17983" y="43586"/>
                </a:moveTo>
                <a:lnTo>
                  <a:pt x="17852" y="43325"/>
                </a:lnTo>
                <a:lnTo>
                  <a:pt x="19812" y="42671"/>
                </a:lnTo>
                <a:lnTo>
                  <a:pt x="17983" y="43586"/>
                </a:lnTo>
                <a:close/>
              </a:path>
              <a:path w="539750" h="52069">
                <a:moveTo>
                  <a:pt x="19812" y="44195"/>
                </a:moveTo>
                <a:lnTo>
                  <a:pt x="18288" y="44195"/>
                </a:lnTo>
                <a:lnTo>
                  <a:pt x="17983" y="43586"/>
                </a:lnTo>
                <a:lnTo>
                  <a:pt x="19812" y="42671"/>
                </a:lnTo>
                <a:lnTo>
                  <a:pt x="21336" y="42671"/>
                </a:lnTo>
                <a:lnTo>
                  <a:pt x="19812" y="44195"/>
                </a:lnTo>
                <a:close/>
              </a:path>
              <a:path w="539750" h="52069">
                <a:moveTo>
                  <a:pt x="16764" y="44195"/>
                </a:moveTo>
                <a:lnTo>
                  <a:pt x="16764" y="43687"/>
                </a:lnTo>
                <a:lnTo>
                  <a:pt x="17852" y="43325"/>
                </a:lnTo>
                <a:lnTo>
                  <a:pt x="17983" y="43586"/>
                </a:lnTo>
                <a:lnTo>
                  <a:pt x="16764" y="44195"/>
                </a:lnTo>
                <a:close/>
              </a:path>
              <a:path w="539750" h="52069">
                <a:moveTo>
                  <a:pt x="16383" y="43814"/>
                </a:moveTo>
                <a:lnTo>
                  <a:pt x="16510" y="43433"/>
                </a:lnTo>
                <a:lnTo>
                  <a:pt x="16611" y="43738"/>
                </a:lnTo>
                <a:lnTo>
                  <a:pt x="16383" y="43814"/>
                </a:lnTo>
                <a:close/>
              </a:path>
              <a:path w="539750" h="52069">
                <a:moveTo>
                  <a:pt x="19812" y="47243"/>
                </a:moveTo>
                <a:lnTo>
                  <a:pt x="15240" y="47243"/>
                </a:lnTo>
                <a:lnTo>
                  <a:pt x="16764" y="44195"/>
                </a:lnTo>
                <a:lnTo>
                  <a:pt x="17983" y="43586"/>
                </a:lnTo>
                <a:lnTo>
                  <a:pt x="19812" y="47243"/>
                </a:lnTo>
                <a:close/>
              </a:path>
              <a:path w="539750" h="52069">
                <a:moveTo>
                  <a:pt x="16764" y="44195"/>
                </a:moveTo>
                <a:lnTo>
                  <a:pt x="16611" y="43738"/>
                </a:lnTo>
                <a:lnTo>
                  <a:pt x="16764" y="43687"/>
                </a:lnTo>
                <a:lnTo>
                  <a:pt x="16764" y="44195"/>
                </a:lnTo>
                <a:close/>
              </a:path>
              <a:path w="539750" h="52069">
                <a:moveTo>
                  <a:pt x="15240" y="47243"/>
                </a:moveTo>
                <a:lnTo>
                  <a:pt x="16383" y="43814"/>
                </a:lnTo>
                <a:lnTo>
                  <a:pt x="16611" y="43738"/>
                </a:lnTo>
                <a:lnTo>
                  <a:pt x="16764" y="44195"/>
                </a:lnTo>
                <a:lnTo>
                  <a:pt x="15240" y="47243"/>
                </a:lnTo>
                <a:close/>
              </a:path>
              <a:path w="539750" h="52069">
                <a:moveTo>
                  <a:pt x="16256" y="44195"/>
                </a:moveTo>
                <a:lnTo>
                  <a:pt x="15240" y="44195"/>
                </a:lnTo>
                <a:lnTo>
                  <a:pt x="16383" y="43814"/>
                </a:lnTo>
                <a:lnTo>
                  <a:pt x="16256" y="441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3740" y="2063495"/>
            <a:ext cx="219455" cy="18592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8347" y="2634995"/>
            <a:ext cx="489584" cy="175260"/>
            <a:chOff x="498347" y="2634995"/>
            <a:chExt cx="489584" cy="175260"/>
          </a:xfrm>
        </p:grpSpPr>
        <p:sp>
          <p:nvSpPr>
            <p:cNvPr id="8" name="object 8"/>
            <p:cNvSpPr/>
            <p:nvPr/>
          </p:nvSpPr>
          <p:spPr>
            <a:xfrm>
              <a:off x="498347" y="2712719"/>
              <a:ext cx="367665" cy="45720"/>
            </a:xfrm>
            <a:custGeom>
              <a:avLst/>
              <a:gdLst/>
              <a:ahLst/>
              <a:cxnLst/>
              <a:rect l="l" t="t" r="r" b="b"/>
              <a:pathLst>
                <a:path w="367665" h="45719">
                  <a:moveTo>
                    <a:pt x="361188" y="22860"/>
                  </a:moveTo>
                  <a:lnTo>
                    <a:pt x="144780" y="22860"/>
                  </a:lnTo>
                  <a:lnTo>
                    <a:pt x="156972" y="21336"/>
                  </a:lnTo>
                  <a:lnTo>
                    <a:pt x="190499" y="21336"/>
                  </a:lnTo>
                  <a:lnTo>
                    <a:pt x="202692" y="19812"/>
                  </a:lnTo>
                  <a:lnTo>
                    <a:pt x="204216" y="19812"/>
                  </a:lnTo>
                  <a:lnTo>
                    <a:pt x="214884" y="18288"/>
                  </a:lnTo>
                  <a:lnTo>
                    <a:pt x="271272" y="18288"/>
                  </a:lnTo>
                  <a:lnTo>
                    <a:pt x="280416" y="16764"/>
                  </a:lnTo>
                  <a:lnTo>
                    <a:pt x="304799" y="16764"/>
                  </a:lnTo>
                  <a:lnTo>
                    <a:pt x="313944" y="15240"/>
                  </a:lnTo>
                  <a:lnTo>
                    <a:pt x="312420" y="15240"/>
                  </a:lnTo>
                  <a:lnTo>
                    <a:pt x="320040" y="13716"/>
                  </a:lnTo>
                  <a:lnTo>
                    <a:pt x="326136" y="12192"/>
                  </a:lnTo>
                  <a:lnTo>
                    <a:pt x="332231" y="12192"/>
                  </a:lnTo>
                  <a:lnTo>
                    <a:pt x="336804" y="9144"/>
                  </a:lnTo>
                  <a:lnTo>
                    <a:pt x="336804" y="7620"/>
                  </a:lnTo>
                  <a:lnTo>
                    <a:pt x="341376" y="6096"/>
                  </a:lnTo>
                  <a:lnTo>
                    <a:pt x="344424" y="4572"/>
                  </a:lnTo>
                  <a:lnTo>
                    <a:pt x="348996" y="4572"/>
                  </a:lnTo>
                  <a:lnTo>
                    <a:pt x="352044" y="3048"/>
                  </a:lnTo>
                  <a:lnTo>
                    <a:pt x="353568" y="1524"/>
                  </a:lnTo>
                  <a:lnTo>
                    <a:pt x="356616" y="1524"/>
                  </a:lnTo>
                  <a:lnTo>
                    <a:pt x="359664" y="0"/>
                  </a:lnTo>
                  <a:lnTo>
                    <a:pt x="364236" y="0"/>
                  </a:lnTo>
                  <a:lnTo>
                    <a:pt x="365760" y="1524"/>
                  </a:lnTo>
                  <a:lnTo>
                    <a:pt x="365760" y="3048"/>
                  </a:lnTo>
                  <a:lnTo>
                    <a:pt x="367284" y="4572"/>
                  </a:lnTo>
                  <a:lnTo>
                    <a:pt x="367284" y="16764"/>
                  </a:lnTo>
                  <a:lnTo>
                    <a:pt x="361188" y="22860"/>
                  </a:lnTo>
                  <a:close/>
                </a:path>
                <a:path w="367665" h="45719">
                  <a:moveTo>
                    <a:pt x="348996" y="4572"/>
                  </a:moveTo>
                  <a:lnTo>
                    <a:pt x="347472" y="4572"/>
                  </a:lnTo>
                  <a:lnTo>
                    <a:pt x="350520" y="3048"/>
                  </a:lnTo>
                  <a:lnTo>
                    <a:pt x="348996" y="4572"/>
                  </a:lnTo>
                  <a:close/>
                </a:path>
                <a:path w="367665" h="45719">
                  <a:moveTo>
                    <a:pt x="332231" y="12192"/>
                  </a:moveTo>
                  <a:lnTo>
                    <a:pt x="329184" y="12192"/>
                  </a:lnTo>
                  <a:lnTo>
                    <a:pt x="333755" y="10668"/>
                  </a:lnTo>
                  <a:lnTo>
                    <a:pt x="332231" y="12192"/>
                  </a:lnTo>
                  <a:close/>
                </a:path>
                <a:path w="367665" h="45719">
                  <a:moveTo>
                    <a:pt x="300228" y="41148"/>
                  </a:moveTo>
                  <a:lnTo>
                    <a:pt x="6096" y="41148"/>
                  </a:lnTo>
                  <a:lnTo>
                    <a:pt x="0" y="36576"/>
                  </a:lnTo>
                  <a:lnTo>
                    <a:pt x="0" y="24384"/>
                  </a:lnTo>
                  <a:lnTo>
                    <a:pt x="6096" y="19812"/>
                  </a:lnTo>
                  <a:lnTo>
                    <a:pt x="76200" y="19812"/>
                  </a:lnTo>
                  <a:lnTo>
                    <a:pt x="85344" y="21336"/>
                  </a:lnTo>
                  <a:lnTo>
                    <a:pt x="109728" y="21336"/>
                  </a:lnTo>
                  <a:lnTo>
                    <a:pt x="121920" y="22860"/>
                  </a:lnTo>
                  <a:lnTo>
                    <a:pt x="361188" y="22860"/>
                  </a:lnTo>
                  <a:lnTo>
                    <a:pt x="359664" y="24384"/>
                  </a:lnTo>
                  <a:lnTo>
                    <a:pt x="356616" y="25908"/>
                  </a:lnTo>
                  <a:lnTo>
                    <a:pt x="355092" y="25908"/>
                  </a:lnTo>
                  <a:lnTo>
                    <a:pt x="352044" y="27432"/>
                  </a:lnTo>
                  <a:lnTo>
                    <a:pt x="347472" y="28956"/>
                  </a:lnTo>
                  <a:lnTo>
                    <a:pt x="348996" y="28956"/>
                  </a:lnTo>
                  <a:lnTo>
                    <a:pt x="344424" y="32004"/>
                  </a:lnTo>
                  <a:lnTo>
                    <a:pt x="342900" y="33528"/>
                  </a:lnTo>
                  <a:lnTo>
                    <a:pt x="336804" y="35052"/>
                  </a:lnTo>
                  <a:lnTo>
                    <a:pt x="335280" y="35052"/>
                  </a:lnTo>
                  <a:lnTo>
                    <a:pt x="329184" y="36576"/>
                  </a:lnTo>
                  <a:lnTo>
                    <a:pt x="323088" y="36576"/>
                  </a:lnTo>
                  <a:lnTo>
                    <a:pt x="316992" y="38100"/>
                  </a:lnTo>
                  <a:lnTo>
                    <a:pt x="309372" y="39624"/>
                  </a:lnTo>
                  <a:lnTo>
                    <a:pt x="300228" y="41148"/>
                  </a:lnTo>
                  <a:close/>
                </a:path>
                <a:path w="367665" h="45719">
                  <a:moveTo>
                    <a:pt x="42672" y="42672"/>
                  </a:moveTo>
                  <a:lnTo>
                    <a:pt x="22860" y="42672"/>
                  </a:lnTo>
                  <a:lnTo>
                    <a:pt x="18288" y="41148"/>
                  </a:lnTo>
                  <a:lnTo>
                    <a:pt x="48768" y="41148"/>
                  </a:lnTo>
                  <a:lnTo>
                    <a:pt x="42672" y="42672"/>
                  </a:lnTo>
                  <a:close/>
                </a:path>
                <a:path w="367665" h="45719">
                  <a:moveTo>
                    <a:pt x="262128" y="42672"/>
                  </a:moveTo>
                  <a:lnTo>
                    <a:pt x="56388" y="42672"/>
                  </a:lnTo>
                  <a:lnTo>
                    <a:pt x="48768" y="41148"/>
                  </a:lnTo>
                  <a:lnTo>
                    <a:pt x="272796" y="41148"/>
                  </a:lnTo>
                  <a:lnTo>
                    <a:pt x="262128" y="42672"/>
                  </a:lnTo>
                  <a:close/>
                </a:path>
                <a:path w="367665" h="45719">
                  <a:moveTo>
                    <a:pt x="195072" y="44196"/>
                  </a:moveTo>
                  <a:lnTo>
                    <a:pt x="85344" y="44196"/>
                  </a:lnTo>
                  <a:lnTo>
                    <a:pt x="74676" y="42672"/>
                  </a:lnTo>
                  <a:lnTo>
                    <a:pt x="205740" y="42672"/>
                  </a:lnTo>
                  <a:lnTo>
                    <a:pt x="195072" y="44196"/>
                  </a:lnTo>
                  <a:close/>
                </a:path>
                <a:path w="367665" h="45719">
                  <a:moveTo>
                    <a:pt x="146304" y="45720"/>
                  </a:moveTo>
                  <a:lnTo>
                    <a:pt x="120396" y="45720"/>
                  </a:lnTo>
                  <a:lnTo>
                    <a:pt x="108204" y="44196"/>
                  </a:lnTo>
                  <a:lnTo>
                    <a:pt x="158496" y="44196"/>
                  </a:lnTo>
                  <a:lnTo>
                    <a:pt x="146304" y="45720"/>
                  </a:lnTo>
                  <a:close/>
                </a:path>
                <a:path w="367665" h="45719">
                  <a:moveTo>
                    <a:pt x="158496" y="45720"/>
                  </a:moveTo>
                  <a:lnTo>
                    <a:pt x="158496" y="44196"/>
                  </a:lnTo>
                  <a:lnTo>
                    <a:pt x="170687" y="44196"/>
                  </a:lnTo>
                  <a:lnTo>
                    <a:pt x="158496" y="45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247" y="2634995"/>
              <a:ext cx="146304" cy="1752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2644" y="2542032"/>
            <a:ext cx="534923" cy="29083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961388" y="2775203"/>
            <a:ext cx="52069" cy="151130"/>
          </a:xfrm>
          <a:custGeom>
            <a:avLst/>
            <a:gdLst/>
            <a:ahLst/>
            <a:cxnLst/>
            <a:rect l="l" t="t" r="r" b="b"/>
            <a:pathLst>
              <a:path w="52069" h="151130">
                <a:moveTo>
                  <a:pt x="9144" y="3048"/>
                </a:moveTo>
                <a:lnTo>
                  <a:pt x="13716" y="0"/>
                </a:lnTo>
                <a:lnTo>
                  <a:pt x="14478" y="381"/>
                </a:lnTo>
                <a:lnTo>
                  <a:pt x="9144" y="3048"/>
                </a:lnTo>
                <a:close/>
              </a:path>
              <a:path w="52069" h="151130">
                <a:moveTo>
                  <a:pt x="22250" y="6705"/>
                </a:moveTo>
                <a:lnTo>
                  <a:pt x="19812" y="3048"/>
                </a:lnTo>
                <a:lnTo>
                  <a:pt x="14478" y="381"/>
                </a:lnTo>
                <a:lnTo>
                  <a:pt x="15240" y="0"/>
                </a:lnTo>
                <a:lnTo>
                  <a:pt x="21336" y="3048"/>
                </a:lnTo>
                <a:lnTo>
                  <a:pt x="22250" y="6705"/>
                </a:lnTo>
                <a:close/>
              </a:path>
              <a:path w="52069" h="151130">
                <a:moveTo>
                  <a:pt x="3048" y="18288"/>
                </a:moveTo>
                <a:lnTo>
                  <a:pt x="1524" y="15240"/>
                </a:lnTo>
                <a:lnTo>
                  <a:pt x="0" y="10668"/>
                </a:lnTo>
                <a:lnTo>
                  <a:pt x="3048" y="4572"/>
                </a:lnTo>
                <a:lnTo>
                  <a:pt x="9144" y="3048"/>
                </a:lnTo>
                <a:lnTo>
                  <a:pt x="14478" y="381"/>
                </a:lnTo>
                <a:lnTo>
                  <a:pt x="19812" y="3048"/>
                </a:lnTo>
                <a:lnTo>
                  <a:pt x="22250" y="6705"/>
                </a:lnTo>
                <a:lnTo>
                  <a:pt x="22860" y="9144"/>
                </a:lnTo>
                <a:lnTo>
                  <a:pt x="24384" y="12192"/>
                </a:lnTo>
                <a:lnTo>
                  <a:pt x="23241" y="16764"/>
                </a:lnTo>
                <a:lnTo>
                  <a:pt x="3048" y="16764"/>
                </a:lnTo>
                <a:lnTo>
                  <a:pt x="3048" y="18288"/>
                </a:lnTo>
                <a:close/>
              </a:path>
              <a:path w="52069" h="151130">
                <a:moveTo>
                  <a:pt x="24384" y="12192"/>
                </a:moveTo>
                <a:lnTo>
                  <a:pt x="22860" y="9144"/>
                </a:lnTo>
                <a:lnTo>
                  <a:pt x="22250" y="6705"/>
                </a:lnTo>
                <a:lnTo>
                  <a:pt x="22860" y="7620"/>
                </a:lnTo>
                <a:lnTo>
                  <a:pt x="24384" y="12192"/>
                </a:lnTo>
                <a:close/>
              </a:path>
              <a:path w="52069" h="151130">
                <a:moveTo>
                  <a:pt x="3048" y="19812"/>
                </a:moveTo>
                <a:lnTo>
                  <a:pt x="1524" y="16764"/>
                </a:lnTo>
                <a:lnTo>
                  <a:pt x="0" y="10668"/>
                </a:lnTo>
                <a:lnTo>
                  <a:pt x="1524" y="15240"/>
                </a:lnTo>
                <a:lnTo>
                  <a:pt x="3048" y="18288"/>
                </a:lnTo>
                <a:lnTo>
                  <a:pt x="3048" y="19812"/>
                </a:lnTo>
                <a:close/>
              </a:path>
              <a:path w="52069" h="151130">
                <a:moveTo>
                  <a:pt x="28956" y="27432"/>
                </a:moveTo>
                <a:lnTo>
                  <a:pt x="10668" y="27432"/>
                </a:lnTo>
                <a:lnTo>
                  <a:pt x="12192" y="25908"/>
                </a:lnTo>
                <a:lnTo>
                  <a:pt x="18288" y="21336"/>
                </a:lnTo>
                <a:lnTo>
                  <a:pt x="22860" y="18288"/>
                </a:lnTo>
                <a:lnTo>
                  <a:pt x="24384" y="12192"/>
                </a:lnTo>
                <a:lnTo>
                  <a:pt x="24384" y="16764"/>
                </a:lnTo>
                <a:lnTo>
                  <a:pt x="25146" y="16764"/>
                </a:lnTo>
                <a:lnTo>
                  <a:pt x="25908" y="18288"/>
                </a:lnTo>
                <a:lnTo>
                  <a:pt x="28956" y="27432"/>
                </a:lnTo>
                <a:close/>
              </a:path>
              <a:path w="52069" h="151130">
                <a:moveTo>
                  <a:pt x="25146" y="16764"/>
                </a:moveTo>
                <a:lnTo>
                  <a:pt x="24384" y="16764"/>
                </a:lnTo>
                <a:lnTo>
                  <a:pt x="24384" y="15240"/>
                </a:lnTo>
                <a:lnTo>
                  <a:pt x="25146" y="16764"/>
                </a:lnTo>
                <a:close/>
              </a:path>
              <a:path w="52069" h="151130">
                <a:moveTo>
                  <a:pt x="10668" y="27432"/>
                </a:moveTo>
                <a:lnTo>
                  <a:pt x="7620" y="27432"/>
                </a:lnTo>
                <a:lnTo>
                  <a:pt x="4572" y="24384"/>
                </a:lnTo>
                <a:lnTo>
                  <a:pt x="4572" y="22860"/>
                </a:lnTo>
                <a:lnTo>
                  <a:pt x="3048" y="19812"/>
                </a:lnTo>
                <a:lnTo>
                  <a:pt x="3048" y="16764"/>
                </a:lnTo>
                <a:lnTo>
                  <a:pt x="23241" y="16764"/>
                </a:lnTo>
                <a:lnTo>
                  <a:pt x="22860" y="18288"/>
                </a:lnTo>
                <a:lnTo>
                  <a:pt x="18288" y="21336"/>
                </a:lnTo>
                <a:lnTo>
                  <a:pt x="12192" y="25908"/>
                </a:lnTo>
                <a:lnTo>
                  <a:pt x="10668" y="27432"/>
                </a:lnTo>
                <a:close/>
              </a:path>
              <a:path w="52069" h="151130">
                <a:moveTo>
                  <a:pt x="4572" y="24384"/>
                </a:moveTo>
                <a:lnTo>
                  <a:pt x="3048" y="21336"/>
                </a:lnTo>
                <a:lnTo>
                  <a:pt x="3048" y="19812"/>
                </a:lnTo>
                <a:lnTo>
                  <a:pt x="4572" y="22860"/>
                </a:lnTo>
                <a:lnTo>
                  <a:pt x="4572" y="24384"/>
                </a:lnTo>
                <a:close/>
              </a:path>
              <a:path w="52069" h="151130">
                <a:moveTo>
                  <a:pt x="7620" y="39624"/>
                </a:moveTo>
                <a:lnTo>
                  <a:pt x="6096" y="33528"/>
                </a:lnTo>
                <a:lnTo>
                  <a:pt x="4572" y="28956"/>
                </a:lnTo>
                <a:lnTo>
                  <a:pt x="4572" y="24384"/>
                </a:lnTo>
                <a:lnTo>
                  <a:pt x="7620" y="27432"/>
                </a:lnTo>
                <a:lnTo>
                  <a:pt x="28956" y="27432"/>
                </a:lnTo>
                <a:lnTo>
                  <a:pt x="30480" y="32004"/>
                </a:lnTo>
                <a:lnTo>
                  <a:pt x="30480" y="33528"/>
                </a:lnTo>
                <a:lnTo>
                  <a:pt x="31623" y="38100"/>
                </a:lnTo>
                <a:lnTo>
                  <a:pt x="7620" y="38100"/>
                </a:lnTo>
                <a:lnTo>
                  <a:pt x="7620" y="39624"/>
                </a:lnTo>
                <a:close/>
              </a:path>
              <a:path w="52069" h="151130">
                <a:moveTo>
                  <a:pt x="16764" y="108204"/>
                </a:moveTo>
                <a:lnTo>
                  <a:pt x="15240" y="102108"/>
                </a:lnTo>
                <a:lnTo>
                  <a:pt x="15240" y="94488"/>
                </a:lnTo>
                <a:lnTo>
                  <a:pt x="13716" y="86868"/>
                </a:lnTo>
                <a:lnTo>
                  <a:pt x="13716" y="80772"/>
                </a:lnTo>
                <a:lnTo>
                  <a:pt x="12192" y="74676"/>
                </a:lnTo>
                <a:lnTo>
                  <a:pt x="12192" y="68580"/>
                </a:lnTo>
                <a:lnTo>
                  <a:pt x="10668" y="60960"/>
                </a:lnTo>
                <a:lnTo>
                  <a:pt x="10668" y="54864"/>
                </a:lnTo>
                <a:lnTo>
                  <a:pt x="9144" y="50292"/>
                </a:lnTo>
                <a:lnTo>
                  <a:pt x="9144" y="44196"/>
                </a:lnTo>
                <a:lnTo>
                  <a:pt x="7620" y="38100"/>
                </a:lnTo>
                <a:lnTo>
                  <a:pt x="31623" y="38100"/>
                </a:lnTo>
                <a:lnTo>
                  <a:pt x="33528" y="45720"/>
                </a:lnTo>
                <a:lnTo>
                  <a:pt x="33528" y="53340"/>
                </a:lnTo>
                <a:lnTo>
                  <a:pt x="35052" y="59436"/>
                </a:lnTo>
                <a:lnTo>
                  <a:pt x="35052" y="65532"/>
                </a:lnTo>
                <a:lnTo>
                  <a:pt x="36576" y="71628"/>
                </a:lnTo>
                <a:lnTo>
                  <a:pt x="36576" y="77724"/>
                </a:lnTo>
                <a:lnTo>
                  <a:pt x="38100" y="83820"/>
                </a:lnTo>
                <a:lnTo>
                  <a:pt x="38100" y="91440"/>
                </a:lnTo>
                <a:lnTo>
                  <a:pt x="41148" y="103632"/>
                </a:lnTo>
                <a:lnTo>
                  <a:pt x="41148" y="106680"/>
                </a:lnTo>
                <a:lnTo>
                  <a:pt x="16764" y="106680"/>
                </a:lnTo>
                <a:lnTo>
                  <a:pt x="16764" y="108204"/>
                </a:lnTo>
                <a:close/>
              </a:path>
              <a:path w="52069" h="151130">
                <a:moveTo>
                  <a:pt x="19812" y="123444"/>
                </a:moveTo>
                <a:lnTo>
                  <a:pt x="18288" y="118872"/>
                </a:lnTo>
                <a:lnTo>
                  <a:pt x="18288" y="114300"/>
                </a:lnTo>
                <a:lnTo>
                  <a:pt x="16764" y="112776"/>
                </a:lnTo>
                <a:lnTo>
                  <a:pt x="16764" y="106680"/>
                </a:lnTo>
                <a:lnTo>
                  <a:pt x="41148" y="106680"/>
                </a:lnTo>
                <a:lnTo>
                  <a:pt x="41148" y="109728"/>
                </a:lnTo>
                <a:lnTo>
                  <a:pt x="41656" y="109728"/>
                </a:lnTo>
                <a:lnTo>
                  <a:pt x="42672" y="112776"/>
                </a:lnTo>
                <a:lnTo>
                  <a:pt x="42672" y="117348"/>
                </a:lnTo>
                <a:lnTo>
                  <a:pt x="44196" y="118872"/>
                </a:lnTo>
                <a:lnTo>
                  <a:pt x="44196" y="121920"/>
                </a:lnTo>
                <a:lnTo>
                  <a:pt x="19812" y="121920"/>
                </a:lnTo>
                <a:lnTo>
                  <a:pt x="19812" y="123444"/>
                </a:lnTo>
                <a:close/>
              </a:path>
              <a:path w="52069" h="151130">
                <a:moveTo>
                  <a:pt x="41656" y="109728"/>
                </a:moveTo>
                <a:lnTo>
                  <a:pt x="41148" y="109728"/>
                </a:lnTo>
                <a:lnTo>
                  <a:pt x="41148" y="108204"/>
                </a:lnTo>
                <a:lnTo>
                  <a:pt x="41656" y="109728"/>
                </a:lnTo>
                <a:close/>
              </a:path>
              <a:path w="52069" h="151130">
                <a:moveTo>
                  <a:pt x="38100" y="150876"/>
                </a:moveTo>
                <a:lnTo>
                  <a:pt x="33528" y="149352"/>
                </a:lnTo>
                <a:lnTo>
                  <a:pt x="27432" y="146304"/>
                </a:lnTo>
                <a:lnTo>
                  <a:pt x="25908" y="144780"/>
                </a:lnTo>
                <a:lnTo>
                  <a:pt x="22860" y="138684"/>
                </a:lnTo>
                <a:lnTo>
                  <a:pt x="22860" y="137160"/>
                </a:lnTo>
                <a:lnTo>
                  <a:pt x="21336" y="132588"/>
                </a:lnTo>
                <a:lnTo>
                  <a:pt x="21336" y="128016"/>
                </a:lnTo>
                <a:lnTo>
                  <a:pt x="19812" y="121920"/>
                </a:lnTo>
                <a:lnTo>
                  <a:pt x="44196" y="121920"/>
                </a:lnTo>
                <a:lnTo>
                  <a:pt x="44196" y="123444"/>
                </a:lnTo>
                <a:lnTo>
                  <a:pt x="45720" y="128016"/>
                </a:lnTo>
                <a:lnTo>
                  <a:pt x="45720" y="131064"/>
                </a:lnTo>
                <a:lnTo>
                  <a:pt x="46482" y="131064"/>
                </a:lnTo>
                <a:lnTo>
                  <a:pt x="47244" y="132588"/>
                </a:lnTo>
                <a:lnTo>
                  <a:pt x="50292" y="135636"/>
                </a:lnTo>
                <a:lnTo>
                  <a:pt x="51816" y="138684"/>
                </a:lnTo>
                <a:lnTo>
                  <a:pt x="50292" y="140208"/>
                </a:lnTo>
                <a:lnTo>
                  <a:pt x="50292" y="141732"/>
                </a:lnTo>
                <a:lnTo>
                  <a:pt x="42672" y="149352"/>
                </a:lnTo>
                <a:lnTo>
                  <a:pt x="38100" y="150876"/>
                </a:lnTo>
                <a:close/>
              </a:path>
              <a:path w="52069" h="151130">
                <a:moveTo>
                  <a:pt x="46482" y="131064"/>
                </a:moveTo>
                <a:lnTo>
                  <a:pt x="45720" y="131064"/>
                </a:lnTo>
                <a:lnTo>
                  <a:pt x="45720" y="129540"/>
                </a:lnTo>
                <a:lnTo>
                  <a:pt x="46482" y="1310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77783" y="2692920"/>
            <a:ext cx="236854" cy="113030"/>
          </a:xfrm>
          <a:custGeom>
            <a:avLst/>
            <a:gdLst/>
            <a:ahLst/>
            <a:cxnLst/>
            <a:rect l="l" t="t" r="r" b="b"/>
            <a:pathLst>
              <a:path w="236855" h="113030">
                <a:moveTo>
                  <a:pt x="207264" y="7620"/>
                </a:moveTo>
                <a:lnTo>
                  <a:pt x="202692" y="1524"/>
                </a:lnTo>
                <a:lnTo>
                  <a:pt x="196596" y="1524"/>
                </a:lnTo>
                <a:lnTo>
                  <a:pt x="193548" y="0"/>
                </a:lnTo>
                <a:lnTo>
                  <a:pt x="184404" y="0"/>
                </a:lnTo>
                <a:lnTo>
                  <a:pt x="178308" y="1524"/>
                </a:lnTo>
                <a:lnTo>
                  <a:pt x="179832" y="1524"/>
                </a:lnTo>
                <a:lnTo>
                  <a:pt x="173736" y="3048"/>
                </a:lnTo>
                <a:lnTo>
                  <a:pt x="161544" y="3048"/>
                </a:lnTo>
                <a:lnTo>
                  <a:pt x="153924" y="1524"/>
                </a:lnTo>
                <a:lnTo>
                  <a:pt x="117348" y="1524"/>
                </a:lnTo>
                <a:lnTo>
                  <a:pt x="106680" y="3048"/>
                </a:lnTo>
                <a:lnTo>
                  <a:pt x="97536" y="3048"/>
                </a:lnTo>
                <a:lnTo>
                  <a:pt x="88392" y="4572"/>
                </a:lnTo>
                <a:lnTo>
                  <a:pt x="54864" y="4572"/>
                </a:lnTo>
                <a:lnTo>
                  <a:pt x="47244" y="6096"/>
                </a:lnTo>
                <a:lnTo>
                  <a:pt x="9144" y="6096"/>
                </a:lnTo>
                <a:lnTo>
                  <a:pt x="3048" y="7620"/>
                </a:lnTo>
                <a:lnTo>
                  <a:pt x="0" y="12192"/>
                </a:lnTo>
                <a:lnTo>
                  <a:pt x="0" y="18288"/>
                </a:lnTo>
                <a:lnTo>
                  <a:pt x="1524" y="24384"/>
                </a:lnTo>
                <a:lnTo>
                  <a:pt x="6096" y="28956"/>
                </a:lnTo>
                <a:lnTo>
                  <a:pt x="12192" y="27432"/>
                </a:lnTo>
                <a:lnTo>
                  <a:pt x="24384" y="27432"/>
                </a:lnTo>
                <a:lnTo>
                  <a:pt x="28956" y="28956"/>
                </a:lnTo>
                <a:lnTo>
                  <a:pt x="50292" y="28956"/>
                </a:lnTo>
                <a:lnTo>
                  <a:pt x="57912" y="27432"/>
                </a:lnTo>
                <a:lnTo>
                  <a:pt x="99060" y="27432"/>
                </a:lnTo>
                <a:lnTo>
                  <a:pt x="108204" y="25908"/>
                </a:lnTo>
                <a:lnTo>
                  <a:pt x="150876" y="25908"/>
                </a:lnTo>
                <a:lnTo>
                  <a:pt x="158496" y="27432"/>
                </a:lnTo>
                <a:lnTo>
                  <a:pt x="175260" y="27432"/>
                </a:lnTo>
                <a:lnTo>
                  <a:pt x="176784" y="25908"/>
                </a:lnTo>
                <a:lnTo>
                  <a:pt x="184404" y="25908"/>
                </a:lnTo>
                <a:lnTo>
                  <a:pt x="190500" y="24384"/>
                </a:lnTo>
                <a:lnTo>
                  <a:pt x="201168" y="24384"/>
                </a:lnTo>
                <a:lnTo>
                  <a:pt x="205740" y="19812"/>
                </a:lnTo>
                <a:lnTo>
                  <a:pt x="205740" y="13716"/>
                </a:lnTo>
                <a:lnTo>
                  <a:pt x="207264" y="7620"/>
                </a:lnTo>
                <a:close/>
              </a:path>
              <a:path w="236855" h="113030">
                <a:moveTo>
                  <a:pt x="236232" y="96012"/>
                </a:moveTo>
                <a:lnTo>
                  <a:pt x="231660" y="89916"/>
                </a:lnTo>
                <a:lnTo>
                  <a:pt x="225564" y="88392"/>
                </a:lnTo>
                <a:lnTo>
                  <a:pt x="222516" y="86868"/>
                </a:lnTo>
                <a:lnTo>
                  <a:pt x="201180" y="86868"/>
                </a:lnTo>
                <a:lnTo>
                  <a:pt x="199656" y="85344"/>
                </a:lnTo>
                <a:lnTo>
                  <a:pt x="146316" y="85344"/>
                </a:lnTo>
                <a:lnTo>
                  <a:pt x="137172" y="86868"/>
                </a:lnTo>
                <a:lnTo>
                  <a:pt x="99072" y="86868"/>
                </a:lnTo>
                <a:lnTo>
                  <a:pt x="92976" y="85344"/>
                </a:lnTo>
                <a:lnTo>
                  <a:pt x="82308" y="85344"/>
                </a:lnTo>
                <a:lnTo>
                  <a:pt x="80276" y="84328"/>
                </a:lnTo>
                <a:lnTo>
                  <a:pt x="82308" y="82296"/>
                </a:lnTo>
                <a:lnTo>
                  <a:pt x="85356" y="80772"/>
                </a:lnTo>
                <a:lnTo>
                  <a:pt x="88404" y="79248"/>
                </a:lnTo>
                <a:lnTo>
                  <a:pt x="89928" y="77724"/>
                </a:lnTo>
                <a:lnTo>
                  <a:pt x="90690" y="76200"/>
                </a:lnTo>
                <a:lnTo>
                  <a:pt x="91452" y="74676"/>
                </a:lnTo>
                <a:lnTo>
                  <a:pt x="94500" y="73152"/>
                </a:lnTo>
                <a:lnTo>
                  <a:pt x="94500" y="70104"/>
                </a:lnTo>
                <a:lnTo>
                  <a:pt x="91452" y="67056"/>
                </a:lnTo>
                <a:lnTo>
                  <a:pt x="88404" y="67056"/>
                </a:lnTo>
                <a:lnTo>
                  <a:pt x="85356" y="68580"/>
                </a:lnTo>
                <a:lnTo>
                  <a:pt x="83832" y="70104"/>
                </a:lnTo>
                <a:lnTo>
                  <a:pt x="82308" y="70104"/>
                </a:lnTo>
                <a:lnTo>
                  <a:pt x="82308" y="71628"/>
                </a:lnTo>
                <a:lnTo>
                  <a:pt x="79260" y="73152"/>
                </a:lnTo>
                <a:lnTo>
                  <a:pt x="77736" y="74676"/>
                </a:lnTo>
                <a:lnTo>
                  <a:pt x="75298" y="75895"/>
                </a:lnTo>
                <a:lnTo>
                  <a:pt x="75298" y="82600"/>
                </a:lnTo>
                <a:lnTo>
                  <a:pt x="74688" y="82296"/>
                </a:lnTo>
                <a:lnTo>
                  <a:pt x="75196" y="82296"/>
                </a:lnTo>
                <a:lnTo>
                  <a:pt x="75298" y="82600"/>
                </a:lnTo>
                <a:lnTo>
                  <a:pt x="75298" y="75895"/>
                </a:lnTo>
                <a:lnTo>
                  <a:pt x="74688" y="76200"/>
                </a:lnTo>
                <a:lnTo>
                  <a:pt x="76212" y="74676"/>
                </a:lnTo>
                <a:lnTo>
                  <a:pt x="70116" y="77724"/>
                </a:lnTo>
                <a:lnTo>
                  <a:pt x="67068" y="77724"/>
                </a:lnTo>
                <a:lnTo>
                  <a:pt x="64020" y="79248"/>
                </a:lnTo>
                <a:lnTo>
                  <a:pt x="60972" y="82296"/>
                </a:lnTo>
                <a:lnTo>
                  <a:pt x="59448" y="85344"/>
                </a:lnTo>
                <a:lnTo>
                  <a:pt x="59448" y="86868"/>
                </a:lnTo>
                <a:lnTo>
                  <a:pt x="57924" y="89916"/>
                </a:lnTo>
                <a:lnTo>
                  <a:pt x="59448" y="92964"/>
                </a:lnTo>
                <a:lnTo>
                  <a:pt x="67068" y="100584"/>
                </a:lnTo>
                <a:lnTo>
                  <a:pt x="68592" y="100584"/>
                </a:lnTo>
                <a:lnTo>
                  <a:pt x="71640" y="103632"/>
                </a:lnTo>
                <a:lnTo>
                  <a:pt x="73164" y="103632"/>
                </a:lnTo>
                <a:lnTo>
                  <a:pt x="82308" y="106680"/>
                </a:lnTo>
                <a:lnTo>
                  <a:pt x="88404" y="106680"/>
                </a:lnTo>
                <a:lnTo>
                  <a:pt x="94500" y="108204"/>
                </a:lnTo>
                <a:lnTo>
                  <a:pt x="102120" y="108204"/>
                </a:lnTo>
                <a:lnTo>
                  <a:pt x="111264" y="109728"/>
                </a:lnTo>
                <a:lnTo>
                  <a:pt x="198132" y="109728"/>
                </a:lnTo>
                <a:lnTo>
                  <a:pt x="204228" y="111252"/>
                </a:lnTo>
                <a:lnTo>
                  <a:pt x="220992" y="111252"/>
                </a:lnTo>
                <a:lnTo>
                  <a:pt x="228612" y="112776"/>
                </a:lnTo>
                <a:lnTo>
                  <a:pt x="234708" y="108204"/>
                </a:lnTo>
                <a:lnTo>
                  <a:pt x="234708" y="102108"/>
                </a:lnTo>
                <a:lnTo>
                  <a:pt x="236232" y="96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39567" y="2503932"/>
            <a:ext cx="185928" cy="31089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1696" y="2599944"/>
            <a:ext cx="260603" cy="17068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43072" y="2450592"/>
            <a:ext cx="405383" cy="2451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59991" y="3008376"/>
            <a:ext cx="534924" cy="2540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89404" y="3208020"/>
            <a:ext cx="175259" cy="13258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92679" y="3177539"/>
            <a:ext cx="187451" cy="822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23388" y="3006851"/>
            <a:ext cx="188975" cy="24536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79419" y="3081527"/>
            <a:ext cx="144780" cy="14782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47644" y="2938272"/>
            <a:ext cx="411480" cy="248920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712976" y="3485388"/>
            <a:ext cx="260985" cy="252729"/>
          </a:xfrm>
          <a:custGeom>
            <a:avLst/>
            <a:gdLst/>
            <a:ahLst/>
            <a:cxnLst/>
            <a:rect l="l" t="t" r="r" b="b"/>
            <a:pathLst>
              <a:path w="260985" h="252729">
                <a:moveTo>
                  <a:pt x="225552" y="20320"/>
                </a:moveTo>
                <a:lnTo>
                  <a:pt x="222504" y="13970"/>
                </a:lnTo>
                <a:lnTo>
                  <a:pt x="224028" y="6350"/>
                </a:lnTo>
                <a:lnTo>
                  <a:pt x="230124" y="3810"/>
                </a:lnTo>
                <a:lnTo>
                  <a:pt x="234696" y="0"/>
                </a:lnTo>
                <a:lnTo>
                  <a:pt x="242316" y="1270"/>
                </a:lnTo>
                <a:lnTo>
                  <a:pt x="246887" y="6350"/>
                </a:lnTo>
                <a:lnTo>
                  <a:pt x="249936" y="11430"/>
                </a:lnTo>
                <a:lnTo>
                  <a:pt x="251460" y="16510"/>
                </a:lnTo>
                <a:lnTo>
                  <a:pt x="251460" y="17780"/>
                </a:lnTo>
                <a:lnTo>
                  <a:pt x="252222" y="19050"/>
                </a:lnTo>
                <a:lnTo>
                  <a:pt x="225552" y="19050"/>
                </a:lnTo>
                <a:lnTo>
                  <a:pt x="225552" y="20320"/>
                </a:lnTo>
                <a:close/>
              </a:path>
              <a:path w="260985" h="252729">
                <a:moveTo>
                  <a:pt x="25908" y="17780"/>
                </a:moveTo>
                <a:lnTo>
                  <a:pt x="10668" y="17780"/>
                </a:lnTo>
                <a:lnTo>
                  <a:pt x="13716" y="16510"/>
                </a:lnTo>
                <a:lnTo>
                  <a:pt x="22860" y="16510"/>
                </a:lnTo>
                <a:lnTo>
                  <a:pt x="25908" y="17780"/>
                </a:lnTo>
                <a:close/>
              </a:path>
              <a:path w="260985" h="252729">
                <a:moveTo>
                  <a:pt x="59436" y="38100"/>
                </a:moveTo>
                <a:lnTo>
                  <a:pt x="22860" y="38100"/>
                </a:lnTo>
                <a:lnTo>
                  <a:pt x="18287" y="35560"/>
                </a:lnTo>
                <a:lnTo>
                  <a:pt x="4572" y="35560"/>
                </a:lnTo>
                <a:lnTo>
                  <a:pt x="0" y="31750"/>
                </a:lnTo>
                <a:lnTo>
                  <a:pt x="0" y="21590"/>
                </a:lnTo>
                <a:lnTo>
                  <a:pt x="4572" y="17780"/>
                </a:lnTo>
                <a:lnTo>
                  <a:pt x="30479" y="17780"/>
                </a:lnTo>
                <a:lnTo>
                  <a:pt x="32004" y="19050"/>
                </a:lnTo>
                <a:lnTo>
                  <a:pt x="33528" y="19050"/>
                </a:lnTo>
                <a:lnTo>
                  <a:pt x="39624" y="21590"/>
                </a:lnTo>
                <a:lnTo>
                  <a:pt x="41148" y="24130"/>
                </a:lnTo>
                <a:lnTo>
                  <a:pt x="47244" y="26670"/>
                </a:lnTo>
                <a:lnTo>
                  <a:pt x="47244" y="27940"/>
                </a:lnTo>
                <a:lnTo>
                  <a:pt x="50291" y="29210"/>
                </a:lnTo>
                <a:lnTo>
                  <a:pt x="50291" y="31750"/>
                </a:lnTo>
                <a:lnTo>
                  <a:pt x="56387" y="34290"/>
                </a:lnTo>
                <a:lnTo>
                  <a:pt x="59436" y="38100"/>
                </a:lnTo>
                <a:close/>
              </a:path>
              <a:path w="260985" h="252729">
                <a:moveTo>
                  <a:pt x="227075" y="21590"/>
                </a:moveTo>
                <a:lnTo>
                  <a:pt x="225552" y="20320"/>
                </a:lnTo>
                <a:lnTo>
                  <a:pt x="225552" y="19050"/>
                </a:lnTo>
                <a:lnTo>
                  <a:pt x="227075" y="21590"/>
                </a:lnTo>
                <a:close/>
              </a:path>
              <a:path w="260985" h="252729">
                <a:moveTo>
                  <a:pt x="252983" y="21590"/>
                </a:moveTo>
                <a:lnTo>
                  <a:pt x="227075" y="21590"/>
                </a:lnTo>
                <a:lnTo>
                  <a:pt x="225552" y="19050"/>
                </a:lnTo>
                <a:lnTo>
                  <a:pt x="251460" y="19050"/>
                </a:lnTo>
                <a:lnTo>
                  <a:pt x="252983" y="21590"/>
                </a:lnTo>
                <a:close/>
              </a:path>
              <a:path w="260985" h="252729">
                <a:moveTo>
                  <a:pt x="252983" y="20320"/>
                </a:moveTo>
                <a:lnTo>
                  <a:pt x="251460" y="19050"/>
                </a:lnTo>
                <a:lnTo>
                  <a:pt x="252222" y="19050"/>
                </a:lnTo>
                <a:lnTo>
                  <a:pt x="252983" y="20320"/>
                </a:lnTo>
                <a:close/>
              </a:path>
              <a:path w="260985" h="252729">
                <a:moveTo>
                  <a:pt x="233172" y="50800"/>
                </a:moveTo>
                <a:lnTo>
                  <a:pt x="231648" y="44450"/>
                </a:lnTo>
                <a:lnTo>
                  <a:pt x="231648" y="41909"/>
                </a:lnTo>
                <a:lnTo>
                  <a:pt x="228600" y="34290"/>
                </a:lnTo>
                <a:lnTo>
                  <a:pt x="228600" y="31750"/>
                </a:lnTo>
                <a:lnTo>
                  <a:pt x="227075" y="26670"/>
                </a:lnTo>
                <a:lnTo>
                  <a:pt x="227075" y="25400"/>
                </a:lnTo>
                <a:lnTo>
                  <a:pt x="225552" y="21590"/>
                </a:lnTo>
                <a:lnTo>
                  <a:pt x="225552" y="20320"/>
                </a:lnTo>
                <a:lnTo>
                  <a:pt x="227075" y="21590"/>
                </a:lnTo>
                <a:lnTo>
                  <a:pt x="252983" y="21590"/>
                </a:lnTo>
                <a:lnTo>
                  <a:pt x="252983" y="24130"/>
                </a:lnTo>
                <a:lnTo>
                  <a:pt x="254508" y="26670"/>
                </a:lnTo>
                <a:lnTo>
                  <a:pt x="254508" y="29210"/>
                </a:lnTo>
                <a:lnTo>
                  <a:pt x="256032" y="31750"/>
                </a:lnTo>
                <a:lnTo>
                  <a:pt x="256032" y="35560"/>
                </a:lnTo>
                <a:lnTo>
                  <a:pt x="257556" y="40640"/>
                </a:lnTo>
                <a:lnTo>
                  <a:pt x="257556" y="41910"/>
                </a:lnTo>
                <a:lnTo>
                  <a:pt x="259079" y="48260"/>
                </a:lnTo>
                <a:lnTo>
                  <a:pt x="259079" y="49530"/>
                </a:lnTo>
                <a:lnTo>
                  <a:pt x="233172" y="49530"/>
                </a:lnTo>
                <a:lnTo>
                  <a:pt x="233172" y="50800"/>
                </a:lnTo>
                <a:close/>
              </a:path>
              <a:path w="260985" h="252729">
                <a:moveTo>
                  <a:pt x="10668" y="38100"/>
                </a:moveTo>
                <a:lnTo>
                  <a:pt x="9144" y="35560"/>
                </a:lnTo>
                <a:lnTo>
                  <a:pt x="15240" y="35560"/>
                </a:lnTo>
                <a:lnTo>
                  <a:pt x="10668" y="38100"/>
                </a:lnTo>
                <a:close/>
              </a:path>
              <a:path w="260985" h="252729">
                <a:moveTo>
                  <a:pt x="42672" y="55880"/>
                </a:moveTo>
                <a:lnTo>
                  <a:pt x="39624" y="52070"/>
                </a:lnTo>
                <a:lnTo>
                  <a:pt x="38100" y="49530"/>
                </a:lnTo>
                <a:lnTo>
                  <a:pt x="36575" y="49530"/>
                </a:lnTo>
                <a:lnTo>
                  <a:pt x="35052" y="46990"/>
                </a:lnTo>
                <a:lnTo>
                  <a:pt x="32004" y="44450"/>
                </a:lnTo>
                <a:lnTo>
                  <a:pt x="30479" y="41910"/>
                </a:lnTo>
                <a:lnTo>
                  <a:pt x="28956" y="41909"/>
                </a:lnTo>
                <a:lnTo>
                  <a:pt x="27432" y="40640"/>
                </a:lnTo>
                <a:lnTo>
                  <a:pt x="25908" y="40640"/>
                </a:lnTo>
                <a:lnTo>
                  <a:pt x="24383" y="39370"/>
                </a:lnTo>
                <a:lnTo>
                  <a:pt x="22860" y="39370"/>
                </a:lnTo>
                <a:lnTo>
                  <a:pt x="18287" y="35560"/>
                </a:lnTo>
                <a:lnTo>
                  <a:pt x="21336" y="38100"/>
                </a:lnTo>
                <a:lnTo>
                  <a:pt x="59436" y="38100"/>
                </a:lnTo>
                <a:lnTo>
                  <a:pt x="59436" y="39370"/>
                </a:lnTo>
                <a:lnTo>
                  <a:pt x="60960" y="40640"/>
                </a:lnTo>
                <a:lnTo>
                  <a:pt x="27432" y="40640"/>
                </a:lnTo>
                <a:lnTo>
                  <a:pt x="28955" y="41909"/>
                </a:lnTo>
                <a:lnTo>
                  <a:pt x="62483" y="41910"/>
                </a:lnTo>
                <a:lnTo>
                  <a:pt x="65532" y="46990"/>
                </a:lnTo>
                <a:lnTo>
                  <a:pt x="70104" y="50800"/>
                </a:lnTo>
                <a:lnTo>
                  <a:pt x="71247" y="54610"/>
                </a:lnTo>
                <a:lnTo>
                  <a:pt x="42672" y="54610"/>
                </a:lnTo>
                <a:lnTo>
                  <a:pt x="42672" y="55880"/>
                </a:lnTo>
                <a:close/>
              </a:path>
              <a:path w="260985" h="252729">
                <a:moveTo>
                  <a:pt x="22860" y="38100"/>
                </a:moveTo>
                <a:lnTo>
                  <a:pt x="21336" y="38100"/>
                </a:lnTo>
                <a:lnTo>
                  <a:pt x="18287" y="35560"/>
                </a:lnTo>
                <a:lnTo>
                  <a:pt x="22860" y="38100"/>
                </a:lnTo>
                <a:close/>
              </a:path>
              <a:path w="260985" h="252729">
                <a:moveTo>
                  <a:pt x="30479" y="43180"/>
                </a:moveTo>
                <a:lnTo>
                  <a:pt x="28955" y="41909"/>
                </a:lnTo>
                <a:lnTo>
                  <a:pt x="30479" y="41910"/>
                </a:lnTo>
                <a:lnTo>
                  <a:pt x="30479" y="43180"/>
                </a:lnTo>
                <a:close/>
              </a:path>
              <a:path w="260985" h="252729">
                <a:moveTo>
                  <a:pt x="234696" y="69850"/>
                </a:moveTo>
                <a:lnTo>
                  <a:pt x="233172" y="63500"/>
                </a:lnTo>
                <a:lnTo>
                  <a:pt x="233172" y="49530"/>
                </a:lnTo>
                <a:lnTo>
                  <a:pt x="259079" y="49530"/>
                </a:lnTo>
                <a:lnTo>
                  <a:pt x="259079" y="59690"/>
                </a:lnTo>
                <a:lnTo>
                  <a:pt x="260604" y="66040"/>
                </a:lnTo>
                <a:lnTo>
                  <a:pt x="260604" y="67310"/>
                </a:lnTo>
                <a:lnTo>
                  <a:pt x="234696" y="67310"/>
                </a:lnTo>
                <a:lnTo>
                  <a:pt x="234696" y="69850"/>
                </a:lnTo>
                <a:close/>
              </a:path>
              <a:path w="260985" h="252729">
                <a:moveTo>
                  <a:pt x="78740" y="64770"/>
                </a:moveTo>
                <a:lnTo>
                  <a:pt x="50291" y="64770"/>
                </a:lnTo>
                <a:lnTo>
                  <a:pt x="47244" y="59690"/>
                </a:lnTo>
                <a:lnTo>
                  <a:pt x="44196" y="57150"/>
                </a:lnTo>
                <a:lnTo>
                  <a:pt x="42672" y="54610"/>
                </a:lnTo>
                <a:lnTo>
                  <a:pt x="71247" y="54610"/>
                </a:lnTo>
                <a:lnTo>
                  <a:pt x="71628" y="55880"/>
                </a:lnTo>
                <a:lnTo>
                  <a:pt x="72644" y="55880"/>
                </a:lnTo>
                <a:lnTo>
                  <a:pt x="74675" y="58420"/>
                </a:lnTo>
                <a:lnTo>
                  <a:pt x="76200" y="58420"/>
                </a:lnTo>
                <a:lnTo>
                  <a:pt x="77724" y="63500"/>
                </a:lnTo>
                <a:lnTo>
                  <a:pt x="78740" y="64770"/>
                </a:lnTo>
                <a:close/>
              </a:path>
              <a:path w="260985" h="252729">
                <a:moveTo>
                  <a:pt x="72644" y="55880"/>
                </a:moveTo>
                <a:lnTo>
                  <a:pt x="71628" y="55880"/>
                </a:lnTo>
                <a:lnTo>
                  <a:pt x="71628" y="54610"/>
                </a:lnTo>
                <a:lnTo>
                  <a:pt x="72644" y="55880"/>
                </a:lnTo>
                <a:close/>
              </a:path>
              <a:path w="260985" h="252729">
                <a:moveTo>
                  <a:pt x="96012" y="86360"/>
                </a:moveTo>
                <a:lnTo>
                  <a:pt x="64008" y="86360"/>
                </a:lnTo>
                <a:lnTo>
                  <a:pt x="60960" y="81280"/>
                </a:lnTo>
                <a:lnTo>
                  <a:pt x="62483" y="81280"/>
                </a:lnTo>
                <a:lnTo>
                  <a:pt x="57912" y="77470"/>
                </a:lnTo>
                <a:lnTo>
                  <a:pt x="54864" y="72390"/>
                </a:lnTo>
                <a:lnTo>
                  <a:pt x="56387" y="72390"/>
                </a:lnTo>
                <a:lnTo>
                  <a:pt x="51816" y="67310"/>
                </a:lnTo>
                <a:lnTo>
                  <a:pt x="48768" y="63500"/>
                </a:lnTo>
                <a:lnTo>
                  <a:pt x="50291" y="64770"/>
                </a:lnTo>
                <a:lnTo>
                  <a:pt x="78740" y="64770"/>
                </a:lnTo>
                <a:lnTo>
                  <a:pt x="80772" y="67310"/>
                </a:lnTo>
                <a:lnTo>
                  <a:pt x="82296" y="67310"/>
                </a:lnTo>
                <a:lnTo>
                  <a:pt x="85344" y="73660"/>
                </a:lnTo>
                <a:lnTo>
                  <a:pt x="85953" y="73660"/>
                </a:lnTo>
                <a:lnTo>
                  <a:pt x="88391" y="78740"/>
                </a:lnTo>
                <a:lnTo>
                  <a:pt x="91440" y="82550"/>
                </a:lnTo>
                <a:lnTo>
                  <a:pt x="92583" y="82550"/>
                </a:lnTo>
                <a:lnTo>
                  <a:pt x="96012" y="86360"/>
                </a:lnTo>
                <a:close/>
              </a:path>
              <a:path w="260985" h="252729">
                <a:moveTo>
                  <a:pt x="254508" y="234950"/>
                </a:moveTo>
                <a:lnTo>
                  <a:pt x="214883" y="234950"/>
                </a:lnTo>
                <a:lnTo>
                  <a:pt x="213360" y="233680"/>
                </a:lnTo>
                <a:lnTo>
                  <a:pt x="230124" y="233680"/>
                </a:lnTo>
                <a:lnTo>
                  <a:pt x="230124" y="232410"/>
                </a:lnTo>
                <a:lnTo>
                  <a:pt x="231648" y="229870"/>
                </a:lnTo>
                <a:lnTo>
                  <a:pt x="245364" y="229870"/>
                </a:lnTo>
                <a:lnTo>
                  <a:pt x="243840" y="228600"/>
                </a:lnTo>
                <a:lnTo>
                  <a:pt x="245364" y="228600"/>
                </a:lnTo>
                <a:lnTo>
                  <a:pt x="242316" y="226060"/>
                </a:lnTo>
                <a:lnTo>
                  <a:pt x="240791" y="226060"/>
                </a:lnTo>
                <a:lnTo>
                  <a:pt x="239268" y="223520"/>
                </a:lnTo>
                <a:lnTo>
                  <a:pt x="237744" y="223520"/>
                </a:lnTo>
                <a:lnTo>
                  <a:pt x="236220" y="219710"/>
                </a:lnTo>
                <a:lnTo>
                  <a:pt x="233172" y="218440"/>
                </a:lnTo>
                <a:lnTo>
                  <a:pt x="228600" y="213677"/>
                </a:lnTo>
                <a:lnTo>
                  <a:pt x="228600" y="161290"/>
                </a:lnTo>
                <a:lnTo>
                  <a:pt x="230124" y="152400"/>
                </a:lnTo>
                <a:lnTo>
                  <a:pt x="230124" y="142240"/>
                </a:lnTo>
                <a:lnTo>
                  <a:pt x="231648" y="132080"/>
                </a:lnTo>
                <a:lnTo>
                  <a:pt x="230124" y="132080"/>
                </a:lnTo>
                <a:lnTo>
                  <a:pt x="231648" y="123190"/>
                </a:lnTo>
                <a:lnTo>
                  <a:pt x="231648" y="111760"/>
                </a:lnTo>
                <a:lnTo>
                  <a:pt x="233172" y="102870"/>
                </a:lnTo>
                <a:lnTo>
                  <a:pt x="233172" y="85090"/>
                </a:lnTo>
                <a:lnTo>
                  <a:pt x="234696" y="76200"/>
                </a:lnTo>
                <a:lnTo>
                  <a:pt x="234696" y="67310"/>
                </a:lnTo>
                <a:lnTo>
                  <a:pt x="260604" y="67310"/>
                </a:lnTo>
                <a:lnTo>
                  <a:pt x="260604" y="85090"/>
                </a:lnTo>
                <a:lnTo>
                  <a:pt x="259079" y="93980"/>
                </a:lnTo>
                <a:lnTo>
                  <a:pt x="259079" y="115570"/>
                </a:lnTo>
                <a:lnTo>
                  <a:pt x="257556" y="124460"/>
                </a:lnTo>
                <a:lnTo>
                  <a:pt x="257556" y="134620"/>
                </a:lnTo>
                <a:lnTo>
                  <a:pt x="256032" y="143510"/>
                </a:lnTo>
                <a:lnTo>
                  <a:pt x="256032" y="153670"/>
                </a:lnTo>
                <a:lnTo>
                  <a:pt x="254698" y="162560"/>
                </a:lnTo>
                <a:lnTo>
                  <a:pt x="254508" y="162560"/>
                </a:lnTo>
                <a:lnTo>
                  <a:pt x="254508" y="234950"/>
                </a:lnTo>
                <a:close/>
              </a:path>
              <a:path w="260985" h="252729">
                <a:moveTo>
                  <a:pt x="85953" y="73660"/>
                </a:moveTo>
                <a:lnTo>
                  <a:pt x="85344" y="73660"/>
                </a:lnTo>
                <a:lnTo>
                  <a:pt x="85344" y="72390"/>
                </a:lnTo>
                <a:lnTo>
                  <a:pt x="85953" y="73660"/>
                </a:lnTo>
                <a:close/>
              </a:path>
              <a:path w="260985" h="252729">
                <a:moveTo>
                  <a:pt x="92583" y="82550"/>
                </a:moveTo>
                <a:lnTo>
                  <a:pt x="91440" y="82550"/>
                </a:lnTo>
                <a:lnTo>
                  <a:pt x="91440" y="81280"/>
                </a:lnTo>
                <a:lnTo>
                  <a:pt x="92583" y="82550"/>
                </a:lnTo>
                <a:close/>
              </a:path>
              <a:path w="260985" h="252729">
                <a:moveTo>
                  <a:pt x="94487" y="124460"/>
                </a:moveTo>
                <a:lnTo>
                  <a:pt x="85344" y="111760"/>
                </a:lnTo>
                <a:lnTo>
                  <a:pt x="80772" y="107950"/>
                </a:lnTo>
                <a:lnTo>
                  <a:pt x="77724" y="102870"/>
                </a:lnTo>
                <a:lnTo>
                  <a:pt x="71628" y="96520"/>
                </a:lnTo>
                <a:lnTo>
                  <a:pt x="68579" y="92710"/>
                </a:lnTo>
                <a:lnTo>
                  <a:pt x="65532" y="86360"/>
                </a:lnTo>
                <a:lnTo>
                  <a:pt x="94487" y="86360"/>
                </a:lnTo>
                <a:lnTo>
                  <a:pt x="99060" y="92710"/>
                </a:lnTo>
                <a:lnTo>
                  <a:pt x="100583" y="92710"/>
                </a:lnTo>
                <a:lnTo>
                  <a:pt x="103632" y="96520"/>
                </a:lnTo>
                <a:lnTo>
                  <a:pt x="108204" y="102870"/>
                </a:lnTo>
                <a:lnTo>
                  <a:pt x="109118" y="102870"/>
                </a:lnTo>
                <a:lnTo>
                  <a:pt x="112775" y="107950"/>
                </a:lnTo>
                <a:lnTo>
                  <a:pt x="118872" y="114300"/>
                </a:lnTo>
                <a:lnTo>
                  <a:pt x="119634" y="114300"/>
                </a:lnTo>
                <a:lnTo>
                  <a:pt x="121920" y="116840"/>
                </a:lnTo>
                <a:lnTo>
                  <a:pt x="121920" y="118110"/>
                </a:lnTo>
                <a:lnTo>
                  <a:pt x="126796" y="123190"/>
                </a:lnTo>
                <a:lnTo>
                  <a:pt x="94487" y="123190"/>
                </a:lnTo>
                <a:lnTo>
                  <a:pt x="94487" y="124460"/>
                </a:lnTo>
                <a:close/>
              </a:path>
              <a:path w="260985" h="252729">
                <a:moveTo>
                  <a:pt x="109118" y="102870"/>
                </a:moveTo>
                <a:lnTo>
                  <a:pt x="108204" y="102870"/>
                </a:lnTo>
                <a:lnTo>
                  <a:pt x="108204" y="101600"/>
                </a:lnTo>
                <a:lnTo>
                  <a:pt x="109118" y="102870"/>
                </a:lnTo>
                <a:close/>
              </a:path>
              <a:path w="260985" h="252729">
                <a:moveTo>
                  <a:pt x="119634" y="114300"/>
                </a:moveTo>
                <a:lnTo>
                  <a:pt x="118872" y="114300"/>
                </a:lnTo>
                <a:lnTo>
                  <a:pt x="117348" y="111760"/>
                </a:lnTo>
                <a:lnTo>
                  <a:pt x="119634" y="114300"/>
                </a:lnTo>
                <a:close/>
              </a:path>
              <a:path w="260985" h="252729">
                <a:moveTo>
                  <a:pt x="137160" y="134620"/>
                </a:moveTo>
                <a:lnTo>
                  <a:pt x="105156" y="134620"/>
                </a:lnTo>
                <a:lnTo>
                  <a:pt x="99060" y="128270"/>
                </a:lnTo>
                <a:lnTo>
                  <a:pt x="94487" y="123190"/>
                </a:lnTo>
                <a:lnTo>
                  <a:pt x="126491" y="123190"/>
                </a:lnTo>
                <a:lnTo>
                  <a:pt x="132587" y="128270"/>
                </a:lnTo>
                <a:lnTo>
                  <a:pt x="137160" y="134620"/>
                </a:lnTo>
                <a:close/>
              </a:path>
              <a:path w="260985" h="252729">
                <a:moveTo>
                  <a:pt x="128016" y="124460"/>
                </a:moveTo>
                <a:lnTo>
                  <a:pt x="126491" y="123190"/>
                </a:lnTo>
                <a:lnTo>
                  <a:pt x="126796" y="123190"/>
                </a:lnTo>
                <a:lnTo>
                  <a:pt x="128016" y="124460"/>
                </a:lnTo>
                <a:close/>
              </a:path>
              <a:path w="260985" h="252729">
                <a:moveTo>
                  <a:pt x="204597" y="225424"/>
                </a:moveTo>
                <a:lnTo>
                  <a:pt x="201168" y="223520"/>
                </a:lnTo>
                <a:lnTo>
                  <a:pt x="196596" y="218440"/>
                </a:lnTo>
                <a:lnTo>
                  <a:pt x="192786" y="216323"/>
                </a:lnTo>
                <a:lnTo>
                  <a:pt x="188975" y="212090"/>
                </a:lnTo>
                <a:lnTo>
                  <a:pt x="187452" y="212090"/>
                </a:lnTo>
                <a:lnTo>
                  <a:pt x="178308" y="204470"/>
                </a:lnTo>
                <a:lnTo>
                  <a:pt x="178308" y="203200"/>
                </a:lnTo>
                <a:lnTo>
                  <a:pt x="172212" y="200660"/>
                </a:lnTo>
                <a:lnTo>
                  <a:pt x="173736" y="200660"/>
                </a:lnTo>
                <a:lnTo>
                  <a:pt x="161544" y="191770"/>
                </a:lnTo>
                <a:lnTo>
                  <a:pt x="155448" y="185420"/>
                </a:lnTo>
                <a:lnTo>
                  <a:pt x="141732" y="173990"/>
                </a:lnTo>
                <a:lnTo>
                  <a:pt x="143256" y="173990"/>
                </a:lnTo>
                <a:lnTo>
                  <a:pt x="129540" y="162560"/>
                </a:lnTo>
                <a:lnTo>
                  <a:pt x="124968" y="156210"/>
                </a:lnTo>
                <a:lnTo>
                  <a:pt x="120396" y="152400"/>
                </a:lnTo>
                <a:lnTo>
                  <a:pt x="118872" y="152400"/>
                </a:lnTo>
                <a:lnTo>
                  <a:pt x="114300" y="146050"/>
                </a:lnTo>
                <a:lnTo>
                  <a:pt x="108204" y="139700"/>
                </a:lnTo>
                <a:lnTo>
                  <a:pt x="103632" y="133350"/>
                </a:lnTo>
                <a:lnTo>
                  <a:pt x="105156" y="134620"/>
                </a:lnTo>
                <a:lnTo>
                  <a:pt x="137160" y="134620"/>
                </a:lnTo>
                <a:lnTo>
                  <a:pt x="147828" y="146050"/>
                </a:lnTo>
                <a:lnTo>
                  <a:pt x="153924" y="149860"/>
                </a:lnTo>
                <a:lnTo>
                  <a:pt x="158496" y="156210"/>
                </a:lnTo>
                <a:lnTo>
                  <a:pt x="160020" y="156210"/>
                </a:lnTo>
                <a:lnTo>
                  <a:pt x="166116" y="162560"/>
                </a:lnTo>
                <a:lnTo>
                  <a:pt x="164591" y="162560"/>
                </a:lnTo>
                <a:lnTo>
                  <a:pt x="176783" y="171450"/>
                </a:lnTo>
                <a:lnTo>
                  <a:pt x="182879" y="177800"/>
                </a:lnTo>
                <a:lnTo>
                  <a:pt x="184404" y="177800"/>
                </a:lnTo>
                <a:lnTo>
                  <a:pt x="187452" y="180340"/>
                </a:lnTo>
                <a:lnTo>
                  <a:pt x="188975" y="180340"/>
                </a:lnTo>
                <a:lnTo>
                  <a:pt x="193548" y="185420"/>
                </a:lnTo>
                <a:lnTo>
                  <a:pt x="198120" y="187960"/>
                </a:lnTo>
                <a:lnTo>
                  <a:pt x="198120" y="190500"/>
                </a:lnTo>
                <a:lnTo>
                  <a:pt x="204216" y="194310"/>
                </a:lnTo>
                <a:lnTo>
                  <a:pt x="204978" y="194310"/>
                </a:lnTo>
                <a:lnTo>
                  <a:pt x="207264" y="195580"/>
                </a:lnTo>
                <a:lnTo>
                  <a:pt x="216408" y="203200"/>
                </a:lnTo>
                <a:lnTo>
                  <a:pt x="214883" y="203200"/>
                </a:lnTo>
                <a:lnTo>
                  <a:pt x="219456" y="207010"/>
                </a:lnTo>
                <a:lnTo>
                  <a:pt x="227075" y="214630"/>
                </a:lnTo>
                <a:lnTo>
                  <a:pt x="228600" y="214630"/>
                </a:lnTo>
                <a:lnTo>
                  <a:pt x="228600" y="223520"/>
                </a:lnTo>
                <a:lnTo>
                  <a:pt x="228981" y="224790"/>
                </a:lnTo>
                <a:lnTo>
                  <a:pt x="204216" y="224790"/>
                </a:lnTo>
                <a:lnTo>
                  <a:pt x="204597" y="225424"/>
                </a:lnTo>
                <a:close/>
              </a:path>
              <a:path w="260985" h="252729">
                <a:moveTo>
                  <a:pt x="254508" y="163830"/>
                </a:moveTo>
                <a:lnTo>
                  <a:pt x="254508" y="162560"/>
                </a:lnTo>
                <a:lnTo>
                  <a:pt x="254698" y="162560"/>
                </a:lnTo>
                <a:lnTo>
                  <a:pt x="254508" y="163830"/>
                </a:lnTo>
                <a:close/>
              </a:path>
              <a:path w="260985" h="252729">
                <a:moveTo>
                  <a:pt x="184404" y="177800"/>
                </a:moveTo>
                <a:lnTo>
                  <a:pt x="182879" y="177800"/>
                </a:lnTo>
                <a:lnTo>
                  <a:pt x="182879" y="176530"/>
                </a:lnTo>
                <a:lnTo>
                  <a:pt x="184404" y="177800"/>
                </a:lnTo>
                <a:close/>
              </a:path>
              <a:path w="260985" h="252729">
                <a:moveTo>
                  <a:pt x="204978" y="194310"/>
                </a:moveTo>
                <a:lnTo>
                  <a:pt x="204216" y="194310"/>
                </a:lnTo>
                <a:lnTo>
                  <a:pt x="202691" y="193040"/>
                </a:lnTo>
                <a:lnTo>
                  <a:pt x="204978" y="194310"/>
                </a:lnTo>
                <a:close/>
              </a:path>
              <a:path w="260985" h="252729">
                <a:moveTo>
                  <a:pt x="217932" y="204470"/>
                </a:moveTo>
                <a:lnTo>
                  <a:pt x="214883" y="203200"/>
                </a:lnTo>
                <a:lnTo>
                  <a:pt x="216408" y="203200"/>
                </a:lnTo>
                <a:lnTo>
                  <a:pt x="217932" y="204470"/>
                </a:lnTo>
                <a:close/>
              </a:path>
              <a:path w="260985" h="252729">
                <a:moveTo>
                  <a:pt x="228600" y="214630"/>
                </a:moveTo>
                <a:lnTo>
                  <a:pt x="227075" y="214630"/>
                </a:lnTo>
                <a:lnTo>
                  <a:pt x="227075" y="212090"/>
                </a:lnTo>
                <a:lnTo>
                  <a:pt x="228600" y="213677"/>
                </a:lnTo>
                <a:lnTo>
                  <a:pt x="228600" y="214630"/>
                </a:lnTo>
                <a:close/>
              </a:path>
              <a:path w="260985" h="252729">
                <a:moveTo>
                  <a:pt x="230124" y="228600"/>
                </a:moveTo>
                <a:lnTo>
                  <a:pt x="228600" y="223520"/>
                </a:lnTo>
                <a:lnTo>
                  <a:pt x="228600" y="213677"/>
                </a:lnTo>
                <a:lnTo>
                  <a:pt x="233172" y="218440"/>
                </a:lnTo>
                <a:lnTo>
                  <a:pt x="236220" y="219710"/>
                </a:lnTo>
                <a:lnTo>
                  <a:pt x="237744" y="223520"/>
                </a:lnTo>
                <a:lnTo>
                  <a:pt x="239268" y="223520"/>
                </a:lnTo>
                <a:lnTo>
                  <a:pt x="240030" y="224790"/>
                </a:lnTo>
                <a:lnTo>
                  <a:pt x="230124" y="224790"/>
                </a:lnTo>
                <a:lnTo>
                  <a:pt x="230124" y="228600"/>
                </a:lnTo>
                <a:close/>
              </a:path>
              <a:path w="260985" h="252729">
                <a:moveTo>
                  <a:pt x="193548" y="217170"/>
                </a:moveTo>
                <a:lnTo>
                  <a:pt x="192024" y="215900"/>
                </a:lnTo>
                <a:lnTo>
                  <a:pt x="192786" y="216323"/>
                </a:lnTo>
                <a:lnTo>
                  <a:pt x="193548" y="217170"/>
                </a:lnTo>
                <a:close/>
              </a:path>
              <a:path w="260985" h="252729">
                <a:moveTo>
                  <a:pt x="205740" y="226060"/>
                </a:moveTo>
                <a:lnTo>
                  <a:pt x="204597" y="225424"/>
                </a:lnTo>
                <a:lnTo>
                  <a:pt x="204216" y="224790"/>
                </a:lnTo>
                <a:lnTo>
                  <a:pt x="205740" y="226060"/>
                </a:lnTo>
                <a:close/>
              </a:path>
              <a:path w="260985" h="252729">
                <a:moveTo>
                  <a:pt x="229362" y="226060"/>
                </a:moveTo>
                <a:lnTo>
                  <a:pt x="205740" y="226060"/>
                </a:lnTo>
                <a:lnTo>
                  <a:pt x="204216" y="224790"/>
                </a:lnTo>
                <a:lnTo>
                  <a:pt x="228981" y="224790"/>
                </a:lnTo>
                <a:lnTo>
                  <a:pt x="229362" y="226060"/>
                </a:lnTo>
                <a:close/>
              </a:path>
              <a:path w="260985" h="252729">
                <a:moveTo>
                  <a:pt x="230124" y="229870"/>
                </a:moveTo>
                <a:lnTo>
                  <a:pt x="230124" y="224790"/>
                </a:lnTo>
                <a:lnTo>
                  <a:pt x="239268" y="224790"/>
                </a:lnTo>
                <a:lnTo>
                  <a:pt x="240791" y="226060"/>
                </a:lnTo>
                <a:lnTo>
                  <a:pt x="242316" y="226060"/>
                </a:lnTo>
                <a:lnTo>
                  <a:pt x="245364" y="228600"/>
                </a:lnTo>
                <a:lnTo>
                  <a:pt x="231648" y="228600"/>
                </a:lnTo>
                <a:lnTo>
                  <a:pt x="230124" y="229870"/>
                </a:lnTo>
                <a:close/>
              </a:path>
              <a:path w="260985" h="252729">
                <a:moveTo>
                  <a:pt x="240791" y="226060"/>
                </a:moveTo>
                <a:lnTo>
                  <a:pt x="239268" y="224790"/>
                </a:lnTo>
                <a:lnTo>
                  <a:pt x="240030" y="224790"/>
                </a:lnTo>
                <a:lnTo>
                  <a:pt x="240791" y="226060"/>
                </a:lnTo>
                <a:close/>
              </a:path>
              <a:path w="260985" h="252729">
                <a:moveTo>
                  <a:pt x="207264" y="229870"/>
                </a:moveTo>
                <a:lnTo>
                  <a:pt x="204597" y="225424"/>
                </a:lnTo>
                <a:lnTo>
                  <a:pt x="205740" y="226060"/>
                </a:lnTo>
                <a:lnTo>
                  <a:pt x="229362" y="226060"/>
                </a:lnTo>
                <a:lnTo>
                  <a:pt x="230124" y="228600"/>
                </a:lnTo>
                <a:lnTo>
                  <a:pt x="207264" y="228600"/>
                </a:lnTo>
                <a:lnTo>
                  <a:pt x="207264" y="229870"/>
                </a:lnTo>
                <a:close/>
              </a:path>
              <a:path w="260985" h="252729">
                <a:moveTo>
                  <a:pt x="230124" y="233680"/>
                </a:moveTo>
                <a:lnTo>
                  <a:pt x="213360" y="233680"/>
                </a:lnTo>
                <a:lnTo>
                  <a:pt x="207264" y="228600"/>
                </a:lnTo>
                <a:lnTo>
                  <a:pt x="230124" y="228600"/>
                </a:lnTo>
                <a:lnTo>
                  <a:pt x="230124" y="233680"/>
                </a:lnTo>
                <a:close/>
              </a:path>
              <a:path w="260985" h="252729">
                <a:moveTo>
                  <a:pt x="230124" y="231140"/>
                </a:moveTo>
                <a:lnTo>
                  <a:pt x="230124" y="229870"/>
                </a:lnTo>
                <a:lnTo>
                  <a:pt x="231648" y="228600"/>
                </a:lnTo>
                <a:lnTo>
                  <a:pt x="230124" y="231140"/>
                </a:lnTo>
                <a:close/>
              </a:path>
              <a:path w="260985" h="252729">
                <a:moveTo>
                  <a:pt x="230124" y="231140"/>
                </a:moveTo>
                <a:lnTo>
                  <a:pt x="231648" y="228600"/>
                </a:lnTo>
                <a:lnTo>
                  <a:pt x="243840" y="228600"/>
                </a:lnTo>
                <a:lnTo>
                  <a:pt x="245364" y="229870"/>
                </a:lnTo>
                <a:lnTo>
                  <a:pt x="231648" y="229870"/>
                </a:lnTo>
                <a:lnTo>
                  <a:pt x="230124" y="231140"/>
                </a:lnTo>
                <a:close/>
              </a:path>
              <a:path w="260985" h="252729">
                <a:moveTo>
                  <a:pt x="230124" y="232410"/>
                </a:moveTo>
                <a:lnTo>
                  <a:pt x="230124" y="231140"/>
                </a:lnTo>
                <a:lnTo>
                  <a:pt x="231648" y="229870"/>
                </a:lnTo>
                <a:lnTo>
                  <a:pt x="230124" y="232410"/>
                </a:lnTo>
                <a:close/>
              </a:path>
              <a:path w="260985" h="252729">
                <a:moveTo>
                  <a:pt x="242316" y="252730"/>
                </a:moveTo>
                <a:lnTo>
                  <a:pt x="236220" y="252730"/>
                </a:lnTo>
                <a:lnTo>
                  <a:pt x="231648" y="248920"/>
                </a:lnTo>
                <a:lnTo>
                  <a:pt x="228600" y="247650"/>
                </a:lnTo>
                <a:lnTo>
                  <a:pt x="227075" y="246380"/>
                </a:lnTo>
                <a:lnTo>
                  <a:pt x="228600" y="246380"/>
                </a:lnTo>
                <a:lnTo>
                  <a:pt x="225552" y="245110"/>
                </a:lnTo>
                <a:lnTo>
                  <a:pt x="224028" y="242570"/>
                </a:lnTo>
                <a:lnTo>
                  <a:pt x="220979" y="241300"/>
                </a:lnTo>
                <a:lnTo>
                  <a:pt x="222504" y="241300"/>
                </a:lnTo>
                <a:lnTo>
                  <a:pt x="219456" y="238760"/>
                </a:lnTo>
                <a:lnTo>
                  <a:pt x="216408" y="237490"/>
                </a:lnTo>
                <a:lnTo>
                  <a:pt x="213360" y="233680"/>
                </a:lnTo>
                <a:lnTo>
                  <a:pt x="214883" y="234950"/>
                </a:lnTo>
                <a:lnTo>
                  <a:pt x="254508" y="234950"/>
                </a:lnTo>
                <a:lnTo>
                  <a:pt x="254508" y="238760"/>
                </a:lnTo>
                <a:lnTo>
                  <a:pt x="251460" y="245110"/>
                </a:lnTo>
                <a:lnTo>
                  <a:pt x="242316" y="2527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66188" y="3561600"/>
            <a:ext cx="236220" cy="123825"/>
          </a:xfrm>
          <a:custGeom>
            <a:avLst/>
            <a:gdLst/>
            <a:ahLst/>
            <a:cxnLst/>
            <a:rect l="l" t="t" r="r" b="b"/>
            <a:pathLst>
              <a:path w="236219" h="123825">
                <a:moveTo>
                  <a:pt x="187452" y="9144"/>
                </a:moveTo>
                <a:lnTo>
                  <a:pt x="185928" y="6096"/>
                </a:lnTo>
                <a:lnTo>
                  <a:pt x="182880" y="3048"/>
                </a:lnTo>
                <a:lnTo>
                  <a:pt x="179832" y="1524"/>
                </a:lnTo>
                <a:lnTo>
                  <a:pt x="176784" y="1524"/>
                </a:lnTo>
                <a:lnTo>
                  <a:pt x="173736" y="0"/>
                </a:lnTo>
                <a:lnTo>
                  <a:pt x="155448" y="0"/>
                </a:lnTo>
                <a:lnTo>
                  <a:pt x="147828" y="1524"/>
                </a:lnTo>
                <a:lnTo>
                  <a:pt x="140208" y="1524"/>
                </a:lnTo>
                <a:lnTo>
                  <a:pt x="132588" y="3048"/>
                </a:lnTo>
                <a:lnTo>
                  <a:pt x="123444" y="3048"/>
                </a:lnTo>
                <a:lnTo>
                  <a:pt x="114300" y="4572"/>
                </a:lnTo>
                <a:lnTo>
                  <a:pt x="103632" y="6096"/>
                </a:lnTo>
                <a:lnTo>
                  <a:pt x="94488" y="6096"/>
                </a:lnTo>
                <a:lnTo>
                  <a:pt x="83820" y="9144"/>
                </a:lnTo>
                <a:lnTo>
                  <a:pt x="85344" y="7620"/>
                </a:lnTo>
                <a:lnTo>
                  <a:pt x="67056" y="10668"/>
                </a:lnTo>
                <a:lnTo>
                  <a:pt x="50292" y="10668"/>
                </a:lnTo>
                <a:lnTo>
                  <a:pt x="50292" y="12192"/>
                </a:lnTo>
                <a:lnTo>
                  <a:pt x="38100" y="12192"/>
                </a:lnTo>
                <a:lnTo>
                  <a:pt x="32004" y="13716"/>
                </a:lnTo>
                <a:lnTo>
                  <a:pt x="21336" y="13716"/>
                </a:lnTo>
                <a:lnTo>
                  <a:pt x="21336" y="18288"/>
                </a:lnTo>
                <a:lnTo>
                  <a:pt x="19812" y="18288"/>
                </a:lnTo>
                <a:lnTo>
                  <a:pt x="19812" y="16764"/>
                </a:lnTo>
                <a:lnTo>
                  <a:pt x="21336" y="18288"/>
                </a:lnTo>
                <a:lnTo>
                  <a:pt x="21336" y="13716"/>
                </a:lnTo>
                <a:lnTo>
                  <a:pt x="16764" y="13716"/>
                </a:lnTo>
                <a:lnTo>
                  <a:pt x="12192" y="13716"/>
                </a:lnTo>
                <a:lnTo>
                  <a:pt x="6096" y="15240"/>
                </a:lnTo>
                <a:lnTo>
                  <a:pt x="3048" y="18288"/>
                </a:lnTo>
                <a:lnTo>
                  <a:pt x="0" y="22860"/>
                </a:lnTo>
                <a:lnTo>
                  <a:pt x="762" y="25146"/>
                </a:lnTo>
                <a:lnTo>
                  <a:pt x="0" y="27432"/>
                </a:lnTo>
                <a:lnTo>
                  <a:pt x="3048" y="33528"/>
                </a:lnTo>
                <a:lnTo>
                  <a:pt x="4343" y="33959"/>
                </a:lnTo>
                <a:lnTo>
                  <a:pt x="6096" y="36576"/>
                </a:lnTo>
                <a:lnTo>
                  <a:pt x="9906" y="36576"/>
                </a:lnTo>
                <a:lnTo>
                  <a:pt x="12192" y="38100"/>
                </a:lnTo>
                <a:lnTo>
                  <a:pt x="16764" y="36576"/>
                </a:lnTo>
                <a:lnTo>
                  <a:pt x="45720" y="36576"/>
                </a:lnTo>
                <a:lnTo>
                  <a:pt x="53340" y="35052"/>
                </a:lnTo>
                <a:lnTo>
                  <a:pt x="60960" y="35052"/>
                </a:lnTo>
                <a:lnTo>
                  <a:pt x="68580" y="33528"/>
                </a:lnTo>
                <a:lnTo>
                  <a:pt x="77724" y="33528"/>
                </a:lnTo>
                <a:lnTo>
                  <a:pt x="86868" y="32004"/>
                </a:lnTo>
                <a:lnTo>
                  <a:pt x="88392" y="32004"/>
                </a:lnTo>
                <a:lnTo>
                  <a:pt x="99060" y="30480"/>
                </a:lnTo>
                <a:lnTo>
                  <a:pt x="108204" y="30480"/>
                </a:lnTo>
                <a:lnTo>
                  <a:pt x="135636" y="25908"/>
                </a:lnTo>
                <a:lnTo>
                  <a:pt x="149352" y="25908"/>
                </a:lnTo>
                <a:lnTo>
                  <a:pt x="156972" y="24384"/>
                </a:lnTo>
                <a:lnTo>
                  <a:pt x="161544" y="24384"/>
                </a:lnTo>
                <a:lnTo>
                  <a:pt x="169164" y="22860"/>
                </a:lnTo>
                <a:lnTo>
                  <a:pt x="173736" y="22860"/>
                </a:lnTo>
                <a:lnTo>
                  <a:pt x="176784" y="25908"/>
                </a:lnTo>
                <a:lnTo>
                  <a:pt x="182880" y="24384"/>
                </a:lnTo>
                <a:lnTo>
                  <a:pt x="184404" y="19812"/>
                </a:lnTo>
                <a:lnTo>
                  <a:pt x="185928" y="18288"/>
                </a:lnTo>
                <a:lnTo>
                  <a:pt x="186690" y="16764"/>
                </a:lnTo>
                <a:lnTo>
                  <a:pt x="187452" y="15240"/>
                </a:lnTo>
                <a:lnTo>
                  <a:pt x="187452" y="9144"/>
                </a:lnTo>
                <a:close/>
              </a:path>
              <a:path w="236219" h="123825">
                <a:moveTo>
                  <a:pt x="236220" y="109715"/>
                </a:moveTo>
                <a:lnTo>
                  <a:pt x="233172" y="105143"/>
                </a:lnTo>
                <a:lnTo>
                  <a:pt x="224028" y="102095"/>
                </a:lnTo>
                <a:lnTo>
                  <a:pt x="217932" y="100571"/>
                </a:lnTo>
                <a:lnTo>
                  <a:pt x="211836" y="99047"/>
                </a:lnTo>
                <a:lnTo>
                  <a:pt x="210312" y="99047"/>
                </a:lnTo>
                <a:lnTo>
                  <a:pt x="204216" y="97523"/>
                </a:lnTo>
                <a:lnTo>
                  <a:pt x="190500" y="97523"/>
                </a:lnTo>
                <a:lnTo>
                  <a:pt x="182880" y="95999"/>
                </a:lnTo>
                <a:lnTo>
                  <a:pt x="173736" y="94475"/>
                </a:lnTo>
                <a:lnTo>
                  <a:pt x="167640" y="94475"/>
                </a:lnTo>
                <a:lnTo>
                  <a:pt x="160020" y="92951"/>
                </a:lnTo>
                <a:lnTo>
                  <a:pt x="158496" y="91427"/>
                </a:lnTo>
                <a:lnTo>
                  <a:pt x="152400" y="91427"/>
                </a:lnTo>
                <a:lnTo>
                  <a:pt x="146304" y="89903"/>
                </a:lnTo>
                <a:lnTo>
                  <a:pt x="131064" y="89903"/>
                </a:lnTo>
                <a:lnTo>
                  <a:pt x="123444" y="88379"/>
                </a:lnTo>
                <a:lnTo>
                  <a:pt x="115824" y="88379"/>
                </a:lnTo>
                <a:lnTo>
                  <a:pt x="108204" y="86855"/>
                </a:lnTo>
                <a:lnTo>
                  <a:pt x="89916" y="82283"/>
                </a:lnTo>
                <a:lnTo>
                  <a:pt x="86868" y="82283"/>
                </a:lnTo>
                <a:lnTo>
                  <a:pt x="82296" y="80759"/>
                </a:lnTo>
                <a:lnTo>
                  <a:pt x="79248" y="79235"/>
                </a:lnTo>
                <a:lnTo>
                  <a:pt x="76200" y="77711"/>
                </a:lnTo>
                <a:lnTo>
                  <a:pt x="75438" y="77711"/>
                </a:lnTo>
                <a:lnTo>
                  <a:pt x="74676" y="76187"/>
                </a:lnTo>
                <a:lnTo>
                  <a:pt x="70104" y="73139"/>
                </a:lnTo>
                <a:lnTo>
                  <a:pt x="64008" y="73139"/>
                </a:lnTo>
                <a:lnTo>
                  <a:pt x="59436" y="76187"/>
                </a:lnTo>
                <a:lnTo>
                  <a:pt x="56388" y="80759"/>
                </a:lnTo>
                <a:lnTo>
                  <a:pt x="54864" y="86855"/>
                </a:lnTo>
                <a:lnTo>
                  <a:pt x="59436" y="91427"/>
                </a:lnTo>
                <a:lnTo>
                  <a:pt x="60960" y="94475"/>
                </a:lnTo>
                <a:lnTo>
                  <a:pt x="62484" y="95999"/>
                </a:lnTo>
                <a:lnTo>
                  <a:pt x="65532" y="97523"/>
                </a:lnTo>
                <a:lnTo>
                  <a:pt x="67056" y="97523"/>
                </a:lnTo>
                <a:lnTo>
                  <a:pt x="68580" y="99047"/>
                </a:lnTo>
                <a:lnTo>
                  <a:pt x="70104" y="99047"/>
                </a:lnTo>
                <a:lnTo>
                  <a:pt x="73152" y="102095"/>
                </a:lnTo>
                <a:lnTo>
                  <a:pt x="73152" y="100571"/>
                </a:lnTo>
                <a:lnTo>
                  <a:pt x="76200" y="103619"/>
                </a:lnTo>
                <a:lnTo>
                  <a:pt x="80772" y="105143"/>
                </a:lnTo>
                <a:lnTo>
                  <a:pt x="83820" y="105143"/>
                </a:lnTo>
                <a:lnTo>
                  <a:pt x="96012" y="108191"/>
                </a:lnTo>
                <a:lnTo>
                  <a:pt x="103632" y="109715"/>
                </a:lnTo>
                <a:lnTo>
                  <a:pt x="105156" y="109715"/>
                </a:lnTo>
                <a:lnTo>
                  <a:pt x="111252" y="111239"/>
                </a:lnTo>
                <a:lnTo>
                  <a:pt x="126492" y="114287"/>
                </a:lnTo>
                <a:lnTo>
                  <a:pt x="141732" y="114287"/>
                </a:lnTo>
                <a:lnTo>
                  <a:pt x="156972" y="117335"/>
                </a:lnTo>
                <a:lnTo>
                  <a:pt x="155448" y="115811"/>
                </a:lnTo>
                <a:lnTo>
                  <a:pt x="161544" y="117335"/>
                </a:lnTo>
                <a:lnTo>
                  <a:pt x="163068" y="117335"/>
                </a:lnTo>
                <a:lnTo>
                  <a:pt x="169164" y="118859"/>
                </a:lnTo>
                <a:lnTo>
                  <a:pt x="170688" y="118859"/>
                </a:lnTo>
                <a:lnTo>
                  <a:pt x="179832" y="120383"/>
                </a:lnTo>
                <a:lnTo>
                  <a:pt x="196596" y="120383"/>
                </a:lnTo>
                <a:lnTo>
                  <a:pt x="202692" y="121907"/>
                </a:lnTo>
                <a:lnTo>
                  <a:pt x="219456" y="121907"/>
                </a:lnTo>
                <a:lnTo>
                  <a:pt x="225552" y="123431"/>
                </a:lnTo>
                <a:lnTo>
                  <a:pt x="230124" y="123431"/>
                </a:lnTo>
                <a:lnTo>
                  <a:pt x="234696" y="120383"/>
                </a:lnTo>
                <a:lnTo>
                  <a:pt x="235839" y="115811"/>
                </a:lnTo>
                <a:lnTo>
                  <a:pt x="236220" y="114287"/>
                </a:lnTo>
                <a:lnTo>
                  <a:pt x="236220" y="1097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27960" y="3429000"/>
            <a:ext cx="45720" cy="238125"/>
          </a:xfrm>
          <a:custGeom>
            <a:avLst/>
            <a:gdLst/>
            <a:ahLst/>
            <a:cxnLst/>
            <a:rect l="l" t="t" r="r" b="b"/>
            <a:pathLst>
              <a:path w="45719" h="238125">
                <a:moveTo>
                  <a:pt x="7620" y="134112"/>
                </a:moveTo>
                <a:lnTo>
                  <a:pt x="6096" y="124968"/>
                </a:lnTo>
                <a:lnTo>
                  <a:pt x="6096" y="117348"/>
                </a:lnTo>
                <a:lnTo>
                  <a:pt x="1524" y="94488"/>
                </a:lnTo>
                <a:lnTo>
                  <a:pt x="1524" y="80772"/>
                </a:lnTo>
                <a:lnTo>
                  <a:pt x="0" y="79248"/>
                </a:lnTo>
                <a:lnTo>
                  <a:pt x="0" y="4572"/>
                </a:lnTo>
                <a:lnTo>
                  <a:pt x="6096" y="0"/>
                </a:lnTo>
                <a:lnTo>
                  <a:pt x="18288" y="0"/>
                </a:lnTo>
                <a:lnTo>
                  <a:pt x="22860" y="4572"/>
                </a:lnTo>
                <a:lnTo>
                  <a:pt x="22860" y="28956"/>
                </a:lnTo>
                <a:lnTo>
                  <a:pt x="24384" y="35052"/>
                </a:lnTo>
                <a:lnTo>
                  <a:pt x="24384" y="64008"/>
                </a:lnTo>
                <a:lnTo>
                  <a:pt x="25908" y="70104"/>
                </a:lnTo>
                <a:lnTo>
                  <a:pt x="25908" y="83820"/>
                </a:lnTo>
                <a:lnTo>
                  <a:pt x="27432" y="85344"/>
                </a:lnTo>
                <a:lnTo>
                  <a:pt x="27432" y="91440"/>
                </a:lnTo>
                <a:lnTo>
                  <a:pt x="28956" y="99060"/>
                </a:lnTo>
                <a:lnTo>
                  <a:pt x="28956" y="106680"/>
                </a:lnTo>
                <a:lnTo>
                  <a:pt x="33528" y="129540"/>
                </a:lnTo>
                <a:lnTo>
                  <a:pt x="33528" y="132588"/>
                </a:lnTo>
                <a:lnTo>
                  <a:pt x="7620" y="132588"/>
                </a:lnTo>
                <a:lnTo>
                  <a:pt x="7620" y="134112"/>
                </a:lnTo>
                <a:close/>
              </a:path>
              <a:path w="45719" h="238125">
                <a:moveTo>
                  <a:pt x="12192" y="173736"/>
                </a:moveTo>
                <a:lnTo>
                  <a:pt x="10668" y="164592"/>
                </a:lnTo>
                <a:lnTo>
                  <a:pt x="9144" y="156972"/>
                </a:lnTo>
                <a:lnTo>
                  <a:pt x="9144" y="149352"/>
                </a:lnTo>
                <a:lnTo>
                  <a:pt x="7620" y="141732"/>
                </a:lnTo>
                <a:lnTo>
                  <a:pt x="7620" y="132588"/>
                </a:lnTo>
                <a:lnTo>
                  <a:pt x="33528" y="132588"/>
                </a:lnTo>
                <a:lnTo>
                  <a:pt x="33528" y="140208"/>
                </a:lnTo>
                <a:lnTo>
                  <a:pt x="33782" y="140208"/>
                </a:lnTo>
                <a:lnTo>
                  <a:pt x="35052" y="147828"/>
                </a:lnTo>
                <a:lnTo>
                  <a:pt x="35052" y="155448"/>
                </a:lnTo>
                <a:lnTo>
                  <a:pt x="35356" y="155448"/>
                </a:lnTo>
                <a:lnTo>
                  <a:pt x="36576" y="161544"/>
                </a:lnTo>
                <a:lnTo>
                  <a:pt x="36576" y="170687"/>
                </a:lnTo>
                <a:lnTo>
                  <a:pt x="36880" y="172211"/>
                </a:lnTo>
                <a:lnTo>
                  <a:pt x="12192" y="172211"/>
                </a:lnTo>
                <a:lnTo>
                  <a:pt x="12192" y="173736"/>
                </a:lnTo>
                <a:close/>
              </a:path>
              <a:path w="45719" h="238125">
                <a:moveTo>
                  <a:pt x="33782" y="140208"/>
                </a:moveTo>
                <a:lnTo>
                  <a:pt x="33528" y="140208"/>
                </a:lnTo>
                <a:lnTo>
                  <a:pt x="33528" y="138684"/>
                </a:lnTo>
                <a:lnTo>
                  <a:pt x="33782" y="140208"/>
                </a:lnTo>
                <a:close/>
              </a:path>
              <a:path w="45719" h="238125">
                <a:moveTo>
                  <a:pt x="35356" y="155448"/>
                </a:moveTo>
                <a:lnTo>
                  <a:pt x="35052" y="155448"/>
                </a:lnTo>
                <a:lnTo>
                  <a:pt x="35052" y="153924"/>
                </a:lnTo>
                <a:lnTo>
                  <a:pt x="35356" y="155448"/>
                </a:lnTo>
                <a:close/>
              </a:path>
              <a:path w="45719" h="238125">
                <a:moveTo>
                  <a:pt x="36576" y="237744"/>
                </a:moveTo>
                <a:lnTo>
                  <a:pt x="32004" y="237744"/>
                </a:lnTo>
                <a:lnTo>
                  <a:pt x="27432" y="234696"/>
                </a:lnTo>
                <a:lnTo>
                  <a:pt x="24384" y="233172"/>
                </a:lnTo>
                <a:lnTo>
                  <a:pt x="22860" y="230124"/>
                </a:lnTo>
                <a:lnTo>
                  <a:pt x="19812" y="225551"/>
                </a:lnTo>
                <a:lnTo>
                  <a:pt x="16764" y="219456"/>
                </a:lnTo>
                <a:lnTo>
                  <a:pt x="16764" y="213360"/>
                </a:lnTo>
                <a:lnTo>
                  <a:pt x="15240" y="207263"/>
                </a:lnTo>
                <a:lnTo>
                  <a:pt x="15240" y="205740"/>
                </a:lnTo>
                <a:lnTo>
                  <a:pt x="13716" y="198120"/>
                </a:lnTo>
                <a:lnTo>
                  <a:pt x="13716" y="196596"/>
                </a:lnTo>
                <a:lnTo>
                  <a:pt x="12192" y="188975"/>
                </a:lnTo>
                <a:lnTo>
                  <a:pt x="12192" y="172211"/>
                </a:lnTo>
                <a:lnTo>
                  <a:pt x="36880" y="172211"/>
                </a:lnTo>
                <a:lnTo>
                  <a:pt x="38100" y="178308"/>
                </a:lnTo>
                <a:lnTo>
                  <a:pt x="38100" y="195072"/>
                </a:lnTo>
                <a:lnTo>
                  <a:pt x="39624" y="202692"/>
                </a:lnTo>
                <a:lnTo>
                  <a:pt x="41148" y="208787"/>
                </a:lnTo>
                <a:lnTo>
                  <a:pt x="41148" y="213360"/>
                </a:lnTo>
                <a:lnTo>
                  <a:pt x="42164" y="216408"/>
                </a:lnTo>
                <a:lnTo>
                  <a:pt x="41148" y="216408"/>
                </a:lnTo>
                <a:lnTo>
                  <a:pt x="42672" y="219456"/>
                </a:lnTo>
                <a:lnTo>
                  <a:pt x="42672" y="220980"/>
                </a:lnTo>
                <a:lnTo>
                  <a:pt x="45720" y="225551"/>
                </a:lnTo>
                <a:lnTo>
                  <a:pt x="44196" y="230124"/>
                </a:lnTo>
                <a:lnTo>
                  <a:pt x="41148" y="234696"/>
                </a:lnTo>
                <a:lnTo>
                  <a:pt x="36576" y="237744"/>
                </a:lnTo>
                <a:close/>
              </a:path>
              <a:path w="45719" h="238125">
                <a:moveTo>
                  <a:pt x="42672" y="217932"/>
                </a:moveTo>
                <a:lnTo>
                  <a:pt x="41148" y="216408"/>
                </a:lnTo>
                <a:lnTo>
                  <a:pt x="42164" y="216408"/>
                </a:lnTo>
                <a:lnTo>
                  <a:pt x="42672" y="2179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75788" y="3497580"/>
            <a:ext cx="128015" cy="13208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67811" y="3461003"/>
            <a:ext cx="138684" cy="1485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04616" y="3406140"/>
            <a:ext cx="458724" cy="20269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04900" y="4114800"/>
            <a:ext cx="92964" cy="25298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69976" y="4055364"/>
            <a:ext cx="446532" cy="33832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56004" y="4158996"/>
            <a:ext cx="355091" cy="30861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28444" y="3997452"/>
            <a:ext cx="64008" cy="147828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2333244" y="4198620"/>
            <a:ext cx="165100" cy="30480"/>
          </a:xfrm>
          <a:custGeom>
            <a:avLst/>
            <a:gdLst/>
            <a:ahLst/>
            <a:cxnLst/>
            <a:rect l="l" t="t" r="r" b="b"/>
            <a:pathLst>
              <a:path w="165100" h="30479">
                <a:moveTo>
                  <a:pt x="121920" y="27432"/>
                </a:moveTo>
                <a:lnTo>
                  <a:pt x="13716" y="27432"/>
                </a:lnTo>
                <a:lnTo>
                  <a:pt x="12192" y="25908"/>
                </a:lnTo>
                <a:lnTo>
                  <a:pt x="9144" y="24384"/>
                </a:lnTo>
                <a:lnTo>
                  <a:pt x="4572" y="19812"/>
                </a:lnTo>
                <a:lnTo>
                  <a:pt x="4572" y="18288"/>
                </a:lnTo>
                <a:lnTo>
                  <a:pt x="3048" y="18288"/>
                </a:lnTo>
                <a:lnTo>
                  <a:pt x="3048" y="15240"/>
                </a:lnTo>
                <a:lnTo>
                  <a:pt x="0" y="10668"/>
                </a:lnTo>
                <a:lnTo>
                  <a:pt x="1524" y="4572"/>
                </a:lnTo>
                <a:lnTo>
                  <a:pt x="6096" y="3048"/>
                </a:lnTo>
                <a:lnTo>
                  <a:pt x="10668" y="0"/>
                </a:lnTo>
                <a:lnTo>
                  <a:pt x="16764" y="1524"/>
                </a:lnTo>
                <a:lnTo>
                  <a:pt x="18796" y="4572"/>
                </a:lnTo>
                <a:lnTo>
                  <a:pt x="18288" y="4572"/>
                </a:lnTo>
                <a:lnTo>
                  <a:pt x="21336" y="7620"/>
                </a:lnTo>
                <a:lnTo>
                  <a:pt x="158496" y="7620"/>
                </a:lnTo>
                <a:lnTo>
                  <a:pt x="163067" y="12192"/>
                </a:lnTo>
                <a:lnTo>
                  <a:pt x="163067" y="13716"/>
                </a:lnTo>
                <a:lnTo>
                  <a:pt x="164591" y="15240"/>
                </a:lnTo>
                <a:lnTo>
                  <a:pt x="164591" y="18288"/>
                </a:lnTo>
                <a:lnTo>
                  <a:pt x="163067" y="19812"/>
                </a:lnTo>
                <a:lnTo>
                  <a:pt x="161543" y="19812"/>
                </a:lnTo>
                <a:lnTo>
                  <a:pt x="158496" y="21336"/>
                </a:lnTo>
                <a:lnTo>
                  <a:pt x="155448" y="24384"/>
                </a:lnTo>
                <a:lnTo>
                  <a:pt x="153924" y="24384"/>
                </a:lnTo>
                <a:lnTo>
                  <a:pt x="152400" y="25908"/>
                </a:lnTo>
                <a:lnTo>
                  <a:pt x="129540" y="25908"/>
                </a:lnTo>
                <a:lnTo>
                  <a:pt x="121920" y="27432"/>
                </a:lnTo>
                <a:close/>
              </a:path>
              <a:path w="165100" h="30479">
                <a:moveTo>
                  <a:pt x="137160" y="4572"/>
                </a:moveTo>
                <a:lnTo>
                  <a:pt x="120396" y="4572"/>
                </a:lnTo>
                <a:lnTo>
                  <a:pt x="128016" y="3048"/>
                </a:lnTo>
                <a:lnTo>
                  <a:pt x="129540" y="3048"/>
                </a:lnTo>
                <a:lnTo>
                  <a:pt x="137160" y="4572"/>
                </a:lnTo>
                <a:close/>
              </a:path>
              <a:path w="165100" h="30479">
                <a:moveTo>
                  <a:pt x="19812" y="6096"/>
                </a:moveTo>
                <a:lnTo>
                  <a:pt x="18288" y="4572"/>
                </a:lnTo>
                <a:lnTo>
                  <a:pt x="18796" y="4572"/>
                </a:lnTo>
                <a:lnTo>
                  <a:pt x="19812" y="6096"/>
                </a:lnTo>
                <a:close/>
              </a:path>
              <a:path w="165100" h="30479">
                <a:moveTo>
                  <a:pt x="153924" y="6096"/>
                </a:moveTo>
                <a:lnTo>
                  <a:pt x="92964" y="6096"/>
                </a:lnTo>
                <a:lnTo>
                  <a:pt x="102108" y="4572"/>
                </a:lnTo>
                <a:lnTo>
                  <a:pt x="152400" y="4572"/>
                </a:lnTo>
                <a:lnTo>
                  <a:pt x="153924" y="6096"/>
                </a:lnTo>
                <a:close/>
              </a:path>
              <a:path w="165100" h="30479">
                <a:moveTo>
                  <a:pt x="158496" y="7620"/>
                </a:moveTo>
                <a:lnTo>
                  <a:pt x="74676" y="7620"/>
                </a:lnTo>
                <a:lnTo>
                  <a:pt x="82296" y="6096"/>
                </a:lnTo>
                <a:lnTo>
                  <a:pt x="155448" y="6096"/>
                </a:lnTo>
                <a:lnTo>
                  <a:pt x="158496" y="7620"/>
                </a:lnTo>
                <a:close/>
              </a:path>
              <a:path w="165100" h="30479">
                <a:moveTo>
                  <a:pt x="94488" y="28956"/>
                </a:moveTo>
                <a:lnTo>
                  <a:pt x="16764" y="28956"/>
                </a:lnTo>
                <a:lnTo>
                  <a:pt x="15240" y="27432"/>
                </a:lnTo>
                <a:lnTo>
                  <a:pt x="105156" y="27432"/>
                </a:lnTo>
                <a:lnTo>
                  <a:pt x="94488" y="28956"/>
                </a:lnTo>
                <a:close/>
              </a:path>
              <a:path w="165100" h="30479">
                <a:moveTo>
                  <a:pt x="77724" y="30480"/>
                </a:moveTo>
                <a:lnTo>
                  <a:pt x="30480" y="30480"/>
                </a:lnTo>
                <a:lnTo>
                  <a:pt x="25908" y="28956"/>
                </a:lnTo>
                <a:lnTo>
                  <a:pt x="85344" y="28956"/>
                </a:lnTo>
                <a:lnTo>
                  <a:pt x="77724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98776" y="4279392"/>
            <a:ext cx="99060" cy="30480"/>
          </a:xfrm>
          <a:custGeom>
            <a:avLst/>
            <a:gdLst/>
            <a:ahLst/>
            <a:cxnLst/>
            <a:rect l="l" t="t" r="r" b="b"/>
            <a:pathLst>
              <a:path w="99060" h="30479">
                <a:moveTo>
                  <a:pt x="86868" y="24384"/>
                </a:moveTo>
                <a:lnTo>
                  <a:pt x="7620" y="24384"/>
                </a:lnTo>
                <a:lnTo>
                  <a:pt x="4572" y="21336"/>
                </a:lnTo>
                <a:lnTo>
                  <a:pt x="3048" y="18288"/>
                </a:lnTo>
                <a:lnTo>
                  <a:pt x="0" y="15240"/>
                </a:lnTo>
                <a:lnTo>
                  <a:pt x="0" y="9144"/>
                </a:lnTo>
                <a:lnTo>
                  <a:pt x="3048" y="4572"/>
                </a:lnTo>
                <a:lnTo>
                  <a:pt x="7620" y="0"/>
                </a:lnTo>
                <a:lnTo>
                  <a:pt x="13716" y="0"/>
                </a:lnTo>
                <a:lnTo>
                  <a:pt x="18288" y="3048"/>
                </a:lnTo>
                <a:lnTo>
                  <a:pt x="16764" y="3048"/>
                </a:lnTo>
                <a:lnTo>
                  <a:pt x="19812" y="6096"/>
                </a:lnTo>
                <a:lnTo>
                  <a:pt x="22860" y="6096"/>
                </a:lnTo>
                <a:lnTo>
                  <a:pt x="25908" y="7620"/>
                </a:lnTo>
                <a:lnTo>
                  <a:pt x="97536" y="7620"/>
                </a:lnTo>
                <a:lnTo>
                  <a:pt x="97536" y="9144"/>
                </a:lnTo>
                <a:lnTo>
                  <a:pt x="99060" y="12192"/>
                </a:lnTo>
                <a:lnTo>
                  <a:pt x="97536" y="15240"/>
                </a:lnTo>
                <a:lnTo>
                  <a:pt x="96012" y="16764"/>
                </a:lnTo>
                <a:lnTo>
                  <a:pt x="88392" y="22860"/>
                </a:lnTo>
                <a:lnTo>
                  <a:pt x="86868" y="24384"/>
                </a:lnTo>
                <a:close/>
              </a:path>
              <a:path w="99060" h="30479">
                <a:moveTo>
                  <a:pt x="19812" y="6096"/>
                </a:moveTo>
                <a:lnTo>
                  <a:pt x="16764" y="3048"/>
                </a:lnTo>
                <a:lnTo>
                  <a:pt x="18796" y="4064"/>
                </a:lnTo>
                <a:lnTo>
                  <a:pt x="19812" y="6096"/>
                </a:lnTo>
                <a:close/>
              </a:path>
              <a:path w="99060" h="30479">
                <a:moveTo>
                  <a:pt x="18796" y="4064"/>
                </a:moveTo>
                <a:lnTo>
                  <a:pt x="16764" y="3048"/>
                </a:lnTo>
                <a:lnTo>
                  <a:pt x="18288" y="3048"/>
                </a:lnTo>
                <a:lnTo>
                  <a:pt x="18796" y="4064"/>
                </a:lnTo>
                <a:close/>
              </a:path>
              <a:path w="99060" h="30479">
                <a:moveTo>
                  <a:pt x="91440" y="4572"/>
                </a:moveTo>
                <a:lnTo>
                  <a:pt x="71628" y="4572"/>
                </a:lnTo>
                <a:lnTo>
                  <a:pt x="80772" y="3048"/>
                </a:lnTo>
                <a:lnTo>
                  <a:pt x="82296" y="3048"/>
                </a:lnTo>
                <a:lnTo>
                  <a:pt x="91440" y="4572"/>
                </a:lnTo>
                <a:close/>
              </a:path>
              <a:path w="99060" h="30479">
                <a:moveTo>
                  <a:pt x="22860" y="6096"/>
                </a:moveTo>
                <a:lnTo>
                  <a:pt x="19812" y="6096"/>
                </a:lnTo>
                <a:lnTo>
                  <a:pt x="18796" y="4064"/>
                </a:lnTo>
                <a:lnTo>
                  <a:pt x="22860" y="6096"/>
                </a:lnTo>
                <a:close/>
              </a:path>
              <a:path w="99060" h="30479">
                <a:moveTo>
                  <a:pt x="97536" y="7620"/>
                </a:moveTo>
                <a:lnTo>
                  <a:pt x="45720" y="7620"/>
                </a:lnTo>
                <a:lnTo>
                  <a:pt x="53340" y="6096"/>
                </a:lnTo>
                <a:lnTo>
                  <a:pt x="62484" y="4572"/>
                </a:lnTo>
                <a:lnTo>
                  <a:pt x="94488" y="4572"/>
                </a:lnTo>
                <a:lnTo>
                  <a:pt x="97536" y="6096"/>
                </a:lnTo>
                <a:lnTo>
                  <a:pt x="97536" y="7620"/>
                </a:lnTo>
                <a:close/>
              </a:path>
              <a:path w="99060" h="30479">
                <a:moveTo>
                  <a:pt x="27432" y="7620"/>
                </a:moveTo>
                <a:lnTo>
                  <a:pt x="25908" y="7620"/>
                </a:lnTo>
                <a:lnTo>
                  <a:pt x="24384" y="6096"/>
                </a:lnTo>
                <a:lnTo>
                  <a:pt x="27432" y="7620"/>
                </a:lnTo>
                <a:close/>
              </a:path>
              <a:path w="99060" h="30479">
                <a:moveTo>
                  <a:pt x="57912" y="30480"/>
                </a:moveTo>
                <a:lnTo>
                  <a:pt x="24384" y="30480"/>
                </a:lnTo>
                <a:lnTo>
                  <a:pt x="19812" y="28956"/>
                </a:lnTo>
                <a:lnTo>
                  <a:pt x="16764" y="28956"/>
                </a:lnTo>
                <a:lnTo>
                  <a:pt x="10668" y="25908"/>
                </a:lnTo>
                <a:lnTo>
                  <a:pt x="10668" y="24384"/>
                </a:lnTo>
                <a:lnTo>
                  <a:pt x="83820" y="24384"/>
                </a:lnTo>
                <a:lnTo>
                  <a:pt x="74676" y="25908"/>
                </a:lnTo>
                <a:lnTo>
                  <a:pt x="65532" y="28956"/>
                </a:lnTo>
                <a:lnTo>
                  <a:pt x="57912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4632960" y="2013204"/>
            <a:ext cx="4544695" cy="1841500"/>
            <a:chOff x="4632960" y="2013204"/>
            <a:chExt cx="4544695" cy="1841500"/>
          </a:xfrm>
        </p:grpSpPr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66460" y="2354579"/>
              <a:ext cx="3211068" cy="149961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32960" y="2013204"/>
              <a:ext cx="1403604" cy="519683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34995" y="3863340"/>
            <a:ext cx="1895856" cy="864107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4664964" y="3910583"/>
            <a:ext cx="210820" cy="660400"/>
          </a:xfrm>
          <a:custGeom>
            <a:avLst/>
            <a:gdLst/>
            <a:ahLst/>
            <a:cxnLst/>
            <a:rect l="l" t="t" r="r" b="b"/>
            <a:pathLst>
              <a:path w="210820" h="660400">
                <a:moveTo>
                  <a:pt x="28956" y="1524"/>
                </a:moveTo>
                <a:lnTo>
                  <a:pt x="18288" y="1524"/>
                </a:lnTo>
                <a:lnTo>
                  <a:pt x="21336" y="0"/>
                </a:lnTo>
                <a:lnTo>
                  <a:pt x="24384" y="0"/>
                </a:lnTo>
                <a:lnTo>
                  <a:pt x="28956" y="1524"/>
                </a:lnTo>
                <a:close/>
              </a:path>
              <a:path w="210820" h="660400">
                <a:moveTo>
                  <a:pt x="9144" y="54864"/>
                </a:moveTo>
                <a:lnTo>
                  <a:pt x="6096" y="54864"/>
                </a:lnTo>
                <a:lnTo>
                  <a:pt x="3048" y="53340"/>
                </a:lnTo>
                <a:lnTo>
                  <a:pt x="1524" y="50292"/>
                </a:lnTo>
                <a:lnTo>
                  <a:pt x="1524" y="47244"/>
                </a:lnTo>
                <a:lnTo>
                  <a:pt x="0" y="45720"/>
                </a:lnTo>
                <a:lnTo>
                  <a:pt x="0" y="39624"/>
                </a:lnTo>
                <a:lnTo>
                  <a:pt x="1524" y="36576"/>
                </a:lnTo>
                <a:lnTo>
                  <a:pt x="1524" y="24384"/>
                </a:lnTo>
                <a:lnTo>
                  <a:pt x="3048" y="19812"/>
                </a:lnTo>
                <a:lnTo>
                  <a:pt x="3048" y="15240"/>
                </a:lnTo>
                <a:lnTo>
                  <a:pt x="4572" y="12192"/>
                </a:lnTo>
                <a:lnTo>
                  <a:pt x="9144" y="7620"/>
                </a:lnTo>
                <a:lnTo>
                  <a:pt x="10668" y="4572"/>
                </a:lnTo>
                <a:lnTo>
                  <a:pt x="12192" y="3048"/>
                </a:lnTo>
                <a:lnTo>
                  <a:pt x="13716" y="3048"/>
                </a:lnTo>
                <a:lnTo>
                  <a:pt x="15240" y="1524"/>
                </a:lnTo>
                <a:lnTo>
                  <a:pt x="32004" y="1524"/>
                </a:lnTo>
                <a:lnTo>
                  <a:pt x="33528" y="3048"/>
                </a:lnTo>
                <a:lnTo>
                  <a:pt x="36576" y="4572"/>
                </a:lnTo>
                <a:lnTo>
                  <a:pt x="50292" y="18288"/>
                </a:lnTo>
                <a:lnTo>
                  <a:pt x="50292" y="19812"/>
                </a:lnTo>
                <a:lnTo>
                  <a:pt x="51816" y="21336"/>
                </a:lnTo>
                <a:lnTo>
                  <a:pt x="21336" y="21336"/>
                </a:lnTo>
                <a:lnTo>
                  <a:pt x="22352" y="21844"/>
                </a:lnTo>
                <a:lnTo>
                  <a:pt x="21336" y="22860"/>
                </a:lnTo>
                <a:lnTo>
                  <a:pt x="22098" y="22860"/>
                </a:lnTo>
                <a:lnTo>
                  <a:pt x="21336" y="24384"/>
                </a:lnTo>
                <a:lnTo>
                  <a:pt x="19812" y="25908"/>
                </a:lnTo>
                <a:lnTo>
                  <a:pt x="18288" y="25908"/>
                </a:lnTo>
                <a:lnTo>
                  <a:pt x="16764" y="27432"/>
                </a:lnTo>
                <a:lnTo>
                  <a:pt x="17780" y="27432"/>
                </a:lnTo>
                <a:lnTo>
                  <a:pt x="16764" y="30480"/>
                </a:lnTo>
                <a:lnTo>
                  <a:pt x="13716" y="33528"/>
                </a:lnTo>
                <a:lnTo>
                  <a:pt x="12700" y="36576"/>
                </a:lnTo>
                <a:lnTo>
                  <a:pt x="12192" y="36576"/>
                </a:lnTo>
                <a:lnTo>
                  <a:pt x="12192" y="48768"/>
                </a:lnTo>
                <a:lnTo>
                  <a:pt x="13716" y="51816"/>
                </a:lnTo>
                <a:lnTo>
                  <a:pt x="12192" y="53340"/>
                </a:lnTo>
                <a:lnTo>
                  <a:pt x="9144" y="54864"/>
                </a:lnTo>
                <a:close/>
              </a:path>
              <a:path w="210820" h="660400">
                <a:moveTo>
                  <a:pt x="22352" y="21844"/>
                </a:moveTo>
                <a:lnTo>
                  <a:pt x="21336" y="21336"/>
                </a:lnTo>
                <a:lnTo>
                  <a:pt x="22860" y="21336"/>
                </a:lnTo>
                <a:lnTo>
                  <a:pt x="22352" y="21844"/>
                </a:lnTo>
                <a:close/>
              </a:path>
              <a:path w="210820" h="660400">
                <a:moveTo>
                  <a:pt x="22555" y="21945"/>
                </a:moveTo>
                <a:lnTo>
                  <a:pt x="22352" y="21844"/>
                </a:lnTo>
                <a:lnTo>
                  <a:pt x="22860" y="21336"/>
                </a:lnTo>
                <a:lnTo>
                  <a:pt x="22555" y="21945"/>
                </a:lnTo>
                <a:close/>
              </a:path>
              <a:path w="210820" h="660400">
                <a:moveTo>
                  <a:pt x="22860" y="22098"/>
                </a:moveTo>
                <a:lnTo>
                  <a:pt x="22555" y="21945"/>
                </a:lnTo>
                <a:lnTo>
                  <a:pt x="22860" y="21336"/>
                </a:lnTo>
                <a:lnTo>
                  <a:pt x="23368" y="21844"/>
                </a:lnTo>
                <a:lnTo>
                  <a:pt x="22860" y="22098"/>
                </a:lnTo>
                <a:close/>
              </a:path>
              <a:path w="210820" h="660400">
                <a:moveTo>
                  <a:pt x="23513" y="21771"/>
                </a:moveTo>
                <a:lnTo>
                  <a:pt x="22860" y="21336"/>
                </a:lnTo>
                <a:lnTo>
                  <a:pt x="24384" y="21336"/>
                </a:lnTo>
                <a:lnTo>
                  <a:pt x="23513" y="21771"/>
                </a:lnTo>
                <a:close/>
              </a:path>
              <a:path w="210820" h="660400">
                <a:moveTo>
                  <a:pt x="72644" y="47244"/>
                </a:moveTo>
                <a:lnTo>
                  <a:pt x="45720" y="47244"/>
                </a:lnTo>
                <a:lnTo>
                  <a:pt x="39624" y="39624"/>
                </a:lnTo>
                <a:lnTo>
                  <a:pt x="33528" y="33528"/>
                </a:lnTo>
                <a:lnTo>
                  <a:pt x="30480" y="28956"/>
                </a:lnTo>
                <a:lnTo>
                  <a:pt x="25908" y="24384"/>
                </a:lnTo>
                <a:lnTo>
                  <a:pt x="27432" y="24384"/>
                </a:lnTo>
                <a:lnTo>
                  <a:pt x="23513" y="21771"/>
                </a:lnTo>
                <a:lnTo>
                  <a:pt x="24384" y="21336"/>
                </a:lnTo>
                <a:lnTo>
                  <a:pt x="51816" y="21336"/>
                </a:lnTo>
                <a:lnTo>
                  <a:pt x="56388" y="25908"/>
                </a:lnTo>
                <a:lnTo>
                  <a:pt x="60960" y="32004"/>
                </a:lnTo>
                <a:lnTo>
                  <a:pt x="62484" y="33528"/>
                </a:lnTo>
                <a:lnTo>
                  <a:pt x="68580" y="41148"/>
                </a:lnTo>
                <a:lnTo>
                  <a:pt x="72644" y="47244"/>
                </a:lnTo>
                <a:close/>
              </a:path>
              <a:path w="210820" h="660400">
                <a:moveTo>
                  <a:pt x="21336" y="22860"/>
                </a:moveTo>
                <a:lnTo>
                  <a:pt x="22352" y="21844"/>
                </a:lnTo>
                <a:lnTo>
                  <a:pt x="22555" y="21945"/>
                </a:lnTo>
                <a:lnTo>
                  <a:pt x="22352" y="22352"/>
                </a:lnTo>
                <a:lnTo>
                  <a:pt x="21336" y="22860"/>
                </a:lnTo>
                <a:close/>
              </a:path>
              <a:path w="210820" h="660400">
                <a:moveTo>
                  <a:pt x="24384" y="22860"/>
                </a:moveTo>
                <a:lnTo>
                  <a:pt x="22860" y="22098"/>
                </a:lnTo>
                <a:lnTo>
                  <a:pt x="23368" y="21844"/>
                </a:lnTo>
                <a:lnTo>
                  <a:pt x="24384" y="22860"/>
                </a:lnTo>
                <a:close/>
              </a:path>
              <a:path w="210820" h="660400">
                <a:moveTo>
                  <a:pt x="22098" y="22860"/>
                </a:moveTo>
                <a:lnTo>
                  <a:pt x="21336" y="22860"/>
                </a:lnTo>
                <a:lnTo>
                  <a:pt x="22352" y="22352"/>
                </a:lnTo>
                <a:lnTo>
                  <a:pt x="22098" y="22860"/>
                </a:lnTo>
                <a:close/>
              </a:path>
              <a:path w="210820" h="660400">
                <a:moveTo>
                  <a:pt x="16764" y="27432"/>
                </a:moveTo>
                <a:lnTo>
                  <a:pt x="18288" y="25908"/>
                </a:lnTo>
                <a:lnTo>
                  <a:pt x="17983" y="26822"/>
                </a:lnTo>
                <a:lnTo>
                  <a:pt x="16764" y="27432"/>
                </a:lnTo>
                <a:close/>
              </a:path>
              <a:path w="210820" h="660400">
                <a:moveTo>
                  <a:pt x="17983" y="26822"/>
                </a:moveTo>
                <a:lnTo>
                  <a:pt x="18288" y="25908"/>
                </a:lnTo>
                <a:lnTo>
                  <a:pt x="19812" y="25908"/>
                </a:lnTo>
                <a:lnTo>
                  <a:pt x="17983" y="26822"/>
                </a:lnTo>
                <a:close/>
              </a:path>
              <a:path w="210820" h="660400">
                <a:moveTo>
                  <a:pt x="17780" y="27432"/>
                </a:moveTo>
                <a:lnTo>
                  <a:pt x="16764" y="27432"/>
                </a:lnTo>
                <a:lnTo>
                  <a:pt x="17983" y="26822"/>
                </a:lnTo>
                <a:lnTo>
                  <a:pt x="17780" y="27432"/>
                </a:lnTo>
                <a:close/>
              </a:path>
              <a:path w="210820" h="660400">
                <a:moveTo>
                  <a:pt x="13716" y="35052"/>
                </a:moveTo>
                <a:lnTo>
                  <a:pt x="13716" y="33528"/>
                </a:lnTo>
                <a:lnTo>
                  <a:pt x="15240" y="32004"/>
                </a:lnTo>
                <a:lnTo>
                  <a:pt x="13716" y="35052"/>
                </a:lnTo>
                <a:close/>
              </a:path>
              <a:path w="210820" h="660400">
                <a:moveTo>
                  <a:pt x="12192" y="38100"/>
                </a:moveTo>
                <a:lnTo>
                  <a:pt x="12192" y="36576"/>
                </a:lnTo>
                <a:lnTo>
                  <a:pt x="12700" y="36576"/>
                </a:lnTo>
                <a:lnTo>
                  <a:pt x="12192" y="38100"/>
                </a:lnTo>
                <a:close/>
              </a:path>
              <a:path w="210820" h="660400">
                <a:moveTo>
                  <a:pt x="92964" y="123444"/>
                </a:moveTo>
                <a:lnTo>
                  <a:pt x="85344" y="109728"/>
                </a:lnTo>
                <a:lnTo>
                  <a:pt x="76200" y="96012"/>
                </a:lnTo>
                <a:lnTo>
                  <a:pt x="68580" y="83820"/>
                </a:lnTo>
                <a:lnTo>
                  <a:pt x="56388" y="62484"/>
                </a:lnTo>
                <a:lnTo>
                  <a:pt x="50292" y="53340"/>
                </a:lnTo>
                <a:lnTo>
                  <a:pt x="44196" y="45720"/>
                </a:lnTo>
                <a:lnTo>
                  <a:pt x="45720" y="47244"/>
                </a:lnTo>
                <a:lnTo>
                  <a:pt x="72644" y="47244"/>
                </a:lnTo>
                <a:lnTo>
                  <a:pt x="74676" y="50292"/>
                </a:lnTo>
                <a:lnTo>
                  <a:pt x="80772" y="60960"/>
                </a:lnTo>
                <a:lnTo>
                  <a:pt x="88392" y="71628"/>
                </a:lnTo>
                <a:lnTo>
                  <a:pt x="96012" y="83820"/>
                </a:lnTo>
                <a:lnTo>
                  <a:pt x="105156" y="97536"/>
                </a:lnTo>
                <a:lnTo>
                  <a:pt x="112776" y="111252"/>
                </a:lnTo>
                <a:lnTo>
                  <a:pt x="119176" y="121920"/>
                </a:lnTo>
                <a:lnTo>
                  <a:pt x="92964" y="121920"/>
                </a:lnTo>
                <a:lnTo>
                  <a:pt x="92964" y="123444"/>
                </a:lnTo>
                <a:close/>
              </a:path>
              <a:path w="210820" h="660400">
                <a:moveTo>
                  <a:pt x="124968" y="185928"/>
                </a:moveTo>
                <a:lnTo>
                  <a:pt x="117348" y="169164"/>
                </a:lnTo>
                <a:lnTo>
                  <a:pt x="108204" y="153924"/>
                </a:lnTo>
                <a:lnTo>
                  <a:pt x="100584" y="137160"/>
                </a:lnTo>
                <a:lnTo>
                  <a:pt x="92964" y="121920"/>
                </a:lnTo>
                <a:lnTo>
                  <a:pt x="119176" y="121920"/>
                </a:lnTo>
                <a:lnTo>
                  <a:pt x="121920" y="126492"/>
                </a:lnTo>
                <a:lnTo>
                  <a:pt x="129540" y="143256"/>
                </a:lnTo>
                <a:lnTo>
                  <a:pt x="138684" y="158496"/>
                </a:lnTo>
                <a:lnTo>
                  <a:pt x="150460" y="184404"/>
                </a:lnTo>
                <a:lnTo>
                  <a:pt x="124968" y="184404"/>
                </a:lnTo>
                <a:lnTo>
                  <a:pt x="124968" y="185928"/>
                </a:lnTo>
                <a:close/>
              </a:path>
              <a:path w="210820" h="660400">
                <a:moveTo>
                  <a:pt x="164592" y="288036"/>
                </a:moveTo>
                <a:lnTo>
                  <a:pt x="152400" y="251460"/>
                </a:lnTo>
                <a:lnTo>
                  <a:pt x="146304" y="234696"/>
                </a:lnTo>
                <a:lnTo>
                  <a:pt x="138684" y="217932"/>
                </a:lnTo>
                <a:lnTo>
                  <a:pt x="140208" y="217932"/>
                </a:lnTo>
                <a:lnTo>
                  <a:pt x="124968" y="184404"/>
                </a:lnTo>
                <a:lnTo>
                  <a:pt x="150460" y="184404"/>
                </a:lnTo>
                <a:lnTo>
                  <a:pt x="169164" y="225551"/>
                </a:lnTo>
                <a:lnTo>
                  <a:pt x="189484" y="286511"/>
                </a:lnTo>
                <a:lnTo>
                  <a:pt x="164592" y="286511"/>
                </a:lnTo>
                <a:lnTo>
                  <a:pt x="164592" y="288036"/>
                </a:lnTo>
                <a:close/>
              </a:path>
              <a:path w="210820" h="660400">
                <a:moveTo>
                  <a:pt x="178308" y="341376"/>
                </a:moveTo>
                <a:lnTo>
                  <a:pt x="175260" y="323088"/>
                </a:lnTo>
                <a:lnTo>
                  <a:pt x="169164" y="304799"/>
                </a:lnTo>
                <a:lnTo>
                  <a:pt x="164592" y="286511"/>
                </a:lnTo>
                <a:lnTo>
                  <a:pt x="189484" y="286511"/>
                </a:lnTo>
                <a:lnTo>
                  <a:pt x="193548" y="298704"/>
                </a:lnTo>
                <a:lnTo>
                  <a:pt x="202692" y="335280"/>
                </a:lnTo>
                <a:lnTo>
                  <a:pt x="203454" y="339852"/>
                </a:lnTo>
                <a:lnTo>
                  <a:pt x="178308" y="339852"/>
                </a:lnTo>
                <a:lnTo>
                  <a:pt x="178308" y="341376"/>
                </a:lnTo>
                <a:close/>
              </a:path>
              <a:path w="210820" h="660400">
                <a:moveTo>
                  <a:pt x="184404" y="376428"/>
                </a:moveTo>
                <a:lnTo>
                  <a:pt x="178308" y="339852"/>
                </a:lnTo>
                <a:lnTo>
                  <a:pt x="203454" y="339852"/>
                </a:lnTo>
                <a:lnTo>
                  <a:pt x="205740" y="353568"/>
                </a:lnTo>
                <a:lnTo>
                  <a:pt x="205740" y="355092"/>
                </a:lnTo>
                <a:lnTo>
                  <a:pt x="208787" y="371855"/>
                </a:lnTo>
                <a:lnTo>
                  <a:pt x="208787" y="373380"/>
                </a:lnTo>
                <a:lnTo>
                  <a:pt x="208914" y="374904"/>
                </a:lnTo>
                <a:lnTo>
                  <a:pt x="184404" y="374904"/>
                </a:lnTo>
                <a:lnTo>
                  <a:pt x="184404" y="376428"/>
                </a:lnTo>
                <a:close/>
              </a:path>
              <a:path w="210820" h="660400">
                <a:moveTo>
                  <a:pt x="185928" y="393192"/>
                </a:moveTo>
                <a:lnTo>
                  <a:pt x="184404" y="374904"/>
                </a:lnTo>
                <a:lnTo>
                  <a:pt x="208914" y="374904"/>
                </a:lnTo>
                <a:lnTo>
                  <a:pt x="210311" y="391668"/>
                </a:lnTo>
                <a:lnTo>
                  <a:pt x="185928" y="391668"/>
                </a:lnTo>
                <a:lnTo>
                  <a:pt x="185928" y="393192"/>
                </a:lnTo>
                <a:close/>
              </a:path>
              <a:path w="210820" h="660400">
                <a:moveTo>
                  <a:pt x="204724" y="464820"/>
                </a:moveTo>
                <a:lnTo>
                  <a:pt x="179832" y="464820"/>
                </a:lnTo>
                <a:lnTo>
                  <a:pt x="185928" y="428244"/>
                </a:lnTo>
                <a:lnTo>
                  <a:pt x="184404" y="428244"/>
                </a:lnTo>
                <a:lnTo>
                  <a:pt x="185928" y="409955"/>
                </a:lnTo>
                <a:lnTo>
                  <a:pt x="185928" y="391668"/>
                </a:lnTo>
                <a:lnTo>
                  <a:pt x="210311" y="391668"/>
                </a:lnTo>
                <a:lnTo>
                  <a:pt x="210311" y="431292"/>
                </a:lnTo>
                <a:lnTo>
                  <a:pt x="204724" y="464820"/>
                </a:lnTo>
                <a:close/>
              </a:path>
              <a:path w="210820" h="660400">
                <a:moveTo>
                  <a:pt x="181356" y="548640"/>
                </a:moveTo>
                <a:lnTo>
                  <a:pt x="155448" y="548640"/>
                </a:lnTo>
                <a:lnTo>
                  <a:pt x="161544" y="531876"/>
                </a:lnTo>
                <a:lnTo>
                  <a:pt x="166116" y="515112"/>
                </a:lnTo>
                <a:lnTo>
                  <a:pt x="172211" y="499872"/>
                </a:lnTo>
                <a:lnTo>
                  <a:pt x="176784" y="481584"/>
                </a:lnTo>
                <a:lnTo>
                  <a:pt x="179832" y="463296"/>
                </a:lnTo>
                <a:lnTo>
                  <a:pt x="179832" y="464820"/>
                </a:lnTo>
                <a:lnTo>
                  <a:pt x="204724" y="464820"/>
                </a:lnTo>
                <a:lnTo>
                  <a:pt x="204216" y="467868"/>
                </a:lnTo>
                <a:lnTo>
                  <a:pt x="204216" y="469392"/>
                </a:lnTo>
                <a:lnTo>
                  <a:pt x="201168" y="486155"/>
                </a:lnTo>
                <a:lnTo>
                  <a:pt x="201168" y="487680"/>
                </a:lnTo>
                <a:lnTo>
                  <a:pt x="195072" y="505968"/>
                </a:lnTo>
                <a:lnTo>
                  <a:pt x="195072" y="507492"/>
                </a:lnTo>
                <a:lnTo>
                  <a:pt x="190499" y="522731"/>
                </a:lnTo>
                <a:lnTo>
                  <a:pt x="190499" y="524255"/>
                </a:lnTo>
                <a:lnTo>
                  <a:pt x="184404" y="541020"/>
                </a:lnTo>
                <a:lnTo>
                  <a:pt x="181356" y="548640"/>
                </a:lnTo>
                <a:close/>
              </a:path>
              <a:path w="210820" h="660400">
                <a:moveTo>
                  <a:pt x="147412" y="611124"/>
                </a:moveTo>
                <a:lnTo>
                  <a:pt x="118872" y="611124"/>
                </a:lnTo>
                <a:lnTo>
                  <a:pt x="129540" y="594360"/>
                </a:lnTo>
                <a:lnTo>
                  <a:pt x="141732" y="576072"/>
                </a:lnTo>
                <a:lnTo>
                  <a:pt x="140208" y="576072"/>
                </a:lnTo>
                <a:lnTo>
                  <a:pt x="149352" y="562355"/>
                </a:lnTo>
                <a:lnTo>
                  <a:pt x="147828" y="562355"/>
                </a:lnTo>
                <a:lnTo>
                  <a:pt x="155448" y="547116"/>
                </a:lnTo>
                <a:lnTo>
                  <a:pt x="155448" y="548640"/>
                </a:lnTo>
                <a:lnTo>
                  <a:pt x="181356" y="548640"/>
                </a:lnTo>
                <a:lnTo>
                  <a:pt x="178308" y="556260"/>
                </a:lnTo>
                <a:lnTo>
                  <a:pt x="178308" y="557784"/>
                </a:lnTo>
                <a:lnTo>
                  <a:pt x="170687" y="573024"/>
                </a:lnTo>
                <a:lnTo>
                  <a:pt x="170687" y="574548"/>
                </a:lnTo>
                <a:lnTo>
                  <a:pt x="161544" y="588264"/>
                </a:lnTo>
                <a:lnTo>
                  <a:pt x="149352" y="608076"/>
                </a:lnTo>
                <a:lnTo>
                  <a:pt x="147412" y="611124"/>
                </a:lnTo>
                <a:close/>
              </a:path>
              <a:path w="210820" h="660400">
                <a:moveTo>
                  <a:pt x="85344" y="659892"/>
                </a:moveTo>
                <a:lnTo>
                  <a:pt x="82296" y="659892"/>
                </a:lnTo>
                <a:lnTo>
                  <a:pt x="79248" y="658368"/>
                </a:lnTo>
                <a:lnTo>
                  <a:pt x="79248" y="656844"/>
                </a:lnTo>
                <a:lnTo>
                  <a:pt x="77724" y="653796"/>
                </a:lnTo>
                <a:lnTo>
                  <a:pt x="77724" y="652272"/>
                </a:lnTo>
                <a:lnTo>
                  <a:pt x="79248" y="649224"/>
                </a:lnTo>
                <a:lnTo>
                  <a:pt x="88392" y="641604"/>
                </a:lnTo>
                <a:lnTo>
                  <a:pt x="86868" y="641604"/>
                </a:lnTo>
                <a:lnTo>
                  <a:pt x="96012" y="632460"/>
                </a:lnTo>
                <a:lnTo>
                  <a:pt x="108204" y="621792"/>
                </a:lnTo>
                <a:lnTo>
                  <a:pt x="118872" y="609600"/>
                </a:lnTo>
                <a:lnTo>
                  <a:pt x="118872" y="611124"/>
                </a:lnTo>
                <a:lnTo>
                  <a:pt x="147412" y="611124"/>
                </a:lnTo>
                <a:lnTo>
                  <a:pt x="138684" y="624840"/>
                </a:lnTo>
                <a:lnTo>
                  <a:pt x="124968" y="638555"/>
                </a:lnTo>
                <a:lnTo>
                  <a:pt x="123444" y="638555"/>
                </a:lnTo>
                <a:lnTo>
                  <a:pt x="111252" y="649224"/>
                </a:lnTo>
                <a:lnTo>
                  <a:pt x="108204" y="652272"/>
                </a:lnTo>
                <a:lnTo>
                  <a:pt x="97536" y="655320"/>
                </a:lnTo>
                <a:lnTo>
                  <a:pt x="96012" y="656844"/>
                </a:lnTo>
                <a:lnTo>
                  <a:pt x="85344" y="659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998720" y="3988308"/>
            <a:ext cx="499872" cy="32308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2528303" y="5126748"/>
            <a:ext cx="180340" cy="106680"/>
          </a:xfrm>
          <a:custGeom>
            <a:avLst/>
            <a:gdLst/>
            <a:ahLst/>
            <a:cxnLst/>
            <a:rect l="l" t="t" r="r" b="b"/>
            <a:pathLst>
              <a:path w="180339" h="106679">
                <a:moveTo>
                  <a:pt x="172212" y="22860"/>
                </a:moveTo>
                <a:lnTo>
                  <a:pt x="170688" y="16764"/>
                </a:lnTo>
                <a:lnTo>
                  <a:pt x="166116" y="13716"/>
                </a:lnTo>
                <a:lnTo>
                  <a:pt x="163068" y="10668"/>
                </a:lnTo>
                <a:lnTo>
                  <a:pt x="156972" y="7620"/>
                </a:lnTo>
                <a:lnTo>
                  <a:pt x="150876" y="6096"/>
                </a:lnTo>
                <a:lnTo>
                  <a:pt x="152400" y="7620"/>
                </a:lnTo>
                <a:lnTo>
                  <a:pt x="147828" y="6096"/>
                </a:lnTo>
                <a:lnTo>
                  <a:pt x="146304" y="4572"/>
                </a:lnTo>
                <a:lnTo>
                  <a:pt x="138684" y="4572"/>
                </a:lnTo>
                <a:lnTo>
                  <a:pt x="134112" y="3048"/>
                </a:lnTo>
                <a:lnTo>
                  <a:pt x="56388" y="3048"/>
                </a:lnTo>
                <a:lnTo>
                  <a:pt x="54864" y="1524"/>
                </a:lnTo>
                <a:lnTo>
                  <a:pt x="38100" y="1524"/>
                </a:lnTo>
                <a:lnTo>
                  <a:pt x="41148" y="3048"/>
                </a:lnTo>
                <a:lnTo>
                  <a:pt x="35052" y="1524"/>
                </a:lnTo>
                <a:lnTo>
                  <a:pt x="30480" y="0"/>
                </a:lnTo>
                <a:lnTo>
                  <a:pt x="4572" y="0"/>
                </a:lnTo>
                <a:lnTo>
                  <a:pt x="0" y="4572"/>
                </a:lnTo>
                <a:lnTo>
                  <a:pt x="0" y="16764"/>
                </a:lnTo>
                <a:lnTo>
                  <a:pt x="4572" y="21336"/>
                </a:lnTo>
                <a:lnTo>
                  <a:pt x="10668" y="22860"/>
                </a:lnTo>
                <a:lnTo>
                  <a:pt x="18288" y="22860"/>
                </a:lnTo>
                <a:lnTo>
                  <a:pt x="21336" y="24384"/>
                </a:lnTo>
                <a:lnTo>
                  <a:pt x="27432" y="24384"/>
                </a:lnTo>
                <a:lnTo>
                  <a:pt x="30480" y="25908"/>
                </a:lnTo>
                <a:lnTo>
                  <a:pt x="30480" y="24384"/>
                </a:lnTo>
                <a:lnTo>
                  <a:pt x="35052" y="25908"/>
                </a:lnTo>
                <a:lnTo>
                  <a:pt x="38100" y="27432"/>
                </a:lnTo>
                <a:lnTo>
                  <a:pt x="62484" y="27432"/>
                </a:lnTo>
                <a:lnTo>
                  <a:pt x="62484" y="28956"/>
                </a:lnTo>
                <a:lnTo>
                  <a:pt x="141732" y="28956"/>
                </a:lnTo>
                <a:lnTo>
                  <a:pt x="146304" y="30480"/>
                </a:lnTo>
                <a:lnTo>
                  <a:pt x="149352" y="30480"/>
                </a:lnTo>
                <a:lnTo>
                  <a:pt x="153924" y="32004"/>
                </a:lnTo>
                <a:lnTo>
                  <a:pt x="156972" y="32004"/>
                </a:lnTo>
                <a:lnTo>
                  <a:pt x="161544" y="33528"/>
                </a:lnTo>
                <a:lnTo>
                  <a:pt x="167640" y="32004"/>
                </a:lnTo>
                <a:lnTo>
                  <a:pt x="170688" y="27432"/>
                </a:lnTo>
                <a:lnTo>
                  <a:pt x="172212" y="22860"/>
                </a:lnTo>
                <a:close/>
              </a:path>
              <a:path w="180339" h="106679">
                <a:moveTo>
                  <a:pt x="179832" y="83807"/>
                </a:moveTo>
                <a:lnTo>
                  <a:pt x="178308" y="79235"/>
                </a:lnTo>
                <a:lnTo>
                  <a:pt x="173736" y="74663"/>
                </a:lnTo>
                <a:lnTo>
                  <a:pt x="169164" y="74663"/>
                </a:lnTo>
                <a:lnTo>
                  <a:pt x="160020" y="76187"/>
                </a:lnTo>
                <a:lnTo>
                  <a:pt x="149352" y="76187"/>
                </a:lnTo>
                <a:lnTo>
                  <a:pt x="141732" y="77711"/>
                </a:lnTo>
                <a:lnTo>
                  <a:pt x="132588" y="77711"/>
                </a:lnTo>
                <a:lnTo>
                  <a:pt x="124968" y="79235"/>
                </a:lnTo>
                <a:lnTo>
                  <a:pt x="117348" y="79235"/>
                </a:lnTo>
                <a:lnTo>
                  <a:pt x="109728" y="80759"/>
                </a:lnTo>
                <a:lnTo>
                  <a:pt x="108204" y="80759"/>
                </a:lnTo>
                <a:lnTo>
                  <a:pt x="100584" y="82283"/>
                </a:lnTo>
                <a:lnTo>
                  <a:pt x="94488" y="83807"/>
                </a:lnTo>
                <a:lnTo>
                  <a:pt x="77724" y="83807"/>
                </a:lnTo>
                <a:lnTo>
                  <a:pt x="74676" y="84823"/>
                </a:lnTo>
                <a:lnTo>
                  <a:pt x="74485" y="84759"/>
                </a:lnTo>
                <a:lnTo>
                  <a:pt x="74168" y="83807"/>
                </a:lnTo>
                <a:lnTo>
                  <a:pt x="73152" y="80759"/>
                </a:lnTo>
                <a:lnTo>
                  <a:pt x="67056" y="77711"/>
                </a:lnTo>
                <a:lnTo>
                  <a:pt x="60960" y="79235"/>
                </a:lnTo>
                <a:lnTo>
                  <a:pt x="56388" y="82283"/>
                </a:lnTo>
                <a:lnTo>
                  <a:pt x="53340" y="86855"/>
                </a:lnTo>
                <a:lnTo>
                  <a:pt x="56388" y="92951"/>
                </a:lnTo>
                <a:lnTo>
                  <a:pt x="56388" y="96012"/>
                </a:lnTo>
                <a:lnTo>
                  <a:pt x="60960" y="100584"/>
                </a:lnTo>
                <a:lnTo>
                  <a:pt x="65532" y="103632"/>
                </a:lnTo>
                <a:lnTo>
                  <a:pt x="67056" y="103632"/>
                </a:lnTo>
                <a:lnTo>
                  <a:pt x="70104" y="105156"/>
                </a:lnTo>
                <a:lnTo>
                  <a:pt x="73152" y="105156"/>
                </a:lnTo>
                <a:lnTo>
                  <a:pt x="77724" y="106680"/>
                </a:lnTo>
                <a:lnTo>
                  <a:pt x="99060" y="106680"/>
                </a:lnTo>
                <a:lnTo>
                  <a:pt x="105156" y="105156"/>
                </a:lnTo>
                <a:lnTo>
                  <a:pt x="112776" y="103632"/>
                </a:lnTo>
                <a:lnTo>
                  <a:pt x="118872" y="103632"/>
                </a:lnTo>
                <a:lnTo>
                  <a:pt x="126492" y="102108"/>
                </a:lnTo>
                <a:lnTo>
                  <a:pt x="135636" y="102108"/>
                </a:lnTo>
                <a:lnTo>
                  <a:pt x="144780" y="100584"/>
                </a:lnTo>
                <a:lnTo>
                  <a:pt x="146304" y="100584"/>
                </a:lnTo>
                <a:lnTo>
                  <a:pt x="153924" y="97536"/>
                </a:lnTo>
                <a:lnTo>
                  <a:pt x="163068" y="96012"/>
                </a:lnTo>
                <a:lnTo>
                  <a:pt x="161544" y="96012"/>
                </a:lnTo>
                <a:lnTo>
                  <a:pt x="170688" y="94488"/>
                </a:lnTo>
                <a:lnTo>
                  <a:pt x="176784" y="94488"/>
                </a:lnTo>
                <a:lnTo>
                  <a:pt x="179832" y="89903"/>
                </a:lnTo>
                <a:lnTo>
                  <a:pt x="179832" y="88379"/>
                </a:lnTo>
                <a:lnTo>
                  <a:pt x="179832" y="85331"/>
                </a:lnTo>
                <a:lnTo>
                  <a:pt x="179832" y="838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" name="object 41"/>
          <p:cNvGrpSpPr/>
          <p:nvPr/>
        </p:nvGrpSpPr>
        <p:grpSpPr>
          <a:xfrm>
            <a:off x="2897123" y="4838700"/>
            <a:ext cx="1849120" cy="1560830"/>
            <a:chOff x="2897123" y="4838700"/>
            <a:chExt cx="1849120" cy="1560830"/>
          </a:xfrm>
        </p:grpSpPr>
        <p:sp>
          <p:nvSpPr>
            <p:cNvPr id="42" name="object 42"/>
            <p:cNvSpPr/>
            <p:nvPr/>
          </p:nvSpPr>
          <p:spPr>
            <a:xfrm>
              <a:off x="3634740" y="5013960"/>
              <a:ext cx="190500" cy="40005"/>
            </a:xfrm>
            <a:custGeom>
              <a:avLst/>
              <a:gdLst/>
              <a:ahLst/>
              <a:cxnLst/>
              <a:rect l="l" t="t" r="r" b="b"/>
              <a:pathLst>
                <a:path w="190500" h="40004">
                  <a:moveTo>
                    <a:pt x="169164" y="10668"/>
                  </a:moveTo>
                  <a:lnTo>
                    <a:pt x="170687" y="6096"/>
                  </a:lnTo>
                  <a:lnTo>
                    <a:pt x="173735" y="3048"/>
                  </a:lnTo>
                  <a:lnTo>
                    <a:pt x="178308" y="0"/>
                  </a:lnTo>
                  <a:lnTo>
                    <a:pt x="187452" y="3048"/>
                  </a:lnTo>
                  <a:lnTo>
                    <a:pt x="188468" y="4572"/>
                  </a:lnTo>
                  <a:lnTo>
                    <a:pt x="178308" y="4572"/>
                  </a:lnTo>
                  <a:lnTo>
                    <a:pt x="169164" y="10668"/>
                  </a:lnTo>
                  <a:close/>
                </a:path>
                <a:path w="190500" h="40004">
                  <a:moveTo>
                    <a:pt x="169164" y="10668"/>
                  </a:moveTo>
                  <a:lnTo>
                    <a:pt x="68580" y="10668"/>
                  </a:lnTo>
                  <a:lnTo>
                    <a:pt x="77724" y="9144"/>
                  </a:lnTo>
                  <a:lnTo>
                    <a:pt x="86868" y="9144"/>
                  </a:lnTo>
                  <a:lnTo>
                    <a:pt x="97536" y="7620"/>
                  </a:lnTo>
                  <a:lnTo>
                    <a:pt x="123444" y="7620"/>
                  </a:lnTo>
                  <a:lnTo>
                    <a:pt x="132588" y="6096"/>
                  </a:lnTo>
                  <a:lnTo>
                    <a:pt x="158496" y="6096"/>
                  </a:lnTo>
                  <a:lnTo>
                    <a:pt x="164592" y="4572"/>
                  </a:lnTo>
                  <a:lnTo>
                    <a:pt x="172211" y="4572"/>
                  </a:lnTo>
                  <a:lnTo>
                    <a:pt x="170687" y="6096"/>
                  </a:lnTo>
                  <a:lnTo>
                    <a:pt x="169164" y="10668"/>
                  </a:lnTo>
                  <a:close/>
                </a:path>
                <a:path w="190500" h="40004">
                  <a:moveTo>
                    <a:pt x="188975" y="18288"/>
                  </a:moveTo>
                  <a:lnTo>
                    <a:pt x="12192" y="18288"/>
                  </a:lnTo>
                  <a:lnTo>
                    <a:pt x="16764" y="16764"/>
                  </a:lnTo>
                  <a:lnTo>
                    <a:pt x="18288" y="16764"/>
                  </a:lnTo>
                  <a:lnTo>
                    <a:pt x="22860" y="15240"/>
                  </a:lnTo>
                  <a:lnTo>
                    <a:pt x="28956" y="13716"/>
                  </a:lnTo>
                  <a:lnTo>
                    <a:pt x="42672" y="13716"/>
                  </a:lnTo>
                  <a:lnTo>
                    <a:pt x="51816" y="12192"/>
                  </a:lnTo>
                  <a:lnTo>
                    <a:pt x="59436" y="10668"/>
                  </a:lnTo>
                  <a:lnTo>
                    <a:pt x="169164" y="10668"/>
                  </a:lnTo>
                  <a:lnTo>
                    <a:pt x="178308" y="4572"/>
                  </a:lnTo>
                  <a:lnTo>
                    <a:pt x="188468" y="4572"/>
                  </a:lnTo>
                  <a:lnTo>
                    <a:pt x="190499" y="7620"/>
                  </a:lnTo>
                  <a:lnTo>
                    <a:pt x="190499" y="13716"/>
                  </a:lnTo>
                  <a:lnTo>
                    <a:pt x="188975" y="16764"/>
                  </a:lnTo>
                  <a:lnTo>
                    <a:pt x="188975" y="18288"/>
                  </a:lnTo>
                  <a:close/>
                </a:path>
                <a:path w="190500" h="40004">
                  <a:moveTo>
                    <a:pt x="123444" y="7620"/>
                  </a:moveTo>
                  <a:lnTo>
                    <a:pt x="115824" y="7620"/>
                  </a:lnTo>
                  <a:lnTo>
                    <a:pt x="124968" y="6096"/>
                  </a:lnTo>
                  <a:lnTo>
                    <a:pt x="123444" y="7620"/>
                  </a:lnTo>
                  <a:close/>
                </a:path>
                <a:path w="190500" h="40004">
                  <a:moveTo>
                    <a:pt x="42672" y="13716"/>
                  </a:moveTo>
                  <a:lnTo>
                    <a:pt x="36576" y="13716"/>
                  </a:lnTo>
                  <a:lnTo>
                    <a:pt x="44196" y="12192"/>
                  </a:lnTo>
                  <a:lnTo>
                    <a:pt x="42672" y="13716"/>
                  </a:lnTo>
                  <a:close/>
                </a:path>
                <a:path w="190500" h="40004">
                  <a:moveTo>
                    <a:pt x="6096" y="39624"/>
                  </a:moveTo>
                  <a:lnTo>
                    <a:pt x="1524" y="35052"/>
                  </a:lnTo>
                  <a:lnTo>
                    <a:pt x="0" y="28956"/>
                  </a:lnTo>
                  <a:lnTo>
                    <a:pt x="0" y="24384"/>
                  </a:lnTo>
                  <a:lnTo>
                    <a:pt x="3048" y="19812"/>
                  </a:lnTo>
                  <a:lnTo>
                    <a:pt x="9144" y="18288"/>
                  </a:lnTo>
                  <a:lnTo>
                    <a:pt x="13716" y="16764"/>
                  </a:lnTo>
                  <a:lnTo>
                    <a:pt x="12192" y="18288"/>
                  </a:lnTo>
                  <a:lnTo>
                    <a:pt x="188975" y="18288"/>
                  </a:lnTo>
                  <a:lnTo>
                    <a:pt x="188975" y="19812"/>
                  </a:lnTo>
                  <a:lnTo>
                    <a:pt x="185928" y="22860"/>
                  </a:lnTo>
                  <a:lnTo>
                    <a:pt x="184404" y="25908"/>
                  </a:lnTo>
                  <a:lnTo>
                    <a:pt x="182880" y="27432"/>
                  </a:lnTo>
                  <a:lnTo>
                    <a:pt x="179832" y="27432"/>
                  </a:lnTo>
                  <a:lnTo>
                    <a:pt x="176784" y="28956"/>
                  </a:lnTo>
                  <a:lnTo>
                    <a:pt x="155448" y="28956"/>
                  </a:lnTo>
                  <a:lnTo>
                    <a:pt x="149352" y="30480"/>
                  </a:lnTo>
                  <a:lnTo>
                    <a:pt x="117348" y="30480"/>
                  </a:lnTo>
                  <a:lnTo>
                    <a:pt x="106680" y="32004"/>
                  </a:lnTo>
                  <a:lnTo>
                    <a:pt x="79248" y="32004"/>
                  </a:lnTo>
                  <a:lnTo>
                    <a:pt x="70104" y="33528"/>
                  </a:lnTo>
                  <a:lnTo>
                    <a:pt x="54864" y="33528"/>
                  </a:lnTo>
                  <a:lnTo>
                    <a:pt x="45720" y="35052"/>
                  </a:lnTo>
                  <a:lnTo>
                    <a:pt x="32004" y="35052"/>
                  </a:lnTo>
                  <a:lnTo>
                    <a:pt x="25908" y="36576"/>
                  </a:lnTo>
                  <a:lnTo>
                    <a:pt x="21336" y="36576"/>
                  </a:lnTo>
                  <a:lnTo>
                    <a:pt x="16764" y="38100"/>
                  </a:lnTo>
                  <a:lnTo>
                    <a:pt x="12192" y="38100"/>
                  </a:lnTo>
                  <a:lnTo>
                    <a:pt x="6096" y="39624"/>
                  </a:lnTo>
                  <a:close/>
                </a:path>
                <a:path w="190500" h="40004">
                  <a:moveTo>
                    <a:pt x="160020" y="30480"/>
                  </a:moveTo>
                  <a:lnTo>
                    <a:pt x="153924" y="30480"/>
                  </a:lnTo>
                  <a:lnTo>
                    <a:pt x="155448" y="28956"/>
                  </a:lnTo>
                  <a:lnTo>
                    <a:pt x="161544" y="28956"/>
                  </a:lnTo>
                  <a:lnTo>
                    <a:pt x="160020" y="304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33700" y="4838700"/>
              <a:ext cx="1812036" cy="71018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27832" y="5324855"/>
              <a:ext cx="541019" cy="55092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897111" y="5646432"/>
              <a:ext cx="759460" cy="295910"/>
            </a:xfrm>
            <a:custGeom>
              <a:avLst/>
              <a:gdLst/>
              <a:ahLst/>
              <a:cxnLst/>
              <a:rect l="l" t="t" r="r" b="b"/>
              <a:pathLst>
                <a:path w="759460" h="295910">
                  <a:moveTo>
                    <a:pt x="217932" y="254495"/>
                  </a:moveTo>
                  <a:lnTo>
                    <a:pt x="211836" y="248399"/>
                  </a:lnTo>
                  <a:lnTo>
                    <a:pt x="207264" y="248399"/>
                  </a:lnTo>
                  <a:lnTo>
                    <a:pt x="202692" y="251447"/>
                  </a:lnTo>
                  <a:lnTo>
                    <a:pt x="199644" y="254495"/>
                  </a:lnTo>
                  <a:lnTo>
                    <a:pt x="198120" y="254495"/>
                  </a:lnTo>
                  <a:lnTo>
                    <a:pt x="196596" y="256019"/>
                  </a:lnTo>
                  <a:lnTo>
                    <a:pt x="198120" y="256019"/>
                  </a:lnTo>
                  <a:lnTo>
                    <a:pt x="195072" y="257543"/>
                  </a:lnTo>
                  <a:lnTo>
                    <a:pt x="196596" y="256019"/>
                  </a:lnTo>
                  <a:lnTo>
                    <a:pt x="192024" y="257543"/>
                  </a:lnTo>
                  <a:lnTo>
                    <a:pt x="193548" y="257543"/>
                  </a:lnTo>
                  <a:lnTo>
                    <a:pt x="188976" y="259067"/>
                  </a:lnTo>
                  <a:lnTo>
                    <a:pt x="190500" y="259067"/>
                  </a:lnTo>
                  <a:lnTo>
                    <a:pt x="187452" y="260591"/>
                  </a:lnTo>
                  <a:lnTo>
                    <a:pt x="185928" y="260591"/>
                  </a:lnTo>
                  <a:lnTo>
                    <a:pt x="181356" y="262115"/>
                  </a:lnTo>
                  <a:lnTo>
                    <a:pt x="182880" y="260591"/>
                  </a:lnTo>
                  <a:lnTo>
                    <a:pt x="172212" y="260591"/>
                  </a:lnTo>
                  <a:lnTo>
                    <a:pt x="166116" y="262115"/>
                  </a:lnTo>
                  <a:lnTo>
                    <a:pt x="158496" y="262115"/>
                  </a:lnTo>
                  <a:lnTo>
                    <a:pt x="152400" y="263639"/>
                  </a:lnTo>
                  <a:lnTo>
                    <a:pt x="146304" y="263639"/>
                  </a:lnTo>
                  <a:lnTo>
                    <a:pt x="138684" y="265163"/>
                  </a:lnTo>
                  <a:lnTo>
                    <a:pt x="131064" y="265163"/>
                  </a:lnTo>
                  <a:lnTo>
                    <a:pt x="123444" y="266687"/>
                  </a:lnTo>
                  <a:lnTo>
                    <a:pt x="115824" y="266687"/>
                  </a:lnTo>
                  <a:lnTo>
                    <a:pt x="106680" y="268211"/>
                  </a:lnTo>
                  <a:lnTo>
                    <a:pt x="82296" y="268211"/>
                  </a:lnTo>
                  <a:lnTo>
                    <a:pt x="73152" y="269735"/>
                  </a:lnTo>
                  <a:lnTo>
                    <a:pt x="65532" y="269735"/>
                  </a:lnTo>
                  <a:lnTo>
                    <a:pt x="57912" y="271259"/>
                  </a:lnTo>
                  <a:lnTo>
                    <a:pt x="50292" y="271259"/>
                  </a:lnTo>
                  <a:lnTo>
                    <a:pt x="42672" y="272783"/>
                  </a:lnTo>
                  <a:lnTo>
                    <a:pt x="29718" y="272783"/>
                  </a:lnTo>
                  <a:lnTo>
                    <a:pt x="30480" y="271259"/>
                  </a:lnTo>
                  <a:lnTo>
                    <a:pt x="33528" y="269735"/>
                  </a:lnTo>
                  <a:lnTo>
                    <a:pt x="39624" y="266687"/>
                  </a:lnTo>
                  <a:lnTo>
                    <a:pt x="38100" y="266687"/>
                  </a:lnTo>
                  <a:lnTo>
                    <a:pt x="41148" y="265163"/>
                  </a:lnTo>
                  <a:lnTo>
                    <a:pt x="39624" y="266687"/>
                  </a:lnTo>
                  <a:lnTo>
                    <a:pt x="42672" y="265163"/>
                  </a:lnTo>
                  <a:lnTo>
                    <a:pt x="44196" y="265163"/>
                  </a:lnTo>
                  <a:lnTo>
                    <a:pt x="47244" y="263639"/>
                  </a:lnTo>
                  <a:lnTo>
                    <a:pt x="51816" y="262115"/>
                  </a:lnTo>
                  <a:lnTo>
                    <a:pt x="53340" y="260591"/>
                  </a:lnTo>
                  <a:lnTo>
                    <a:pt x="51816" y="260591"/>
                  </a:lnTo>
                  <a:lnTo>
                    <a:pt x="54864" y="259067"/>
                  </a:lnTo>
                  <a:lnTo>
                    <a:pt x="53340" y="260591"/>
                  </a:lnTo>
                  <a:lnTo>
                    <a:pt x="56388" y="259067"/>
                  </a:lnTo>
                  <a:lnTo>
                    <a:pt x="57912" y="257543"/>
                  </a:lnTo>
                  <a:lnTo>
                    <a:pt x="57912" y="256019"/>
                  </a:lnTo>
                  <a:lnTo>
                    <a:pt x="59436" y="256019"/>
                  </a:lnTo>
                  <a:lnTo>
                    <a:pt x="62484" y="252971"/>
                  </a:lnTo>
                  <a:lnTo>
                    <a:pt x="60960" y="251447"/>
                  </a:lnTo>
                  <a:lnTo>
                    <a:pt x="60960" y="249923"/>
                  </a:lnTo>
                  <a:lnTo>
                    <a:pt x="59436" y="248399"/>
                  </a:lnTo>
                  <a:lnTo>
                    <a:pt x="57912" y="249923"/>
                  </a:lnTo>
                  <a:lnTo>
                    <a:pt x="47244" y="249923"/>
                  </a:lnTo>
                  <a:lnTo>
                    <a:pt x="44196" y="251447"/>
                  </a:lnTo>
                  <a:lnTo>
                    <a:pt x="45720" y="249923"/>
                  </a:lnTo>
                  <a:lnTo>
                    <a:pt x="42672" y="249923"/>
                  </a:lnTo>
                  <a:lnTo>
                    <a:pt x="42672" y="251447"/>
                  </a:lnTo>
                  <a:lnTo>
                    <a:pt x="33528" y="251447"/>
                  </a:lnTo>
                  <a:lnTo>
                    <a:pt x="32004" y="252971"/>
                  </a:lnTo>
                  <a:lnTo>
                    <a:pt x="22860" y="257543"/>
                  </a:lnTo>
                  <a:lnTo>
                    <a:pt x="19812" y="260591"/>
                  </a:lnTo>
                  <a:lnTo>
                    <a:pt x="18288" y="260591"/>
                  </a:lnTo>
                  <a:lnTo>
                    <a:pt x="15240" y="262115"/>
                  </a:lnTo>
                  <a:lnTo>
                    <a:pt x="13716" y="263639"/>
                  </a:lnTo>
                  <a:lnTo>
                    <a:pt x="12192" y="263639"/>
                  </a:lnTo>
                  <a:lnTo>
                    <a:pt x="10668" y="265163"/>
                  </a:lnTo>
                  <a:lnTo>
                    <a:pt x="4572" y="268211"/>
                  </a:lnTo>
                  <a:lnTo>
                    <a:pt x="1524" y="271259"/>
                  </a:lnTo>
                  <a:lnTo>
                    <a:pt x="0" y="277355"/>
                  </a:lnTo>
                  <a:lnTo>
                    <a:pt x="3048" y="281927"/>
                  </a:lnTo>
                  <a:lnTo>
                    <a:pt x="4572" y="284975"/>
                  </a:lnTo>
                  <a:lnTo>
                    <a:pt x="6096" y="286499"/>
                  </a:lnTo>
                  <a:lnTo>
                    <a:pt x="6096" y="288023"/>
                  </a:lnTo>
                  <a:lnTo>
                    <a:pt x="12192" y="291071"/>
                  </a:lnTo>
                  <a:lnTo>
                    <a:pt x="13716" y="292595"/>
                  </a:lnTo>
                  <a:lnTo>
                    <a:pt x="18288" y="294119"/>
                  </a:lnTo>
                  <a:lnTo>
                    <a:pt x="24384" y="294119"/>
                  </a:lnTo>
                  <a:lnTo>
                    <a:pt x="25908" y="295643"/>
                  </a:lnTo>
                  <a:lnTo>
                    <a:pt x="45720" y="295643"/>
                  </a:lnTo>
                  <a:lnTo>
                    <a:pt x="53340" y="294119"/>
                  </a:lnTo>
                  <a:lnTo>
                    <a:pt x="60960" y="294119"/>
                  </a:lnTo>
                  <a:lnTo>
                    <a:pt x="68580" y="292595"/>
                  </a:lnTo>
                  <a:lnTo>
                    <a:pt x="85344" y="292595"/>
                  </a:lnTo>
                  <a:lnTo>
                    <a:pt x="92964" y="291071"/>
                  </a:lnTo>
                  <a:lnTo>
                    <a:pt x="109728" y="291071"/>
                  </a:lnTo>
                  <a:lnTo>
                    <a:pt x="117348" y="289547"/>
                  </a:lnTo>
                  <a:lnTo>
                    <a:pt x="124968" y="289547"/>
                  </a:lnTo>
                  <a:lnTo>
                    <a:pt x="132588" y="288023"/>
                  </a:lnTo>
                  <a:lnTo>
                    <a:pt x="141732" y="288023"/>
                  </a:lnTo>
                  <a:lnTo>
                    <a:pt x="149352" y="286499"/>
                  </a:lnTo>
                  <a:lnTo>
                    <a:pt x="147828" y="288023"/>
                  </a:lnTo>
                  <a:lnTo>
                    <a:pt x="155448" y="286499"/>
                  </a:lnTo>
                  <a:lnTo>
                    <a:pt x="156972" y="286499"/>
                  </a:lnTo>
                  <a:lnTo>
                    <a:pt x="163068" y="284975"/>
                  </a:lnTo>
                  <a:lnTo>
                    <a:pt x="184404" y="284975"/>
                  </a:lnTo>
                  <a:lnTo>
                    <a:pt x="188976" y="283451"/>
                  </a:lnTo>
                  <a:lnTo>
                    <a:pt x="190500" y="283451"/>
                  </a:lnTo>
                  <a:lnTo>
                    <a:pt x="193548" y="281927"/>
                  </a:lnTo>
                  <a:lnTo>
                    <a:pt x="195072" y="281927"/>
                  </a:lnTo>
                  <a:lnTo>
                    <a:pt x="198120" y="280403"/>
                  </a:lnTo>
                  <a:lnTo>
                    <a:pt x="204216" y="277355"/>
                  </a:lnTo>
                  <a:lnTo>
                    <a:pt x="207264" y="274307"/>
                  </a:lnTo>
                  <a:lnTo>
                    <a:pt x="208788" y="274307"/>
                  </a:lnTo>
                  <a:lnTo>
                    <a:pt x="210312" y="271259"/>
                  </a:lnTo>
                  <a:lnTo>
                    <a:pt x="211836" y="269735"/>
                  </a:lnTo>
                  <a:lnTo>
                    <a:pt x="213360" y="266687"/>
                  </a:lnTo>
                  <a:lnTo>
                    <a:pt x="213360" y="268211"/>
                  </a:lnTo>
                  <a:lnTo>
                    <a:pt x="216408" y="263639"/>
                  </a:lnTo>
                  <a:lnTo>
                    <a:pt x="217932" y="260591"/>
                  </a:lnTo>
                  <a:lnTo>
                    <a:pt x="217932" y="254495"/>
                  </a:lnTo>
                  <a:close/>
                </a:path>
                <a:path w="759460" h="295910">
                  <a:moveTo>
                    <a:pt x="758952" y="16764"/>
                  </a:moveTo>
                  <a:lnTo>
                    <a:pt x="755142" y="9144"/>
                  </a:lnTo>
                  <a:lnTo>
                    <a:pt x="754380" y="7620"/>
                  </a:lnTo>
                  <a:lnTo>
                    <a:pt x="748284" y="1524"/>
                  </a:lnTo>
                  <a:lnTo>
                    <a:pt x="743712" y="0"/>
                  </a:lnTo>
                  <a:lnTo>
                    <a:pt x="737616" y="3048"/>
                  </a:lnTo>
                  <a:lnTo>
                    <a:pt x="734568" y="3048"/>
                  </a:lnTo>
                  <a:lnTo>
                    <a:pt x="731520" y="6096"/>
                  </a:lnTo>
                  <a:lnTo>
                    <a:pt x="730504" y="8128"/>
                  </a:lnTo>
                  <a:lnTo>
                    <a:pt x="728472" y="9144"/>
                  </a:lnTo>
                  <a:lnTo>
                    <a:pt x="728472" y="10668"/>
                  </a:lnTo>
                  <a:lnTo>
                    <a:pt x="725424" y="12192"/>
                  </a:lnTo>
                  <a:lnTo>
                    <a:pt x="723900" y="15240"/>
                  </a:lnTo>
                  <a:lnTo>
                    <a:pt x="723900" y="18288"/>
                  </a:lnTo>
                  <a:lnTo>
                    <a:pt x="726948" y="24384"/>
                  </a:lnTo>
                  <a:lnTo>
                    <a:pt x="729996" y="25908"/>
                  </a:lnTo>
                  <a:lnTo>
                    <a:pt x="735330" y="25908"/>
                  </a:lnTo>
                  <a:lnTo>
                    <a:pt x="734568" y="28956"/>
                  </a:lnTo>
                  <a:lnTo>
                    <a:pt x="734568" y="27432"/>
                  </a:lnTo>
                  <a:lnTo>
                    <a:pt x="731520" y="33528"/>
                  </a:lnTo>
                  <a:lnTo>
                    <a:pt x="729996" y="39624"/>
                  </a:lnTo>
                  <a:lnTo>
                    <a:pt x="723900" y="51816"/>
                  </a:lnTo>
                  <a:lnTo>
                    <a:pt x="722376" y="53340"/>
                  </a:lnTo>
                  <a:lnTo>
                    <a:pt x="719328" y="60960"/>
                  </a:lnTo>
                  <a:lnTo>
                    <a:pt x="720852" y="59436"/>
                  </a:lnTo>
                  <a:lnTo>
                    <a:pt x="716280" y="67056"/>
                  </a:lnTo>
                  <a:lnTo>
                    <a:pt x="716280" y="68580"/>
                  </a:lnTo>
                  <a:lnTo>
                    <a:pt x="714756" y="74676"/>
                  </a:lnTo>
                  <a:lnTo>
                    <a:pt x="713232" y="76200"/>
                  </a:lnTo>
                  <a:lnTo>
                    <a:pt x="710184" y="88392"/>
                  </a:lnTo>
                  <a:lnTo>
                    <a:pt x="708660" y="89916"/>
                  </a:lnTo>
                  <a:lnTo>
                    <a:pt x="702564" y="114300"/>
                  </a:lnTo>
                  <a:lnTo>
                    <a:pt x="702564" y="120396"/>
                  </a:lnTo>
                  <a:lnTo>
                    <a:pt x="701040" y="126492"/>
                  </a:lnTo>
                  <a:lnTo>
                    <a:pt x="699516" y="131064"/>
                  </a:lnTo>
                  <a:lnTo>
                    <a:pt x="699516" y="137160"/>
                  </a:lnTo>
                  <a:lnTo>
                    <a:pt x="697992" y="141732"/>
                  </a:lnTo>
                  <a:lnTo>
                    <a:pt x="697992" y="146304"/>
                  </a:lnTo>
                  <a:lnTo>
                    <a:pt x="701040" y="150876"/>
                  </a:lnTo>
                  <a:lnTo>
                    <a:pt x="710184" y="153924"/>
                  </a:lnTo>
                  <a:lnTo>
                    <a:pt x="714756" y="150876"/>
                  </a:lnTo>
                  <a:lnTo>
                    <a:pt x="716280" y="147828"/>
                  </a:lnTo>
                  <a:lnTo>
                    <a:pt x="719328" y="143256"/>
                  </a:lnTo>
                  <a:lnTo>
                    <a:pt x="720852" y="138684"/>
                  </a:lnTo>
                  <a:lnTo>
                    <a:pt x="722376" y="137160"/>
                  </a:lnTo>
                  <a:lnTo>
                    <a:pt x="722376" y="131064"/>
                  </a:lnTo>
                  <a:lnTo>
                    <a:pt x="723900" y="131064"/>
                  </a:lnTo>
                  <a:lnTo>
                    <a:pt x="725424" y="124968"/>
                  </a:lnTo>
                  <a:lnTo>
                    <a:pt x="723900" y="124968"/>
                  </a:lnTo>
                  <a:lnTo>
                    <a:pt x="725424" y="120396"/>
                  </a:lnTo>
                  <a:lnTo>
                    <a:pt x="728472" y="114300"/>
                  </a:lnTo>
                  <a:lnTo>
                    <a:pt x="729996" y="108204"/>
                  </a:lnTo>
                  <a:lnTo>
                    <a:pt x="728472" y="108204"/>
                  </a:lnTo>
                  <a:lnTo>
                    <a:pt x="731520" y="102108"/>
                  </a:lnTo>
                  <a:lnTo>
                    <a:pt x="732663" y="97536"/>
                  </a:lnTo>
                  <a:lnTo>
                    <a:pt x="733044" y="96012"/>
                  </a:lnTo>
                  <a:lnTo>
                    <a:pt x="731520" y="97536"/>
                  </a:lnTo>
                  <a:lnTo>
                    <a:pt x="734568" y="91440"/>
                  </a:lnTo>
                  <a:lnTo>
                    <a:pt x="734568" y="89916"/>
                  </a:lnTo>
                  <a:lnTo>
                    <a:pt x="737006" y="83820"/>
                  </a:lnTo>
                  <a:lnTo>
                    <a:pt x="737616" y="82296"/>
                  </a:lnTo>
                  <a:lnTo>
                    <a:pt x="736092" y="83820"/>
                  </a:lnTo>
                  <a:lnTo>
                    <a:pt x="739140" y="76200"/>
                  </a:lnTo>
                  <a:lnTo>
                    <a:pt x="739140" y="77724"/>
                  </a:lnTo>
                  <a:lnTo>
                    <a:pt x="739749" y="76200"/>
                  </a:lnTo>
                  <a:lnTo>
                    <a:pt x="746455" y="59436"/>
                  </a:lnTo>
                  <a:lnTo>
                    <a:pt x="748284" y="54864"/>
                  </a:lnTo>
                  <a:lnTo>
                    <a:pt x="754380" y="42672"/>
                  </a:lnTo>
                  <a:lnTo>
                    <a:pt x="755904" y="36576"/>
                  </a:lnTo>
                  <a:lnTo>
                    <a:pt x="757428" y="35052"/>
                  </a:lnTo>
                  <a:lnTo>
                    <a:pt x="757428" y="30480"/>
                  </a:lnTo>
                  <a:lnTo>
                    <a:pt x="758952" y="28956"/>
                  </a:lnTo>
                  <a:lnTo>
                    <a:pt x="758952" y="25908"/>
                  </a:lnTo>
                  <a:lnTo>
                    <a:pt x="758952" y="22860"/>
                  </a:lnTo>
                  <a:lnTo>
                    <a:pt x="758952" y="19812"/>
                  </a:lnTo>
                  <a:lnTo>
                    <a:pt x="758952" y="167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53740" y="5949696"/>
              <a:ext cx="763524" cy="44957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494276" y="5954280"/>
              <a:ext cx="137160" cy="104139"/>
            </a:xfrm>
            <a:custGeom>
              <a:avLst/>
              <a:gdLst/>
              <a:ahLst/>
              <a:cxnLst/>
              <a:rect l="l" t="t" r="r" b="b"/>
              <a:pathLst>
                <a:path w="137160" h="104139">
                  <a:moveTo>
                    <a:pt x="97536" y="88379"/>
                  </a:moveTo>
                  <a:lnTo>
                    <a:pt x="96520" y="85331"/>
                  </a:lnTo>
                  <a:lnTo>
                    <a:pt x="96012" y="83807"/>
                  </a:lnTo>
                  <a:lnTo>
                    <a:pt x="96012" y="77711"/>
                  </a:lnTo>
                  <a:lnTo>
                    <a:pt x="89916" y="76187"/>
                  </a:lnTo>
                  <a:lnTo>
                    <a:pt x="85344" y="76187"/>
                  </a:lnTo>
                  <a:lnTo>
                    <a:pt x="79248" y="77711"/>
                  </a:lnTo>
                  <a:lnTo>
                    <a:pt x="77724" y="77711"/>
                  </a:lnTo>
                  <a:lnTo>
                    <a:pt x="71628" y="79235"/>
                  </a:lnTo>
                  <a:lnTo>
                    <a:pt x="57912" y="83807"/>
                  </a:lnTo>
                  <a:lnTo>
                    <a:pt x="59436" y="82283"/>
                  </a:lnTo>
                  <a:lnTo>
                    <a:pt x="54864" y="83807"/>
                  </a:lnTo>
                  <a:lnTo>
                    <a:pt x="53340" y="83807"/>
                  </a:lnTo>
                  <a:lnTo>
                    <a:pt x="51054" y="84950"/>
                  </a:lnTo>
                  <a:lnTo>
                    <a:pt x="50800" y="84823"/>
                  </a:lnTo>
                  <a:lnTo>
                    <a:pt x="51816" y="83807"/>
                  </a:lnTo>
                  <a:lnTo>
                    <a:pt x="50292" y="84569"/>
                  </a:lnTo>
                  <a:lnTo>
                    <a:pt x="48768" y="83807"/>
                  </a:lnTo>
                  <a:lnTo>
                    <a:pt x="45720" y="83807"/>
                  </a:lnTo>
                  <a:lnTo>
                    <a:pt x="42672" y="85331"/>
                  </a:lnTo>
                  <a:lnTo>
                    <a:pt x="38100" y="89903"/>
                  </a:lnTo>
                  <a:lnTo>
                    <a:pt x="39624" y="94475"/>
                  </a:lnTo>
                  <a:lnTo>
                    <a:pt x="41148" y="97523"/>
                  </a:lnTo>
                  <a:lnTo>
                    <a:pt x="53340" y="103619"/>
                  </a:lnTo>
                  <a:lnTo>
                    <a:pt x="62484" y="103619"/>
                  </a:lnTo>
                  <a:lnTo>
                    <a:pt x="67056" y="102095"/>
                  </a:lnTo>
                  <a:lnTo>
                    <a:pt x="71628" y="102095"/>
                  </a:lnTo>
                  <a:lnTo>
                    <a:pt x="77724" y="100571"/>
                  </a:lnTo>
                  <a:lnTo>
                    <a:pt x="79248" y="99047"/>
                  </a:lnTo>
                  <a:lnTo>
                    <a:pt x="85344" y="95999"/>
                  </a:lnTo>
                  <a:lnTo>
                    <a:pt x="83820" y="97523"/>
                  </a:lnTo>
                  <a:lnTo>
                    <a:pt x="87630" y="95999"/>
                  </a:lnTo>
                  <a:lnTo>
                    <a:pt x="91440" y="94475"/>
                  </a:lnTo>
                  <a:lnTo>
                    <a:pt x="96012" y="92951"/>
                  </a:lnTo>
                  <a:lnTo>
                    <a:pt x="97536" y="88379"/>
                  </a:lnTo>
                  <a:close/>
                </a:path>
                <a:path w="137160" h="104139">
                  <a:moveTo>
                    <a:pt x="137160" y="9144"/>
                  </a:moveTo>
                  <a:lnTo>
                    <a:pt x="135636" y="6096"/>
                  </a:lnTo>
                  <a:lnTo>
                    <a:pt x="135636" y="3048"/>
                  </a:lnTo>
                  <a:lnTo>
                    <a:pt x="131064" y="0"/>
                  </a:lnTo>
                  <a:lnTo>
                    <a:pt x="128016" y="1524"/>
                  </a:lnTo>
                  <a:lnTo>
                    <a:pt x="121920" y="3048"/>
                  </a:lnTo>
                  <a:lnTo>
                    <a:pt x="112776" y="3048"/>
                  </a:lnTo>
                  <a:lnTo>
                    <a:pt x="106680" y="4572"/>
                  </a:lnTo>
                  <a:lnTo>
                    <a:pt x="105156" y="4572"/>
                  </a:lnTo>
                  <a:lnTo>
                    <a:pt x="99060" y="6096"/>
                  </a:lnTo>
                  <a:lnTo>
                    <a:pt x="88392" y="6096"/>
                  </a:lnTo>
                  <a:lnTo>
                    <a:pt x="86868" y="7620"/>
                  </a:lnTo>
                  <a:lnTo>
                    <a:pt x="82296" y="7620"/>
                  </a:lnTo>
                  <a:lnTo>
                    <a:pt x="70104" y="10668"/>
                  </a:lnTo>
                  <a:lnTo>
                    <a:pt x="57912" y="10668"/>
                  </a:lnTo>
                  <a:lnTo>
                    <a:pt x="53340" y="12192"/>
                  </a:lnTo>
                  <a:lnTo>
                    <a:pt x="19812" y="12192"/>
                  </a:lnTo>
                  <a:lnTo>
                    <a:pt x="15240" y="13716"/>
                  </a:lnTo>
                  <a:lnTo>
                    <a:pt x="12192" y="13716"/>
                  </a:lnTo>
                  <a:lnTo>
                    <a:pt x="9144" y="15240"/>
                  </a:lnTo>
                  <a:lnTo>
                    <a:pt x="6096" y="18288"/>
                  </a:lnTo>
                  <a:lnTo>
                    <a:pt x="3048" y="19812"/>
                  </a:lnTo>
                  <a:lnTo>
                    <a:pt x="3048" y="22860"/>
                  </a:lnTo>
                  <a:lnTo>
                    <a:pt x="0" y="25908"/>
                  </a:lnTo>
                  <a:lnTo>
                    <a:pt x="0" y="28956"/>
                  </a:lnTo>
                  <a:lnTo>
                    <a:pt x="3048" y="32004"/>
                  </a:lnTo>
                  <a:lnTo>
                    <a:pt x="4572" y="36576"/>
                  </a:lnTo>
                  <a:lnTo>
                    <a:pt x="9144" y="38100"/>
                  </a:lnTo>
                  <a:lnTo>
                    <a:pt x="12192" y="36576"/>
                  </a:lnTo>
                  <a:lnTo>
                    <a:pt x="15240" y="36576"/>
                  </a:lnTo>
                  <a:lnTo>
                    <a:pt x="16764" y="35052"/>
                  </a:lnTo>
                  <a:lnTo>
                    <a:pt x="22860" y="35052"/>
                  </a:lnTo>
                  <a:lnTo>
                    <a:pt x="24384" y="33528"/>
                  </a:lnTo>
                  <a:lnTo>
                    <a:pt x="24384" y="32004"/>
                  </a:lnTo>
                  <a:lnTo>
                    <a:pt x="28956" y="32004"/>
                  </a:lnTo>
                  <a:lnTo>
                    <a:pt x="33528" y="33528"/>
                  </a:lnTo>
                  <a:lnTo>
                    <a:pt x="56388" y="33528"/>
                  </a:lnTo>
                  <a:lnTo>
                    <a:pt x="62484" y="32004"/>
                  </a:lnTo>
                  <a:lnTo>
                    <a:pt x="73152" y="32004"/>
                  </a:lnTo>
                  <a:lnTo>
                    <a:pt x="73152" y="30480"/>
                  </a:lnTo>
                  <a:lnTo>
                    <a:pt x="79248" y="30480"/>
                  </a:lnTo>
                  <a:lnTo>
                    <a:pt x="91440" y="27432"/>
                  </a:lnTo>
                  <a:lnTo>
                    <a:pt x="97536" y="27432"/>
                  </a:lnTo>
                  <a:lnTo>
                    <a:pt x="103632" y="25908"/>
                  </a:lnTo>
                  <a:lnTo>
                    <a:pt x="105156" y="24384"/>
                  </a:lnTo>
                  <a:lnTo>
                    <a:pt x="117348" y="21336"/>
                  </a:lnTo>
                  <a:lnTo>
                    <a:pt x="126492" y="18288"/>
                  </a:lnTo>
                  <a:lnTo>
                    <a:pt x="128016" y="16764"/>
                  </a:lnTo>
                  <a:lnTo>
                    <a:pt x="132588" y="15240"/>
                  </a:lnTo>
                  <a:lnTo>
                    <a:pt x="135636" y="12192"/>
                  </a:lnTo>
                  <a:lnTo>
                    <a:pt x="137160" y="9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/>
          <p:nvPr/>
        </p:nvSpPr>
        <p:spPr>
          <a:xfrm>
            <a:off x="4873751" y="4832604"/>
            <a:ext cx="195580" cy="660400"/>
          </a:xfrm>
          <a:custGeom>
            <a:avLst/>
            <a:gdLst/>
            <a:ahLst/>
            <a:cxnLst/>
            <a:rect l="l" t="t" r="r" b="b"/>
            <a:pathLst>
              <a:path w="195579" h="660400">
                <a:moveTo>
                  <a:pt x="15240" y="27432"/>
                </a:moveTo>
                <a:lnTo>
                  <a:pt x="12192" y="25908"/>
                </a:lnTo>
                <a:lnTo>
                  <a:pt x="6096" y="25908"/>
                </a:lnTo>
                <a:lnTo>
                  <a:pt x="3048" y="24384"/>
                </a:lnTo>
                <a:lnTo>
                  <a:pt x="0" y="18288"/>
                </a:lnTo>
                <a:lnTo>
                  <a:pt x="0" y="12192"/>
                </a:lnTo>
                <a:lnTo>
                  <a:pt x="1524" y="9144"/>
                </a:lnTo>
                <a:lnTo>
                  <a:pt x="1524" y="7620"/>
                </a:lnTo>
                <a:lnTo>
                  <a:pt x="6096" y="3048"/>
                </a:lnTo>
                <a:lnTo>
                  <a:pt x="10668" y="0"/>
                </a:lnTo>
                <a:lnTo>
                  <a:pt x="13716" y="1524"/>
                </a:lnTo>
                <a:lnTo>
                  <a:pt x="21336" y="1524"/>
                </a:lnTo>
                <a:lnTo>
                  <a:pt x="22860" y="3048"/>
                </a:lnTo>
                <a:lnTo>
                  <a:pt x="25908" y="3048"/>
                </a:lnTo>
                <a:lnTo>
                  <a:pt x="27432" y="4572"/>
                </a:lnTo>
                <a:lnTo>
                  <a:pt x="32004" y="6096"/>
                </a:lnTo>
                <a:lnTo>
                  <a:pt x="33528" y="6096"/>
                </a:lnTo>
                <a:lnTo>
                  <a:pt x="38100" y="9144"/>
                </a:lnTo>
                <a:lnTo>
                  <a:pt x="39624" y="9144"/>
                </a:lnTo>
                <a:lnTo>
                  <a:pt x="42672" y="10668"/>
                </a:lnTo>
                <a:lnTo>
                  <a:pt x="16764" y="10668"/>
                </a:lnTo>
                <a:lnTo>
                  <a:pt x="20682" y="17199"/>
                </a:lnTo>
                <a:lnTo>
                  <a:pt x="20421" y="17983"/>
                </a:lnTo>
                <a:lnTo>
                  <a:pt x="17678" y="21640"/>
                </a:lnTo>
                <a:lnTo>
                  <a:pt x="9144" y="22860"/>
                </a:lnTo>
                <a:lnTo>
                  <a:pt x="12192" y="24384"/>
                </a:lnTo>
                <a:lnTo>
                  <a:pt x="16764" y="24384"/>
                </a:lnTo>
                <a:lnTo>
                  <a:pt x="19812" y="25908"/>
                </a:lnTo>
                <a:lnTo>
                  <a:pt x="15240" y="27432"/>
                </a:lnTo>
                <a:close/>
              </a:path>
              <a:path w="195579" h="660400">
                <a:moveTo>
                  <a:pt x="20682" y="17199"/>
                </a:moveTo>
                <a:lnTo>
                  <a:pt x="16764" y="10668"/>
                </a:lnTo>
                <a:lnTo>
                  <a:pt x="18288" y="12192"/>
                </a:lnTo>
                <a:lnTo>
                  <a:pt x="21336" y="13716"/>
                </a:lnTo>
                <a:lnTo>
                  <a:pt x="21844" y="15240"/>
                </a:lnTo>
                <a:lnTo>
                  <a:pt x="21336" y="15240"/>
                </a:lnTo>
                <a:lnTo>
                  <a:pt x="20682" y="17199"/>
                </a:lnTo>
                <a:close/>
              </a:path>
              <a:path w="195579" h="660400">
                <a:moveTo>
                  <a:pt x="35052" y="33528"/>
                </a:moveTo>
                <a:lnTo>
                  <a:pt x="27432" y="28956"/>
                </a:lnTo>
                <a:lnTo>
                  <a:pt x="28956" y="28956"/>
                </a:lnTo>
                <a:lnTo>
                  <a:pt x="22860" y="27432"/>
                </a:lnTo>
                <a:lnTo>
                  <a:pt x="20002" y="25527"/>
                </a:lnTo>
                <a:lnTo>
                  <a:pt x="21336" y="22860"/>
                </a:lnTo>
                <a:lnTo>
                  <a:pt x="22860" y="18288"/>
                </a:lnTo>
                <a:lnTo>
                  <a:pt x="21336" y="13716"/>
                </a:lnTo>
                <a:lnTo>
                  <a:pt x="18288" y="12192"/>
                </a:lnTo>
                <a:lnTo>
                  <a:pt x="16764" y="10668"/>
                </a:lnTo>
                <a:lnTo>
                  <a:pt x="42672" y="10668"/>
                </a:lnTo>
                <a:lnTo>
                  <a:pt x="45720" y="12192"/>
                </a:lnTo>
                <a:lnTo>
                  <a:pt x="45720" y="13716"/>
                </a:lnTo>
                <a:lnTo>
                  <a:pt x="53340" y="18288"/>
                </a:lnTo>
                <a:lnTo>
                  <a:pt x="54864" y="18288"/>
                </a:lnTo>
                <a:lnTo>
                  <a:pt x="62484" y="24384"/>
                </a:lnTo>
                <a:lnTo>
                  <a:pt x="71628" y="32004"/>
                </a:lnTo>
                <a:lnTo>
                  <a:pt x="33528" y="32004"/>
                </a:lnTo>
                <a:lnTo>
                  <a:pt x="35052" y="33528"/>
                </a:lnTo>
                <a:close/>
              </a:path>
              <a:path w="195579" h="660400">
                <a:moveTo>
                  <a:pt x="20828" y="17441"/>
                </a:moveTo>
                <a:lnTo>
                  <a:pt x="20682" y="17199"/>
                </a:lnTo>
                <a:lnTo>
                  <a:pt x="21336" y="15240"/>
                </a:lnTo>
                <a:lnTo>
                  <a:pt x="21336" y="16764"/>
                </a:lnTo>
                <a:lnTo>
                  <a:pt x="20828" y="17441"/>
                </a:lnTo>
                <a:close/>
              </a:path>
              <a:path w="195579" h="660400">
                <a:moveTo>
                  <a:pt x="22860" y="18288"/>
                </a:moveTo>
                <a:lnTo>
                  <a:pt x="21336" y="18288"/>
                </a:lnTo>
                <a:lnTo>
                  <a:pt x="21336" y="15240"/>
                </a:lnTo>
                <a:lnTo>
                  <a:pt x="21844" y="15240"/>
                </a:lnTo>
                <a:lnTo>
                  <a:pt x="22860" y="18288"/>
                </a:lnTo>
                <a:close/>
              </a:path>
              <a:path w="195579" h="660400">
                <a:moveTo>
                  <a:pt x="20920" y="17595"/>
                </a:moveTo>
                <a:lnTo>
                  <a:pt x="20828" y="17441"/>
                </a:lnTo>
                <a:lnTo>
                  <a:pt x="21336" y="16764"/>
                </a:lnTo>
                <a:lnTo>
                  <a:pt x="20920" y="17595"/>
                </a:lnTo>
                <a:close/>
              </a:path>
              <a:path w="195579" h="660400">
                <a:moveTo>
                  <a:pt x="21336" y="18288"/>
                </a:moveTo>
                <a:lnTo>
                  <a:pt x="20920" y="17595"/>
                </a:lnTo>
                <a:lnTo>
                  <a:pt x="21336" y="16764"/>
                </a:lnTo>
                <a:lnTo>
                  <a:pt x="21336" y="18288"/>
                </a:lnTo>
                <a:close/>
              </a:path>
              <a:path w="195579" h="660400">
                <a:moveTo>
                  <a:pt x="20421" y="17983"/>
                </a:moveTo>
                <a:lnTo>
                  <a:pt x="20682" y="17199"/>
                </a:lnTo>
                <a:lnTo>
                  <a:pt x="20712" y="17595"/>
                </a:lnTo>
                <a:lnTo>
                  <a:pt x="20421" y="17983"/>
                </a:lnTo>
                <a:close/>
              </a:path>
              <a:path w="195579" h="660400">
                <a:moveTo>
                  <a:pt x="19812" y="19812"/>
                </a:moveTo>
                <a:lnTo>
                  <a:pt x="20421" y="17983"/>
                </a:lnTo>
                <a:lnTo>
                  <a:pt x="20828" y="17441"/>
                </a:lnTo>
                <a:lnTo>
                  <a:pt x="20920" y="17595"/>
                </a:lnTo>
                <a:lnTo>
                  <a:pt x="19812" y="19812"/>
                </a:lnTo>
                <a:close/>
              </a:path>
              <a:path w="195579" h="660400">
                <a:moveTo>
                  <a:pt x="22352" y="19812"/>
                </a:moveTo>
                <a:lnTo>
                  <a:pt x="19812" y="19812"/>
                </a:lnTo>
                <a:lnTo>
                  <a:pt x="20920" y="17595"/>
                </a:lnTo>
                <a:lnTo>
                  <a:pt x="21336" y="18288"/>
                </a:lnTo>
                <a:lnTo>
                  <a:pt x="22860" y="18288"/>
                </a:lnTo>
                <a:lnTo>
                  <a:pt x="22352" y="19812"/>
                </a:lnTo>
                <a:close/>
              </a:path>
              <a:path w="195579" h="660400">
                <a:moveTo>
                  <a:pt x="17678" y="21640"/>
                </a:moveTo>
                <a:lnTo>
                  <a:pt x="20421" y="17983"/>
                </a:lnTo>
                <a:lnTo>
                  <a:pt x="19812" y="19812"/>
                </a:lnTo>
                <a:lnTo>
                  <a:pt x="22352" y="19812"/>
                </a:lnTo>
                <a:lnTo>
                  <a:pt x="21844" y="21336"/>
                </a:lnTo>
                <a:lnTo>
                  <a:pt x="19812" y="21336"/>
                </a:lnTo>
                <a:lnTo>
                  <a:pt x="17678" y="21640"/>
                </a:lnTo>
                <a:close/>
              </a:path>
              <a:path w="195579" h="660400">
                <a:moveTo>
                  <a:pt x="16764" y="22860"/>
                </a:moveTo>
                <a:lnTo>
                  <a:pt x="17678" y="21640"/>
                </a:lnTo>
                <a:lnTo>
                  <a:pt x="19812" y="21336"/>
                </a:lnTo>
                <a:lnTo>
                  <a:pt x="16764" y="22860"/>
                </a:lnTo>
                <a:close/>
              </a:path>
              <a:path w="195579" h="660400">
                <a:moveTo>
                  <a:pt x="21336" y="22860"/>
                </a:moveTo>
                <a:lnTo>
                  <a:pt x="16764" y="22860"/>
                </a:lnTo>
                <a:lnTo>
                  <a:pt x="19812" y="21336"/>
                </a:lnTo>
                <a:lnTo>
                  <a:pt x="21844" y="21336"/>
                </a:lnTo>
                <a:lnTo>
                  <a:pt x="21336" y="22860"/>
                </a:lnTo>
                <a:close/>
              </a:path>
              <a:path w="195579" h="660400">
                <a:moveTo>
                  <a:pt x="20002" y="25527"/>
                </a:moveTo>
                <a:lnTo>
                  <a:pt x="18288" y="24384"/>
                </a:lnTo>
                <a:lnTo>
                  <a:pt x="12192" y="24384"/>
                </a:lnTo>
                <a:lnTo>
                  <a:pt x="9144" y="22860"/>
                </a:lnTo>
                <a:lnTo>
                  <a:pt x="17678" y="21640"/>
                </a:lnTo>
                <a:lnTo>
                  <a:pt x="16764" y="22860"/>
                </a:lnTo>
                <a:lnTo>
                  <a:pt x="21336" y="22860"/>
                </a:lnTo>
                <a:lnTo>
                  <a:pt x="20002" y="25527"/>
                </a:lnTo>
                <a:close/>
              </a:path>
              <a:path w="195579" h="660400">
                <a:moveTo>
                  <a:pt x="19812" y="25908"/>
                </a:moveTo>
                <a:lnTo>
                  <a:pt x="16764" y="24384"/>
                </a:lnTo>
                <a:lnTo>
                  <a:pt x="18288" y="24384"/>
                </a:lnTo>
                <a:lnTo>
                  <a:pt x="19812" y="25908"/>
                </a:lnTo>
                <a:close/>
              </a:path>
              <a:path w="195579" h="660400">
                <a:moveTo>
                  <a:pt x="19812" y="25908"/>
                </a:moveTo>
                <a:lnTo>
                  <a:pt x="18288" y="24384"/>
                </a:lnTo>
                <a:lnTo>
                  <a:pt x="20002" y="25527"/>
                </a:lnTo>
                <a:lnTo>
                  <a:pt x="19812" y="25908"/>
                </a:lnTo>
                <a:close/>
              </a:path>
              <a:path w="195579" h="660400">
                <a:moveTo>
                  <a:pt x="41148" y="38100"/>
                </a:moveTo>
                <a:lnTo>
                  <a:pt x="33528" y="32004"/>
                </a:lnTo>
                <a:lnTo>
                  <a:pt x="71628" y="32004"/>
                </a:lnTo>
                <a:lnTo>
                  <a:pt x="76200" y="36576"/>
                </a:lnTo>
                <a:lnTo>
                  <a:pt x="41148" y="36576"/>
                </a:lnTo>
                <a:lnTo>
                  <a:pt x="41148" y="38100"/>
                </a:lnTo>
                <a:close/>
              </a:path>
              <a:path w="195579" h="660400">
                <a:moveTo>
                  <a:pt x="56388" y="50292"/>
                </a:moveTo>
                <a:lnTo>
                  <a:pt x="48768" y="42672"/>
                </a:lnTo>
                <a:lnTo>
                  <a:pt x="41148" y="36576"/>
                </a:lnTo>
                <a:lnTo>
                  <a:pt x="76200" y="36576"/>
                </a:lnTo>
                <a:lnTo>
                  <a:pt x="88392" y="48768"/>
                </a:lnTo>
                <a:lnTo>
                  <a:pt x="56388" y="48768"/>
                </a:lnTo>
                <a:lnTo>
                  <a:pt x="56388" y="50292"/>
                </a:lnTo>
                <a:close/>
              </a:path>
              <a:path w="195579" h="660400">
                <a:moveTo>
                  <a:pt x="74676" y="68580"/>
                </a:moveTo>
                <a:lnTo>
                  <a:pt x="65532" y="57912"/>
                </a:lnTo>
                <a:lnTo>
                  <a:pt x="56388" y="48768"/>
                </a:lnTo>
                <a:lnTo>
                  <a:pt x="88392" y="48768"/>
                </a:lnTo>
                <a:lnTo>
                  <a:pt x="91440" y="51816"/>
                </a:lnTo>
                <a:lnTo>
                  <a:pt x="100584" y="64008"/>
                </a:lnTo>
                <a:lnTo>
                  <a:pt x="102108" y="64008"/>
                </a:lnTo>
                <a:lnTo>
                  <a:pt x="104140" y="67056"/>
                </a:lnTo>
                <a:lnTo>
                  <a:pt x="74676" y="67056"/>
                </a:lnTo>
                <a:lnTo>
                  <a:pt x="74676" y="68580"/>
                </a:lnTo>
                <a:close/>
              </a:path>
              <a:path w="195579" h="660400">
                <a:moveTo>
                  <a:pt x="112395" y="79248"/>
                </a:moveTo>
                <a:lnTo>
                  <a:pt x="83820" y="79248"/>
                </a:lnTo>
                <a:lnTo>
                  <a:pt x="74676" y="67056"/>
                </a:lnTo>
                <a:lnTo>
                  <a:pt x="104140" y="67056"/>
                </a:lnTo>
                <a:lnTo>
                  <a:pt x="111252" y="77724"/>
                </a:lnTo>
                <a:lnTo>
                  <a:pt x="112395" y="79248"/>
                </a:lnTo>
                <a:close/>
              </a:path>
              <a:path w="195579" h="660400">
                <a:moveTo>
                  <a:pt x="120396" y="91440"/>
                </a:moveTo>
                <a:lnTo>
                  <a:pt x="92964" y="91440"/>
                </a:lnTo>
                <a:lnTo>
                  <a:pt x="82296" y="77724"/>
                </a:lnTo>
                <a:lnTo>
                  <a:pt x="83820" y="79248"/>
                </a:lnTo>
                <a:lnTo>
                  <a:pt x="112395" y="79248"/>
                </a:lnTo>
                <a:lnTo>
                  <a:pt x="120396" y="89916"/>
                </a:lnTo>
                <a:lnTo>
                  <a:pt x="120396" y="91440"/>
                </a:lnTo>
                <a:close/>
              </a:path>
              <a:path w="195579" h="660400">
                <a:moveTo>
                  <a:pt x="153162" y="150876"/>
                </a:moveTo>
                <a:lnTo>
                  <a:pt x="128016" y="150876"/>
                </a:lnTo>
                <a:lnTo>
                  <a:pt x="109728" y="117348"/>
                </a:lnTo>
                <a:lnTo>
                  <a:pt x="91440" y="89916"/>
                </a:lnTo>
                <a:lnTo>
                  <a:pt x="92964" y="91440"/>
                </a:lnTo>
                <a:lnTo>
                  <a:pt x="120396" y="91440"/>
                </a:lnTo>
                <a:lnTo>
                  <a:pt x="129540" y="105156"/>
                </a:lnTo>
                <a:lnTo>
                  <a:pt x="129540" y="106680"/>
                </a:lnTo>
                <a:lnTo>
                  <a:pt x="138684" y="121920"/>
                </a:lnTo>
                <a:lnTo>
                  <a:pt x="153162" y="150876"/>
                </a:lnTo>
                <a:close/>
              </a:path>
              <a:path w="195579" h="660400">
                <a:moveTo>
                  <a:pt x="160020" y="242316"/>
                </a:moveTo>
                <a:lnTo>
                  <a:pt x="155448" y="222504"/>
                </a:lnTo>
                <a:lnTo>
                  <a:pt x="149352" y="204216"/>
                </a:lnTo>
                <a:lnTo>
                  <a:pt x="141732" y="185928"/>
                </a:lnTo>
                <a:lnTo>
                  <a:pt x="135636" y="167640"/>
                </a:lnTo>
                <a:lnTo>
                  <a:pt x="126492" y="149352"/>
                </a:lnTo>
                <a:lnTo>
                  <a:pt x="128016" y="150876"/>
                </a:lnTo>
                <a:lnTo>
                  <a:pt x="153162" y="150876"/>
                </a:lnTo>
                <a:lnTo>
                  <a:pt x="156972" y="158496"/>
                </a:lnTo>
                <a:lnTo>
                  <a:pt x="164592" y="176784"/>
                </a:lnTo>
                <a:lnTo>
                  <a:pt x="164592" y="178308"/>
                </a:lnTo>
                <a:lnTo>
                  <a:pt x="176783" y="214884"/>
                </a:lnTo>
                <a:lnTo>
                  <a:pt x="176783" y="216408"/>
                </a:lnTo>
                <a:lnTo>
                  <a:pt x="182880" y="234696"/>
                </a:lnTo>
                <a:lnTo>
                  <a:pt x="182880" y="236220"/>
                </a:lnTo>
                <a:lnTo>
                  <a:pt x="183935" y="240792"/>
                </a:lnTo>
                <a:lnTo>
                  <a:pt x="160020" y="240792"/>
                </a:lnTo>
                <a:lnTo>
                  <a:pt x="160020" y="242316"/>
                </a:lnTo>
                <a:close/>
              </a:path>
              <a:path w="195579" h="660400">
                <a:moveTo>
                  <a:pt x="164592" y="262128"/>
                </a:moveTo>
                <a:lnTo>
                  <a:pt x="160020" y="240792"/>
                </a:lnTo>
                <a:lnTo>
                  <a:pt x="183935" y="240792"/>
                </a:lnTo>
                <a:lnTo>
                  <a:pt x="187452" y="256032"/>
                </a:lnTo>
                <a:lnTo>
                  <a:pt x="187452" y="257556"/>
                </a:lnTo>
                <a:lnTo>
                  <a:pt x="187920" y="260604"/>
                </a:lnTo>
                <a:lnTo>
                  <a:pt x="164592" y="260604"/>
                </a:lnTo>
                <a:lnTo>
                  <a:pt x="164592" y="262128"/>
                </a:lnTo>
                <a:close/>
              </a:path>
              <a:path w="195579" h="660400">
                <a:moveTo>
                  <a:pt x="167640" y="281940"/>
                </a:moveTo>
                <a:lnTo>
                  <a:pt x="164592" y="260604"/>
                </a:lnTo>
                <a:lnTo>
                  <a:pt x="187920" y="260604"/>
                </a:lnTo>
                <a:lnTo>
                  <a:pt x="190500" y="277368"/>
                </a:lnTo>
                <a:lnTo>
                  <a:pt x="190500" y="278892"/>
                </a:lnTo>
                <a:lnTo>
                  <a:pt x="190734" y="280416"/>
                </a:lnTo>
                <a:lnTo>
                  <a:pt x="167640" y="280416"/>
                </a:lnTo>
                <a:lnTo>
                  <a:pt x="167640" y="281940"/>
                </a:lnTo>
                <a:close/>
              </a:path>
              <a:path w="195579" h="660400">
                <a:moveTo>
                  <a:pt x="192141" y="384048"/>
                </a:moveTo>
                <a:lnTo>
                  <a:pt x="167640" y="384048"/>
                </a:lnTo>
                <a:lnTo>
                  <a:pt x="169164" y="362712"/>
                </a:lnTo>
                <a:lnTo>
                  <a:pt x="170570" y="344424"/>
                </a:lnTo>
                <a:lnTo>
                  <a:pt x="170688" y="321564"/>
                </a:lnTo>
                <a:lnTo>
                  <a:pt x="167640" y="280416"/>
                </a:lnTo>
                <a:lnTo>
                  <a:pt x="190734" y="280416"/>
                </a:lnTo>
                <a:lnTo>
                  <a:pt x="193548" y="298704"/>
                </a:lnTo>
                <a:lnTo>
                  <a:pt x="195071" y="321564"/>
                </a:lnTo>
                <a:lnTo>
                  <a:pt x="195071" y="344424"/>
                </a:lnTo>
                <a:lnTo>
                  <a:pt x="193665" y="362712"/>
                </a:lnTo>
                <a:lnTo>
                  <a:pt x="193548" y="365760"/>
                </a:lnTo>
                <a:lnTo>
                  <a:pt x="192141" y="384048"/>
                </a:lnTo>
                <a:close/>
              </a:path>
              <a:path w="195579" h="660400">
                <a:moveTo>
                  <a:pt x="170688" y="323088"/>
                </a:moveTo>
                <a:lnTo>
                  <a:pt x="170579" y="321564"/>
                </a:lnTo>
                <a:lnTo>
                  <a:pt x="170688" y="323088"/>
                </a:lnTo>
                <a:close/>
              </a:path>
              <a:path w="195579" h="660400">
                <a:moveTo>
                  <a:pt x="188431" y="403860"/>
                </a:moveTo>
                <a:lnTo>
                  <a:pt x="164592" y="403860"/>
                </a:lnTo>
                <a:lnTo>
                  <a:pt x="167640" y="382524"/>
                </a:lnTo>
                <a:lnTo>
                  <a:pt x="167640" y="384048"/>
                </a:lnTo>
                <a:lnTo>
                  <a:pt x="192141" y="384048"/>
                </a:lnTo>
                <a:lnTo>
                  <a:pt x="192024" y="387096"/>
                </a:lnTo>
                <a:lnTo>
                  <a:pt x="188431" y="403860"/>
                </a:lnTo>
                <a:close/>
              </a:path>
              <a:path w="195579" h="660400">
                <a:moveTo>
                  <a:pt x="159902" y="504444"/>
                </a:moveTo>
                <a:lnTo>
                  <a:pt x="134112" y="504444"/>
                </a:lnTo>
                <a:lnTo>
                  <a:pt x="141732" y="484631"/>
                </a:lnTo>
                <a:lnTo>
                  <a:pt x="153924" y="445008"/>
                </a:lnTo>
                <a:lnTo>
                  <a:pt x="160020" y="423672"/>
                </a:lnTo>
                <a:lnTo>
                  <a:pt x="164592" y="402336"/>
                </a:lnTo>
                <a:lnTo>
                  <a:pt x="164592" y="403860"/>
                </a:lnTo>
                <a:lnTo>
                  <a:pt x="188431" y="403860"/>
                </a:lnTo>
                <a:lnTo>
                  <a:pt x="178307" y="451104"/>
                </a:lnTo>
                <a:lnTo>
                  <a:pt x="176783" y="451104"/>
                </a:lnTo>
                <a:lnTo>
                  <a:pt x="170688" y="472440"/>
                </a:lnTo>
                <a:lnTo>
                  <a:pt x="164592" y="492252"/>
                </a:lnTo>
                <a:lnTo>
                  <a:pt x="159902" y="504444"/>
                </a:lnTo>
                <a:close/>
              </a:path>
              <a:path w="195579" h="660400">
                <a:moveTo>
                  <a:pt x="153508" y="521208"/>
                </a:moveTo>
                <a:lnTo>
                  <a:pt x="126492" y="521208"/>
                </a:lnTo>
                <a:lnTo>
                  <a:pt x="134112" y="502920"/>
                </a:lnTo>
                <a:lnTo>
                  <a:pt x="134112" y="504444"/>
                </a:lnTo>
                <a:lnTo>
                  <a:pt x="159902" y="504444"/>
                </a:lnTo>
                <a:lnTo>
                  <a:pt x="156972" y="512064"/>
                </a:lnTo>
                <a:lnTo>
                  <a:pt x="156972" y="513588"/>
                </a:lnTo>
                <a:lnTo>
                  <a:pt x="153508" y="521208"/>
                </a:lnTo>
                <a:close/>
              </a:path>
              <a:path w="195579" h="660400">
                <a:moveTo>
                  <a:pt x="145542" y="537972"/>
                </a:moveTo>
                <a:lnTo>
                  <a:pt x="118872" y="537972"/>
                </a:lnTo>
                <a:lnTo>
                  <a:pt x="126492" y="519684"/>
                </a:lnTo>
                <a:lnTo>
                  <a:pt x="126492" y="521208"/>
                </a:lnTo>
                <a:lnTo>
                  <a:pt x="153508" y="521208"/>
                </a:lnTo>
                <a:lnTo>
                  <a:pt x="149352" y="530352"/>
                </a:lnTo>
                <a:lnTo>
                  <a:pt x="145542" y="537972"/>
                </a:lnTo>
                <a:close/>
              </a:path>
              <a:path w="195579" h="660400">
                <a:moveTo>
                  <a:pt x="137922" y="553212"/>
                </a:moveTo>
                <a:lnTo>
                  <a:pt x="111252" y="553212"/>
                </a:lnTo>
                <a:lnTo>
                  <a:pt x="118872" y="536448"/>
                </a:lnTo>
                <a:lnTo>
                  <a:pt x="118872" y="537972"/>
                </a:lnTo>
                <a:lnTo>
                  <a:pt x="145542" y="537972"/>
                </a:lnTo>
                <a:lnTo>
                  <a:pt x="137922" y="553212"/>
                </a:lnTo>
                <a:close/>
              </a:path>
              <a:path w="195579" h="660400">
                <a:moveTo>
                  <a:pt x="102108" y="609600"/>
                </a:moveTo>
                <a:lnTo>
                  <a:pt x="71628" y="609600"/>
                </a:lnTo>
                <a:lnTo>
                  <a:pt x="82296" y="595884"/>
                </a:lnTo>
                <a:lnTo>
                  <a:pt x="94488" y="579120"/>
                </a:lnTo>
                <a:lnTo>
                  <a:pt x="102108" y="566928"/>
                </a:lnTo>
                <a:lnTo>
                  <a:pt x="111252" y="551688"/>
                </a:lnTo>
                <a:lnTo>
                  <a:pt x="111252" y="553212"/>
                </a:lnTo>
                <a:lnTo>
                  <a:pt x="137922" y="553212"/>
                </a:lnTo>
                <a:lnTo>
                  <a:pt x="132588" y="563879"/>
                </a:lnTo>
                <a:lnTo>
                  <a:pt x="131064" y="563879"/>
                </a:lnTo>
                <a:lnTo>
                  <a:pt x="123444" y="579120"/>
                </a:lnTo>
                <a:lnTo>
                  <a:pt x="114300" y="592836"/>
                </a:lnTo>
                <a:lnTo>
                  <a:pt x="102108" y="609600"/>
                </a:lnTo>
                <a:close/>
              </a:path>
              <a:path w="195579" h="660400">
                <a:moveTo>
                  <a:pt x="85343" y="629412"/>
                </a:moveTo>
                <a:lnTo>
                  <a:pt x="53340" y="629412"/>
                </a:lnTo>
                <a:lnTo>
                  <a:pt x="62484" y="620268"/>
                </a:lnTo>
                <a:lnTo>
                  <a:pt x="71628" y="608076"/>
                </a:lnTo>
                <a:lnTo>
                  <a:pt x="71628" y="609600"/>
                </a:lnTo>
                <a:lnTo>
                  <a:pt x="102108" y="609600"/>
                </a:lnTo>
                <a:lnTo>
                  <a:pt x="100584" y="611124"/>
                </a:lnTo>
                <a:lnTo>
                  <a:pt x="89916" y="624840"/>
                </a:lnTo>
                <a:lnTo>
                  <a:pt x="85343" y="629412"/>
                </a:lnTo>
                <a:close/>
              </a:path>
              <a:path w="195579" h="660400">
                <a:moveTo>
                  <a:pt x="76199" y="638556"/>
                </a:moveTo>
                <a:lnTo>
                  <a:pt x="39624" y="638556"/>
                </a:lnTo>
                <a:lnTo>
                  <a:pt x="47244" y="633984"/>
                </a:lnTo>
                <a:lnTo>
                  <a:pt x="45720" y="633984"/>
                </a:lnTo>
                <a:lnTo>
                  <a:pt x="54864" y="627888"/>
                </a:lnTo>
                <a:lnTo>
                  <a:pt x="53340" y="629412"/>
                </a:lnTo>
                <a:lnTo>
                  <a:pt x="85343" y="629412"/>
                </a:lnTo>
                <a:lnTo>
                  <a:pt x="76199" y="638556"/>
                </a:lnTo>
                <a:close/>
              </a:path>
              <a:path w="195579" h="660400">
                <a:moveTo>
                  <a:pt x="41148" y="659892"/>
                </a:moveTo>
                <a:lnTo>
                  <a:pt x="24384" y="659892"/>
                </a:lnTo>
                <a:lnTo>
                  <a:pt x="19812" y="655319"/>
                </a:lnTo>
                <a:lnTo>
                  <a:pt x="19812" y="646176"/>
                </a:lnTo>
                <a:lnTo>
                  <a:pt x="22860" y="641604"/>
                </a:lnTo>
                <a:lnTo>
                  <a:pt x="28956" y="640080"/>
                </a:lnTo>
                <a:lnTo>
                  <a:pt x="33528" y="640080"/>
                </a:lnTo>
                <a:lnTo>
                  <a:pt x="41148" y="637031"/>
                </a:lnTo>
                <a:lnTo>
                  <a:pt x="39624" y="638556"/>
                </a:lnTo>
                <a:lnTo>
                  <a:pt x="76199" y="638556"/>
                </a:lnTo>
                <a:lnTo>
                  <a:pt x="67056" y="647700"/>
                </a:lnTo>
                <a:lnTo>
                  <a:pt x="59436" y="652271"/>
                </a:lnTo>
                <a:lnTo>
                  <a:pt x="57912" y="653796"/>
                </a:lnTo>
                <a:lnTo>
                  <a:pt x="50292" y="656844"/>
                </a:lnTo>
                <a:lnTo>
                  <a:pt x="48768" y="658367"/>
                </a:lnTo>
                <a:lnTo>
                  <a:pt x="41148" y="659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202935" y="4907279"/>
            <a:ext cx="1106424" cy="286511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6512052" y="4998719"/>
            <a:ext cx="127000" cy="82550"/>
          </a:xfrm>
          <a:custGeom>
            <a:avLst/>
            <a:gdLst/>
            <a:ahLst/>
            <a:cxnLst/>
            <a:rect l="l" t="t" r="r" b="b"/>
            <a:pathLst>
              <a:path w="127000" h="82550">
                <a:moveTo>
                  <a:pt x="112776" y="70104"/>
                </a:moveTo>
                <a:lnTo>
                  <a:pt x="111252" y="67056"/>
                </a:lnTo>
                <a:lnTo>
                  <a:pt x="111252" y="64008"/>
                </a:lnTo>
                <a:lnTo>
                  <a:pt x="111252" y="62484"/>
                </a:lnTo>
                <a:lnTo>
                  <a:pt x="108204" y="59436"/>
                </a:lnTo>
                <a:lnTo>
                  <a:pt x="103632" y="60960"/>
                </a:lnTo>
                <a:lnTo>
                  <a:pt x="99060" y="60960"/>
                </a:lnTo>
                <a:lnTo>
                  <a:pt x="94488" y="59436"/>
                </a:lnTo>
                <a:lnTo>
                  <a:pt x="92964" y="59436"/>
                </a:lnTo>
                <a:lnTo>
                  <a:pt x="88392" y="60960"/>
                </a:lnTo>
                <a:lnTo>
                  <a:pt x="83820" y="59436"/>
                </a:lnTo>
                <a:lnTo>
                  <a:pt x="51816" y="59436"/>
                </a:lnTo>
                <a:lnTo>
                  <a:pt x="48768" y="57912"/>
                </a:lnTo>
                <a:lnTo>
                  <a:pt x="50292" y="59436"/>
                </a:lnTo>
                <a:lnTo>
                  <a:pt x="47244" y="57912"/>
                </a:lnTo>
                <a:lnTo>
                  <a:pt x="45720" y="56388"/>
                </a:lnTo>
                <a:lnTo>
                  <a:pt x="42672" y="56388"/>
                </a:lnTo>
                <a:lnTo>
                  <a:pt x="38100" y="57912"/>
                </a:lnTo>
                <a:lnTo>
                  <a:pt x="35052" y="59436"/>
                </a:lnTo>
                <a:lnTo>
                  <a:pt x="33528" y="64008"/>
                </a:lnTo>
                <a:lnTo>
                  <a:pt x="32004" y="67056"/>
                </a:lnTo>
                <a:lnTo>
                  <a:pt x="32004" y="71628"/>
                </a:lnTo>
                <a:lnTo>
                  <a:pt x="39624" y="79248"/>
                </a:lnTo>
                <a:lnTo>
                  <a:pt x="41148" y="79248"/>
                </a:lnTo>
                <a:lnTo>
                  <a:pt x="44196" y="80772"/>
                </a:lnTo>
                <a:lnTo>
                  <a:pt x="45720" y="80772"/>
                </a:lnTo>
                <a:lnTo>
                  <a:pt x="48768" y="82296"/>
                </a:lnTo>
                <a:lnTo>
                  <a:pt x="76200" y="82296"/>
                </a:lnTo>
                <a:lnTo>
                  <a:pt x="79248" y="80772"/>
                </a:lnTo>
                <a:lnTo>
                  <a:pt x="80772" y="80772"/>
                </a:lnTo>
                <a:lnTo>
                  <a:pt x="83820" y="79248"/>
                </a:lnTo>
                <a:lnTo>
                  <a:pt x="91440" y="79248"/>
                </a:lnTo>
                <a:lnTo>
                  <a:pt x="96012" y="77724"/>
                </a:lnTo>
                <a:lnTo>
                  <a:pt x="94488" y="77724"/>
                </a:lnTo>
                <a:lnTo>
                  <a:pt x="106680" y="74676"/>
                </a:lnTo>
                <a:lnTo>
                  <a:pt x="109728" y="73152"/>
                </a:lnTo>
                <a:lnTo>
                  <a:pt x="112776" y="70104"/>
                </a:lnTo>
                <a:close/>
              </a:path>
              <a:path w="127000" h="82550">
                <a:moveTo>
                  <a:pt x="126492" y="6096"/>
                </a:moveTo>
                <a:lnTo>
                  <a:pt x="120396" y="0"/>
                </a:lnTo>
                <a:lnTo>
                  <a:pt x="99060" y="0"/>
                </a:lnTo>
                <a:lnTo>
                  <a:pt x="92964" y="1524"/>
                </a:lnTo>
                <a:lnTo>
                  <a:pt x="64008" y="1524"/>
                </a:lnTo>
                <a:lnTo>
                  <a:pt x="57912" y="3048"/>
                </a:lnTo>
                <a:lnTo>
                  <a:pt x="57912" y="1524"/>
                </a:lnTo>
                <a:lnTo>
                  <a:pt x="52489" y="2882"/>
                </a:lnTo>
                <a:lnTo>
                  <a:pt x="45720" y="1524"/>
                </a:lnTo>
                <a:lnTo>
                  <a:pt x="33528" y="1524"/>
                </a:lnTo>
                <a:lnTo>
                  <a:pt x="28956" y="3048"/>
                </a:lnTo>
                <a:lnTo>
                  <a:pt x="18288" y="3048"/>
                </a:lnTo>
                <a:lnTo>
                  <a:pt x="15240" y="1524"/>
                </a:lnTo>
                <a:lnTo>
                  <a:pt x="12192" y="1524"/>
                </a:lnTo>
                <a:lnTo>
                  <a:pt x="10668" y="3048"/>
                </a:lnTo>
                <a:lnTo>
                  <a:pt x="7620" y="3048"/>
                </a:lnTo>
                <a:lnTo>
                  <a:pt x="3048" y="4572"/>
                </a:lnTo>
                <a:lnTo>
                  <a:pt x="0" y="10668"/>
                </a:lnTo>
                <a:lnTo>
                  <a:pt x="0" y="15240"/>
                </a:lnTo>
                <a:lnTo>
                  <a:pt x="1524" y="21336"/>
                </a:lnTo>
                <a:lnTo>
                  <a:pt x="7620" y="24384"/>
                </a:lnTo>
                <a:lnTo>
                  <a:pt x="13716" y="24384"/>
                </a:lnTo>
                <a:lnTo>
                  <a:pt x="15240" y="24384"/>
                </a:lnTo>
                <a:lnTo>
                  <a:pt x="19812" y="24384"/>
                </a:lnTo>
                <a:lnTo>
                  <a:pt x="24384" y="25908"/>
                </a:lnTo>
                <a:lnTo>
                  <a:pt x="51816" y="25908"/>
                </a:lnTo>
                <a:lnTo>
                  <a:pt x="57912" y="27432"/>
                </a:lnTo>
                <a:lnTo>
                  <a:pt x="59436" y="27432"/>
                </a:lnTo>
                <a:lnTo>
                  <a:pt x="65532" y="25908"/>
                </a:lnTo>
                <a:lnTo>
                  <a:pt x="96012" y="25908"/>
                </a:lnTo>
                <a:lnTo>
                  <a:pt x="102108" y="24384"/>
                </a:lnTo>
                <a:lnTo>
                  <a:pt x="108204" y="24384"/>
                </a:lnTo>
                <a:lnTo>
                  <a:pt x="112776" y="22860"/>
                </a:lnTo>
                <a:lnTo>
                  <a:pt x="111252" y="24384"/>
                </a:lnTo>
                <a:lnTo>
                  <a:pt x="114300" y="22860"/>
                </a:lnTo>
                <a:lnTo>
                  <a:pt x="120396" y="22860"/>
                </a:lnTo>
                <a:lnTo>
                  <a:pt x="126492" y="18288"/>
                </a:lnTo>
                <a:lnTo>
                  <a:pt x="126492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48856" y="5015484"/>
            <a:ext cx="628015" cy="45720"/>
          </a:xfrm>
          <a:custGeom>
            <a:avLst/>
            <a:gdLst/>
            <a:ahLst/>
            <a:cxnLst/>
            <a:rect l="l" t="t" r="r" b="b"/>
            <a:pathLst>
              <a:path w="628015" h="45720">
                <a:moveTo>
                  <a:pt x="539496" y="1523"/>
                </a:moveTo>
                <a:lnTo>
                  <a:pt x="498348" y="1523"/>
                </a:lnTo>
                <a:lnTo>
                  <a:pt x="505967" y="0"/>
                </a:lnTo>
                <a:lnTo>
                  <a:pt x="533400" y="0"/>
                </a:lnTo>
                <a:lnTo>
                  <a:pt x="539496" y="1523"/>
                </a:lnTo>
                <a:close/>
              </a:path>
              <a:path w="628015" h="45720">
                <a:moveTo>
                  <a:pt x="544067" y="1523"/>
                </a:moveTo>
                <a:lnTo>
                  <a:pt x="539496" y="1523"/>
                </a:lnTo>
                <a:lnTo>
                  <a:pt x="536448" y="0"/>
                </a:lnTo>
                <a:lnTo>
                  <a:pt x="542544" y="0"/>
                </a:lnTo>
                <a:lnTo>
                  <a:pt x="544067" y="1523"/>
                </a:lnTo>
                <a:close/>
              </a:path>
              <a:path w="628015" h="45720">
                <a:moveTo>
                  <a:pt x="559308" y="4571"/>
                </a:moveTo>
                <a:lnTo>
                  <a:pt x="423672" y="4571"/>
                </a:lnTo>
                <a:lnTo>
                  <a:pt x="423672" y="3048"/>
                </a:lnTo>
                <a:lnTo>
                  <a:pt x="443483" y="3048"/>
                </a:lnTo>
                <a:lnTo>
                  <a:pt x="454151" y="1523"/>
                </a:lnTo>
                <a:lnTo>
                  <a:pt x="550164" y="1523"/>
                </a:lnTo>
                <a:lnTo>
                  <a:pt x="559308" y="4571"/>
                </a:lnTo>
                <a:close/>
              </a:path>
              <a:path w="628015" h="45720">
                <a:moveTo>
                  <a:pt x="563880" y="4571"/>
                </a:moveTo>
                <a:lnTo>
                  <a:pt x="559308" y="4571"/>
                </a:lnTo>
                <a:lnTo>
                  <a:pt x="559308" y="3048"/>
                </a:lnTo>
                <a:lnTo>
                  <a:pt x="563880" y="4571"/>
                </a:lnTo>
                <a:close/>
              </a:path>
              <a:path w="628015" h="45720">
                <a:moveTo>
                  <a:pt x="585216" y="10667"/>
                </a:moveTo>
                <a:lnTo>
                  <a:pt x="358140" y="10667"/>
                </a:lnTo>
                <a:lnTo>
                  <a:pt x="368808" y="9144"/>
                </a:lnTo>
                <a:lnTo>
                  <a:pt x="370332" y="9144"/>
                </a:lnTo>
                <a:lnTo>
                  <a:pt x="381000" y="7619"/>
                </a:lnTo>
                <a:lnTo>
                  <a:pt x="391667" y="7619"/>
                </a:lnTo>
                <a:lnTo>
                  <a:pt x="413004" y="4571"/>
                </a:lnTo>
                <a:lnTo>
                  <a:pt x="565404" y="4571"/>
                </a:lnTo>
                <a:lnTo>
                  <a:pt x="569976" y="6096"/>
                </a:lnTo>
                <a:lnTo>
                  <a:pt x="573024" y="6096"/>
                </a:lnTo>
                <a:lnTo>
                  <a:pt x="577596" y="7619"/>
                </a:lnTo>
                <a:lnTo>
                  <a:pt x="580644" y="9144"/>
                </a:lnTo>
                <a:lnTo>
                  <a:pt x="585216" y="10667"/>
                </a:lnTo>
                <a:close/>
              </a:path>
              <a:path w="628015" h="45720">
                <a:moveTo>
                  <a:pt x="358140" y="10667"/>
                </a:moveTo>
                <a:lnTo>
                  <a:pt x="347472" y="10667"/>
                </a:lnTo>
                <a:lnTo>
                  <a:pt x="358140" y="9144"/>
                </a:lnTo>
                <a:lnTo>
                  <a:pt x="358140" y="10667"/>
                </a:lnTo>
                <a:close/>
              </a:path>
              <a:path w="628015" h="45720">
                <a:moveTo>
                  <a:pt x="586740" y="12192"/>
                </a:moveTo>
                <a:lnTo>
                  <a:pt x="321564" y="12192"/>
                </a:lnTo>
                <a:lnTo>
                  <a:pt x="333756" y="10667"/>
                </a:lnTo>
                <a:lnTo>
                  <a:pt x="583692" y="10667"/>
                </a:lnTo>
                <a:lnTo>
                  <a:pt x="586740" y="12192"/>
                </a:lnTo>
                <a:close/>
              </a:path>
              <a:path w="628015" h="45720">
                <a:moveTo>
                  <a:pt x="589788" y="12192"/>
                </a:moveTo>
                <a:lnTo>
                  <a:pt x="586740" y="12192"/>
                </a:lnTo>
                <a:lnTo>
                  <a:pt x="583692" y="10667"/>
                </a:lnTo>
                <a:lnTo>
                  <a:pt x="588264" y="10667"/>
                </a:lnTo>
                <a:lnTo>
                  <a:pt x="589788" y="12192"/>
                </a:lnTo>
                <a:close/>
              </a:path>
              <a:path w="628015" h="45720">
                <a:moveTo>
                  <a:pt x="603504" y="15239"/>
                </a:moveTo>
                <a:lnTo>
                  <a:pt x="283464" y="15239"/>
                </a:lnTo>
                <a:lnTo>
                  <a:pt x="295656" y="13716"/>
                </a:lnTo>
                <a:lnTo>
                  <a:pt x="309372" y="12192"/>
                </a:lnTo>
                <a:lnTo>
                  <a:pt x="592836" y="12192"/>
                </a:lnTo>
                <a:lnTo>
                  <a:pt x="597408" y="13716"/>
                </a:lnTo>
                <a:lnTo>
                  <a:pt x="598932" y="13716"/>
                </a:lnTo>
                <a:lnTo>
                  <a:pt x="603504" y="15239"/>
                </a:lnTo>
                <a:close/>
              </a:path>
              <a:path w="628015" h="45720">
                <a:moveTo>
                  <a:pt x="606551" y="16764"/>
                </a:moveTo>
                <a:lnTo>
                  <a:pt x="257556" y="16764"/>
                </a:lnTo>
                <a:lnTo>
                  <a:pt x="269748" y="15239"/>
                </a:lnTo>
                <a:lnTo>
                  <a:pt x="601980" y="15239"/>
                </a:lnTo>
                <a:lnTo>
                  <a:pt x="606551" y="16764"/>
                </a:lnTo>
                <a:close/>
              </a:path>
              <a:path w="628015" h="45720">
                <a:moveTo>
                  <a:pt x="614172" y="18287"/>
                </a:moveTo>
                <a:lnTo>
                  <a:pt x="234696" y="18287"/>
                </a:lnTo>
                <a:lnTo>
                  <a:pt x="246888" y="16764"/>
                </a:lnTo>
                <a:lnTo>
                  <a:pt x="611124" y="16764"/>
                </a:lnTo>
                <a:lnTo>
                  <a:pt x="614172" y="18287"/>
                </a:lnTo>
                <a:close/>
              </a:path>
              <a:path w="628015" h="45720">
                <a:moveTo>
                  <a:pt x="627888" y="33528"/>
                </a:moveTo>
                <a:lnTo>
                  <a:pt x="571500" y="33528"/>
                </a:lnTo>
                <a:lnTo>
                  <a:pt x="568451" y="32003"/>
                </a:lnTo>
                <a:lnTo>
                  <a:pt x="566928" y="32003"/>
                </a:lnTo>
                <a:lnTo>
                  <a:pt x="563880" y="30480"/>
                </a:lnTo>
                <a:lnTo>
                  <a:pt x="559308" y="30480"/>
                </a:lnTo>
                <a:lnTo>
                  <a:pt x="554736" y="28955"/>
                </a:lnTo>
                <a:lnTo>
                  <a:pt x="553212" y="28955"/>
                </a:lnTo>
                <a:lnTo>
                  <a:pt x="544067" y="25908"/>
                </a:lnTo>
                <a:lnTo>
                  <a:pt x="534924" y="25908"/>
                </a:lnTo>
                <a:lnTo>
                  <a:pt x="530351" y="24383"/>
                </a:lnTo>
                <a:lnTo>
                  <a:pt x="57912" y="24383"/>
                </a:lnTo>
                <a:lnTo>
                  <a:pt x="64008" y="22860"/>
                </a:lnTo>
                <a:lnTo>
                  <a:pt x="172212" y="22860"/>
                </a:lnTo>
                <a:lnTo>
                  <a:pt x="182880" y="21335"/>
                </a:lnTo>
                <a:lnTo>
                  <a:pt x="202692" y="21335"/>
                </a:lnTo>
                <a:lnTo>
                  <a:pt x="213360" y="19812"/>
                </a:lnTo>
                <a:lnTo>
                  <a:pt x="211836" y="19812"/>
                </a:lnTo>
                <a:lnTo>
                  <a:pt x="222504" y="18287"/>
                </a:lnTo>
                <a:lnTo>
                  <a:pt x="617220" y="18287"/>
                </a:lnTo>
                <a:lnTo>
                  <a:pt x="620267" y="19812"/>
                </a:lnTo>
                <a:lnTo>
                  <a:pt x="624840" y="22860"/>
                </a:lnTo>
                <a:lnTo>
                  <a:pt x="627888" y="27432"/>
                </a:lnTo>
                <a:lnTo>
                  <a:pt x="627888" y="32003"/>
                </a:lnTo>
                <a:lnTo>
                  <a:pt x="568451" y="32003"/>
                </a:lnTo>
                <a:lnTo>
                  <a:pt x="569976" y="33020"/>
                </a:lnTo>
                <a:lnTo>
                  <a:pt x="627888" y="33020"/>
                </a:lnTo>
                <a:lnTo>
                  <a:pt x="627888" y="33528"/>
                </a:lnTo>
                <a:close/>
              </a:path>
              <a:path w="628015" h="45720">
                <a:moveTo>
                  <a:pt x="108204" y="21335"/>
                </a:moveTo>
                <a:lnTo>
                  <a:pt x="79248" y="21335"/>
                </a:lnTo>
                <a:lnTo>
                  <a:pt x="86867" y="19812"/>
                </a:lnTo>
                <a:lnTo>
                  <a:pt x="100583" y="19812"/>
                </a:lnTo>
                <a:lnTo>
                  <a:pt x="108204" y="21335"/>
                </a:lnTo>
                <a:close/>
              </a:path>
              <a:path w="628015" h="45720">
                <a:moveTo>
                  <a:pt x="236220" y="41148"/>
                </a:moveTo>
                <a:lnTo>
                  <a:pt x="6096" y="41148"/>
                </a:lnTo>
                <a:lnTo>
                  <a:pt x="0" y="35051"/>
                </a:lnTo>
                <a:lnTo>
                  <a:pt x="0" y="30480"/>
                </a:lnTo>
                <a:lnTo>
                  <a:pt x="1524" y="27432"/>
                </a:lnTo>
                <a:lnTo>
                  <a:pt x="4572" y="22860"/>
                </a:lnTo>
                <a:lnTo>
                  <a:pt x="9144" y="21335"/>
                </a:lnTo>
                <a:lnTo>
                  <a:pt x="13716" y="24383"/>
                </a:lnTo>
                <a:lnTo>
                  <a:pt x="12192" y="24383"/>
                </a:lnTo>
                <a:lnTo>
                  <a:pt x="15240" y="25908"/>
                </a:lnTo>
                <a:lnTo>
                  <a:pt x="445008" y="25908"/>
                </a:lnTo>
                <a:lnTo>
                  <a:pt x="435864" y="27432"/>
                </a:lnTo>
                <a:lnTo>
                  <a:pt x="416051" y="27432"/>
                </a:lnTo>
                <a:lnTo>
                  <a:pt x="403860" y="28955"/>
                </a:lnTo>
                <a:lnTo>
                  <a:pt x="393192" y="30480"/>
                </a:lnTo>
                <a:lnTo>
                  <a:pt x="382524" y="30480"/>
                </a:lnTo>
                <a:lnTo>
                  <a:pt x="361188" y="33528"/>
                </a:lnTo>
                <a:lnTo>
                  <a:pt x="348996" y="33528"/>
                </a:lnTo>
                <a:lnTo>
                  <a:pt x="336804" y="35051"/>
                </a:lnTo>
                <a:lnTo>
                  <a:pt x="310896" y="35051"/>
                </a:lnTo>
                <a:lnTo>
                  <a:pt x="298704" y="36576"/>
                </a:lnTo>
                <a:lnTo>
                  <a:pt x="284988" y="38100"/>
                </a:lnTo>
                <a:lnTo>
                  <a:pt x="272796" y="38100"/>
                </a:lnTo>
                <a:lnTo>
                  <a:pt x="260604" y="39623"/>
                </a:lnTo>
                <a:lnTo>
                  <a:pt x="248412" y="39623"/>
                </a:lnTo>
                <a:lnTo>
                  <a:pt x="236220" y="41148"/>
                </a:lnTo>
                <a:close/>
              </a:path>
              <a:path w="628015" h="45720">
                <a:moveTo>
                  <a:pt x="147828" y="22860"/>
                </a:moveTo>
                <a:lnTo>
                  <a:pt x="68580" y="22860"/>
                </a:lnTo>
                <a:lnTo>
                  <a:pt x="73151" y="21335"/>
                </a:lnTo>
                <a:lnTo>
                  <a:pt x="138683" y="21335"/>
                </a:lnTo>
                <a:lnTo>
                  <a:pt x="147828" y="22860"/>
                </a:lnTo>
                <a:close/>
              </a:path>
              <a:path w="628015" h="45720">
                <a:moveTo>
                  <a:pt x="15240" y="25908"/>
                </a:moveTo>
                <a:lnTo>
                  <a:pt x="12192" y="24383"/>
                </a:lnTo>
                <a:lnTo>
                  <a:pt x="13716" y="24383"/>
                </a:lnTo>
                <a:lnTo>
                  <a:pt x="15240" y="25908"/>
                </a:lnTo>
                <a:close/>
              </a:path>
              <a:path w="628015" h="45720">
                <a:moveTo>
                  <a:pt x="18288" y="25908"/>
                </a:moveTo>
                <a:lnTo>
                  <a:pt x="15240" y="25908"/>
                </a:lnTo>
                <a:lnTo>
                  <a:pt x="13716" y="24383"/>
                </a:lnTo>
                <a:lnTo>
                  <a:pt x="16764" y="24383"/>
                </a:lnTo>
                <a:lnTo>
                  <a:pt x="18288" y="25908"/>
                </a:lnTo>
                <a:close/>
              </a:path>
              <a:path w="628015" h="45720">
                <a:moveTo>
                  <a:pt x="30480" y="25908"/>
                </a:moveTo>
                <a:lnTo>
                  <a:pt x="22860" y="25908"/>
                </a:lnTo>
                <a:lnTo>
                  <a:pt x="27432" y="24383"/>
                </a:lnTo>
                <a:lnTo>
                  <a:pt x="32004" y="24383"/>
                </a:lnTo>
                <a:lnTo>
                  <a:pt x="33223" y="24993"/>
                </a:lnTo>
                <a:lnTo>
                  <a:pt x="30480" y="25908"/>
                </a:lnTo>
                <a:close/>
              </a:path>
              <a:path w="628015" h="45720">
                <a:moveTo>
                  <a:pt x="47244" y="25908"/>
                </a:moveTo>
                <a:lnTo>
                  <a:pt x="35051" y="25908"/>
                </a:lnTo>
                <a:lnTo>
                  <a:pt x="33223" y="24993"/>
                </a:lnTo>
                <a:lnTo>
                  <a:pt x="35051" y="24383"/>
                </a:lnTo>
                <a:lnTo>
                  <a:pt x="44196" y="24383"/>
                </a:lnTo>
                <a:lnTo>
                  <a:pt x="47244" y="25908"/>
                </a:lnTo>
                <a:close/>
              </a:path>
              <a:path w="628015" h="45720">
                <a:moveTo>
                  <a:pt x="48767" y="25908"/>
                </a:moveTo>
                <a:lnTo>
                  <a:pt x="47244" y="25908"/>
                </a:lnTo>
                <a:lnTo>
                  <a:pt x="45720" y="24383"/>
                </a:lnTo>
                <a:lnTo>
                  <a:pt x="50292" y="24383"/>
                </a:lnTo>
                <a:lnTo>
                  <a:pt x="48767" y="25908"/>
                </a:lnTo>
                <a:close/>
              </a:path>
              <a:path w="628015" h="45720">
                <a:moveTo>
                  <a:pt x="501396" y="25908"/>
                </a:moveTo>
                <a:lnTo>
                  <a:pt x="48767" y="25908"/>
                </a:lnTo>
                <a:lnTo>
                  <a:pt x="53340" y="24383"/>
                </a:lnTo>
                <a:lnTo>
                  <a:pt x="507492" y="24383"/>
                </a:lnTo>
                <a:lnTo>
                  <a:pt x="501396" y="25908"/>
                </a:lnTo>
                <a:close/>
              </a:path>
              <a:path w="628015" h="45720">
                <a:moveTo>
                  <a:pt x="531876" y="25908"/>
                </a:moveTo>
                <a:lnTo>
                  <a:pt x="525780" y="25908"/>
                </a:lnTo>
                <a:lnTo>
                  <a:pt x="519683" y="24383"/>
                </a:lnTo>
                <a:lnTo>
                  <a:pt x="530351" y="24383"/>
                </a:lnTo>
                <a:lnTo>
                  <a:pt x="531876" y="25908"/>
                </a:lnTo>
                <a:close/>
              </a:path>
              <a:path w="628015" h="45720">
                <a:moveTo>
                  <a:pt x="35051" y="25908"/>
                </a:moveTo>
                <a:lnTo>
                  <a:pt x="30480" y="25908"/>
                </a:lnTo>
                <a:lnTo>
                  <a:pt x="33223" y="24993"/>
                </a:lnTo>
                <a:lnTo>
                  <a:pt x="35051" y="25908"/>
                </a:lnTo>
                <a:close/>
              </a:path>
              <a:path w="628015" h="45720">
                <a:moveTo>
                  <a:pt x="545592" y="27432"/>
                </a:moveTo>
                <a:lnTo>
                  <a:pt x="541020" y="25908"/>
                </a:lnTo>
                <a:lnTo>
                  <a:pt x="544067" y="25908"/>
                </a:lnTo>
                <a:lnTo>
                  <a:pt x="545592" y="27432"/>
                </a:lnTo>
                <a:close/>
              </a:path>
              <a:path w="628015" h="45720">
                <a:moveTo>
                  <a:pt x="571500" y="33528"/>
                </a:moveTo>
                <a:lnTo>
                  <a:pt x="569976" y="33020"/>
                </a:lnTo>
                <a:lnTo>
                  <a:pt x="568451" y="32003"/>
                </a:lnTo>
                <a:lnTo>
                  <a:pt x="571500" y="33528"/>
                </a:lnTo>
                <a:close/>
              </a:path>
              <a:path w="628015" h="45720">
                <a:moveTo>
                  <a:pt x="621792" y="42671"/>
                </a:moveTo>
                <a:lnTo>
                  <a:pt x="603504" y="42671"/>
                </a:lnTo>
                <a:lnTo>
                  <a:pt x="600456" y="41148"/>
                </a:lnTo>
                <a:lnTo>
                  <a:pt x="595883" y="41148"/>
                </a:lnTo>
                <a:lnTo>
                  <a:pt x="591312" y="39623"/>
                </a:lnTo>
                <a:lnTo>
                  <a:pt x="589788" y="39623"/>
                </a:lnTo>
                <a:lnTo>
                  <a:pt x="586740" y="38100"/>
                </a:lnTo>
                <a:lnTo>
                  <a:pt x="582167" y="36576"/>
                </a:lnTo>
                <a:lnTo>
                  <a:pt x="579120" y="36576"/>
                </a:lnTo>
                <a:lnTo>
                  <a:pt x="574548" y="35051"/>
                </a:lnTo>
                <a:lnTo>
                  <a:pt x="573024" y="35051"/>
                </a:lnTo>
                <a:lnTo>
                  <a:pt x="569976" y="33020"/>
                </a:lnTo>
                <a:lnTo>
                  <a:pt x="571500" y="33528"/>
                </a:lnTo>
                <a:lnTo>
                  <a:pt x="627888" y="33528"/>
                </a:lnTo>
                <a:lnTo>
                  <a:pt x="626364" y="39623"/>
                </a:lnTo>
                <a:lnTo>
                  <a:pt x="621792" y="42671"/>
                </a:lnTo>
                <a:close/>
              </a:path>
              <a:path w="628015" h="45720">
                <a:moveTo>
                  <a:pt x="82296" y="42671"/>
                </a:moveTo>
                <a:lnTo>
                  <a:pt x="9144" y="42671"/>
                </a:lnTo>
                <a:lnTo>
                  <a:pt x="7620" y="41148"/>
                </a:lnTo>
                <a:lnTo>
                  <a:pt x="89916" y="41148"/>
                </a:lnTo>
                <a:lnTo>
                  <a:pt x="82296" y="42671"/>
                </a:lnTo>
                <a:close/>
              </a:path>
              <a:path w="628015" h="45720">
                <a:moveTo>
                  <a:pt x="173736" y="45719"/>
                </a:moveTo>
                <a:lnTo>
                  <a:pt x="153924" y="45719"/>
                </a:lnTo>
                <a:lnTo>
                  <a:pt x="135636" y="42671"/>
                </a:lnTo>
                <a:lnTo>
                  <a:pt x="99060" y="42671"/>
                </a:lnTo>
                <a:lnTo>
                  <a:pt x="92964" y="41148"/>
                </a:lnTo>
                <a:lnTo>
                  <a:pt x="225551" y="41148"/>
                </a:lnTo>
                <a:lnTo>
                  <a:pt x="204216" y="44196"/>
                </a:lnTo>
                <a:lnTo>
                  <a:pt x="184404" y="44196"/>
                </a:lnTo>
                <a:lnTo>
                  <a:pt x="173736" y="45719"/>
                </a:lnTo>
                <a:close/>
              </a:path>
              <a:path w="628015" h="45720">
                <a:moveTo>
                  <a:pt x="71628" y="44196"/>
                </a:moveTo>
                <a:lnTo>
                  <a:pt x="15240" y="44196"/>
                </a:lnTo>
                <a:lnTo>
                  <a:pt x="13716" y="42671"/>
                </a:lnTo>
                <a:lnTo>
                  <a:pt x="77724" y="42671"/>
                </a:lnTo>
                <a:lnTo>
                  <a:pt x="71628" y="44196"/>
                </a:lnTo>
                <a:close/>
              </a:path>
              <a:path w="628015" h="45720">
                <a:moveTo>
                  <a:pt x="612648" y="44196"/>
                </a:moveTo>
                <a:lnTo>
                  <a:pt x="609600" y="42671"/>
                </a:lnTo>
                <a:lnTo>
                  <a:pt x="615696" y="42671"/>
                </a:lnTo>
                <a:lnTo>
                  <a:pt x="612648" y="44196"/>
                </a:lnTo>
                <a:close/>
              </a:path>
              <a:path w="628015" h="45720">
                <a:moveTo>
                  <a:pt x="51816" y="45719"/>
                </a:moveTo>
                <a:lnTo>
                  <a:pt x="45720" y="45719"/>
                </a:lnTo>
                <a:lnTo>
                  <a:pt x="44196" y="44196"/>
                </a:lnTo>
                <a:lnTo>
                  <a:pt x="56388" y="44196"/>
                </a:lnTo>
                <a:lnTo>
                  <a:pt x="51816" y="45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01939" y="5753112"/>
            <a:ext cx="299085" cy="334010"/>
          </a:xfrm>
          <a:custGeom>
            <a:avLst/>
            <a:gdLst/>
            <a:ahLst/>
            <a:cxnLst/>
            <a:rect l="l" t="t" r="r" b="b"/>
            <a:pathLst>
              <a:path w="299085" h="334010">
                <a:moveTo>
                  <a:pt x="298704" y="313944"/>
                </a:moveTo>
                <a:lnTo>
                  <a:pt x="298323" y="312420"/>
                </a:lnTo>
                <a:lnTo>
                  <a:pt x="297180" y="307848"/>
                </a:lnTo>
                <a:lnTo>
                  <a:pt x="297180" y="301752"/>
                </a:lnTo>
                <a:lnTo>
                  <a:pt x="291084" y="297180"/>
                </a:lnTo>
                <a:lnTo>
                  <a:pt x="277368" y="297180"/>
                </a:lnTo>
                <a:lnTo>
                  <a:pt x="272796" y="298704"/>
                </a:lnTo>
                <a:lnTo>
                  <a:pt x="254508" y="298704"/>
                </a:lnTo>
                <a:lnTo>
                  <a:pt x="246888" y="300228"/>
                </a:lnTo>
                <a:lnTo>
                  <a:pt x="220980" y="300228"/>
                </a:lnTo>
                <a:lnTo>
                  <a:pt x="211836" y="301752"/>
                </a:lnTo>
                <a:lnTo>
                  <a:pt x="202692" y="301752"/>
                </a:lnTo>
                <a:lnTo>
                  <a:pt x="193548" y="303276"/>
                </a:lnTo>
                <a:lnTo>
                  <a:pt x="184404" y="303276"/>
                </a:lnTo>
                <a:lnTo>
                  <a:pt x="166116" y="306324"/>
                </a:lnTo>
                <a:lnTo>
                  <a:pt x="156972" y="306324"/>
                </a:lnTo>
                <a:lnTo>
                  <a:pt x="160020" y="304800"/>
                </a:lnTo>
                <a:lnTo>
                  <a:pt x="163068" y="304800"/>
                </a:lnTo>
                <a:lnTo>
                  <a:pt x="166116" y="303276"/>
                </a:lnTo>
                <a:lnTo>
                  <a:pt x="169164" y="300228"/>
                </a:lnTo>
                <a:lnTo>
                  <a:pt x="170688" y="297180"/>
                </a:lnTo>
                <a:lnTo>
                  <a:pt x="170688" y="294132"/>
                </a:lnTo>
                <a:lnTo>
                  <a:pt x="172212" y="292608"/>
                </a:lnTo>
                <a:lnTo>
                  <a:pt x="172212" y="291084"/>
                </a:lnTo>
                <a:lnTo>
                  <a:pt x="172212" y="288036"/>
                </a:lnTo>
                <a:lnTo>
                  <a:pt x="170688" y="284988"/>
                </a:lnTo>
                <a:lnTo>
                  <a:pt x="170688" y="280416"/>
                </a:lnTo>
                <a:lnTo>
                  <a:pt x="169164" y="277368"/>
                </a:lnTo>
                <a:lnTo>
                  <a:pt x="169164" y="274320"/>
                </a:lnTo>
                <a:lnTo>
                  <a:pt x="166116" y="265176"/>
                </a:lnTo>
                <a:lnTo>
                  <a:pt x="166116" y="257556"/>
                </a:lnTo>
                <a:lnTo>
                  <a:pt x="163068" y="251460"/>
                </a:lnTo>
                <a:lnTo>
                  <a:pt x="164592" y="252984"/>
                </a:lnTo>
                <a:lnTo>
                  <a:pt x="164084" y="251460"/>
                </a:lnTo>
                <a:lnTo>
                  <a:pt x="163068" y="248412"/>
                </a:lnTo>
                <a:lnTo>
                  <a:pt x="156972" y="217932"/>
                </a:lnTo>
                <a:lnTo>
                  <a:pt x="156972" y="216408"/>
                </a:lnTo>
                <a:lnTo>
                  <a:pt x="153924" y="208788"/>
                </a:lnTo>
                <a:lnTo>
                  <a:pt x="152400" y="201168"/>
                </a:lnTo>
                <a:lnTo>
                  <a:pt x="150876" y="192024"/>
                </a:lnTo>
                <a:lnTo>
                  <a:pt x="147828" y="182880"/>
                </a:lnTo>
                <a:lnTo>
                  <a:pt x="147066" y="178308"/>
                </a:lnTo>
                <a:lnTo>
                  <a:pt x="146304" y="173736"/>
                </a:lnTo>
                <a:lnTo>
                  <a:pt x="143256" y="164592"/>
                </a:lnTo>
                <a:lnTo>
                  <a:pt x="144780" y="164592"/>
                </a:lnTo>
                <a:lnTo>
                  <a:pt x="143510" y="156972"/>
                </a:lnTo>
                <a:lnTo>
                  <a:pt x="143256" y="155448"/>
                </a:lnTo>
                <a:lnTo>
                  <a:pt x="143256" y="156972"/>
                </a:lnTo>
                <a:lnTo>
                  <a:pt x="141960" y="147828"/>
                </a:lnTo>
                <a:lnTo>
                  <a:pt x="141732" y="146304"/>
                </a:lnTo>
                <a:lnTo>
                  <a:pt x="141732" y="147828"/>
                </a:lnTo>
                <a:lnTo>
                  <a:pt x="140208" y="137160"/>
                </a:lnTo>
                <a:lnTo>
                  <a:pt x="140208" y="126492"/>
                </a:lnTo>
                <a:lnTo>
                  <a:pt x="138684" y="117348"/>
                </a:lnTo>
                <a:lnTo>
                  <a:pt x="140208" y="118872"/>
                </a:lnTo>
                <a:lnTo>
                  <a:pt x="139954" y="117348"/>
                </a:lnTo>
                <a:lnTo>
                  <a:pt x="138684" y="109728"/>
                </a:lnTo>
                <a:lnTo>
                  <a:pt x="138684" y="92964"/>
                </a:lnTo>
                <a:lnTo>
                  <a:pt x="137160" y="85344"/>
                </a:lnTo>
                <a:lnTo>
                  <a:pt x="136144" y="82296"/>
                </a:lnTo>
                <a:lnTo>
                  <a:pt x="135636" y="80772"/>
                </a:lnTo>
                <a:lnTo>
                  <a:pt x="135636" y="65532"/>
                </a:lnTo>
                <a:lnTo>
                  <a:pt x="134112" y="62484"/>
                </a:lnTo>
                <a:lnTo>
                  <a:pt x="135636" y="64008"/>
                </a:lnTo>
                <a:lnTo>
                  <a:pt x="135636" y="62484"/>
                </a:lnTo>
                <a:lnTo>
                  <a:pt x="135636" y="53340"/>
                </a:lnTo>
                <a:lnTo>
                  <a:pt x="136398" y="51816"/>
                </a:lnTo>
                <a:lnTo>
                  <a:pt x="137160" y="50292"/>
                </a:lnTo>
                <a:lnTo>
                  <a:pt x="138176" y="48260"/>
                </a:lnTo>
                <a:lnTo>
                  <a:pt x="140208" y="47244"/>
                </a:lnTo>
                <a:lnTo>
                  <a:pt x="138684" y="47244"/>
                </a:lnTo>
                <a:lnTo>
                  <a:pt x="137160" y="47244"/>
                </a:lnTo>
                <a:lnTo>
                  <a:pt x="141732" y="45720"/>
                </a:lnTo>
                <a:lnTo>
                  <a:pt x="143256" y="45720"/>
                </a:lnTo>
                <a:lnTo>
                  <a:pt x="145084" y="44805"/>
                </a:lnTo>
                <a:lnTo>
                  <a:pt x="149352" y="44196"/>
                </a:lnTo>
                <a:lnTo>
                  <a:pt x="150876" y="44196"/>
                </a:lnTo>
                <a:lnTo>
                  <a:pt x="160020" y="42672"/>
                </a:lnTo>
                <a:lnTo>
                  <a:pt x="170688" y="41148"/>
                </a:lnTo>
                <a:lnTo>
                  <a:pt x="170688" y="39624"/>
                </a:lnTo>
                <a:lnTo>
                  <a:pt x="188976" y="36576"/>
                </a:lnTo>
                <a:lnTo>
                  <a:pt x="196596" y="35052"/>
                </a:lnTo>
                <a:lnTo>
                  <a:pt x="198120" y="33528"/>
                </a:lnTo>
                <a:lnTo>
                  <a:pt x="204216" y="32004"/>
                </a:lnTo>
                <a:lnTo>
                  <a:pt x="205740" y="32004"/>
                </a:lnTo>
                <a:lnTo>
                  <a:pt x="211836" y="28956"/>
                </a:lnTo>
                <a:lnTo>
                  <a:pt x="210312" y="28956"/>
                </a:lnTo>
                <a:lnTo>
                  <a:pt x="216408" y="27432"/>
                </a:lnTo>
                <a:lnTo>
                  <a:pt x="220980" y="25908"/>
                </a:lnTo>
                <a:lnTo>
                  <a:pt x="222504" y="25908"/>
                </a:lnTo>
                <a:lnTo>
                  <a:pt x="227076" y="22860"/>
                </a:lnTo>
                <a:lnTo>
                  <a:pt x="225552" y="24384"/>
                </a:lnTo>
                <a:lnTo>
                  <a:pt x="230124" y="22860"/>
                </a:lnTo>
                <a:lnTo>
                  <a:pt x="233172" y="21336"/>
                </a:lnTo>
                <a:lnTo>
                  <a:pt x="237744" y="18288"/>
                </a:lnTo>
                <a:lnTo>
                  <a:pt x="239776" y="15240"/>
                </a:lnTo>
                <a:lnTo>
                  <a:pt x="240792" y="13716"/>
                </a:lnTo>
                <a:lnTo>
                  <a:pt x="239268" y="7620"/>
                </a:lnTo>
                <a:lnTo>
                  <a:pt x="237744" y="3048"/>
                </a:lnTo>
                <a:lnTo>
                  <a:pt x="233172" y="0"/>
                </a:lnTo>
                <a:lnTo>
                  <a:pt x="227076" y="0"/>
                </a:lnTo>
                <a:lnTo>
                  <a:pt x="224028" y="1524"/>
                </a:lnTo>
                <a:lnTo>
                  <a:pt x="222504" y="1524"/>
                </a:lnTo>
                <a:lnTo>
                  <a:pt x="204216" y="7620"/>
                </a:lnTo>
                <a:lnTo>
                  <a:pt x="202692" y="7620"/>
                </a:lnTo>
                <a:lnTo>
                  <a:pt x="196596" y="10668"/>
                </a:lnTo>
                <a:lnTo>
                  <a:pt x="198120" y="10668"/>
                </a:lnTo>
                <a:lnTo>
                  <a:pt x="190500" y="12192"/>
                </a:lnTo>
                <a:lnTo>
                  <a:pt x="182880" y="15240"/>
                </a:lnTo>
                <a:lnTo>
                  <a:pt x="184404" y="13716"/>
                </a:lnTo>
                <a:lnTo>
                  <a:pt x="175260" y="16764"/>
                </a:lnTo>
                <a:lnTo>
                  <a:pt x="156972" y="19812"/>
                </a:lnTo>
                <a:lnTo>
                  <a:pt x="146304" y="22860"/>
                </a:lnTo>
                <a:lnTo>
                  <a:pt x="114300" y="27432"/>
                </a:lnTo>
                <a:lnTo>
                  <a:pt x="96012" y="30480"/>
                </a:lnTo>
                <a:lnTo>
                  <a:pt x="86868" y="30480"/>
                </a:lnTo>
                <a:lnTo>
                  <a:pt x="68580" y="33528"/>
                </a:lnTo>
                <a:lnTo>
                  <a:pt x="51816" y="33528"/>
                </a:lnTo>
                <a:lnTo>
                  <a:pt x="45720" y="35052"/>
                </a:lnTo>
                <a:lnTo>
                  <a:pt x="39624" y="35052"/>
                </a:lnTo>
                <a:lnTo>
                  <a:pt x="33528" y="36576"/>
                </a:lnTo>
                <a:lnTo>
                  <a:pt x="6096" y="36576"/>
                </a:lnTo>
                <a:lnTo>
                  <a:pt x="1524" y="39624"/>
                </a:lnTo>
                <a:lnTo>
                  <a:pt x="1524" y="44196"/>
                </a:lnTo>
                <a:lnTo>
                  <a:pt x="0" y="48768"/>
                </a:lnTo>
                <a:lnTo>
                  <a:pt x="3048" y="53340"/>
                </a:lnTo>
                <a:lnTo>
                  <a:pt x="9144" y="56388"/>
                </a:lnTo>
                <a:lnTo>
                  <a:pt x="10668" y="56388"/>
                </a:lnTo>
                <a:lnTo>
                  <a:pt x="13716" y="56388"/>
                </a:lnTo>
                <a:lnTo>
                  <a:pt x="36576" y="56388"/>
                </a:lnTo>
                <a:lnTo>
                  <a:pt x="41148" y="54864"/>
                </a:lnTo>
                <a:lnTo>
                  <a:pt x="62484" y="54864"/>
                </a:lnTo>
                <a:lnTo>
                  <a:pt x="71628" y="53340"/>
                </a:lnTo>
                <a:lnTo>
                  <a:pt x="80772" y="53340"/>
                </a:lnTo>
                <a:lnTo>
                  <a:pt x="89916" y="51816"/>
                </a:lnTo>
                <a:lnTo>
                  <a:pt x="99060" y="51816"/>
                </a:lnTo>
                <a:lnTo>
                  <a:pt x="108204" y="50292"/>
                </a:lnTo>
                <a:lnTo>
                  <a:pt x="117348" y="48996"/>
                </a:lnTo>
                <a:lnTo>
                  <a:pt x="117348" y="50292"/>
                </a:lnTo>
                <a:lnTo>
                  <a:pt x="115824" y="54864"/>
                </a:lnTo>
                <a:lnTo>
                  <a:pt x="115824" y="76200"/>
                </a:lnTo>
                <a:lnTo>
                  <a:pt x="114300" y="82296"/>
                </a:lnTo>
                <a:lnTo>
                  <a:pt x="115824" y="83820"/>
                </a:lnTo>
                <a:lnTo>
                  <a:pt x="115824" y="94488"/>
                </a:lnTo>
                <a:lnTo>
                  <a:pt x="117348" y="102108"/>
                </a:lnTo>
                <a:lnTo>
                  <a:pt x="117348" y="138684"/>
                </a:lnTo>
                <a:lnTo>
                  <a:pt x="118872" y="138684"/>
                </a:lnTo>
                <a:lnTo>
                  <a:pt x="118872" y="149352"/>
                </a:lnTo>
                <a:lnTo>
                  <a:pt x="120396" y="158496"/>
                </a:lnTo>
                <a:lnTo>
                  <a:pt x="120396" y="160020"/>
                </a:lnTo>
                <a:lnTo>
                  <a:pt x="121920" y="169164"/>
                </a:lnTo>
                <a:lnTo>
                  <a:pt x="121920" y="170688"/>
                </a:lnTo>
                <a:lnTo>
                  <a:pt x="123444" y="179832"/>
                </a:lnTo>
                <a:lnTo>
                  <a:pt x="123444" y="178308"/>
                </a:lnTo>
                <a:lnTo>
                  <a:pt x="126492" y="187452"/>
                </a:lnTo>
                <a:lnTo>
                  <a:pt x="131064" y="214884"/>
                </a:lnTo>
                <a:lnTo>
                  <a:pt x="134112" y="222504"/>
                </a:lnTo>
                <a:lnTo>
                  <a:pt x="140208" y="252984"/>
                </a:lnTo>
                <a:lnTo>
                  <a:pt x="140208" y="259080"/>
                </a:lnTo>
                <a:lnTo>
                  <a:pt x="143256" y="265176"/>
                </a:lnTo>
                <a:lnTo>
                  <a:pt x="141732" y="263652"/>
                </a:lnTo>
                <a:lnTo>
                  <a:pt x="143256" y="269748"/>
                </a:lnTo>
                <a:lnTo>
                  <a:pt x="144780" y="274320"/>
                </a:lnTo>
                <a:lnTo>
                  <a:pt x="144780" y="278892"/>
                </a:lnTo>
                <a:lnTo>
                  <a:pt x="146304" y="280416"/>
                </a:lnTo>
                <a:lnTo>
                  <a:pt x="146304" y="284988"/>
                </a:lnTo>
                <a:lnTo>
                  <a:pt x="147828" y="288036"/>
                </a:lnTo>
                <a:lnTo>
                  <a:pt x="147828" y="294132"/>
                </a:lnTo>
                <a:lnTo>
                  <a:pt x="146304" y="297180"/>
                </a:lnTo>
                <a:lnTo>
                  <a:pt x="146304" y="300228"/>
                </a:lnTo>
                <a:lnTo>
                  <a:pt x="150876" y="304800"/>
                </a:lnTo>
                <a:lnTo>
                  <a:pt x="153924" y="306324"/>
                </a:lnTo>
                <a:lnTo>
                  <a:pt x="155448" y="306324"/>
                </a:lnTo>
                <a:lnTo>
                  <a:pt x="146304" y="307848"/>
                </a:lnTo>
                <a:lnTo>
                  <a:pt x="144780" y="307848"/>
                </a:lnTo>
                <a:lnTo>
                  <a:pt x="135636" y="309372"/>
                </a:lnTo>
                <a:lnTo>
                  <a:pt x="137160" y="309372"/>
                </a:lnTo>
                <a:lnTo>
                  <a:pt x="129540" y="310896"/>
                </a:lnTo>
                <a:lnTo>
                  <a:pt x="123444" y="310896"/>
                </a:lnTo>
                <a:lnTo>
                  <a:pt x="117348" y="312420"/>
                </a:lnTo>
                <a:lnTo>
                  <a:pt x="115824" y="312420"/>
                </a:lnTo>
                <a:lnTo>
                  <a:pt x="111252" y="310896"/>
                </a:lnTo>
                <a:lnTo>
                  <a:pt x="108966" y="310896"/>
                </a:lnTo>
                <a:lnTo>
                  <a:pt x="108204" y="309372"/>
                </a:lnTo>
                <a:lnTo>
                  <a:pt x="104394" y="307467"/>
                </a:lnTo>
                <a:lnTo>
                  <a:pt x="103632" y="306324"/>
                </a:lnTo>
                <a:lnTo>
                  <a:pt x="99060" y="303276"/>
                </a:lnTo>
                <a:lnTo>
                  <a:pt x="94488" y="303276"/>
                </a:lnTo>
                <a:lnTo>
                  <a:pt x="92964" y="304800"/>
                </a:lnTo>
                <a:lnTo>
                  <a:pt x="89916" y="304800"/>
                </a:lnTo>
                <a:lnTo>
                  <a:pt x="88176" y="307403"/>
                </a:lnTo>
                <a:lnTo>
                  <a:pt x="86868" y="307848"/>
                </a:lnTo>
                <a:lnTo>
                  <a:pt x="85344" y="312420"/>
                </a:lnTo>
                <a:lnTo>
                  <a:pt x="86868" y="316992"/>
                </a:lnTo>
                <a:lnTo>
                  <a:pt x="86868" y="318516"/>
                </a:lnTo>
                <a:lnTo>
                  <a:pt x="88392" y="320802"/>
                </a:lnTo>
                <a:lnTo>
                  <a:pt x="88392" y="323088"/>
                </a:lnTo>
                <a:lnTo>
                  <a:pt x="89916" y="323088"/>
                </a:lnTo>
                <a:lnTo>
                  <a:pt x="91440" y="326136"/>
                </a:lnTo>
                <a:lnTo>
                  <a:pt x="96012" y="329184"/>
                </a:lnTo>
                <a:lnTo>
                  <a:pt x="102108" y="332232"/>
                </a:lnTo>
                <a:lnTo>
                  <a:pt x="105156" y="332232"/>
                </a:lnTo>
                <a:lnTo>
                  <a:pt x="109728" y="333756"/>
                </a:lnTo>
                <a:lnTo>
                  <a:pt x="126492" y="333756"/>
                </a:lnTo>
                <a:lnTo>
                  <a:pt x="132588" y="332232"/>
                </a:lnTo>
                <a:lnTo>
                  <a:pt x="131064" y="333756"/>
                </a:lnTo>
                <a:lnTo>
                  <a:pt x="138684" y="332232"/>
                </a:lnTo>
                <a:lnTo>
                  <a:pt x="140208" y="332232"/>
                </a:lnTo>
                <a:lnTo>
                  <a:pt x="149352" y="330708"/>
                </a:lnTo>
                <a:lnTo>
                  <a:pt x="158496" y="330708"/>
                </a:lnTo>
                <a:lnTo>
                  <a:pt x="167640" y="329184"/>
                </a:lnTo>
                <a:lnTo>
                  <a:pt x="178308" y="327660"/>
                </a:lnTo>
                <a:lnTo>
                  <a:pt x="187452" y="327660"/>
                </a:lnTo>
                <a:lnTo>
                  <a:pt x="195072" y="326136"/>
                </a:lnTo>
                <a:lnTo>
                  <a:pt x="204216" y="326136"/>
                </a:lnTo>
                <a:lnTo>
                  <a:pt x="213360" y="324612"/>
                </a:lnTo>
                <a:lnTo>
                  <a:pt x="239268" y="324612"/>
                </a:lnTo>
                <a:lnTo>
                  <a:pt x="248412" y="323088"/>
                </a:lnTo>
                <a:lnTo>
                  <a:pt x="256032" y="323088"/>
                </a:lnTo>
                <a:lnTo>
                  <a:pt x="263652" y="321564"/>
                </a:lnTo>
                <a:lnTo>
                  <a:pt x="275844" y="321564"/>
                </a:lnTo>
                <a:lnTo>
                  <a:pt x="280416" y="320040"/>
                </a:lnTo>
                <a:lnTo>
                  <a:pt x="278892" y="321564"/>
                </a:lnTo>
                <a:lnTo>
                  <a:pt x="283464" y="320040"/>
                </a:lnTo>
                <a:lnTo>
                  <a:pt x="294132" y="320040"/>
                </a:lnTo>
                <a:lnTo>
                  <a:pt x="298704" y="313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64663" y="5623560"/>
            <a:ext cx="59690" cy="137160"/>
          </a:xfrm>
          <a:custGeom>
            <a:avLst/>
            <a:gdLst/>
            <a:ahLst/>
            <a:cxnLst/>
            <a:rect l="l" t="t" r="r" b="b"/>
            <a:pathLst>
              <a:path w="59689" h="137160">
                <a:moveTo>
                  <a:pt x="48768" y="35052"/>
                </a:moveTo>
                <a:lnTo>
                  <a:pt x="44196" y="32004"/>
                </a:lnTo>
                <a:lnTo>
                  <a:pt x="44196" y="28956"/>
                </a:lnTo>
                <a:lnTo>
                  <a:pt x="42672" y="25908"/>
                </a:lnTo>
                <a:lnTo>
                  <a:pt x="42672" y="24384"/>
                </a:lnTo>
                <a:lnTo>
                  <a:pt x="41148" y="21336"/>
                </a:lnTo>
                <a:lnTo>
                  <a:pt x="41148" y="18288"/>
                </a:lnTo>
                <a:lnTo>
                  <a:pt x="39624" y="16764"/>
                </a:lnTo>
                <a:lnTo>
                  <a:pt x="39624" y="15240"/>
                </a:lnTo>
                <a:lnTo>
                  <a:pt x="37592" y="13208"/>
                </a:lnTo>
                <a:lnTo>
                  <a:pt x="38100" y="12192"/>
                </a:lnTo>
                <a:lnTo>
                  <a:pt x="38100" y="7620"/>
                </a:lnTo>
                <a:lnTo>
                  <a:pt x="39624" y="4572"/>
                </a:lnTo>
                <a:lnTo>
                  <a:pt x="44196" y="0"/>
                </a:lnTo>
                <a:lnTo>
                  <a:pt x="48768" y="0"/>
                </a:lnTo>
                <a:lnTo>
                  <a:pt x="49377" y="304"/>
                </a:lnTo>
                <a:lnTo>
                  <a:pt x="45720" y="1524"/>
                </a:lnTo>
                <a:lnTo>
                  <a:pt x="51816" y="1524"/>
                </a:lnTo>
                <a:lnTo>
                  <a:pt x="54102" y="3048"/>
                </a:lnTo>
                <a:lnTo>
                  <a:pt x="54864" y="4572"/>
                </a:lnTo>
                <a:lnTo>
                  <a:pt x="57912" y="7620"/>
                </a:lnTo>
                <a:lnTo>
                  <a:pt x="54864" y="16764"/>
                </a:lnTo>
                <a:lnTo>
                  <a:pt x="55880" y="16764"/>
                </a:lnTo>
                <a:lnTo>
                  <a:pt x="54864" y="19812"/>
                </a:lnTo>
                <a:lnTo>
                  <a:pt x="54864" y="24384"/>
                </a:lnTo>
                <a:lnTo>
                  <a:pt x="53340" y="28956"/>
                </a:lnTo>
                <a:lnTo>
                  <a:pt x="53340" y="33528"/>
                </a:lnTo>
                <a:lnTo>
                  <a:pt x="48768" y="35052"/>
                </a:lnTo>
                <a:close/>
              </a:path>
              <a:path w="59689" h="137160">
                <a:moveTo>
                  <a:pt x="54102" y="3048"/>
                </a:moveTo>
                <a:lnTo>
                  <a:pt x="51816" y="1524"/>
                </a:lnTo>
                <a:lnTo>
                  <a:pt x="49377" y="304"/>
                </a:lnTo>
                <a:lnTo>
                  <a:pt x="50292" y="0"/>
                </a:lnTo>
                <a:lnTo>
                  <a:pt x="53340" y="1524"/>
                </a:lnTo>
                <a:lnTo>
                  <a:pt x="54102" y="3048"/>
                </a:lnTo>
                <a:close/>
              </a:path>
              <a:path w="59689" h="137160">
                <a:moveTo>
                  <a:pt x="51816" y="1524"/>
                </a:moveTo>
                <a:lnTo>
                  <a:pt x="45720" y="1524"/>
                </a:lnTo>
                <a:lnTo>
                  <a:pt x="49377" y="304"/>
                </a:lnTo>
                <a:lnTo>
                  <a:pt x="51816" y="1524"/>
                </a:lnTo>
                <a:close/>
              </a:path>
              <a:path w="59689" h="137160">
                <a:moveTo>
                  <a:pt x="57912" y="7620"/>
                </a:moveTo>
                <a:lnTo>
                  <a:pt x="54864" y="4572"/>
                </a:lnTo>
                <a:lnTo>
                  <a:pt x="54102" y="3048"/>
                </a:lnTo>
                <a:lnTo>
                  <a:pt x="56388" y="4572"/>
                </a:lnTo>
                <a:lnTo>
                  <a:pt x="57912" y="7620"/>
                </a:lnTo>
                <a:close/>
              </a:path>
              <a:path w="59689" h="137160">
                <a:moveTo>
                  <a:pt x="37592" y="13208"/>
                </a:moveTo>
                <a:lnTo>
                  <a:pt x="36576" y="12192"/>
                </a:lnTo>
                <a:lnTo>
                  <a:pt x="38100" y="6096"/>
                </a:lnTo>
                <a:lnTo>
                  <a:pt x="39624" y="4572"/>
                </a:lnTo>
                <a:lnTo>
                  <a:pt x="38100" y="7620"/>
                </a:lnTo>
                <a:lnTo>
                  <a:pt x="38100" y="12192"/>
                </a:lnTo>
                <a:lnTo>
                  <a:pt x="37592" y="13208"/>
                </a:lnTo>
                <a:close/>
              </a:path>
              <a:path w="59689" h="137160">
                <a:moveTo>
                  <a:pt x="56388" y="15240"/>
                </a:moveTo>
                <a:lnTo>
                  <a:pt x="56388" y="12192"/>
                </a:lnTo>
                <a:lnTo>
                  <a:pt x="57912" y="7620"/>
                </a:lnTo>
                <a:lnTo>
                  <a:pt x="57912" y="12192"/>
                </a:lnTo>
                <a:lnTo>
                  <a:pt x="56388" y="15240"/>
                </a:lnTo>
                <a:close/>
              </a:path>
              <a:path w="59689" h="137160">
                <a:moveTo>
                  <a:pt x="54864" y="16764"/>
                </a:moveTo>
                <a:lnTo>
                  <a:pt x="56388" y="12192"/>
                </a:lnTo>
                <a:lnTo>
                  <a:pt x="56388" y="15240"/>
                </a:lnTo>
                <a:lnTo>
                  <a:pt x="54864" y="16764"/>
                </a:lnTo>
                <a:close/>
              </a:path>
              <a:path w="59689" h="137160">
                <a:moveTo>
                  <a:pt x="41148" y="79248"/>
                </a:moveTo>
                <a:lnTo>
                  <a:pt x="18288" y="79248"/>
                </a:lnTo>
                <a:lnTo>
                  <a:pt x="21336" y="67056"/>
                </a:lnTo>
                <a:lnTo>
                  <a:pt x="24384" y="60960"/>
                </a:lnTo>
                <a:lnTo>
                  <a:pt x="24384" y="59436"/>
                </a:lnTo>
                <a:lnTo>
                  <a:pt x="25908" y="53340"/>
                </a:lnTo>
                <a:lnTo>
                  <a:pt x="27432" y="48768"/>
                </a:lnTo>
                <a:lnTo>
                  <a:pt x="30480" y="42672"/>
                </a:lnTo>
                <a:lnTo>
                  <a:pt x="32004" y="36576"/>
                </a:lnTo>
                <a:lnTo>
                  <a:pt x="33528" y="32004"/>
                </a:lnTo>
                <a:lnTo>
                  <a:pt x="33528" y="25908"/>
                </a:lnTo>
                <a:lnTo>
                  <a:pt x="35052" y="21336"/>
                </a:lnTo>
                <a:lnTo>
                  <a:pt x="35052" y="19812"/>
                </a:lnTo>
                <a:lnTo>
                  <a:pt x="36576" y="15240"/>
                </a:lnTo>
                <a:lnTo>
                  <a:pt x="37592" y="13208"/>
                </a:lnTo>
                <a:lnTo>
                  <a:pt x="39624" y="15240"/>
                </a:lnTo>
                <a:lnTo>
                  <a:pt x="39624" y="16764"/>
                </a:lnTo>
                <a:lnTo>
                  <a:pt x="41148" y="18288"/>
                </a:lnTo>
                <a:lnTo>
                  <a:pt x="41148" y="21336"/>
                </a:lnTo>
                <a:lnTo>
                  <a:pt x="42672" y="24384"/>
                </a:lnTo>
                <a:lnTo>
                  <a:pt x="42672" y="27432"/>
                </a:lnTo>
                <a:lnTo>
                  <a:pt x="43434" y="27432"/>
                </a:lnTo>
                <a:lnTo>
                  <a:pt x="44196" y="28956"/>
                </a:lnTo>
                <a:lnTo>
                  <a:pt x="44196" y="32004"/>
                </a:lnTo>
                <a:lnTo>
                  <a:pt x="48768" y="35052"/>
                </a:lnTo>
                <a:lnTo>
                  <a:pt x="53340" y="35052"/>
                </a:lnTo>
                <a:lnTo>
                  <a:pt x="50292" y="47244"/>
                </a:lnTo>
                <a:lnTo>
                  <a:pt x="48768" y="54864"/>
                </a:lnTo>
                <a:lnTo>
                  <a:pt x="44196" y="73152"/>
                </a:lnTo>
                <a:lnTo>
                  <a:pt x="41148" y="79248"/>
                </a:lnTo>
                <a:close/>
              </a:path>
              <a:path w="59689" h="137160">
                <a:moveTo>
                  <a:pt x="55880" y="16764"/>
                </a:moveTo>
                <a:lnTo>
                  <a:pt x="54864" y="16764"/>
                </a:lnTo>
                <a:lnTo>
                  <a:pt x="56388" y="15240"/>
                </a:lnTo>
                <a:lnTo>
                  <a:pt x="55880" y="16764"/>
                </a:lnTo>
                <a:close/>
              </a:path>
              <a:path w="59689" h="137160">
                <a:moveTo>
                  <a:pt x="56388" y="33528"/>
                </a:moveTo>
                <a:lnTo>
                  <a:pt x="53340" y="33528"/>
                </a:lnTo>
                <a:lnTo>
                  <a:pt x="53340" y="28956"/>
                </a:lnTo>
                <a:lnTo>
                  <a:pt x="54864" y="24384"/>
                </a:lnTo>
                <a:lnTo>
                  <a:pt x="54864" y="19812"/>
                </a:lnTo>
                <a:lnTo>
                  <a:pt x="56388" y="15240"/>
                </a:lnTo>
                <a:lnTo>
                  <a:pt x="56388" y="19812"/>
                </a:lnTo>
                <a:lnTo>
                  <a:pt x="57912" y="21336"/>
                </a:lnTo>
                <a:lnTo>
                  <a:pt x="57912" y="24384"/>
                </a:lnTo>
                <a:lnTo>
                  <a:pt x="59436" y="28956"/>
                </a:lnTo>
                <a:lnTo>
                  <a:pt x="56388" y="33528"/>
                </a:lnTo>
                <a:close/>
              </a:path>
              <a:path w="59689" h="137160">
                <a:moveTo>
                  <a:pt x="43434" y="27432"/>
                </a:moveTo>
                <a:lnTo>
                  <a:pt x="42672" y="27432"/>
                </a:lnTo>
                <a:lnTo>
                  <a:pt x="42672" y="25908"/>
                </a:lnTo>
                <a:lnTo>
                  <a:pt x="43434" y="27432"/>
                </a:lnTo>
                <a:close/>
              </a:path>
              <a:path w="59689" h="137160">
                <a:moveTo>
                  <a:pt x="53340" y="35052"/>
                </a:moveTo>
                <a:lnTo>
                  <a:pt x="48768" y="35052"/>
                </a:lnTo>
                <a:lnTo>
                  <a:pt x="53340" y="33528"/>
                </a:lnTo>
                <a:lnTo>
                  <a:pt x="53340" y="35052"/>
                </a:lnTo>
                <a:close/>
              </a:path>
              <a:path w="59689" h="137160">
                <a:moveTo>
                  <a:pt x="38100" y="92964"/>
                </a:moveTo>
                <a:lnTo>
                  <a:pt x="13716" y="92964"/>
                </a:lnTo>
                <a:lnTo>
                  <a:pt x="15240" y="88392"/>
                </a:lnTo>
                <a:lnTo>
                  <a:pt x="13716" y="88392"/>
                </a:lnTo>
                <a:lnTo>
                  <a:pt x="15240" y="85344"/>
                </a:lnTo>
                <a:lnTo>
                  <a:pt x="15240" y="83820"/>
                </a:lnTo>
                <a:lnTo>
                  <a:pt x="18288" y="77724"/>
                </a:lnTo>
                <a:lnTo>
                  <a:pt x="18288" y="79248"/>
                </a:lnTo>
                <a:lnTo>
                  <a:pt x="41148" y="79248"/>
                </a:lnTo>
                <a:lnTo>
                  <a:pt x="38481" y="89916"/>
                </a:lnTo>
                <a:lnTo>
                  <a:pt x="38100" y="89916"/>
                </a:lnTo>
                <a:lnTo>
                  <a:pt x="38100" y="92964"/>
                </a:lnTo>
                <a:close/>
              </a:path>
              <a:path w="59689" h="137160">
                <a:moveTo>
                  <a:pt x="38100" y="91440"/>
                </a:moveTo>
                <a:lnTo>
                  <a:pt x="38100" y="89916"/>
                </a:lnTo>
                <a:lnTo>
                  <a:pt x="38481" y="89916"/>
                </a:lnTo>
                <a:lnTo>
                  <a:pt x="38100" y="91440"/>
                </a:lnTo>
                <a:close/>
              </a:path>
              <a:path w="59689" h="137160">
                <a:moveTo>
                  <a:pt x="3048" y="115824"/>
                </a:moveTo>
                <a:lnTo>
                  <a:pt x="4572" y="112776"/>
                </a:lnTo>
                <a:lnTo>
                  <a:pt x="4572" y="111252"/>
                </a:lnTo>
                <a:lnTo>
                  <a:pt x="12192" y="96012"/>
                </a:lnTo>
                <a:lnTo>
                  <a:pt x="13716" y="91440"/>
                </a:lnTo>
                <a:lnTo>
                  <a:pt x="13716" y="92964"/>
                </a:lnTo>
                <a:lnTo>
                  <a:pt x="38100" y="92964"/>
                </a:lnTo>
                <a:lnTo>
                  <a:pt x="38100" y="94488"/>
                </a:lnTo>
                <a:lnTo>
                  <a:pt x="36576" y="99060"/>
                </a:lnTo>
                <a:lnTo>
                  <a:pt x="36576" y="100584"/>
                </a:lnTo>
                <a:lnTo>
                  <a:pt x="35052" y="105156"/>
                </a:lnTo>
                <a:lnTo>
                  <a:pt x="33528" y="108204"/>
                </a:lnTo>
                <a:lnTo>
                  <a:pt x="32004" y="109728"/>
                </a:lnTo>
                <a:lnTo>
                  <a:pt x="29718" y="114300"/>
                </a:lnTo>
                <a:lnTo>
                  <a:pt x="4572" y="114300"/>
                </a:lnTo>
                <a:lnTo>
                  <a:pt x="3048" y="115824"/>
                </a:lnTo>
                <a:close/>
              </a:path>
              <a:path w="59689" h="137160">
                <a:moveTo>
                  <a:pt x="10668" y="137160"/>
                </a:moveTo>
                <a:lnTo>
                  <a:pt x="6096" y="135636"/>
                </a:lnTo>
                <a:lnTo>
                  <a:pt x="3048" y="134112"/>
                </a:lnTo>
                <a:lnTo>
                  <a:pt x="0" y="131064"/>
                </a:lnTo>
                <a:lnTo>
                  <a:pt x="0" y="123444"/>
                </a:lnTo>
                <a:lnTo>
                  <a:pt x="1524" y="120396"/>
                </a:lnTo>
                <a:lnTo>
                  <a:pt x="1524" y="118872"/>
                </a:lnTo>
                <a:lnTo>
                  <a:pt x="3048" y="117348"/>
                </a:lnTo>
                <a:lnTo>
                  <a:pt x="3048" y="115824"/>
                </a:lnTo>
                <a:lnTo>
                  <a:pt x="4572" y="114300"/>
                </a:lnTo>
                <a:lnTo>
                  <a:pt x="29718" y="114300"/>
                </a:lnTo>
                <a:lnTo>
                  <a:pt x="27432" y="118872"/>
                </a:lnTo>
                <a:lnTo>
                  <a:pt x="28956" y="118872"/>
                </a:lnTo>
                <a:lnTo>
                  <a:pt x="25908" y="121920"/>
                </a:lnTo>
                <a:lnTo>
                  <a:pt x="22860" y="128016"/>
                </a:lnTo>
                <a:lnTo>
                  <a:pt x="21336" y="129540"/>
                </a:lnTo>
                <a:lnTo>
                  <a:pt x="21336" y="132588"/>
                </a:lnTo>
                <a:lnTo>
                  <a:pt x="18288" y="134112"/>
                </a:lnTo>
                <a:lnTo>
                  <a:pt x="16764" y="134112"/>
                </a:lnTo>
                <a:lnTo>
                  <a:pt x="10668" y="137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26779" y="5913120"/>
            <a:ext cx="224154" cy="100965"/>
          </a:xfrm>
          <a:custGeom>
            <a:avLst/>
            <a:gdLst/>
            <a:ahLst/>
            <a:cxnLst/>
            <a:rect l="l" t="t" r="r" b="b"/>
            <a:pathLst>
              <a:path w="224155" h="100964">
                <a:moveTo>
                  <a:pt x="175260" y="12192"/>
                </a:moveTo>
                <a:lnTo>
                  <a:pt x="173228" y="9144"/>
                </a:lnTo>
                <a:lnTo>
                  <a:pt x="172212" y="7620"/>
                </a:lnTo>
                <a:lnTo>
                  <a:pt x="170688" y="1524"/>
                </a:lnTo>
                <a:lnTo>
                  <a:pt x="166116" y="0"/>
                </a:lnTo>
                <a:lnTo>
                  <a:pt x="158496" y="0"/>
                </a:lnTo>
                <a:lnTo>
                  <a:pt x="149352" y="3048"/>
                </a:lnTo>
                <a:lnTo>
                  <a:pt x="150876" y="3048"/>
                </a:lnTo>
                <a:lnTo>
                  <a:pt x="146304" y="4572"/>
                </a:lnTo>
                <a:lnTo>
                  <a:pt x="141732" y="4572"/>
                </a:lnTo>
                <a:lnTo>
                  <a:pt x="135636" y="6096"/>
                </a:lnTo>
                <a:lnTo>
                  <a:pt x="131064" y="6096"/>
                </a:lnTo>
                <a:lnTo>
                  <a:pt x="124968" y="7620"/>
                </a:lnTo>
                <a:lnTo>
                  <a:pt x="112776" y="7620"/>
                </a:lnTo>
                <a:lnTo>
                  <a:pt x="106680" y="9144"/>
                </a:lnTo>
                <a:lnTo>
                  <a:pt x="68580" y="9144"/>
                </a:lnTo>
                <a:lnTo>
                  <a:pt x="68580" y="7620"/>
                </a:lnTo>
                <a:lnTo>
                  <a:pt x="60960" y="9144"/>
                </a:lnTo>
                <a:lnTo>
                  <a:pt x="51816" y="9144"/>
                </a:lnTo>
                <a:lnTo>
                  <a:pt x="45720" y="7620"/>
                </a:lnTo>
                <a:lnTo>
                  <a:pt x="28956" y="7620"/>
                </a:lnTo>
                <a:lnTo>
                  <a:pt x="24384" y="6096"/>
                </a:lnTo>
                <a:lnTo>
                  <a:pt x="22860" y="6096"/>
                </a:lnTo>
                <a:lnTo>
                  <a:pt x="18288" y="4572"/>
                </a:lnTo>
                <a:lnTo>
                  <a:pt x="19812" y="4572"/>
                </a:lnTo>
                <a:lnTo>
                  <a:pt x="10668" y="1524"/>
                </a:lnTo>
                <a:lnTo>
                  <a:pt x="4572" y="3048"/>
                </a:lnTo>
                <a:lnTo>
                  <a:pt x="3048" y="9144"/>
                </a:lnTo>
                <a:lnTo>
                  <a:pt x="0" y="13716"/>
                </a:lnTo>
                <a:lnTo>
                  <a:pt x="3048" y="19812"/>
                </a:lnTo>
                <a:lnTo>
                  <a:pt x="12192" y="22860"/>
                </a:lnTo>
                <a:lnTo>
                  <a:pt x="15240" y="24384"/>
                </a:lnTo>
                <a:lnTo>
                  <a:pt x="16764" y="25908"/>
                </a:lnTo>
                <a:lnTo>
                  <a:pt x="21336" y="25908"/>
                </a:lnTo>
                <a:lnTo>
                  <a:pt x="25908" y="27432"/>
                </a:lnTo>
                <a:lnTo>
                  <a:pt x="32004" y="27432"/>
                </a:lnTo>
                <a:lnTo>
                  <a:pt x="38100" y="28956"/>
                </a:lnTo>
                <a:lnTo>
                  <a:pt x="42672" y="28956"/>
                </a:lnTo>
                <a:lnTo>
                  <a:pt x="48768" y="30480"/>
                </a:lnTo>
                <a:lnTo>
                  <a:pt x="74676" y="30480"/>
                </a:lnTo>
                <a:lnTo>
                  <a:pt x="80772" y="32004"/>
                </a:lnTo>
                <a:lnTo>
                  <a:pt x="102108" y="32004"/>
                </a:lnTo>
                <a:lnTo>
                  <a:pt x="108204" y="30480"/>
                </a:lnTo>
                <a:lnTo>
                  <a:pt x="128016" y="30480"/>
                </a:lnTo>
                <a:lnTo>
                  <a:pt x="134112" y="28956"/>
                </a:lnTo>
                <a:lnTo>
                  <a:pt x="140208" y="28956"/>
                </a:lnTo>
                <a:lnTo>
                  <a:pt x="146304" y="27432"/>
                </a:lnTo>
                <a:lnTo>
                  <a:pt x="155448" y="24384"/>
                </a:lnTo>
                <a:lnTo>
                  <a:pt x="156972" y="24384"/>
                </a:lnTo>
                <a:lnTo>
                  <a:pt x="160020" y="22860"/>
                </a:lnTo>
                <a:lnTo>
                  <a:pt x="161544" y="22860"/>
                </a:lnTo>
                <a:lnTo>
                  <a:pt x="164592" y="21336"/>
                </a:lnTo>
                <a:lnTo>
                  <a:pt x="166116" y="21336"/>
                </a:lnTo>
                <a:lnTo>
                  <a:pt x="167640" y="19812"/>
                </a:lnTo>
                <a:lnTo>
                  <a:pt x="172212" y="16764"/>
                </a:lnTo>
                <a:lnTo>
                  <a:pt x="175260" y="12192"/>
                </a:lnTo>
                <a:close/>
              </a:path>
              <a:path w="224155" h="100964">
                <a:moveTo>
                  <a:pt x="224028" y="85356"/>
                </a:moveTo>
                <a:lnTo>
                  <a:pt x="222504" y="80784"/>
                </a:lnTo>
                <a:lnTo>
                  <a:pt x="220980" y="74688"/>
                </a:lnTo>
                <a:lnTo>
                  <a:pt x="216408" y="73164"/>
                </a:lnTo>
                <a:lnTo>
                  <a:pt x="210312" y="73164"/>
                </a:lnTo>
                <a:lnTo>
                  <a:pt x="201168" y="76212"/>
                </a:lnTo>
                <a:lnTo>
                  <a:pt x="190500" y="76212"/>
                </a:lnTo>
                <a:lnTo>
                  <a:pt x="184404" y="77736"/>
                </a:lnTo>
                <a:lnTo>
                  <a:pt x="184404" y="76212"/>
                </a:lnTo>
                <a:lnTo>
                  <a:pt x="178308" y="77736"/>
                </a:lnTo>
                <a:lnTo>
                  <a:pt x="135636" y="77736"/>
                </a:lnTo>
                <a:lnTo>
                  <a:pt x="128016" y="76212"/>
                </a:lnTo>
                <a:lnTo>
                  <a:pt x="103632" y="76212"/>
                </a:lnTo>
                <a:lnTo>
                  <a:pt x="96012" y="77736"/>
                </a:lnTo>
                <a:lnTo>
                  <a:pt x="70104" y="77736"/>
                </a:lnTo>
                <a:lnTo>
                  <a:pt x="65532" y="79260"/>
                </a:lnTo>
                <a:lnTo>
                  <a:pt x="62484" y="79260"/>
                </a:lnTo>
                <a:lnTo>
                  <a:pt x="60960" y="77736"/>
                </a:lnTo>
                <a:lnTo>
                  <a:pt x="56388" y="77736"/>
                </a:lnTo>
                <a:lnTo>
                  <a:pt x="48768" y="77736"/>
                </a:lnTo>
                <a:lnTo>
                  <a:pt x="45720" y="80784"/>
                </a:lnTo>
                <a:lnTo>
                  <a:pt x="44196" y="86880"/>
                </a:lnTo>
                <a:lnTo>
                  <a:pt x="44196" y="91452"/>
                </a:lnTo>
                <a:lnTo>
                  <a:pt x="47244" y="96024"/>
                </a:lnTo>
                <a:lnTo>
                  <a:pt x="51816" y="97548"/>
                </a:lnTo>
                <a:lnTo>
                  <a:pt x="54864" y="97548"/>
                </a:lnTo>
                <a:lnTo>
                  <a:pt x="56388" y="99072"/>
                </a:lnTo>
                <a:lnTo>
                  <a:pt x="71628" y="99072"/>
                </a:lnTo>
                <a:lnTo>
                  <a:pt x="77724" y="97548"/>
                </a:lnTo>
                <a:lnTo>
                  <a:pt x="96012" y="97548"/>
                </a:lnTo>
                <a:lnTo>
                  <a:pt x="103632" y="99072"/>
                </a:lnTo>
                <a:lnTo>
                  <a:pt x="134112" y="99072"/>
                </a:lnTo>
                <a:lnTo>
                  <a:pt x="143256" y="100596"/>
                </a:lnTo>
                <a:lnTo>
                  <a:pt x="185928" y="100596"/>
                </a:lnTo>
                <a:lnTo>
                  <a:pt x="192024" y="99072"/>
                </a:lnTo>
                <a:lnTo>
                  <a:pt x="199644" y="99072"/>
                </a:lnTo>
                <a:lnTo>
                  <a:pt x="204216" y="97548"/>
                </a:lnTo>
                <a:lnTo>
                  <a:pt x="205740" y="97548"/>
                </a:lnTo>
                <a:lnTo>
                  <a:pt x="210312" y="96024"/>
                </a:lnTo>
                <a:lnTo>
                  <a:pt x="211836" y="96024"/>
                </a:lnTo>
                <a:lnTo>
                  <a:pt x="216408" y="92976"/>
                </a:lnTo>
                <a:lnTo>
                  <a:pt x="222504" y="91452"/>
                </a:lnTo>
                <a:lnTo>
                  <a:pt x="224028" y="853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951476" y="5893307"/>
            <a:ext cx="885825" cy="83820"/>
          </a:xfrm>
          <a:custGeom>
            <a:avLst/>
            <a:gdLst/>
            <a:ahLst/>
            <a:cxnLst/>
            <a:rect l="l" t="t" r="r" b="b"/>
            <a:pathLst>
              <a:path w="885825" h="83820">
                <a:moveTo>
                  <a:pt x="877824" y="3048"/>
                </a:moveTo>
                <a:lnTo>
                  <a:pt x="774191" y="3048"/>
                </a:lnTo>
                <a:lnTo>
                  <a:pt x="794004" y="1524"/>
                </a:lnTo>
                <a:lnTo>
                  <a:pt x="812291" y="1524"/>
                </a:lnTo>
                <a:lnTo>
                  <a:pt x="829056" y="0"/>
                </a:lnTo>
                <a:lnTo>
                  <a:pt x="864108" y="0"/>
                </a:lnTo>
                <a:lnTo>
                  <a:pt x="877824" y="3048"/>
                </a:lnTo>
                <a:close/>
              </a:path>
              <a:path w="885825" h="83820">
                <a:moveTo>
                  <a:pt x="495300" y="44196"/>
                </a:moveTo>
                <a:lnTo>
                  <a:pt x="230123" y="44196"/>
                </a:lnTo>
                <a:lnTo>
                  <a:pt x="277368" y="41148"/>
                </a:lnTo>
                <a:lnTo>
                  <a:pt x="327660" y="35052"/>
                </a:lnTo>
                <a:lnTo>
                  <a:pt x="353568" y="33528"/>
                </a:lnTo>
                <a:lnTo>
                  <a:pt x="408432" y="27432"/>
                </a:lnTo>
                <a:lnTo>
                  <a:pt x="437388" y="25908"/>
                </a:lnTo>
                <a:lnTo>
                  <a:pt x="466344" y="22860"/>
                </a:lnTo>
                <a:lnTo>
                  <a:pt x="493776" y="21336"/>
                </a:lnTo>
                <a:lnTo>
                  <a:pt x="522732" y="18288"/>
                </a:lnTo>
                <a:lnTo>
                  <a:pt x="605028" y="13716"/>
                </a:lnTo>
                <a:lnTo>
                  <a:pt x="605028" y="12192"/>
                </a:lnTo>
                <a:lnTo>
                  <a:pt x="751332" y="3048"/>
                </a:lnTo>
                <a:lnTo>
                  <a:pt x="882395" y="3048"/>
                </a:lnTo>
                <a:lnTo>
                  <a:pt x="883920" y="6096"/>
                </a:lnTo>
                <a:lnTo>
                  <a:pt x="883920" y="9144"/>
                </a:lnTo>
                <a:lnTo>
                  <a:pt x="885443" y="12192"/>
                </a:lnTo>
                <a:lnTo>
                  <a:pt x="882395" y="15240"/>
                </a:lnTo>
                <a:lnTo>
                  <a:pt x="879347" y="16764"/>
                </a:lnTo>
                <a:lnTo>
                  <a:pt x="865632" y="21336"/>
                </a:lnTo>
                <a:lnTo>
                  <a:pt x="862584" y="21336"/>
                </a:lnTo>
                <a:lnTo>
                  <a:pt x="813816" y="25908"/>
                </a:lnTo>
                <a:lnTo>
                  <a:pt x="794004" y="25908"/>
                </a:lnTo>
                <a:lnTo>
                  <a:pt x="774191" y="27432"/>
                </a:lnTo>
                <a:lnTo>
                  <a:pt x="752856" y="27432"/>
                </a:lnTo>
                <a:lnTo>
                  <a:pt x="579120" y="38100"/>
                </a:lnTo>
                <a:lnTo>
                  <a:pt x="551688" y="41148"/>
                </a:lnTo>
                <a:lnTo>
                  <a:pt x="495300" y="44196"/>
                </a:lnTo>
                <a:close/>
              </a:path>
              <a:path w="885825" h="83820">
                <a:moveTo>
                  <a:pt x="7620" y="83820"/>
                </a:moveTo>
                <a:lnTo>
                  <a:pt x="3048" y="82296"/>
                </a:lnTo>
                <a:lnTo>
                  <a:pt x="0" y="73152"/>
                </a:lnTo>
                <a:lnTo>
                  <a:pt x="1524" y="67056"/>
                </a:lnTo>
                <a:lnTo>
                  <a:pt x="6096" y="65532"/>
                </a:lnTo>
                <a:lnTo>
                  <a:pt x="9144" y="64008"/>
                </a:lnTo>
                <a:lnTo>
                  <a:pt x="10668" y="62484"/>
                </a:lnTo>
                <a:lnTo>
                  <a:pt x="21336" y="62484"/>
                </a:lnTo>
                <a:lnTo>
                  <a:pt x="24384" y="60960"/>
                </a:lnTo>
                <a:lnTo>
                  <a:pt x="30480" y="60960"/>
                </a:lnTo>
                <a:lnTo>
                  <a:pt x="36576" y="59436"/>
                </a:lnTo>
                <a:lnTo>
                  <a:pt x="42672" y="59436"/>
                </a:lnTo>
                <a:lnTo>
                  <a:pt x="57912" y="56388"/>
                </a:lnTo>
                <a:lnTo>
                  <a:pt x="68580" y="56388"/>
                </a:lnTo>
                <a:lnTo>
                  <a:pt x="68580" y="54864"/>
                </a:lnTo>
                <a:lnTo>
                  <a:pt x="79248" y="54864"/>
                </a:lnTo>
                <a:lnTo>
                  <a:pt x="91440" y="53340"/>
                </a:lnTo>
                <a:lnTo>
                  <a:pt x="103632" y="53340"/>
                </a:lnTo>
                <a:lnTo>
                  <a:pt x="134112" y="50292"/>
                </a:lnTo>
                <a:lnTo>
                  <a:pt x="152400" y="48768"/>
                </a:lnTo>
                <a:lnTo>
                  <a:pt x="170688" y="48768"/>
                </a:lnTo>
                <a:lnTo>
                  <a:pt x="228599" y="44196"/>
                </a:lnTo>
                <a:lnTo>
                  <a:pt x="496824" y="44196"/>
                </a:lnTo>
                <a:lnTo>
                  <a:pt x="467868" y="45720"/>
                </a:lnTo>
                <a:lnTo>
                  <a:pt x="438912" y="48768"/>
                </a:lnTo>
                <a:lnTo>
                  <a:pt x="409955" y="50292"/>
                </a:lnTo>
                <a:lnTo>
                  <a:pt x="411479" y="50292"/>
                </a:lnTo>
                <a:lnTo>
                  <a:pt x="382524" y="53340"/>
                </a:lnTo>
                <a:lnTo>
                  <a:pt x="356616" y="54864"/>
                </a:lnTo>
                <a:lnTo>
                  <a:pt x="329184" y="57912"/>
                </a:lnTo>
                <a:lnTo>
                  <a:pt x="254508" y="62484"/>
                </a:lnTo>
                <a:lnTo>
                  <a:pt x="252984" y="64008"/>
                </a:lnTo>
                <a:lnTo>
                  <a:pt x="231647" y="64008"/>
                </a:lnTo>
                <a:lnTo>
                  <a:pt x="210311" y="65532"/>
                </a:lnTo>
                <a:lnTo>
                  <a:pt x="208788" y="65532"/>
                </a:lnTo>
                <a:lnTo>
                  <a:pt x="188976" y="67056"/>
                </a:lnTo>
                <a:lnTo>
                  <a:pt x="190499" y="67056"/>
                </a:lnTo>
                <a:lnTo>
                  <a:pt x="172211" y="68580"/>
                </a:lnTo>
                <a:lnTo>
                  <a:pt x="153924" y="68580"/>
                </a:lnTo>
                <a:lnTo>
                  <a:pt x="135636" y="70104"/>
                </a:lnTo>
                <a:lnTo>
                  <a:pt x="120396" y="71628"/>
                </a:lnTo>
                <a:lnTo>
                  <a:pt x="106680" y="73152"/>
                </a:lnTo>
                <a:lnTo>
                  <a:pt x="92964" y="73152"/>
                </a:lnTo>
                <a:lnTo>
                  <a:pt x="80772" y="74676"/>
                </a:lnTo>
                <a:lnTo>
                  <a:pt x="70104" y="74676"/>
                </a:lnTo>
                <a:lnTo>
                  <a:pt x="60960" y="76200"/>
                </a:lnTo>
                <a:lnTo>
                  <a:pt x="45720" y="79248"/>
                </a:lnTo>
                <a:lnTo>
                  <a:pt x="38100" y="79248"/>
                </a:lnTo>
                <a:lnTo>
                  <a:pt x="33528" y="80772"/>
                </a:lnTo>
                <a:lnTo>
                  <a:pt x="25908" y="80772"/>
                </a:lnTo>
                <a:lnTo>
                  <a:pt x="24384" y="82296"/>
                </a:lnTo>
                <a:lnTo>
                  <a:pt x="13716" y="82296"/>
                </a:lnTo>
                <a:lnTo>
                  <a:pt x="7620" y="83820"/>
                </a:lnTo>
                <a:close/>
              </a:path>
              <a:path w="885825" h="83820">
                <a:moveTo>
                  <a:pt x="70104" y="76200"/>
                </a:moveTo>
                <a:lnTo>
                  <a:pt x="70104" y="74676"/>
                </a:lnTo>
                <a:lnTo>
                  <a:pt x="80772" y="74676"/>
                </a:lnTo>
                <a:lnTo>
                  <a:pt x="70104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" y="1371600"/>
            <a:ext cx="224027" cy="3060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887" y="1456943"/>
            <a:ext cx="100584" cy="2377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33400" y="1479804"/>
            <a:ext cx="79375" cy="254635"/>
          </a:xfrm>
          <a:custGeom>
            <a:avLst/>
            <a:gdLst/>
            <a:ahLst/>
            <a:cxnLst/>
            <a:rect l="l" t="t" r="r" b="b"/>
            <a:pathLst>
              <a:path w="79375" h="254635">
                <a:moveTo>
                  <a:pt x="33528" y="21336"/>
                </a:moveTo>
                <a:lnTo>
                  <a:pt x="16764" y="21336"/>
                </a:lnTo>
                <a:lnTo>
                  <a:pt x="16764" y="19812"/>
                </a:lnTo>
                <a:lnTo>
                  <a:pt x="18288" y="18288"/>
                </a:lnTo>
                <a:lnTo>
                  <a:pt x="22860" y="16764"/>
                </a:lnTo>
                <a:lnTo>
                  <a:pt x="19050" y="15494"/>
                </a:lnTo>
                <a:lnTo>
                  <a:pt x="15240" y="9144"/>
                </a:lnTo>
                <a:lnTo>
                  <a:pt x="15240" y="7620"/>
                </a:lnTo>
                <a:lnTo>
                  <a:pt x="16764" y="3048"/>
                </a:lnTo>
                <a:lnTo>
                  <a:pt x="21336" y="0"/>
                </a:lnTo>
                <a:lnTo>
                  <a:pt x="30480" y="0"/>
                </a:lnTo>
                <a:lnTo>
                  <a:pt x="33528" y="4572"/>
                </a:lnTo>
                <a:lnTo>
                  <a:pt x="33528" y="9144"/>
                </a:lnTo>
                <a:lnTo>
                  <a:pt x="35052" y="12192"/>
                </a:lnTo>
                <a:lnTo>
                  <a:pt x="33528" y="13716"/>
                </a:lnTo>
                <a:lnTo>
                  <a:pt x="33528" y="21336"/>
                </a:lnTo>
                <a:close/>
              </a:path>
              <a:path w="79375" h="254635">
                <a:moveTo>
                  <a:pt x="13716" y="13716"/>
                </a:moveTo>
                <a:lnTo>
                  <a:pt x="15240" y="9144"/>
                </a:lnTo>
                <a:lnTo>
                  <a:pt x="15240" y="12192"/>
                </a:lnTo>
                <a:lnTo>
                  <a:pt x="13716" y="13716"/>
                </a:lnTo>
                <a:close/>
              </a:path>
              <a:path w="79375" h="254635">
                <a:moveTo>
                  <a:pt x="16764" y="21336"/>
                </a:moveTo>
                <a:lnTo>
                  <a:pt x="13716" y="21336"/>
                </a:lnTo>
                <a:lnTo>
                  <a:pt x="13716" y="15240"/>
                </a:lnTo>
                <a:lnTo>
                  <a:pt x="15240" y="13716"/>
                </a:lnTo>
                <a:lnTo>
                  <a:pt x="15240" y="9144"/>
                </a:lnTo>
                <a:lnTo>
                  <a:pt x="18897" y="15240"/>
                </a:lnTo>
                <a:lnTo>
                  <a:pt x="18288" y="15240"/>
                </a:lnTo>
                <a:lnTo>
                  <a:pt x="19812" y="16764"/>
                </a:lnTo>
                <a:lnTo>
                  <a:pt x="16764" y="19812"/>
                </a:lnTo>
                <a:lnTo>
                  <a:pt x="16764" y="21336"/>
                </a:lnTo>
                <a:close/>
              </a:path>
              <a:path w="79375" h="254635">
                <a:moveTo>
                  <a:pt x="13716" y="19812"/>
                </a:moveTo>
                <a:lnTo>
                  <a:pt x="12192" y="18288"/>
                </a:lnTo>
                <a:lnTo>
                  <a:pt x="12192" y="15240"/>
                </a:lnTo>
                <a:lnTo>
                  <a:pt x="15240" y="12192"/>
                </a:lnTo>
                <a:lnTo>
                  <a:pt x="15240" y="13716"/>
                </a:lnTo>
                <a:lnTo>
                  <a:pt x="13716" y="15240"/>
                </a:lnTo>
                <a:lnTo>
                  <a:pt x="13716" y="19812"/>
                </a:lnTo>
                <a:close/>
              </a:path>
              <a:path w="79375" h="254635">
                <a:moveTo>
                  <a:pt x="19812" y="16764"/>
                </a:moveTo>
                <a:lnTo>
                  <a:pt x="18288" y="15240"/>
                </a:lnTo>
                <a:lnTo>
                  <a:pt x="19050" y="15494"/>
                </a:lnTo>
                <a:lnTo>
                  <a:pt x="19812" y="16764"/>
                </a:lnTo>
                <a:close/>
              </a:path>
              <a:path w="79375" h="254635">
                <a:moveTo>
                  <a:pt x="19050" y="15494"/>
                </a:moveTo>
                <a:lnTo>
                  <a:pt x="18288" y="15240"/>
                </a:lnTo>
                <a:lnTo>
                  <a:pt x="18897" y="15240"/>
                </a:lnTo>
                <a:lnTo>
                  <a:pt x="19050" y="15494"/>
                </a:lnTo>
                <a:close/>
              </a:path>
              <a:path w="79375" h="254635">
                <a:moveTo>
                  <a:pt x="18288" y="18288"/>
                </a:moveTo>
                <a:lnTo>
                  <a:pt x="19812" y="16764"/>
                </a:lnTo>
                <a:lnTo>
                  <a:pt x="19050" y="15494"/>
                </a:lnTo>
                <a:lnTo>
                  <a:pt x="22860" y="16764"/>
                </a:lnTo>
                <a:lnTo>
                  <a:pt x="18288" y="18288"/>
                </a:lnTo>
                <a:close/>
              </a:path>
              <a:path w="79375" h="254635">
                <a:moveTo>
                  <a:pt x="73152" y="254507"/>
                </a:moveTo>
                <a:lnTo>
                  <a:pt x="65532" y="254507"/>
                </a:lnTo>
                <a:lnTo>
                  <a:pt x="62484" y="251460"/>
                </a:lnTo>
                <a:lnTo>
                  <a:pt x="50292" y="240792"/>
                </a:lnTo>
                <a:lnTo>
                  <a:pt x="48768" y="240792"/>
                </a:lnTo>
                <a:lnTo>
                  <a:pt x="38100" y="228600"/>
                </a:lnTo>
                <a:lnTo>
                  <a:pt x="36576" y="227076"/>
                </a:lnTo>
                <a:lnTo>
                  <a:pt x="28956" y="216407"/>
                </a:lnTo>
                <a:lnTo>
                  <a:pt x="28956" y="214884"/>
                </a:lnTo>
                <a:lnTo>
                  <a:pt x="22860" y="202692"/>
                </a:lnTo>
                <a:lnTo>
                  <a:pt x="21336" y="201168"/>
                </a:lnTo>
                <a:lnTo>
                  <a:pt x="12192" y="173736"/>
                </a:lnTo>
                <a:lnTo>
                  <a:pt x="12192" y="172212"/>
                </a:lnTo>
                <a:lnTo>
                  <a:pt x="7620" y="158496"/>
                </a:lnTo>
                <a:lnTo>
                  <a:pt x="4572" y="143256"/>
                </a:lnTo>
                <a:lnTo>
                  <a:pt x="1524" y="131064"/>
                </a:lnTo>
                <a:lnTo>
                  <a:pt x="1524" y="129540"/>
                </a:lnTo>
                <a:lnTo>
                  <a:pt x="0" y="118872"/>
                </a:lnTo>
                <a:lnTo>
                  <a:pt x="0" y="92964"/>
                </a:lnTo>
                <a:lnTo>
                  <a:pt x="1524" y="82296"/>
                </a:lnTo>
                <a:lnTo>
                  <a:pt x="1524" y="70104"/>
                </a:lnTo>
                <a:lnTo>
                  <a:pt x="4572" y="59436"/>
                </a:lnTo>
                <a:lnTo>
                  <a:pt x="6096" y="50292"/>
                </a:lnTo>
                <a:lnTo>
                  <a:pt x="6096" y="48768"/>
                </a:lnTo>
                <a:lnTo>
                  <a:pt x="7620" y="39624"/>
                </a:lnTo>
                <a:lnTo>
                  <a:pt x="10668" y="32004"/>
                </a:lnTo>
                <a:lnTo>
                  <a:pt x="13716" y="19812"/>
                </a:lnTo>
                <a:lnTo>
                  <a:pt x="13716" y="21336"/>
                </a:lnTo>
                <a:lnTo>
                  <a:pt x="33528" y="21336"/>
                </a:lnTo>
                <a:lnTo>
                  <a:pt x="33528" y="22860"/>
                </a:lnTo>
                <a:lnTo>
                  <a:pt x="32004" y="24384"/>
                </a:lnTo>
                <a:lnTo>
                  <a:pt x="28956" y="36576"/>
                </a:lnTo>
                <a:lnTo>
                  <a:pt x="27432" y="44196"/>
                </a:lnTo>
                <a:lnTo>
                  <a:pt x="24384" y="62484"/>
                </a:lnTo>
                <a:lnTo>
                  <a:pt x="23077" y="71628"/>
                </a:lnTo>
                <a:lnTo>
                  <a:pt x="22860" y="71628"/>
                </a:lnTo>
                <a:lnTo>
                  <a:pt x="22860" y="83820"/>
                </a:lnTo>
                <a:lnTo>
                  <a:pt x="21336" y="94488"/>
                </a:lnTo>
                <a:lnTo>
                  <a:pt x="21336" y="115824"/>
                </a:lnTo>
                <a:lnTo>
                  <a:pt x="21717" y="115824"/>
                </a:lnTo>
                <a:lnTo>
                  <a:pt x="24384" y="126492"/>
                </a:lnTo>
                <a:lnTo>
                  <a:pt x="25908" y="140208"/>
                </a:lnTo>
                <a:lnTo>
                  <a:pt x="26246" y="140208"/>
                </a:lnTo>
                <a:lnTo>
                  <a:pt x="28956" y="152400"/>
                </a:lnTo>
                <a:lnTo>
                  <a:pt x="33070" y="166116"/>
                </a:lnTo>
                <a:lnTo>
                  <a:pt x="32004" y="166116"/>
                </a:lnTo>
                <a:lnTo>
                  <a:pt x="36576" y="179831"/>
                </a:lnTo>
                <a:lnTo>
                  <a:pt x="42672" y="193548"/>
                </a:lnTo>
                <a:lnTo>
                  <a:pt x="43434" y="193548"/>
                </a:lnTo>
                <a:lnTo>
                  <a:pt x="54864" y="216407"/>
                </a:lnTo>
                <a:lnTo>
                  <a:pt x="56170" y="216407"/>
                </a:lnTo>
                <a:lnTo>
                  <a:pt x="64008" y="225552"/>
                </a:lnTo>
                <a:lnTo>
                  <a:pt x="74676" y="236219"/>
                </a:lnTo>
                <a:lnTo>
                  <a:pt x="79248" y="239268"/>
                </a:lnTo>
                <a:lnTo>
                  <a:pt x="79248" y="245364"/>
                </a:lnTo>
                <a:lnTo>
                  <a:pt x="73152" y="254507"/>
                </a:lnTo>
                <a:close/>
              </a:path>
              <a:path w="79375" h="254635">
                <a:moveTo>
                  <a:pt x="22860" y="73152"/>
                </a:moveTo>
                <a:lnTo>
                  <a:pt x="22860" y="71628"/>
                </a:lnTo>
                <a:lnTo>
                  <a:pt x="23077" y="71628"/>
                </a:lnTo>
                <a:lnTo>
                  <a:pt x="22860" y="73152"/>
                </a:lnTo>
                <a:close/>
              </a:path>
              <a:path w="79375" h="254635">
                <a:moveTo>
                  <a:pt x="21717" y="115824"/>
                </a:moveTo>
                <a:lnTo>
                  <a:pt x="21336" y="115824"/>
                </a:lnTo>
                <a:lnTo>
                  <a:pt x="21336" y="114300"/>
                </a:lnTo>
                <a:lnTo>
                  <a:pt x="21717" y="115824"/>
                </a:lnTo>
                <a:close/>
              </a:path>
              <a:path w="79375" h="254635">
                <a:moveTo>
                  <a:pt x="26246" y="140208"/>
                </a:moveTo>
                <a:lnTo>
                  <a:pt x="25908" y="140208"/>
                </a:lnTo>
                <a:lnTo>
                  <a:pt x="25908" y="138684"/>
                </a:lnTo>
                <a:lnTo>
                  <a:pt x="26246" y="140208"/>
                </a:lnTo>
                <a:close/>
              </a:path>
              <a:path w="79375" h="254635">
                <a:moveTo>
                  <a:pt x="33528" y="167640"/>
                </a:moveTo>
                <a:lnTo>
                  <a:pt x="32004" y="166116"/>
                </a:lnTo>
                <a:lnTo>
                  <a:pt x="33070" y="166116"/>
                </a:lnTo>
                <a:lnTo>
                  <a:pt x="33528" y="167640"/>
                </a:lnTo>
                <a:close/>
              </a:path>
              <a:path w="79375" h="254635">
                <a:moveTo>
                  <a:pt x="43434" y="193548"/>
                </a:moveTo>
                <a:lnTo>
                  <a:pt x="42672" y="193548"/>
                </a:lnTo>
                <a:lnTo>
                  <a:pt x="42672" y="192024"/>
                </a:lnTo>
                <a:lnTo>
                  <a:pt x="43434" y="193548"/>
                </a:lnTo>
                <a:close/>
              </a:path>
              <a:path w="79375" h="254635">
                <a:moveTo>
                  <a:pt x="56170" y="216407"/>
                </a:moveTo>
                <a:lnTo>
                  <a:pt x="54864" y="216407"/>
                </a:lnTo>
                <a:lnTo>
                  <a:pt x="54864" y="214884"/>
                </a:lnTo>
                <a:lnTo>
                  <a:pt x="56170" y="2164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24584" y="1584959"/>
            <a:ext cx="349250" cy="292735"/>
          </a:xfrm>
          <a:custGeom>
            <a:avLst/>
            <a:gdLst/>
            <a:ahLst/>
            <a:cxnLst/>
            <a:rect l="l" t="t" r="r" b="b"/>
            <a:pathLst>
              <a:path w="349250" h="292735">
                <a:moveTo>
                  <a:pt x="44196" y="18288"/>
                </a:moveTo>
                <a:lnTo>
                  <a:pt x="12191" y="18288"/>
                </a:lnTo>
                <a:lnTo>
                  <a:pt x="10667" y="16764"/>
                </a:lnTo>
                <a:lnTo>
                  <a:pt x="7620" y="16764"/>
                </a:lnTo>
                <a:lnTo>
                  <a:pt x="3048" y="15240"/>
                </a:lnTo>
                <a:lnTo>
                  <a:pt x="0" y="10668"/>
                </a:lnTo>
                <a:lnTo>
                  <a:pt x="1524" y="7620"/>
                </a:lnTo>
                <a:lnTo>
                  <a:pt x="1524" y="3048"/>
                </a:lnTo>
                <a:lnTo>
                  <a:pt x="6095" y="0"/>
                </a:lnTo>
                <a:lnTo>
                  <a:pt x="10667" y="1524"/>
                </a:lnTo>
                <a:lnTo>
                  <a:pt x="13716" y="1524"/>
                </a:lnTo>
                <a:lnTo>
                  <a:pt x="15240" y="3048"/>
                </a:lnTo>
                <a:lnTo>
                  <a:pt x="16764" y="3048"/>
                </a:lnTo>
                <a:lnTo>
                  <a:pt x="21336" y="4572"/>
                </a:lnTo>
                <a:lnTo>
                  <a:pt x="22860" y="4572"/>
                </a:lnTo>
                <a:lnTo>
                  <a:pt x="25908" y="6095"/>
                </a:lnTo>
                <a:lnTo>
                  <a:pt x="27432" y="7620"/>
                </a:lnTo>
                <a:lnTo>
                  <a:pt x="30479" y="9144"/>
                </a:lnTo>
                <a:lnTo>
                  <a:pt x="32004" y="9144"/>
                </a:lnTo>
                <a:lnTo>
                  <a:pt x="35052" y="12191"/>
                </a:lnTo>
                <a:lnTo>
                  <a:pt x="36575" y="12191"/>
                </a:lnTo>
                <a:lnTo>
                  <a:pt x="39624" y="15240"/>
                </a:lnTo>
                <a:lnTo>
                  <a:pt x="41148" y="15240"/>
                </a:lnTo>
                <a:lnTo>
                  <a:pt x="44196" y="18288"/>
                </a:lnTo>
                <a:close/>
              </a:path>
              <a:path w="349250" h="292735">
                <a:moveTo>
                  <a:pt x="347776" y="53340"/>
                </a:moveTo>
                <a:lnTo>
                  <a:pt x="323087" y="53340"/>
                </a:lnTo>
                <a:lnTo>
                  <a:pt x="323087" y="21336"/>
                </a:lnTo>
                <a:lnTo>
                  <a:pt x="324612" y="15240"/>
                </a:lnTo>
                <a:lnTo>
                  <a:pt x="329183" y="9144"/>
                </a:lnTo>
                <a:lnTo>
                  <a:pt x="342900" y="9144"/>
                </a:lnTo>
                <a:lnTo>
                  <a:pt x="348996" y="15240"/>
                </a:lnTo>
                <a:lnTo>
                  <a:pt x="348996" y="47244"/>
                </a:lnTo>
                <a:lnTo>
                  <a:pt x="347776" y="53340"/>
                </a:lnTo>
                <a:close/>
              </a:path>
              <a:path w="349250" h="292735">
                <a:moveTo>
                  <a:pt x="11175" y="17780"/>
                </a:moveTo>
                <a:lnTo>
                  <a:pt x="9144" y="16764"/>
                </a:lnTo>
                <a:lnTo>
                  <a:pt x="10667" y="16764"/>
                </a:lnTo>
                <a:lnTo>
                  <a:pt x="11175" y="17780"/>
                </a:lnTo>
                <a:close/>
              </a:path>
              <a:path w="349250" h="292735">
                <a:moveTo>
                  <a:pt x="12191" y="18288"/>
                </a:moveTo>
                <a:lnTo>
                  <a:pt x="11175" y="17780"/>
                </a:lnTo>
                <a:lnTo>
                  <a:pt x="10667" y="16764"/>
                </a:lnTo>
                <a:lnTo>
                  <a:pt x="12191" y="18288"/>
                </a:lnTo>
                <a:close/>
              </a:path>
              <a:path w="349250" h="292735">
                <a:moveTo>
                  <a:pt x="21336" y="25908"/>
                </a:moveTo>
                <a:lnTo>
                  <a:pt x="16764" y="22860"/>
                </a:lnTo>
                <a:lnTo>
                  <a:pt x="13716" y="19812"/>
                </a:lnTo>
                <a:lnTo>
                  <a:pt x="12191" y="19812"/>
                </a:lnTo>
                <a:lnTo>
                  <a:pt x="11175" y="17780"/>
                </a:lnTo>
                <a:lnTo>
                  <a:pt x="12191" y="18288"/>
                </a:lnTo>
                <a:lnTo>
                  <a:pt x="44196" y="18288"/>
                </a:lnTo>
                <a:lnTo>
                  <a:pt x="50292" y="24384"/>
                </a:lnTo>
                <a:lnTo>
                  <a:pt x="21336" y="24384"/>
                </a:lnTo>
                <a:lnTo>
                  <a:pt x="21336" y="25908"/>
                </a:lnTo>
                <a:close/>
              </a:path>
              <a:path w="349250" h="292735">
                <a:moveTo>
                  <a:pt x="33528" y="38100"/>
                </a:moveTo>
                <a:lnTo>
                  <a:pt x="30479" y="33528"/>
                </a:lnTo>
                <a:lnTo>
                  <a:pt x="21336" y="24384"/>
                </a:lnTo>
                <a:lnTo>
                  <a:pt x="50292" y="24384"/>
                </a:lnTo>
                <a:lnTo>
                  <a:pt x="57912" y="32004"/>
                </a:lnTo>
                <a:lnTo>
                  <a:pt x="61341" y="36576"/>
                </a:lnTo>
                <a:lnTo>
                  <a:pt x="33528" y="36576"/>
                </a:lnTo>
                <a:lnTo>
                  <a:pt x="33528" y="38100"/>
                </a:lnTo>
                <a:close/>
              </a:path>
              <a:path w="349250" h="292735">
                <a:moveTo>
                  <a:pt x="56387" y="62484"/>
                </a:moveTo>
                <a:lnTo>
                  <a:pt x="41148" y="47244"/>
                </a:lnTo>
                <a:lnTo>
                  <a:pt x="38100" y="41148"/>
                </a:lnTo>
                <a:lnTo>
                  <a:pt x="33528" y="36576"/>
                </a:lnTo>
                <a:lnTo>
                  <a:pt x="61341" y="36576"/>
                </a:lnTo>
                <a:lnTo>
                  <a:pt x="62483" y="38100"/>
                </a:lnTo>
                <a:lnTo>
                  <a:pt x="64007" y="38100"/>
                </a:lnTo>
                <a:lnTo>
                  <a:pt x="82295" y="56388"/>
                </a:lnTo>
                <a:lnTo>
                  <a:pt x="88391" y="60960"/>
                </a:lnTo>
                <a:lnTo>
                  <a:pt x="56387" y="60960"/>
                </a:lnTo>
                <a:lnTo>
                  <a:pt x="56387" y="62484"/>
                </a:lnTo>
                <a:close/>
              </a:path>
              <a:path w="349250" h="292735">
                <a:moveTo>
                  <a:pt x="64007" y="38100"/>
                </a:moveTo>
                <a:lnTo>
                  <a:pt x="62483" y="38100"/>
                </a:lnTo>
                <a:lnTo>
                  <a:pt x="62483" y="36576"/>
                </a:lnTo>
                <a:lnTo>
                  <a:pt x="64007" y="38100"/>
                </a:lnTo>
                <a:close/>
              </a:path>
              <a:path w="349250" h="292735">
                <a:moveTo>
                  <a:pt x="347471" y="59436"/>
                </a:moveTo>
                <a:lnTo>
                  <a:pt x="321564" y="59436"/>
                </a:lnTo>
                <a:lnTo>
                  <a:pt x="323087" y="51816"/>
                </a:lnTo>
                <a:lnTo>
                  <a:pt x="323087" y="53340"/>
                </a:lnTo>
                <a:lnTo>
                  <a:pt x="347776" y="53340"/>
                </a:lnTo>
                <a:lnTo>
                  <a:pt x="347471" y="54864"/>
                </a:lnTo>
                <a:lnTo>
                  <a:pt x="347471" y="59436"/>
                </a:lnTo>
                <a:close/>
              </a:path>
              <a:path w="349250" h="292735">
                <a:moveTo>
                  <a:pt x="266700" y="260604"/>
                </a:moveTo>
                <a:lnTo>
                  <a:pt x="269748" y="251460"/>
                </a:lnTo>
                <a:lnTo>
                  <a:pt x="277367" y="220980"/>
                </a:lnTo>
                <a:lnTo>
                  <a:pt x="280416" y="214884"/>
                </a:lnTo>
                <a:lnTo>
                  <a:pt x="281940" y="205740"/>
                </a:lnTo>
                <a:lnTo>
                  <a:pt x="288036" y="187452"/>
                </a:lnTo>
                <a:lnTo>
                  <a:pt x="289560" y="178308"/>
                </a:lnTo>
                <a:lnTo>
                  <a:pt x="292608" y="167640"/>
                </a:lnTo>
                <a:lnTo>
                  <a:pt x="295656" y="155448"/>
                </a:lnTo>
                <a:lnTo>
                  <a:pt x="300228" y="144780"/>
                </a:lnTo>
                <a:lnTo>
                  <a:pt x="312420" y="102108"/>
                </a:lnTo>
                <a:lnTo>
                  <a:pt x="315467" y="83820"/>
                </a:lnTo>
                <a:lnTo>
                  <a:pt x="316991" y="82295"/>
                </a:lnTo>
                <a:lnTo>
                  <a:pt x="318516" y="73152"/>
                </a:lnTo>
                <a:lnTo>
                  <a:pt x="321564" y="57912"/>
                </a:lnTo>
                <a:lnTo>
                  <a:pt x="321564" y="59436"/>
                </a:lnTo>
                <a:lnTo>
                  <a:pt x="347471" y="59436"/>
                </a:lnTo>
                <a:lnTo>
                  <a:pt x="347471" y="62484"/>
                </a:lnTo>
                <a:lnTo>
                  <a:pt x="345948" y="64008"/>
                </a:lnTo>
                <a:lnTo>
                  <a:pt x="342900" y="79248"/>
                </a:lnTo>
                <a:lnTo>
                  <a:pt x="339852" y="97536"/>
                </a:lnTo>
                <a:lnTo>
                  <a:pt x="339852" y="99060"/>
                </a:lnTo>
                <a:lnTo>
                  <a:pt x="336804" y="108204"/>
                </a:lnTo>
                <a:lnTo>
                  <a:pt x="333756" y="118872"/>
                </a:lnTo>
                <a:lnTo>
                  <a:pt x="333756" y="120395"/>
                </a:lnTo>
                <a:lnTo>
                  <a:pt x="327660" y="141732"/>
                </a:lnTo>
                <a:lnTo>
                  <a:pt x="323087" y="152400"/>
                </a:lnTo>
                <a:lnTo>
                  <a:pt x="316991" y="173736"/>
                </a:lnTo>
                <a:lnTo>
                  <a:pt x="315467" y="184404"/>
                </a:lnTo>
                <a:lnTo>
                  <a:pt x="313944" y="184404"/>
                </a:lnTo>
                <a:lnTo>
                  <a:pt x="312420" y="193548"/>
                </a:lnTo>
                <a:lnTo>
                  <a:pt x="312420" y="195072"/>
                </a:lnTo>
                <a:lnTo>
                  <a:pt x="306324" y="213360"/>
                </a:lnTo>
                <a:lnTo>
                  <a:pt x="303275" y="220980"/>
                </a:lnTo>
                <a:lnTo>
                  <a:pt x="301752" y="228600"/>
                </a:lnTo>
                <a:lnTo>
                  <a:pt x="298704" y="234695"/>
                </a:lnTo>
                <a:lnTo>
                  <a:pt x="300228" y="234695"/>
                </a:lnTo>
                <a:lnTo>
                  <a:pt x="297179" y="240791"/>
                </a:lnTo>
                <a:lnTo>
                  <a:pt x="295656" y="246888"/>
                </a:lnTo>
                <a:lnTo>
                  <a:pt x="294132" y="251460"/>
                </a:lnTo>
                <a:lnTo>
                  <a:pt x="292608" y="257556"/>
                </a:lnTo>
                <a:lnTo>
                  <a:pt x="292099" y="259080"/>
                </a:lnTo>
                <a:lnTo>
                  <a:pt x="268224" y="259080"/>
                </a:lnTo>
                <a:lnTo>
                  <a:pt x="266700" y="260604"/>
                </a:lnTo>
                <a:close/>
              </a:path>
              <a:path w="349250" h="292735">
                <a:moveTo>
                  <a:pt x="85344" y="91440"/>
                </a:moveTo>
                <a:lnTo>
                  <a:pt x="67056" y="73152"/>
                </a:lnTo>
                <a:lnTo>
                  <a:pt x="67056" y="71628"/>
                </a:lnTo>
                <a:lnTo>
                  <a:pt x="60960" y="67056"/>
                </a:lnTo>
                <a:lnTo>
                  <a:pt x="56387" y="60960"/>
                </a:lnTo>
                <a:lnTo>
                  <a:pt x="88391" y="60960"/>
                </a:lnTo>
                <a:lnTo>
                  <a:pt x="102108" y="74676"/>
                </a:lnTo>
                <a:lnTo>
                  <a:pt x="108204" y="82295"/>
                </a:lnTo>
                <a:lnTo>
                  <a:pt x="115824" y="88391"/>
                </a:lnTo>
                <a:lnTo>
                  <a:pt x="115824" y="89916"/>
                </a:lnTo>
                <a:lnTo>
                  <a:pt x="85344" y="89916"/>
                </a:lnTo>
                <a:lnTo>
                  <a:pt x="85344" y="91440"/>
                </a:lnTo>
                <a:close/>
              </a:path>
              <a:path w="349250" h="292735">
                <a:moveTo>
                  <a:pt x="105156" y="112776"/>
                </a:moveTo>
                <a:lnTo>
                  <a:pt x="99060" y="105156"/>
                </a:lnTo>
                <a:lnTo>
                  <a:pt x="91440" y="97536"/>
                </a:lnTo>
                <a:lnTo>
                  <a:pt x="85344" y="89916"/>
                </a:lnTo>
                <a:lnTo>
                  <a:pt x="115824" y="89916"/>
                </a:lnTo>
                <a:lnTo>
                  <a:pt x="121920" y="97536"/>
                </a:lnTo>
                <a:lnTo>
                  <a:pt x="123444" y="97536"/>
                </a:lnTo>
                <a:lnTo>
                  <a:pt x="129540" y="105156"/>
                </a:lnTo>
                <a:lnTo>
                  <a:pt x="130759" y="105156"/>
                </a:lnTo>
                <a:lnTo>
                  <a:pt x="135636" y="111252"/>
                </a:lnTo>
                <a:lnTo>
                  <a:pt x="105156" y="111252"/>
                </a:lnTo>
                <a:lnTo>
                  <a:pt x="105156" y="112776"/>
                </a:lnTo>
                <a:close/>
              </a:path>
              <a:path w="349250" h="292735">
                <a:moveTo>
                  <a:pt x="130759" y="105156"/>
                </a:moveTo>
                <a:lnTo>
                  <a:pt x="129540" y="105156"/>
                </a:lnTo>
                <a:lnTo>
                  <a:pt x="129540" y="103632"/>
                </a:lnTo>
                <a:lnTo>
                  <a:pt x="130759" y="105156"/>
                </a:lnTo>
                <a:close/>
              </a:path>
              <a:path w="349250" h="292735">
                <a:moveTo>
                  <a:pt x="175260" y="158495"/>
                </a:moveTo>
                <a:lnTo>
                  <a:pt x="146304" y="158495"/>
                </a:lnTo>
                <a:lnTo>
                  <a:pt x="138683" y="150876"/>
                </a:lnTo>
                <a:lnTo>
                  <a:pt x="132587" y="143256"/>
                </a:lnTo>
                <a:lnTo>
                  <a:pt x="124967" y="135636"/>
                </a:lnTo>
                <a:lnTo>
                  <a:pt x="126491" y="135636"/>
                </a:lnTo>
                <a:lnTo>
                  <a:pt x="118871" y="128016"/>
                </a:lnTo>
                <a:lnTo>
                  <a:pt x="111252" y="118872"/>
                </a:lnTo>
                <a:lnTo>
                  <a:pt x="105156" y="111252"/>
                </a:lnTo>
                <a:lnTo>
                  <a:pt x="135636" y="111252"/>
                </a:lnTo>
                <a:lnTo>
                  <a:pt x="143256" y="118872"/>
                </a:lnTo>
                <a:lnTo>
                  <a:pt x="143256" y="120395"/>
                </a:lnTo>
                <a:lnTo>
                  <a:pt x="149352" y="128016"/>
                </a:lnTo>
                <a:lnTo>
                  <a:pt x="156971" y="135636"/>
                </a:lnTo>
                <a:lnTo>
                  <a:pt x="163067" y="143256"/>
                </a:lnTo>
                <a:lnTo>
                  <a:pt x="164591" y="143256"/>
                </a:lnTo>
                <a:lnTo>
                  <a:pt x="169672" y="150876"/>
                </a:lnTo>
                <a:lnTo>
                  <a:pt x="169164" y="150876"/>
                </a:lnTo>
                <a:lnTo>
                  <a:pt x="175260" y="158495"/>
                </a:lnTo>
                <a:close/>
              </a:path>
              <a:path w="349250" h="292735">
                <a:moveTo>
                  <a:pt x="170687" y="152400"/>
                </a:moveTo>
                <a:lnTo>
                  <a:pt x="169164" y="150876"/>
                </a:lnTo>
                <a:lnTo>
                  <a:pt x="169672" y="150876"/>
                </a:lnTo>
                <a:lnTo>
                  <a:pt x="170687" y="152400"/>
                </a:lnTo>
                <a:close/>
              </a:path>
              <a:path w="349250" h="292735">
                <a:moveTo>
                  <a:pt x="201167" y="190500"/>
                </a:moveTo>
                <a:lnTo>
                  <a:pt x="199644" y="188976"/>
                </a:lnTo>
                <a:lnTo>
                  <a:pt x="170687" y="188976"/>
                </a:lnTo>
                <a:lnTo>
                  <a:pt x="163067" y="181356"/>
                </a:lnTo>
                <a:lnTo>
                  <a:pt x="156971" y="173736"/>
                </a:lnTo>
                <a:lnTo>
                  <a:pt x="158495" y="173736"/>
                </a:lnTo>
                <a:lnTo>
                  <a:pt x="152400" y="166116"/>
                </a:lnTo>
                <a:lnTo>
                  <a:pt x="150875" y="166116"/>
                </a:lnTo>
                <a:lnTo>
                  <a:pt x="144779" y="158495"/>
                </a:lnTo>
                <a:lnTo>
                  <a:pt x="176783" y="158495"/>
                </a:lnTo>
                <a:lnTo>
                  <a:pt x="181356" y="166116"/>
                </a:lnTo>
                <a:lnTo>
                  <a:pt x="187452" y="173736"/>
                </a:lnTo>
                <a:lnTo>
                  <a:pt x="195071" y="181356"/>
                </a:lnTo>
                <a:lnTo>
                  <a:pt x="195071" y="182880"/>
                </a:lnTo>
                <a:lnTo>
                  <a:pt x="201167" y="190500"/>
                </a:lnTo>
                <a:close/>
              </a:path>
              <a:path w="349250" h="292735">
                <a:moveTo>
                  <a:pt x="205739" y="196595"/>
                </a:moveTo>
                <a:lnTo>
                  <a:pt x="176783" y="196595"/>
                </a:lnTo>
                <a:lnTo>
                  <a:pt x="169164" y="188976"/>
                </a:lnTo>
                <a:lnTo>
                  <a:pt x="199644" y="188976"/>
                </a:lnTo>
                <a:lnTo>
                  <a:pt x="205739" y="196595"/>
                </a:lnTo>
                <a:close/>
              </a:path>
              <a:path w="349250" h="292735">
                <a:moveTo>
                  <a:pt x="193548" y="219456"/>
                </a:moveTo>
                <a:lnTo>
                  <a:pt x="181356" y="204216"/>
                </a:lnTo>
                <a:lnTo>
                  <a:pt x="175260" y="195072"/>
                </a:lnTo>
                <a:lnTo>
                  <a:pt x="176783" y="196595"/>
                </a:lnTo>
                <a:lnTo>
                  <a:pt x="205739" y="196595"/>
                </a:lnTo>
                <a:lnTo>
                  <a:pt x="217932" y="211836"/>
                </a:lnTo>
                <a:lnTo>
                  <a:pt x="221589" y="217932"/>
                </a:lnTo>
                <a:lnTo>
                  <a:pt x="193548" y="217932"/>
                </a:lnTo>
                <a:lnTo>
                  <a:pt x="193548" y="219456"/>
                </a:lnTo>
                <a:close/>
              </a:path>
              <a:path w="349250" h="292735">
                <a:moveTo>
                  <a:pt x="262128" y="266700"/>
                </a:moveTo>
                <a:lnTo>
                  <a:pt x="230124" y="266700"/>
                </a:lnTo>
                <a:lnTo>
                  <a:pt x="225552" y="262128"/>
                </a:lnTo>
                <a:lnTo>
                  <a:pt x="222504" y="257556"/>
                </a:lnTo>
                <a:lnTo>
                  <a:pt x="204216" y="233172"/>
                </a:lnTo>
                <a:lnTo>
                  <a:pt x="198120" y="225552"/>
                </a:lnTo>
                <a:lnTo>
                  <a:pt x="193548" y="217932"/>
                </a:lnTo>
                <a:lnTo>
                  <a:pt x="221589" y="217932"/>
                </a:lnTo>
                <a:lnTo>
                  <a:pt x="222504" y="219456"/>
                </a:lnTo>
                <a:lnTo>
                  <a:pt x="236220" y="237744"/>
                </a:lnTo>
                <a:lnTo>
                  <a:pt x="237363" y="237744"/>
                </a:lnTo>
                <a:lnTo>
                  <a:pt x="240791" y="242316"/>
                </a:lnTo>
                <a:lnTo>
                  <a:pt x="243840" y="248412"/>
                </a:lnTo>
                <a:lnTo>
                  <a:pt x="245363" y="248412"/>
                </a:lnTo>
                <a:lnTo>
                  <a:pt x="248412" y="251460"/>
                </a:lnTo>
                <a:lnTo>
                  <a:pt x="248412" y="252984"/>
                </a:lnTo>
                <a:lnTo>
                  <a:pt x="251460" y="256032"/>
                </a:lnTo>
                <a:lnTo>
                  <a:pt x="254508" y="260604"/>
                </a:lnTo>
                <a:lnTo>
                  <a:pt x="259079" y="265176"/>
                </a:lnTo>
                <a:lnTo>
                  <a:pt x="257556" y="265176"/>
                </a:lnTo>
                <a:lnTo>
                  <a:pt x="262128" y="266700"/>
                </a:lnTo>
                <a:close/>
              </a:path>
              <a:path w="349250" h="292735">
                <a:moveTo>
                  <a:pt x="237363" y="237744"/>
                </a:moveTo>
                <a:lnTo>
                  <a:pt x="236220" y="237744"/>
                </a:lnTo>
                <a:lnTo>
                  <a:pt x="236220" y="236220"/>
                </a:lnTo>
                <a:lnTo>
                  <a:pt x="237363" y="237744"/>
                </a:lnTo>
                <a:close/>
              </a:path>
              <a:path w="349250" h="292735">
                <a:moveTo>
                  <a:pt x="245363" y="248412"/>
                </a:moveTo>
                <a:lnTo>
                  <a:pt x="243840" y="248412"/>
                </a:lnTo>
                <a:lnTo>
                  <a:pt x="243840" y="246888"/>
                </a:lnTo>
                <a:lnTo>
                  <a:pt x="245363" y="248412"/>
                </a:lnTo>
                <a:close/>
              </a:path>
              <a:path w="349250" h="292735">
                <a:moveTo>
                  <a:pt x="291591" y="263652"/>
                </a:moveTo>
                <a:lnTo>
                  <a:pt x="266700" y="263652"/>
                </a:lnTo>
                <a:lnTo>
                  <a:pt x="268224" y="259080"/>
                </a:lnTo>
                <a:lnTo>
                  <a:pt x="292099" y="259080"/>
                </a:lnTo>
                <a:lnTo>
                  <a:pt x="291083" y="262128"/>
                </a:lnTo>
                <a:lnTo>
                  <a:pt x="292100" y="262128"/>
                </a:lnTo>
                <a:lnTo>
                  <a:pt x="291591" y="263652"/>
                </a:lnTo>
                <a:close/>
              </a:path>
              <a:path w="349250" h="292735">
                <a:moveTo>
                  <a:pt x="292100" y="262128"/>
                </a:moveTo>
                <a:lnTo>
                  <a:pt x="291083" y="262128"/>
                </a:lnTo>
                <a:lnTo>
                  <a:pt x="292608" y="260604"/>
                </a:lnTo>
                <a:lnTo>
                  <a:pt x="292100" y="262128"/>
                </a:lnTo>
                <a:close/>
              </a:path>
              <a:path w="349250" h="292735">
                <a:moveTo>
                  <a:pt x="291083" y="265176"/>
                </a:moveTo>
                <a:lnTo>
                  <a:pt x="265175" y="265176"/>
                </a:lnTo>
                <a:lnTo>
                  <a:pt x="266700" y="262128"/>
                </a:lnTo>
                <a:lnTo>
                  <a:pt x="266700" y="263652"/>
                </a:lnTo>
                <a:lnTo>
                  <a:pt x="291591" y="263652"/>
                </a:lnTo>
                <a:lnTo>
                  <a:pt x="291083" y="265176"/>
                </a:lnTo>
                <a:close/>
              </a:path>
              <a:path w="349250" h="292735">
                <a:moveTo>
                  <a:pt x="263144" y="267716"/>
                </a:moveTo>
                <a:lnTo>
                  <a:pt x="265175" y="263652"/>
                </a:lnTo>
                <a:lnTo>
                  <a:pt x="265175" y="265176"/>
                </a:lnTo>
                <a:lnTo>
                  <a:pt x="291083" y="265176"/>
                </a:lnTo>
                <a:lnTo>
                  <a:pt x="291083" y="266700"/>
                </a:lnTo>
                <a:lnTo>
                  <a:pt x="265175" y="266700"/>
                </a:lnTo>
                <a:lnTo>
                  <a:pt x="263144" y="267716"/>
                </a:lnTo>
                <a:close/>
              </a:path>
              <a:path w="349250" h="292735">
                <a:moveTo>
                  <a:pt x="236220" y="275844"/>
                </a:moveTo>
                <a:lnTo>
                  <a:pt x="233171" y="271272"/>
                </a:lnTo>
                <a:lnTo>
                  <a:pt x="231648" y="271272"/>
                </a:lnTo>
                <a:lnTo>
                  <a:pt x="228600" y="266700"/>
                </a:lnTo>
                <a:lnTo>
                  <a:pt x="260604" y="266700"/>
                </a:lnTo>
                <a:lnTo>
                  <a:pt x="262890" y="267843"/>
                </a:lnTo>
                <a:lnTo>
                  <a:pt x="262128" y="268224"/>
                </a:lnTo>
                <a:lnTo>
                  <a:pt x="262890" y="268224"/>
                </a:lnTo>
                <a:lnTo>
                  <a:pt x="262636" y="268732"/>
                </a:lnTo>
                <a:lnTo>
                  <a:pt x="260604" y="269748"/>
                </a:lnTo>
                <a:lnTo>
                  <a:pt x="290068" y="269748"/>
                </a:lnTo>
                <a:lnTo>
                  <a:pt x="289560" y="271272"/>
                </a:lnTo>
                <a:lnTo>
                  <a:pt x="288036" y="272795"/>
                </a:lnTo>
                <a:lnTo>
                  <a:pt x="287274" y="274320"/>
                </a:lnTo>
                <a:lnTo>
                  <a:pt x="236220" y="274320"/>
                </a:lnTo>
                <a:lnTo>
                  <a:pt x="236220" y="275844"/>
                </a:lnTo>
                <a:close/>
              </a:path>
              <a:path w="349250" h="292735">
                <a:moveTo>
                  <a:pt x="263652" y="268224"/>
                </a:moveTo>
                <a:lnTo>
                  <a:pt x="263042" y="267919"/>
                </a:lnTo>
                <a:lnTo>
                  <a:pt x="263144" y="267716"/>
                </a:lnTo>
                <a:lnTo>
                  <a:pt x="265175" y="266700"/>
                </a:lnTo>
                <a:lnTo>
                  <a:pt x="263652" y="268224"/>
                </a:lnTo>
                <a:close/>
              </a:path>
              <a:path w="349250" h="292735">
                <a:moveTo>
                  <a:pt x="262890" y="268986"/>
                </a:moveTo>
                <a:lnTo>
                  <a:pt x="265175" y="266700"/>
                </a:lnTo>
                <a:lnTo>
                  <a:pt x="291083" y="266700"/>
                </a:lnTo>
                <a:lnTo>
                  <a:pt x="290576" y="268224"/>
                </a:lnTo>
                <a:lnTo>
                  <a:pt x="265175" y="268224"/>
                </a:lnTo>
                <a:lnTo>
                  <a:pt x="262890" y="268986"/>
                </a:lnTo>
                <a:close/>
              </a:path>
              <a:path w="349250" h="292735">
                <a:moveTo>
                  <a:pt x="263042" y="267919"/>
                </a:moveTo>
                <a:lnTo>
                  <a:pt x="262890" y="267843"/>
                </a:lnTo>
                <a:lnTo>
                  <a:pt x="263144" y="267716"/>
                </a:lnTo>
                <a:lnTo>
                  <a:pt x="263042" y="267919"/>
                </a:lnTo>
                <a:close/>
              </a:path>
              <a:path w="349250" h="292735">
                <a:moveTo>
                  <a:pt x="262890" y="268224"/>
                </a:moveTo>
                <a:lnTo>
                  <a:pt x="262128" y="268224"/>
                </a:lnTo>
                <a:lnTo>
                  <a:pt x="262890" y="267843"/>
                </a:lnTo>
                <a:lnTo>
                  <a:pt x="263042" y="267919"/>
                </a:lnTo>
                <a:lnTo>
                  <a:pt x="262890" y="268224"/>
                </a:lnTo>
                <a:close/>
              </a:path>
              <a:path w="349250" h="292735">
                <a:moveTo>
                  <a:pt x="262636" y="268732"/>
                </a:moveTo>
                <a:lnTo>
                  <a:pt x="263042" y="267919"/>
                </a:lnTo>
                <a:lnTo>
                  <a:pt x="263652" y="268224"/>
                </a:lnTo>
                <a:lnTo>
                  <a:pt x="262636" y="268732"/>
                </a:lnTo>
                <a:close/>
              </a:path>
              <a:path w="349250" h="292735">
                <a:moveTo>
                  <a:pt x="290068" y="269748"/>
                </a:moveTo>
                <a:lnTo>
                  <a:pt x="262128" y="269748"/>
                </a:lnTo>
                <a:lnTo>
                  <a:pt x="262890" y="268986"/>
                </a:lnTo>
                <a:lnTo>
                  <a:pt x="265175" y="268224"/>
                </a:lnTo>
                <a:lnTo>
                  <a:pt x="290576" y="268224"/>
                </a:lnTo>
                <a:lnTo>
                  <a:pt x="290068" y="269748"/>
                </a:lnTo>
                <a:close/>
              </a:path>
              <a:path w="349250" h="292735">
                <a:moveTo>
                  <a:pt x="262432" y="269138"/>
                </a:moveTo>
                <a:lnTo>
                  <a:pt x="262636" y="268732"/>
                </a:lnTo>
                <a:lnTo>
                  <a:pt x="263651" y="268224"/>
                </a:lnTo>
                <a:lnTo>
                  <a:pt x="262890" y="268986"/>
                </a:lnTo>
                <a:lnTo>
                  <a:pt x="262432" y="269138"/>
                </a:lnTo>
                <a:close/>
              </a:path>
              <a:path w="349250" h="292735">
                <a:moveTo>
                  <a:pt x="260604" y="269748"/>
                </a:moveTo>
                <a:lnTo>
                  <a:pt x="262636" y="268732"/>
                </a:lnTo>
                <a:lnTo>
                  <a:pt x="262432" y="269138"/>
                </a:lnTo>
                <a:lnTo>
                  <a:pt x="260604" y="269748"/>
                </a:lnTo>
                <a:close/>
              </a:path>
              <a:path w="349250" h="292735">
                <a:moveTo>
                  <a:pt x="262128" y="269748"/>
                </a:moveTo>
                <a:lnTo>
                  <a:pt x="262432" y="269138"/>
                </a:lnTo>
                <a:lnTo>
                  <a:pt x="262890" y="268986"/>
                </a:lnTo>
                <a:lnTo>
                  <a:pt x="262128" y="269748"/>
                </a:lnTo>
                <a:close/>
              </a:path>
              <a:path w="349250" h="292735">
                <a:moveTo>
                  <a:pt x="262128" y="269748"/>
                </a:moveTo>
                <a:lnTo>
                  <a:pt x="260604" y="269748"/>
                </a:lnTo>
                <a:lnTo>
                  <a:pt x="262432" y="269138"/>
                </a:lnTo>
                <a:lnTo>
                  <a:pt x="262128" y="269748"/>
                </a:lnTo>
                <a:close/>
              </a:path>
              <a:path w="349250" h="292735">
                <a:moveTo>
                  <a:pt x="268224" y="292608"/>
                </a:moveTo>
                <a:lnTo>
                  <a:pt x="260604" y="292608"/>
                </a:lnTo>
                <a:lnTo>
                  <a:pt x="259079" y="291084"/>
                </a:lnTo>
                <a:lnTo>
                  <a:pt x="256032" y="291084"/>
                </a:lnTo>
                <a:lnTo>
                  <a:pt x="252983" y="289560"/>
                </a:lnTo>
                <a:lnTo>
                  <a:pt x="251460" y="288036"/>
                </a:lnTo>
                <a:lnTo>
                  <a:pt x="248412" y="286512"/>
                </a:lnTo>
                <a:lnTo>
                  <a:pt x="246887" y="284988"/>
                </a:lnTo>
                <a:lnTo>
                  <a:pt x="243840" y="283464"/>
                </a:lnTo>
                <a:lnTo>
                  <a:pt x="242316" y="281940"/>
                </a:lnTo>
                <a:lnTo>
                  <a:pt x="239267" y="280416"/>
                </a:lnTo>
                <a:lnTo>
                  <a:pt x="237744" y="278891"/>
                </a:lnTo>
                <a:lnTo>
                  <a:pt x="236220" y="274320"/>
                </a:lnTo>
                <a:lnTo>
                  <a:pt x="287274" y="274320"/>
                </a:lnTo>
                <a:lnTo>
                  <a:pt x="286512" y="275844"/>
                </a:lnTo>
                <a:lnTo>
                  <a:pt x="286512" y="277368"/>
                </a:lnTo>
                <a:lnTo>
                  <a:pt x="283464" y="280416"/>
                </a:lnTo>
                <a:lnTo>
                  <a:pt x="281940" y="283464"/>
                </a:lnTo>
                <a:lnTo>
                  <a:pt x="275844" y="289560"/>
                </a:lnTo>
                <a:lnTo>
                  <a:pt x="271271" y="291084"/>
                </a:lnTo>
                <a:lnTo>
                  <a:pt x="268224" y="292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125979" y="1374647"/>
            <a:ext cx="169545" cy="151130"/>
            <a:chOff x="2125979" y="1374647"/>
            <a:chExt cx="169545" cy="1511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5979" y="1374647"/>
              <a:ext cx="80772" cy="1341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7" y="1391412"/>
              <a:ext cx="59690" cy="134620"/>
            </a:xfrm>
            <a:custGeom>
              <a:avLst/>
              <a:gdLst/>
              <a:ahLst/>
              <a:cxnLst/>
              <a:rect l="l" t="t" r="r" b="b"/>
              <a:pathLst>
                <a:path w="59689" h="134619">
                  <a:moveTo>
                    <a:pt x="39406" y="14369"/>
                  </a:moveTo>
                  <a:lnTo>
                    <a:pt x="39116" y="14224"/>
                  </a:lnTo>
                  <a:lnTo>
                    <a:pt x="38100" y="12192"/>
                  </a:lnTo>
                  <a:lnTo>
                    <a:pt x="38100" y="7620"/>
                  </a:lnTo>
                  <a:lnTo>
                    <a:pt x="41148" y="1524"/>
                  </a:lnTo>
                  <a:lnTo>
                    <a:pt x="45720" y="0"/>
                  </a:lnTo>
                  <a:lnTo>
                    <a:pt x="53340" y="0"/>
                  </a:lnTo>
                  <a:lnTo>
                    <a:pt x="56388" y="3048"/>
                  </a:lnTo>
                  <a:lnTo>
                    <a:pt x="59436" y="9144"/>
                  </a:lnTo>
                  <a:lnTo>
                    <a:pt x="59436" y="12192"/>
                  </a:lnTo>
                  <a:lnTo>
                    <a:pt x="39624" y="12192"/>
                  </a:lnTo>
                  <a:lnTo>
                    <a:pt x="39624" y="13716"/>
                  </a:lnTo>
                  <a:lnTo>
                    <a:pt x="39406" y="14369"/>
                  </a:lnTo>
                  <a:close/>
                </a:path>
                <a:path w="59689" h="134619">
                  <a:moveTo>
                    <a:pt x="49276" y="19304"/>
                  </a:moveTo>
                  <a:lnTo>
                    <a:pt x="39928" y="14630"/>
                  </a:lnTo>
                  <a:lnTo>
                    <a:pt x="39624" y="13716"/>
                  </a:lnTo>
                  <a:lnTo>
                    <a:pt x="39624" y="12192"/>
                  </a:lnTo>
                  <a:lnTo>
                    <a:pt x="59436" y="12192"/>
                  </a:lnTo>
                  <a:lnTo>
                    <a:pt x="59436" y="18288"/>
                  </a:lnTo>
                  <a:lnTo>
                    <a:pt x="50292" y="18288"/>
                  </a:lnTo>
                  <a:lnTo>
                    <a:pt x="49276" y="19304"/>
                  </a:lnTo>
                  <a:close/>
                </a:path>
                <a:path w="59689" h="134619">
                  <a:moveTo>
                    <a:pt x="39014" y="15544"/>
                  </a:moveTo>
                  <a:lnTo>
                    <a:pt x="38100" y="13716"/>
                  </a:lnTo>
                  <a:lnTo>
                    <a:pt x="39116" y="14224"/>
                  </a:lnTo>
                  <a:lnTo>
                    <a:pt x="39319" y="14630"/>
                  </a:lnTo>
                  <a:lnTo>
                    <a:pt x="39014" y="15544"/>
                  </a:lnTo>
                  <a:close/>
                </a:path>
                <a:path w="59689" h="134619">
                  <a:moveTo>
                    <a:pt x="39624" y="14478"/>
                  </a:moveTo>
                  <a:lnTo>
                    <a:pt x="39406" y="14369"/>
                  </a:lnTo>
                  <a:lnTo>
                    <a:pt x="39624" y="13716"/>
                  </a:lnTo>
                  <a:lnTo>
                    <a:pt x="39624" y="14478"/>
                  </a:lnTo>
                  <a:close/>
                </a:path>
                <a:path w="59689" h="134619">
                  <a:moveTo>
                    <a:pt x="39928" y="14630"/>
                  </a:moveTo>
                  <a:lnTo>
                    <a:pt x="39624" y="14478"/>
                  </a:lnTo>
                  <a:lnTo>
                    <a:pt x="39624" y="13716"/>
                  </a:lnTo>
                  <a:lnTo>
                    <a:pt x="39928" y="14630"/>
                  </a:lnTo>
                  <a:close/>
                </a:path>
                <a:path w="59689" h="134619">
                  <a:moveTo>
                    <a:pt x="39319" y="14630"/>
                  </a:moveTo>
                  <a:lnTo>
                    <a:pt x="39116" y="14224"/>
                  </a:lnTo>
                  <a:lnTo>
                    <a:pt x="39406" y="14369"/>
                  </a:lnTo>
                  <a:lnTo>
                    <a:pt x="39319" y="14630"/>
                  </a:lnTo>
                  <a:close/>
                </a:path>
                <a:path w="59689" h="134619">
                  <a:moveTo>
                    <a:pt x="39624" y="15240"/>
                  </a:moveTo>
                  <a:lnTo>
                    <a:pt x="39319" y="14630"/>
                  </a:lnTo>
                  <a:lnTo>
                    <a:pt x="39406" y="14369"/>
                  </a:lnTo>
                  <a:lnTo>
                    <a:pt x="39624" y="14478"/>
                  </a:lnTo>
                  <a:lnTo>
                    <a:pt x="39624" y="15240"/>
                  </a:lnTo>
                  <a:close/>
                </a:path>
                <a:path w="59689" h="134619">
                  <a:moveTo>
                    <a:pt x="41148" y="18288"/>
                  </a:moveTo>
                  <a:lnTo>
                    <a:pt x="39624" y="15240"/>
                  </a:lnTo>
                  <a:lnTo>
                    <a:pt x="39624" y="14478"/>
                  </a:lnTo>
                  <a:lnTo>
                    <a:pt x="39928" y="14630"/>
                  </a:lnTo>
                  <a:lnTo>
                    <a:pt x="41148" y="18288"/>
                  </a:lnTo>
                  <a:close/>
                </a:path>
                <a:path w="59689" h="134619">
                  <a:moveTo>
                    <a:pt x="39624" y="16764"/>
                  </a:moveTo>
                  <a:lnTo>
                    <a:pt x="39014" y="15544"/>
                  </a:lnTo>
                  <a:lnTo>
                    <a:pt x="39319" y="14630"/>
                  </a:lnTo>
                  <a:lnTo>
                    <a:pt x="39624" y="15240"/>
                  </a:lnTo>
                  <a:lnTo>
                    <a:pt x="39624" y="16764"/>
                  </a:lnTo>
                  <a:close/>
                </a:path>
                <a:path w="59689" h="134619">
                  <a:moveTo>
                    <a:pt x="47244" y="18288"/>
                  </a:moveTo>
                  <a:lnTo>
                    <a:pt x="41148" y="18288"/>
                  </a:lnTo>
                  <a:lnTo>
                    <a:pt x="39928" y="14630"/>
                  </a:lnTo>
                  <a:lnTo>
                    <a:pt x="47244" y="18288"/>
                  </a:lnTo>
                  <a:close/>
                </a:path>
                <a:path w="59689" h="134619">
                  <a:moveTo>
                    <a:pt x="44196" y="22860"/>
                  </a:moveTo>
                  <a:lnTo>
                    <a:pt x="39624" y="18288"/>
                  </a:lnTo>
                  <a:lnTo>
                    <a:pt x="39624" y="15240"/>
                  </a:lnTo>
                  <a:lnTo>
                    <a:pt x="41148" y="18288"/>
                  </a:lnTo>
                  <a:lnTo>
                    <a:pt x="47244" y="18288"/>
                  </a:lnTo>
                  <a:lnTo>
                    <a:pt x="49276" y="19304"/>
                  </a:lnTo>
                  <a:lnTo>
                    <a:pt x="47244" y="21336"/>
                  </a:lnTo>
                  <a:lnTo>
                    <a:pt x="44196" y="22860"/>
                  </a:lnTo>
                  <a:close/>
                </a:path>
                <a:path w="59689" h="134619">
                  <a:moveTo>
                    <a:pt x="36576" y="22860"/>
                  </a:moveTo>
                  <a:lnTo>
                    <a:pt x="39014" y="15544"/>
                  </a:lnTo>
                  <a:lnTo>
                    <a:pt x="39624" y="16764"/>
                  </a:lnTo>
                  <a:lnTo>
                    <a:pt x="39624" y="18288"/>
                  </a:lnTo>
                  <a:lnTo>
                    <a:pt x="42672" y="21336"/>
                  </a:lnTo>
                  <a:lnTo>
                    <a:pt x="38100" y="21336"/>
                  </a:lnTo>
                  <a:lnTo>
                    <a:pt x="36576" y="22860"/>
                  </a:lnTo>
                  <a:close/>
                </a:path>
                <a:path w="59689" h="134619">
                  <a:moveTo>
                    <a:pt x="59436" y="22860"/>
                  </a:moveTo>
                  <a:lnTo>
                    <a:pt x="44196" y="22860"/>
                  </a:lnTo>
                  <a:lnTo>
                    <a:pt x="50292" y="19812"/>
                  </a:lnTo>
                  <a:lnTo>
                    <a:pt x="49276" y="19304"/>
                  </a:lnTo>
                  <a:lnTo>
                    <a:pt x="50292" y="18288"/>
                  </a:lnTo>
                  <a:lnTo>
                    <a:pt x="59436" y="18288"/>
                  </a:lnTo>
                  <a:lnTo>
                    <a:pt x="59436" y="22860"/>
                  </a:lnTo>
                  <a:close/>
                </a:path>
                <a:path w="59689" h="134619">
                  <a:moveTo>
                    <a:pt x="47244" y="21336"/>
                  </a:moveTo>
                  <a:lnTo>
                    <a:pt x="49276" y="19304"/>
                  </a:lnTo>
                  <a:lnTo>
                    <a:pt x="50292" y="19812"/>
                  </a:lnTo>
                  <a:lnTo>
                    <a:pt x="47244" y="21336"/>
                  </a:lnTo>
                  <a:close/>
                </a:path>
                <a:path w="59689" h="134619">
                  <a:moveTo>
                    <a:pt x="53340" y="45720"/>
                  </a:moveTo>
                  <a:lnTo>
                    <a:pt x="30480" y="45720"/>
                  </a:lnTo>
                  <a:lnTo>
                    <a:pt x="35052" y="27432"/>
                  </a:lnTo>
                  <a:lnTo>
                    <a:pt x="38100" y="21336"/>
                  </a:lnTo>
                  <a:lnTo>
                    <a:pt x="42672" y="21336"/>
                  </a:lnTo>
                  <a:lnTo>
                    <a:pt x="44196" y="22860"/>
                  </a:lnTo>
                  <a:lnTo>
                    <a:pt x="59436" y="22860"/>
                  </a:lnTo>
                  <a:lnTo>
                    <a:pt x="57912" y="27432"/>
                  </a:lnTo>
                  <a:lnTo>
                    <a:pt x="56769" y="32004"/>
                  </a:lnTo>
                  <a:lnTo>
                    <a:pt x="56388" y="32004"/>
                  </a:lnTo>
                  <a:lnTo>
                    <a:pt x="54864" y="38100"/>
                  </a:lnTo>
                  <a:lnTo>
                    <a:pt x="53340" y="45720"/>
                  </a:lnTo>
                  <a:close/>
                </a:path>
                <a:path w="59689" h="134619">
                  <a:moveTo>
                    <a:pt x="56388" y="33528"/>
                  </a:moveTo>
                  <a:lnTo>
                    <a:pt x="56388" y="32004"/>
                  </a:lnTo>
                  <a:lnTo>
                    <a:pt x="56769" y="32004"/>
                  </a:lnTo>
                  <a:lnTo>
                    <a:pt x="56388" y="33528"/>
                  </a:lnTo>
                  <a:close/>
                </a:path>
                <a:path w="59689" h="134619">
                  <a:moveTo>
                    <a:pt x="37338" y="96012"/>
                  </a:moveTo>
                  <a:lnTo>
                    <a:pt x="13716" y="96012"/>
                  </a:lnTo>
                  <a:lnTo>
                    <a:pt x="15240" y="89916"/>
                  </a:lnTo>
                  <a:lnTo>
                    <a:pt x="18288" y="80772"/>
                  </a:lnTo>
                  <a:lnTo>
                    <a:pt x="21336" y="74676"/>
                  </a:lnTo>
                  <a:lnTo>
                    <a:pt x="22860" y="68580"/>
                  </a:lnTo>
                  <a:lnTo>
                    <a:pt x="25908" y="62484"/>
                  </a:lnTo>
                  <a:lnTo>
                    <a:pt x="24384" y="62484"/>
                  </a:lnTo>
                  <a:lnTo>
                    <a:pt x="25908" y="57912"/>
                  </a:lnTo>
                  <a:lnTo>
                    <a:pt x="27432" y="51816"/>
                  </a:lnTo>
                  <a:lnTo>
                    <a:pt x="28956" y="50292"/>
                  </a:lnTo>
                  <a:lnTo>
                    <a:pt x="30480" y="44196"/>
                  </a:lnTo>
                  <a:lnTo>
                    <a:pt x="30480" y="45720"/>
                  </a:lnTo>
                  <a:lnTo>
                    <a:pt x="53340" y="45720"/>
                  </a:lnTo>
                  <a:lnTo>
                    <a:pt x="51816" y="51816"/>
                  </a:lnTo>
                  <a:lnTo>
                    <a:pt x="48768" y="57912"/>
                  </a:lnTo>
                  <a:lnTo>
                    <a:pt x="49911" y="57912"/>
                  </a:lnTo>
                  <a:lnTo>
                    <a:pt x="47244" y="68580"/>
                  </a:lnTo>
                  <a:lnTo>
                    <a:pt x="44196" y="76200"/>
                  </a:lnTo>
                  <a:lnTo>
                    <a:pt x="42672" y="82296"/>
                  </a:lnTo>
                  <a:lnTo>
                    <a:pt x="39624" y="88392"/>
                  </a:lnTo>
                  <a:lnTo>
                    <a:pt x="40386" y="88392"/>
                  </a:lnTo>
                  <a:lnTo>
                    <a:pt x="38100" y="92964"/>
                  </a:lnTo>
                  <a:lnTo>
                    <a:pt x="37338" y="96012"/>
                  </a:lnTo>
                  <a:close/>
                </a:path>
                <a:path w="59689" h="134619">
                  <a:moveTo>
                    <a:pt x="49911" y="57912"/>
                  </a:moveTo>
                  <a:lnTo>
                    <a:pt x="48768" y="57912"/>
                  </a:lnTo>
                  <a:lnTo>
                    <a:pt x="50292" y="56388"/>
                  </a:lnTo>
                  <a:lnTo>
                    <a:pt x="49911" y="57912"/>
                  </a:lnTo>
                  <a:close/>
                </a:path>
                <a:path w="59689" h="134619">
                  <a:moveTo>
                    <a:pt x="40386" y="88392"/>
                  </a:moveTo>
                  <a:lnTo>
                    <a:pt x="39624" y="88392"/>
                  </a:lnTo>
                  <a:lnTo>
                    <a:pt x="41148" y="86868"/>
                  </a:lnTo>
                  <a:lnTo>
                    <a:pt x="40386" y="88392"/>
                  </a:lnTo>
                  <a:close/>
                </a:path>
                <a:path w="59689" h="134619">
                  <a:moveTo>
                    <a:pt x="9144" y="103632"/>
                  </a:moveTo>
                  <a:lnTo>
                    <a:pt x="12192" y="99060"/>
                  </a:lnTo>
                  <a:lnTo>
                    <a:pt x="13716" y="94488"/>
                  </a:lnTo>
                  <a:lnTo>
                    <a:pt x="13716" y="96012"/>
                  </a:lnTo>
                  <a:lnTo>
                    <a:pt x="37338" y="96012"/>
                  </a:lnTo>
                  <a:lnTo>
                    <a:pt x="36576" y="99060"/>
                  </a:lnTo>
                  <a:lnTo>
                    <a:pt x="35560" y="102108"/>
                  </a:lnTo>
                  <a:lnTo>
                    <a:pt x="10668" y="102108"/>
                  </a:lnTo>
                  <a:lnTo>
                    <a:pt x="9144" y="103632"/>
                  </a:lnTo>
                  <a:close/>
                </a:path>
                <a:path w="59689" h="134619">
                  <a:moveTo>
                    <a:pt x="30988" y="111252"/>
                  </a:moveTo>
                  <a:lnTo>
                    <a:pt x="6096" y="111252"/>
                  </a:lnTo>
                  <a:lnTo>
                    <a:pt x="7620" y="106680"/>
                  </a:lnTo>
                  <a:lnTo>
                    <a:pt x="9144" y="105156"/>
                  </a:lnTo>
                  <a:lnTo>
                    <a:pt x="10668" y="102108"/>
                  </a:lnTo>
                  <a:lnTo>
                    <a:pt x="35560" y="102108"/>
                  </a:lnTo>
                  <a:lnTo>
                    <a:pt x="35052" y="103632"/>
                  </a:lnTo>
                  <a:lnTo>
                    <a:pt x="33528" y="105156"/>
                  </a:lnTo>
                  <a:lnTo>
                    <a:pt x="32004" y="108204"/>
                  </a:lnTo>
                  <a:lnTo>
                    <a:pt x="30988" y="111252"/>
                  </a:lnTo>
                  <a:close/>
                </a:path>
                <a:path w="59689" h="134619">
                  <a:moveTo>
                    <a:pt x="13716" y="134112"/>
                  </a:moveTo>
                  <a:lnTo>
                    <a:pt x="7620" y="132588"/>
                  </a:lnTo>
                  <a:lnTo>
                    <a:pt x="3048" y="129540"/>
                  </a:lnTo>
                  <a:lnTo>
                    <a:pt x="0" y="123444"/>
                  </a:lnTo>
                  <a:lnTo>
                    <a:pt x="4572" y="114300"/>
                  </a:lnTo>
                  <a:lnTo>
                    <a:pt x="6096" y="109728"/>
                  </a:lnTo>
                  <a:lnTo>
                    <a:pt x="6096" y="111252"/>
                  </a:lnTo>
                  <a:lnTo>
                    <a:pt x="30988" y="111252"/>
                  </a:lnTo>
                  <a:lnTo>
                    <a:pt x="30480" y="112776"/>
                  </a:lnTo>
                  <a:lnTo>
                    <a:pt x="30480" y="114300"/>
                  </a:lnTo>
                  <a:lnTo>
                    <a:pt x="27432" y="117348"/>
                  </a:lnTo>
                  <a:lnTo>
                    <a:pt x="27940" y="117348"/>
                  </a:lnTo>
                  <a:lnTo>
                    <a:pt x="25908" y="120396"/>
                  </a:lnTo>
                  <a:lnTo>
                    <a:pt x="24384" y="124968"/>
                  </a:lnTo>
                  <a:lnTo>
                    <a:pt x="22860" y="128016"/>
                  </a:lnTo>
                  <a:lnTo>
                    <a:pt x="19812" y="132588"/>
                  </a:lnTo>
                  <a:lnTo>
                    <a:pt x="13716" y="134112"/>
                  </a:lnTo>
                  <a:close/>
                </a:path>
                <a:path w="59689" h="134619">
                  <a:moveTo>
                    <a:pt x="27940" y="117348"/>
                  </a:moveTo>
                  <a:lnTo>
                    <a:pt x="27432" y="117348"/>
                  </a:lnTo>
                  <a:lnTo>
                    <a:pt x="28956" y="115824"/>
                  </a:lnTo>
                  <a:lnTo>
                    <a:pt x="27940" y="1173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2446020" y="1685543"/>
            <a:ext cx="285115" cy="99695"/>
          </a:xfrm>
          <a:custGeom>
            <a:avLst/>
            <a:gdLst/>
            <a:ahLst/>
            <a:cxnLst/>
            <a:rect l="l" t="t" r="r" b="b"/>
            <a:pathLst>
              <a:path w="285114" h="99694">
                <a:moveTo>
                  <a:pt x="227076" y="7620"/>
                </a:moveTo>
                <a:lnTo>
                  <a:pt x="224028" y="3048"/>
                </a:lnTo>
                <a:lnTo>
                  <a:pt x="219456" y="1524"/>
                </a:lnTo>
                <a:lnTo>
                  <a:pt x="214884" y="1524"/>
                </a:lnTo>
                <a:lnTo>
                  <a:pt x="211836" y="0"/>
                </a:lnTo>
                <a:lnTo>
                  <a:pt x="204216" y="0"/>
                </a:lnTo>
                <a:lnTo>
                  <a:pt x="199644" y="1524"/>
                </a:lnTo>
                <a:lnTo>
                  <a:pt x="187452" y="1524"/>
                </a:lnTo>
                <a:lnTo>
                  <a:pt x="181356" y="3048"/>
                </a:lnTo>
                <a:lnTo>
                  <a:pt x="173736" y="3048"/>
                </a:lnTo>
                <a:lnTo>
                  <a:pt x="155448" y="6096"/>
                </a:lnTo>
                <a:lnTo>
                  <a:pt x="146304" y="6096"/>
                </a:lnTo>
                <a:lnTo>
                  <a:pt x="137160" y="7620"/>
                </a:lnTo>
                <a:lnTo>
                  <a:pt x="138684" y="7620"/>
                </a:lnTo>
                <a:lnTo>
                  <a:pt x="128016" y="9144"/>
                </a:lnTo>
                <a:lnTo>
                  <a:pt x="118872" y="9144"/>
                </a:lnTo>
                <a:lnTo>
                  <a:pt x="108204" y="10668"/>
                </a:lnTo>
                <a:lnTo>
                  <a:pt x="86868" y="10668"/>
                </a:lnTo>
                <a:lnTo>
                  <a:pt x="76200" y="12192"/>
                </a:lnTo>
                <a:lnTo>
                  <a:pt x="27432" y="12192"/>
                </a:lnTo>
                <a:lnTo>
                  <a:pt x="23622" y="13462"/>
                </a:lnTo>
                <a:lnTo>
                  <a:pt x="19812" y="12192"/>
                </a:lnTo>
                <a:lnTo>
                  <a:pt x="16764" y="12192"/>
                </a:lnTo>
                <a:lnTo>
                  <a:pt x="15748" y="11684"/>
                </a:lnTo>
                <a:lnTo>
                  <a:pt x="15240" y="10668"/>
                </a:lnTo>
                <a:lnTo>
                  <a:pt x="15240" y="9144"/>
                </a:lnTo>
                <a:lnTo>
                  <a:pt x="12192" y="7620"/>
                </a:lnTo>
                <a:lnTo>
                  <a:pt x="10668" y="9144"/>
                </a:lnTo>
                <a:lnTo>
                  <a:pt x="7620" y="9144"/>
                </a:lnTo>
                <a:lnTo>
                  <a:pt x="3048" y="10668"/>
                </a:lnTo>
                <a:lnTo>
                  <a:pt x="1524" y="12192"/>
                </a:lnTo>
                <a:lnTo>
                  <a:pt x="0" y="16764"/>
                </a:lnTo>
                <a:lnTo>
                  <a:pt x="0" y="22860"/>
                </a:lnTo>
                <a:lnTo>
                  <a:pt x="4572" y="27432"/>
                </a:lnTo>
                <a:lnTo>
                  <a:pt x="13716" y="32004"/>
                </a:lnTo>
                <a:lnTo>
                  <a:pt x="16764" y="32004"/>
                </a:lnTo>
                <a:lnTo>
                  <a:pt x="21336" y="33528"/>
                </a:lnTo>
                <a:lnTo>
                  <a:pt x="48768" y="33528"/>
                </a:lnTo>
                <a:lnTo>
                  <a:pt x="57912" y="35052"/>
                </a:lnTo>
                <a:lnTo>
                  <a:pt x="77724" y="35052"/>
                </a:lnTo>
                <a:lnTo>
                  <a:pt x="86868" y="33528"/>
                </a:lnTo>
                <a:lnTo>
                  <a:pt x="120396" y="33528"/>
                </a:lnTo>
                <a:lnTo>
                  <a:pt x="131064" y="32004"/>
                </a:lnTo>
                <a:lnTo>
                  <a:pt x="140208" y="32004"/>
                </a:lnTo>
                <a:lnTo>
                  <a:pt x="167640" y="27432"/>
                </a:lnTo>
                <a:lnTo>
                  <a:pt x="176784" y="27432"/>
                </a:lnTo>
                <a:lnTo>
                  <a:pt x="184404" y="25908"/>
                </a:lnTo>
                <a:lnTo>
                  <a:pt x="190500" y="25908"/>
                </a:lnTo>
                <a:lnTo>
                  <a:pt x="196596" y="24384"/>
                </a:lnTo>
                <a:lnTo>
                  <a:pt x="202692" y="24384"/>
                </a:lnTo>
                <a:lnTo>
                  <a:pt x="207264" y="22860"/>
                </a:lnTo>
                <a:lnTo>
                  <a:pt x="213360" y="22860"/>
                </a:lnTo>
                <a:lnTo>
                  <a:pt x="216408" y="21336"/>
                </a:lnTo>
                <a:lnTo>
                  <a:pt x="222504" y="21336"/>
                </a:lnTo>
                <a:lnTo>
                  <a:pt x="225552" y="18288"/>
                </a:lnTo>
                <a:lnTo>
                  <a:pt x="225552" y="13716"/>
                </a:lnTo>
                <a:lnTo>
                  <a:pt x="227076" y="7620"/>
                </a:lnTo>
                <a:close/>
              </a:path>
              <a:path w="285114" h="99694">
                <a:moveTo>
                  <a:pt x="284988" y="76212"/>
                </a:moveTo>
                <a:lnTo>
                  <a:pt x="281940" y="67068"/>
                </a:lnTo>
                <a:lnTo>
                  <a:pt x="275844" y="64020"/>
                </a:lnTo>
                <a:lnTo>
                  <a:pt x="271272" y="64020"/>
                </a:lnTo>
                <a:lnTo>
                  <a:pt x="263652" y="67068"/>
                </a:lnTo>
                <a:lnTo>
                  <a:pt x="263652" y="65544"/>
                </a:lnTo>
                <a:lnTo>
                  <a:pt x="256032" y="67068"/>
                </a:lnTo>
                <a:lnTo>
                  <a:pt x="248412" y="67068"/>
                </a:lnTo>
                <a:lnTo>
                  <a:pt x="239268" y="68592"/>
                </a:lnTo>
                <a:lnTo>
                  <a:pt x="230124" y="68592"/>
                </a:lnTo>
                <a:lnTo>
                  <a:pt x="224028" y="70116"/>
                </a:lnTo>
                <a:lnTo>
                  <a:pt x="216408" y="70116"/>
                </a:lnTo>
                <a:lnTo>
                  <a:pt x="210312" y="71640"/>
                </a:lnTo>
                <a:lnTo>
                  <a:pt x="169164" y="71640"/>
                </a:lnTo>
                <a:lnTo>
                  <a:pt x="150876" y="74688"/>
                </a:lnTo>
                <a:lnTo>
                  <a:pt x="143256" y="74688"/>
                </a:lnTo>
                <a:lnTo>
                  <a:pt x="134112" y="76212"/>
                </a:lnTo>
                <a:lnTo>
                  <a:pt x="135636" y="76212"/>
                </a:lnTo>
                <a:lnTo>
                  <a:pt x="128016" y="77736"/>
                </a:lnTo>
                <a:lnTo>
                  <a:pt x="124968" y="77736"/>
                </a:lnTo>
                <a:lnTo>
                  <a:pt x="118872" y="76212"/>
                </a:lnTo>
                <a:lnTo>
                  <a:pt x="117348" y="76212"/>
                </a:lnTo>
                <a:lnTo>
                  <a:pt x="117348" y="74688"/>
                </a:lnTo>
                <a:lnTo>
                  <a:pt x="114300" y="73164"/>
                </a:lnTo>
                <a:lnTo>
                  <a:pt x="112776" y="74688"/>
                </a:lnTo>
                <a:lnTo>
                  <a:pt x="108204" y="73164"/>
                </a:lnTo>
                <a:lnTo>
                  <a:pt x="105156" y="71640"/>
                </a:lnTo>
                <a:lnTo>
                  <a:pt x="99060" y="73164"/>
                </a:lnTo>
                <a:lnTo>
                  <a:pt x="97536" y="77736"/>
                </a:lnTo>
                <a:lnTo>
                  <a:pt x="94488" y="80784"/>
                </a:lnTo>
                <a:lnTo>
                  <a:pt x="96012" y="86880"/>
                </a:lnTo>
                <a:lnTo>
                  <a:pt x="99060" y="89928"/>
                </a:lnTo>
                <a:lnTo>
                  <a:pt x="108204" y="94500"/>
                </a:lnTo>
                <a:lnTo>
                  <a:pt x="109728" y="94500"/>
                </a:lnTo>
                <a:lnTo>
                  <a:pt x="114300" y="96024"/>
                </a:lnTo>
                <a:lnTo>
                  <a:pt x="120396" y="97548"/>
                </a:lnTo>
                <a:lnTo>
                  <a:pt x="121920" y="99072"/>
                </a:lnTo>
                <a:lnTo>
                  <a:pt x="146304" y="99072"/>
                </a:lnTo>
                <a:lnTo>
                  <a:pt x="161544" y="96024"/>
                </a:lnTo>
                <a:lnTo>
                  <a:pt x="211836" y="96024"/>
                </a:lnTo>
                <a:lnTo>
                  <a:pt x="219456" y="94500"/>
                </a:lnTo>
                <a:lnTo>
                  <a:pt x="227076" y="94500"/>
                </a:lnTo>
                <a:lnTo>
                  <a:pt x="234696" y="92976"/>
                </a:lnTo>
                <a:lnTo>
                  <a:pt x="233172" y="92976"/>
                </a:lnTo>
                <a:lnTo>
                  <a:pt x="242316" y="91452"/>
                </a:lnTo>
                <a:lnTo>
                  <a:pt x="243840" y="91452"/>
                </a:lnTo>
                <a:lnTo>
                  <a:pt x="259080" y="88404"/>
                </a:lnTo>
                <a:lnTo>
                  <a:pt x="268224" y="86880"/>
                </a:lnTo>
                <a:lnTo>
                  <a:pt x="277368" y="83832"/>
                </a:lnTo>
                <a:lnTo>
                  <a:pt x="281940" y="82308"/>
                </a:lnTo>
                <a:lnTo>
                  <a:pt x="284226" y="77736"/>
                </a:lnTo>
                <a:lnTo>
                  <a:pt x="284988" y="76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20211" y="1350263"/>
            <a:ext cx="262128" cy="26797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0252" y="1318259"/>
            <a:ext cx="568451" cy="28549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153156" y="1513332"/>
            <a:ext cx="2034539" cy="675640"/>
            <a:chOff x="3153156" y="1513332"/>
            <a:chExt cx="2034539" cy="67564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7184" y="1866900"/>
              <a:ext cx="563880" cy="2641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3156" y="1513332"/>
              <a:ext cx="2034540" cy="675131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5367528" y="1449324"/>
            <a:ext cx="268605" cy="628015"/>
          </a:xfrm>
          <a:custGeom>
            <a:avLst/>
            <a:gdLst/>
            <a:ahLst/>
            <a:cxnLst/>
            <a:rect l="l" t="t" r="r" b="b"/>
            <a:pathLst>
              <a:path w="268604" h="628014">
                <a:moveTo>
                  <a:pt x="74675" y="3047"/>
                </a:moveTo>
                <a:lnTo>
                  <a:pt x="33527" y="3047"/>
                </a:lnTo>
                <a:lnTo>
                  <a:pt x="42671" y="0"/>
                </a:lnTo>
                <a:lnTo>
                  <a:pt x="59435" y="0"/>
                </a:lnTo>
                <a:lnTo>
                  <a:pt x="74675" y="3047"/>
                </a:lnTo>
                <a:close/>
              </a:path>
              <a:path w="268604" h="628014">
                <a:moveTo>
                  <a:pt x="13716" y="39624"/>
                </a:moveTo>
                <a:lnTo>
                  <a:pt x="4571" y="39624"/>
                </a:lnTo>
                <a:lnTo>
                  <a:pt x="6095" y="35051"/>
                </a:lnTo>
                <a:lnTo>
                  <a:pt x="9143" y="28955"/>
                </a:lnTo>
                <a:lnTo>
                  <a:pt x="9143" y="27431"/>
                </a:lnTo>
                <a:lnTo>
                  <a:pt x="12191" y="24383"/>
                </a:lnTo>
                <a:lnTo>
                  <a:pt x="12191" y="21335"/>
                </a:lnTo>
                <a:lnTo>
                  <a:pt x="13716" y="19812"/>
                </a:lnTo>
                <a:lnTo>
                  <a:pt x="15239" y="16763"/>
                </a:lnTo>
                <a:lnTo>
                  <a:pt x="16764" y="12191"/>
                </a:lnTo>
                <a:lnTo>
                  <a:pt x="18287" y="10667"/>
                </a:lnTo>
                <a:lnTo>
                  <a:pt x="19811" y="7620"/>
                </a:lnTo>
                <a:lnTo>
                  <a:pt x="21335" y="7620"/>
                </a:lnTo>
                <a:lnTo>
                  <a:pt x="22859" y="6095"/>
                </a:lnTo>
                <a:lnTo>
                  <a:pt x="24383" y="6095"/>
                </a:lnTo>
                <a:lnTo>
                  <a:pt x="27432" y="4571"/>
                </a:lnTo>
                <a:lnTo>
                  <a:pt x="32003" y="3047"/>
                </a:lnTo>
                <a:lnTo>
                  <a:pt x="76200" y="3047"/>
                </a:lnTo>
                <a:lnTo>
                  <a:pt x="85343" y="4571"/>
                </a:lnTo>
                <a:lnTo>
                  <a:pt x="94487" y="9143"/>
                </a:lnTo>
                <a:lnTo>
                  <a:pt x="96011" y="9143"/>
                </a:lnTo>
                <a:lnTo>
                  <a:pt x="103632" y="13716"/>
                </a:lnTo>
                <a:lnTo>
                  <a:pt x="105155" y="13716"/>
                </a:lnTo>
                <a:lnTo>
                  <a:pt x="112013" y="18287"/>
                </a:lnTo>
                <a:lnTo>
                  <a:pt x="45719" y="18287"/>
                </a:lnTo>
                <a:lnTo>
                  <a:pt x="41148" y="19812"/>
                </a:lnTo>
                <a:lnTo>
                  <a:pt x="36575" y="19812"/>
                </a:lnTo>
                <a:lnTo>
                  <a:pt x="33527" y="21335"/>
                </a:lnTo>
                <a:lnTo>
                  <a:pt x="27432" y="21335"/>
                </a:lnTo>
                <a:lnTo>
                  <a:pt x="22859" y="25908"/>
                </a:lnTo>
                <a:lnTo>
                  <a:pt x="21335" y="25908"/>
                </a:lnTo>
                <a:lnTo>
                  <a:pt x="19811" y="28955"/>
                </a:lnTo>
                <a:lnTo>
                  <a:pt x="16764" y="32004"/>
                </a:lnTo>
                <a:lnTo>
                  <a:pt x="18287" y="32004"/>
                </a:lnTo>
                <a:lnTo>
                  <a:pt x="16764" y="35051"/>
                </a:lnTo>
                <a:lnTo>
                  <a:pt x="15239" y="35051"/>
                </a:lnTo>
                <a:lnTo>
                  <a:pt x="13716" y="39624"/>
                </a:lnTo>
                <a:close/>
              </a:path>
              <a:path w="268604" h="628014">
                <a:moveTo>
                  <a:pt x="94487" y="32004"/>
                </a:moveTo>
                <a:lnTo>
                  <a:pt x="86867" y="27431"/>
                </a:lnTo>
                <a:lnTo>
                  <a:pt x="79248" y="24383"/>
                </a:lnTo>
                <a:lnTo>
                  <a:pt x="70103" y="21335"/>
                </a:lnTo>
                <a:lnTo>
                  <a:pt x="71627" y="21335"/>
                </a:lnTo>
                <a:lnTo>
                  <a:pt x="64007" y="19812"/>
                </a:lnTo>
                <a:lnTo>
                  <a:pt x="57911" y="19812"/>
                </a:lnTo>
                <a:lnTo>
                  <a:pt x="50291" y="18287"/>
                </a:lnTo>
                <a:lnTo>
                  <a:pt x="112013" y="18287"/>
                </a:lnTo>
                <a:lnTo>
                  <a:pt x="123443" y="25908"/>
                </a:lnTo>
                <a:lnTo>
                  <a:pt x="124967" y="27431"/>
                </a:lnTo>
                <a:lnTo>
                  <a:pt x="128625" y="30479"/>
                </a:lnTo>
                <a:lnTo>
                  <a:pt x="94487" y="30479"/>
                </a:lnTo>
                <a:lnTo>
                  <a:pt x="94487" y="32004"/>
                </a:lnTo>
                <a:close/>
              </a:path>
              <a:path w="268604" h="628014">
                <a:moveTo>
                  <a:pt x="25908" y="22859"/>
                </a:moveTo>
                <a:lnTo>
                  <a:pt x="27432" y="21335"/>
                </a:lnTo>
                <a:lnTo>
                  <a:pt x="30479" y="21335"/>
                </a:lnTo>
                <a:lnTo>
                  <a:pt x="25908" y="22859"/>
                </a:lnTo>
                <a:close/>
              </a:path>
              <a:path w="268604" h="628014">
                <a:moveTo>
                  <a:pt x="25907" y="22859"/>
                </a:moveTo>
                <a:close/>
              </a:path>
              <a:path w="268604" h="628014">
                <a:moveTo>
                  <a:pt x="21335" y="27431"/>
                </a:moveTo>
                <a:lnTo>
                  <a:pt x="21335" y="25908"/>
                </a:lnTo>
                <a:lnTo>
                  <a:pt x="22859" y="25908"/>
                </a:lnTo>
                <a:lnTo>
                  <a:pt x="21335" y="27431"/>
                </a:lnTo>
                <a:close/>
              </a:path>
              <a:path w="268604" h="628014">
                <a:moveTo>
                  <a:pt x="138683" y="68579"/>
                </a:moveTo>
                <a:lnTo>
                  <a:pt x="120395" y="50291"/>
                </a:lnTo>
                <a:lnTo>
                  <a:pt x="111251" y="42671"/>
                </a:lnTo>
                <a:lnTo>
                  <a:pt x="112775" y="42671"/>
                </a:lnTo>
                <a:lnTo>
                  <a:pt x="94487" y="30479"/>
                </a:lnTo>
                <a:lnTo>
                  <a:pt x="128625" y="30479"/>
                </a:lnTo>
                <a:lnTo>
                  <a:pt x="134111" y="35051"/>
                </a:lnTo>
                <a:lnTo>
                  <a:pt x="143255" y="44195"/>
                </a:lnTo>
                <a:lnTo>
                  <a:pt x="153923" y="53339"/>
                </a:lnTo>
                <a:lnTo>
                  <a:pt x="163067" y="64008"/>
                </a:lnTo>
                <a:lnTo>
                  <a:pt x="164591" y="65531"/>
                </a:lnTo>
                <a:lnTo>
                  <a:pt x="165898" y="67055"/>
                </a:lnTo>
                <a:lnTo>
                  <a:pt x="138683" y="67055"/>
                </a:lnTo>
                <a:lnTo>
                  <a:pt x="138683" y="68579"/>
                </a:lnTo>
                <a:close/>
              </a:path>
              <a:path w="268604" h="628014">
                <a:moveTo>
                  <a:pt x="6095" y="54863"/>
                </a:moveTo>
                <a:lnTo>
                  <a:pt x="3048" y="54863"/>
                </a:lnTo>
                <a:lnTo>
                  <a:pt x="1523" y="53339"/>
                </a:lnTo>
                <a:lnTo>
                  <a:pt x="0" y="50291"/>
                </a:lnTo>
                <a:lnTo>
                  <a:pt x="1523" y="48767"/>
                </a:lnTo>
                <a:lnTo>
                  <a:pt x="3048" y="41147"/>
                </a:lnTo>
                <a:lnTo>
                  <a:pt x="4571" y="38100"/>
                </a:lnTo>
                <a:lnTo>
                  <a:pt x="4571" y="39624"/>
                </a:lnTo>
                <a:lnTo>
                  <a:pt x="13716" y="39624"/>
                </a:lnTo>
                <a:lnTo>
                  <a:pt x="10667" y="45720"/>
                </a:lnTo>
                <a:lnTo>
                  <a:pt x="11582" y="45720"/>
                </a:lnTo>
                <a:lnTo>
                  <a:pt x="9143" y="51816"/>
                </a:lnTo>
                <a:lnTo>
                  <a:pt x="6095" y="54863"/>
                </a:lnTo>
                <a:close/>
              </a:path>
              <a:path w="268604" h="628014">
                <a:moveTo>
                  <a:pt x="11582" y="45720"/>
                </a:moveTo>
                <a:lnTo>
                  <a:pt x="10667" y="45720"/>
                </a:lnTo>
                <a:lnTo>
                  <a:pt x="12191" y="44195"/>
                </a:lnTo>
                <a:lnTo>
                  <a:pt x="11582" y="45720"/>
                </a:lnTo>
                <a:close/>
              </a:path>
              <a:path w="268604" h="628014">
                <a:moveTo>
                  <a:pt x="147827" y="79247"/>
                </a:moveTo>
                <a:lnTo>
                  <a:pt x="138683" y="67055"/>
                </a:lnTo>
                <a:lnTo>
                  <a:pt x="165898" y="67055"/>
                </a:lnTo>
                <a:lnTo>
                  <a:pt x="173735" y="76200"/>
                </a:lnTo>
                <a:lnTo>
                  <a:pt x="174751" y="77724"/>
                </a:lnTo>
                <a:lnTo>
                  <a:pt x="147827" y="77724"/>
                </a:lnTo>
                <a:lnTo>
                  <a:pt x="147827" y="79247"/>
                </a:lnTo>
                <a:close/>
              </a:path>
              <a:path w="268604" h="628014">
                <a:moveTo>
                  <a:pt x="234695" y="242316"/>
                </a:moveTo>
                <a:lnTo>
                  <a:pt x="228600" y="224027"/>
                </a:lnTo>
                <a:lnTo>
                  <a:pt x="216407" y="190500"/>
                </a:lnTo>
                <a:lnTo>
                  <a:pt x="208787" y="173735"/>
                </a:lnTo>
                <a:lnTo>
                  <a:pt x="210311" y="173735"/>
                </a:lnTo>
                <a:lnTo>
                  <a:pt x="201167" y="158495"/>
                </a:lnTo>
                <a:lnTo>
                  <a:pt x="202691" y="158495"/>
                </a:lnTo>
                <a:lnTo>
                  <a:pt x="193548" y="143255"/>
                </a:lnTo>
                <a:lnTo>
                  <a:pt x="166116" y="102108"/>
                </a:lnTo>
                <a:lnTo>
                  <a:pt x="167639" y="102108"/>
                </a:lnTo>
                <a:lnTo>
                  <a:pt x="156971" y="89916"/>
                </a:lnTo>
                <a:lnTo>
                  <a:pt x="147827" y="77724"/>
                </a:lnTo>
                <a:lnTo>
                  <a:pt x="174751" y="77724"/>
                </a:lnTo>
                <a:lnTo>
                  <a:pt x="182879" y="89916"/>
                </a:lnTo>
                <a:lnTo>
                  <a:pt x="184403" y="89916"/>
                </a:lnTo>
                <a:lnTo>
                  <a:pt x="202691" y="117347"/>
                </a:lnTo>
                <a:lnTo>
                  <a:pt x="202691" y="118871"/>
                </a:lnTo>
                <a:lnTo>
                  <a:pt x="211835" y="132587"/>
                </a:lnTo>
                <a:lnTo>
                  <a:pt x="220979" y="147827"/>
                </a:lnTo>
                <a:lnTo>
                  <a:pt x="220979" y="149351"/>
                </a:lnTo>
                <a:lnTo>
                  <a:pt x="228600" y="164591"/>
                </a:lnTo>
                <a:lnTo>
                  <a:pt x="228600" y="166116"/>
                </a:lnTo>
                <a:lnTo>
                  <a:pt x="236219" y="181355"/>
                </a:lnTo>
                <a:lnTo>
                  <a:pt x="236219" y="182879"/>
                </a:lnTo>
                <a:lnTo>
                  <a:pt x="243839" y="199643"/>
                </a:lnTo>
                <a:lnTo>
                  <a:pt x="249935" y="217931"/>
                </a:lnTo>
                <a:lnTo>
                  <a:pt x="255650" y="240791"/>
                </a:lnTo>
                <a:lnTo>
                  <a:pt x="234695" y="240791"/>
                </a:lnTo>
                <a:lnTo>
                  <a:pt x="234695" y="242316"/>
                </a:lnTo>
                <a:close/>
              </a:path>
              <a:path w="268604" h="628014">
                <a:moveTo>
                  <a:pt x="265302" y="370331"/>
                </a:moveTo>
                <a:lnTo>
                  <a:pt x="242316" y="370331"/>
                </a:lnTo>
                <a:lnTo>
                  <a:pt x="245364" y="350520"/>
                </a:lnTo>
                <a:lnTo>
                  <a:pt x="246887" y="332231"/>
                </a:lnTo>
                <a:lnTo>
                  <a:pt x="245364" y="313943"/>
                </a:lnTo>
                <a:lnTo>
                  <a:pt x="245364" y="295655"/>
                </a:lnTo>
                <a:lnTo>
                  <a:pt x="239267" y="259079"/>
                </a:lnTo>
                <a:lnTo>
                  <a:pt x="234695" y="240791"/>
                </a:lnTo>
                <a:lnTo>
                  <a:pt x="255650" y="240791"/>
                </a:lnTo>
                <a:lnTo>
                  <a:pt x="259079" y="254508"/>
                </a:lnTo>
                <a:lnTo>
                  <a:pt x="263651" y="274320"/>
                </a:lnTo>
                <a:lnTo>
                  <a:pt x="266700" y="292608"/>
                </a:lnTo>
                <a:lnTo>
                  <a:pt x="266826" y="295655"/>
                </a:lnTo>
                <a:lnTo>
                  <a:pt x="268223" y="312420"/>
                </a:lnTo>
                <a:lnTo>
                  <a:pt x="268223" y="332231"/>
                </a:lnTo>
                <a:lnTo>
                  <a:pt x="266817" y="350520"/>
                </a:lnTo>
                <a:lnTo>
                  <a:pt x="266700" y="353567"/>
                </a:lnTo>
                <a:lnTo>
                  <a:pt x="265302" y="370331"/>
                </a:lnTo>
                <a:close/>
              </a:path>
              <a:path w="268604" h="628014">
                <a:moveTo>
                  <a:pt x="251459" y="426720"/>
                </a:moveTo>
                <a:lnTo>
                  <a:pt x="228600" y="426720"/>
                </a:lnTo>
                <a:lnTo>
                  <a:pt x="234695" y="408431"/>
                </a:lnTo>
                <a:lnTo>
                  <a:pt x="239267" y="388620"/>
                </a:lnTo>
                <a:lnTo>
                  <a:pt x="242316" y="368808"/>
                </a:lnTo>
                <a:lnTo>
                  <a:pt x="242316" y="370331"/>
                </a:lnTo>
                <a:lnTo>
                  <a:pt x="265302" y="370331"/>
                </a:lnTo>
                <a:lnTo>
                  <a:pt x="265175" y="371855"/>
                </a:lnTo>
                <a:lnTo>
                  <a:pt x="263651" y="373379"/>
                </a:lnTo>
                <a:lnTo>
                  <a:pt x="260603" y="393191"/>
                </a:lnTo>
                <a:lnTo>
                  <a:pt x="256032" y="413004"/>
                </a:lnTo>
                <a:lnTo>
                  <a:pt x="254507" y="414527"/>
                </a:lnTo>
                <a:lnTo>
                  <a:pt x="251459" y="426720"/>
                </a:lnTo>
                <a:close/>
              </a:path>
              <a:path w="268604" h="628014">
                <a:moveTo>
                  <a:pt x="207263" y="525779"/>
                </a:moveTo>
                <a:lnTo>
                  <a:pt x="182879" y="525779"/>
                </a:lnTo>
                <a:lnTo>
                  <a:pt x="190500" y="509016"/>
                </a:lnTo>
                <a:lnTo>
                  <a:pt x="198119" y="493775"/>
                </a:lnTo>
                <a:lnTo>
                  <a:pt x="207264" y="477012"/>
                </a:lnTo>
                <a:lnTo>
                  <a:pt x="222503" y="443483"/>
                </a:lnTo>
                <a:lnTo>
                  <a:pt x="220979" y="443483"/>
                </a:lnTo>
                <a:lnTo>
                  <a:pt x="228600" y="425196"/>
                </a:lnTo>
                <a:lnTo>
                  <a:pt x="228600" y="426720"/>
                </a:lnTo>
                <a:lnTo>
                  <a:pt x="251459" y="426720"/>
                </a:lnTo>
                <a:lnTo>
                  <a:pt x="249935" y="432816"/>
                </a:lnTo>
                <a:lnTo>
                  <a:pt x="242316" y="451104"/>
                </a:lnTo>
                <a:lnTo>
                  <a:pt x="242316" y="452627"/>
                </a:lnTo>
                <a:lnTo>
                  <a:pt x="227075" y="486155"/>
                </a:lnTo>
                <a:lnTo>
                  <a:pt x="217932" y="502920"/>
                </a:lnTo>
                <a:lnTo>
                  <a:pt x="210311" y="519683"/>
                </a:lnTo>
                <a:lnTo>
                  <a:pt x="207263" y="525779"/>
                </a:lnTo>
                <a:close/>
              </a:path>
              <a:path w="268604" h="628014">
                <a:moveTo>
                  <a:pt x="158495" y="563879"/>
                </a:moveTo>
                <a:lnTo>
                  <a:pt x="167639" y="550163"/>
                </a:lnTo>
                <a:lnTo>
                  <a:pt x="175259" y="537971"/>
                </a:lnTo>
                <a:lnTo>
                  <a:pt x="182879" y="524255"/>
                </a:lnTo>
                <a:lnTo>
                  <a:pt x="182879" y="525779"/>
                </a:lnTo>
                <a:lnTo>
                  <a:pt x="207263" y="525779"/>
                </a:lnTo>
                <a:lnTo>
                  <a:pt x="202691" y="534924"/>
                </a:lnTo>
                <a:lnTo>
                  <a:pt x="202691" y="536447"/>
                </a:lnTo>
                <a:lnTo>
                  <a:pt x="193548" y="550163"/>
                </a:lnTo>
                <a:lnTo>
                  <a:pt x="185927" y="562355"/>
                </a:lnTo>
                <a:lnTo>
                  <a:pt x="160019" y="562355"/>
                </a:lnTo>
                <a:lnTo>
                  <a:pt x="158495" y="563879"/>
                </a:lnTo>
                <a:close/>
              </a:path>
              <a:path w="268604" h="628014">
                <a:moveTo>
                  <a:pt x="177799" y="574547"/>
                </a:moveTo>
                <a:lnTo>
                  <a:pt x="150875" y="574547"/>
                </a:lnTo>
                <a:lnTo>
                  <a:pt x="160019" y="562355"/>
                </a:lnTo>
                <a:lnTo>
                  <a:pt x="185927" y="562355"/>
                </a:lnTo>
                <a:lnTo>
                  <a:pt x="177799" y="574547"/>
                </a:lnTo>
                <a:close/>
              </a:path>
              <a:path w="268604" h="628014">
                <a:moveTo>
                  <a:pt x="171068" y="583691"/>
                </a:moveTo>
                <a:lnTo>
                  <a:pt x="141732" y="583691"/>
                </a:lnTo>
                <a:lnTo>
                  <a:pt x="150875" y="573024"/>
                </a:lnTo>
                <a:lnTo>
                  <a:pt x="150875" y="574547"/>
                </a:lnTo>
                <a:lnTo>
                  <a:pt x="177799" y="574547"/>
                </a:lnTo>
                <a:lnTo>
                  <a:pt x="176783" y="576071"/>
                </a:lnTo>
                <a:lnTo>
                  <a:pt x="171068" y="583691"/>
                </a:lnTo>
                <a:close/>
              </a:path>
              <a:path w="268604" h="628014">
                <a:moveTo>
                  <a:pt x="145693" y="609600"/>
                </a:moveTo>
                <a:lnTo>
                  <a:pt x="114300" y="609600"/>
                </a:lnTo>
                <a:lnTo>
                  <a:pt x="121919" y="600455"/>
                </a:lnTo>
                <a:lnTo>
                  <a:pt x="123443" y="598931"/>
                </a:lnTo>
                <a:lnTo>
                  <a:pt x="132587" y="591312"/>
                </a:lnTo>
                <a:lnTo>
                  <a:pt x="141732" y="582167"/>
                </a:lnTo>
                <a:lnTo>
                  <a:pt x="141732" y="583691"/>
                </a:lnTo>
                <a:lnTo>
                  <a:pt x="171068" y="583691"/>
                </a:lnTo>
                <a:lnTo>
                  <a:pt x="167639" y="588263"/>
                </a:lnTo>
                <a:lnTo>
                  <a:pt x="158495" y="598931"/>
                </a:lnTo>
                <a:lnTo>
                  <a:pt x="156971" y="598931"/>
                </a:lnTo>
                <a:lnTo>
                  <a:pt x="147827" y="608075"/>
                </a:lnTo>
                <a:lnTo>
                  <a:pt x="145693" y="609600"/>
                </a:lnTo>
                <a:close/>
              </a:path>
              <a:path w="268604" h="628014">
                <a:moveTo>
                  <a:pt x="106679" y="627887"/>
                </a:moveTo>
                <a:lnTo>
                  <a:pt x="103632" y="626363"/>
                </a:lnTo>
                <a:lnTo>
                  <a:pt x="103632" y="624839"/>
                </a:lnTo>
                <a:lnTo>
                  <a:pt x="102107" y="621791"/>
                </a:lnTo>
                <a:lnTo>
                  <a:pt x="102107" y="618743"/>
                </a:lnTo>
                <a:lnTo>
                  <a:pt x="103632" y="617220"/>
                </a:lnTo>
                <a:lnTo>
                  <a:pt x="114300" y="608075"/>
                </a:lnTo>
                <a:lnTo>
                  <a:pt x="114300" y="609600"/>
                </a:lnTo>
                <a:lnTo>
                  <a:pt x="145693" y="609600"/>
                </a:lnTo>
                <a:lnTo>
                  <a:pt x="137159" y="615696"/>
                </a:lnTo>
                <a:lnTo>
                  <a:pt x="135635" y="618743"/>
                </a:lnTo>
                <a:lnTo>
                  <a:pt x="123443" y="623316"/>
                </a:lnTo>
                <a:lnTo>
                  <a:pt x="121919" y="623316"/>
                </a:lnTo>
                <a:lnTo>
                  <a:pt x="109727" y="626363"/>
                </a:lnTo>
                <a:lnTo>
                  <a:pt x="106679" y="6278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68167" y="1530095"/>
            <a:ext cx="227329" cy="490855"/>
          </a:xfrm>
          <a:custGeom>
            <a:avLst/>
            <a:gdLst/>
            <a:ahLst/>
            <a:cxnLst/>
            <a:rect l="l" t="t" r="r" b="b"/>
            <a:pathLst>
              <a:path w="227330" h="490855">
                <a:moveTo>
                  <a:pt x="56388" y="1524"/>
                </a:moveTo>
                <a:lnTo>
                  <a:pt x="59436" y="0"/>
                </a:lnTo>
                <a:lnTo>
                  <a:pt x="60960" y="0"/>
                </a:lnTo>
                <a:lnTo>
                  <a:pt x="56388" y="1524"/>
                </a:lnTo>
                <a:close/>
              </a:path>
              <a:path w="227330" h="490855">
                <a:moveTo>
                  <a:pt x="50969" y="11176"/>
                </a:moveTo>
                <a:lnTo>
                  <a:pt x="50292" y="9144"/>
                </a:lnTo>
                <a:lnTo>
                  <a:pt x="51816" y="7620"/>
                </a:lnTo>
                <a:lnTo>
                  <a:pt x="53340" y="4572"/>
                </a:lnTo>
                <a:lnTo>
                  <a:pt x="56388" y="1524"/>
                </a:lnTo>
                <a:lnTo>
                  <a:pt x="60960" y="0"/>
                </a:lnTo>
                <a:lnTo>
                  <a:pt x="65532" y="1524"/>
                </a:lnTo>
                <a:lnTo>
                  <a:pt x="70104" y="6096"/>
                </a:lnTo>
                <a:lnTo>
                  <a:pt x="53340" y="6096"/>
                </a:lnTo>
                <a:lnTo>
                  <a:pt x="53340" y="7620"/>
                </a:lnTo>
                <a:lnTo>
                  <a:pt x="50969" y="11176"/>
                </a:lnTo>
                <a:close/>
              </a:path>
              <a:path w="227330" h="490855">
                <a:moveTo>
                  <a:pt x="65532" y="1524"/>
                </a:moveTo>
                <a:lnTo>
                  <a:pt x="60960" y="0"/>
                </a:lnTo>
                <a:lnTo>
                  <a:pt x="64008" y="0"/>
                </a:lnTo>
                <a:lnTo>
                  <a:pt x="65532" y="1524"/>
                </a:lnTo>
                <a:close/>
              </a:path>
              <a:path w="227330" h="490855">
                <a:moveTo>
                  <a:pt x="50292" y="9144"/>
                </a:moveTo>
                <a:lnTo>
                  <a:pt x="51816" y="4572"/>
                </a:lnTo>
                <a:lnTo>
                  <a:pt x="56388" y="1524"/>
                </a:lnTo>
                <a:lnTo>
                  <a:pt x="53340" y="4572"/>
                </a:lnTo>
                <a:lnTo>
                  <a:pt x="51816" y="7620"/>
                </a:lnTo>
                <a:lnTo>
                  <a:pt x="50292" y="9144"/>
                </a:lnTo>
                <a:close/>
              </a:path>
              <a:path w="227330" h="490855">
                <a:moveTo>
                  <a:pt x="71192" y="10450"/>
                </a:moveTo>
                <a:lnTo>
                  <a:pt x="70104" y="6096"/>
                </a:lnTo>
                <a:lnTo>
                  <a:pt x="65532" y="1524"/>
                </a:lnTo>
                <a:lnTo>
                  <a:pt x="70104" y="4572"/>
                </a:lnTo>
                <a:lnTo>
                  <a:pt x="71628" y="9144"/>
                </a:lnTo>
                <a:lnTo>
                  <a:pt x="71192" y="10450"/>
                </a:lnTo>
                <a:close/>
              </a:path>
              <a:path w="227330" h="490855">
                <a:moveTo>
                  <a:pt x="68580" y="15240"/>
                </a:moveTo>
                <a:lnTo>
                  <a:pt x="53340" y="15240"/>
                </a:lnTo>
                <a:lnTo>
                  <a:pt x="53340" y="6096"/>
                </a:lnTo>
                <a:lnTo>
                  <a:pt x="70104" y="6096"/>
                </a:lnTo>
                <a:lnTo>
                  <a:pt x="71192" y="10450"/>
                </a:lnTo>
                <a:lnTo>
                  <a:pt x="70104" y="13716"/>
                </a:lnTo>
                <a:lnTo>
                  <a:pt x="68580" y="15240"/>
                </a:lnTo>
                <a:close/>
              </a:path>
              <a:path w="227330" h="490855">
                <a:moveTo>
                  <a:pt x="53340" y="15240"/>
                </a:moveTo>
                <a:lnTo>
                  <a:pt x="51816" y="13716"/>
                </a:lnTo>
                <a:lnTo>
                  <a:pt x="50969" y="11176"/>
                </a:lnTo>
                <a:lnTo>
                  <a:pt x="53340" y="7620"/>
                </a:lnTo>
                <a:lnTo>
                  <a:pt x="53340" y="15240"/>
                </a:lnTo>
                <a:close/>
              </a:path>
              <a:path w="227330" h="490855">
                <a:moveTo>
                  <a:pt x="216408" y="490727"/>
                </a:moveTo>
                <a:lnTo>
                  <a:pt x="210312" y="489204"/>
                </a:lnTo>
                <a:lnTo>
                  <a:pt x="188976" y="480060"/>
                </a:lnTo>
                <a:lnTo>
                  <a:pt x="167640" y="467868"/>
                </a:lnTo>
                <a:lnTo>
                  <a:pt x="166116" y="466344"/>
                </a:lnTo>
                <a:lnTo>
                  <a:pt x="144780" y="452627"/>
                </a:lnTo>
                <a:lnTo>
                  <a:pt x="120396" y="435864"/>
                </a:lnTo>
                <a:lnTo>
                  <a:pt x="103632" y="422148"/>
                </a:lnTo>
                <a:lnTo>
                  <a:pt x="88392" y="408432"/>
                </a:lnTo>
                <a:lnTo>
                  <a:pt x="74676" y="394716"/>
                </a:lnTo>
                <a:lnTo>
                  <a:pt x="74676" y="393192"/>
                </a:lnTo>
                <a:lnTo>
                  <a:pt x="62484" y="377951"/>
                </a:lnTo>
                <a:lnTo>
                  <a:pt x="60960" y="377951"/>
                </a:lnTo>
                <a:lnTo>
                  <a:pt x="50292" y="362712"/>
                </a:lnTo>
                <a:lnTo>
                  <a:pt x="50292" y="361188"/>
                </a:lnTo>
                <a:lnTo>
                  <a:pt x="39624" y="344424"/>
                </a:lnTo>
                <a:lnTo>
                  <a:pt x="30480" y="327660"/>
                </a:lnTo>
                <a:lnTo>
                  <a:pt x="22860" y="310895"/>
                </a:lnTo>
                <a:lnTo>
                  <a:pt x="21336" y="309371"/>
                </a:lnTo>
                <a:lnTo>
                  <a:pt x="15240" y="291083"/>
                </a:lnTo>
                <a:lnTo>
                  <a:pt x="9144" y="271271"/>
                </a:lnTo>
                <a:lnTo>
                  <a:pt x="4572" y="252983"/>
                </a:lnTo>
                <a:lnTo>
                  <a:pt x="4572" y="251460"/>
                </a:lnTo>
                <a:lnTo>
                  <a:pt x="1524" y="233171"/>
                </a:lnTo>
                <a:lnTo>
                  <a:pt x="0" y="216407"/>
                </a:lnTo>
                <a:lnTo>
                  <a:pt x="0" y="164592"/>
                </a:lnTo>
                <a:lnTo>
                  <a:pt x="1524" y="147828"/>
                </a:lnTo>
                <a:lnTo>
                  <a:pt x="1524" y="146304"/>
                </a:lnTo>
                <a:lnTo>
                  <a:pt x="3048" y="131064"/>
                </a:lnTo>
                <a:lnTo>
                  <a:pt x="6096" y="115824"/>
                </a:lnTo>
                <a:lnTo>
                  <a:pt x="6096" y="114300"/>
                </a:lnTo>
                <a:lnTo>
                  <a:pt x="9144" y="102108"/>
                </a:lnTo>
                <a:lnTo>
                  <a:pt x="9144" y="100584"/>
                </a:lnTo>
                <a:lnTo>
                  <a:pt x="12192" y="88392"/>
                </a:lnTo>
                <a:lnTo>
                  <a:pt x="13716" y="88392"/>
                </a:lnTo>
                <a:lnTo>
                  <a:pt x="16764" y="77724"/>
                </a:lnTo>
                <a:lnTo>
                  <a:pt x="16764" y="76200"/>
                </a:lnTo>
                <a:lnTo>
                  <a:pt x="21336" y="65532"/>
                </a:lnTo>
                <a:lnTo>
                  <a:pt x="25908" y="56388"/>
                </a:lnTo>
                <a:lnTo>
                  <a:pt x="24384" y="56388"/>
                </a:lnTo>
                <a:lnTo>
                  <a:pt x="28956" y="47244"/>
                </a:lnTo>
                <a:lnTo>
                  <a:pt x="35052" y="32004"/>
                </a:lnTo>
                <a:lnTo>
                  <a:pt x="38100" y="25908"/>
                </a:lnTo>
                <a:lnTo>
                  <a:pt x="39624" y="24384"/>
                </a:lnTo>
                <a:lnTo>
                  <a:pt x="42672" y="19812"/>
                </a:lnTo>
                <a:lnTo>
                  <a:pt x="42672" y="18288"/>
                </a:lnTo>
                <a:lnTo>
                  <a:pt x="45720" y="15240"/>
                </a:lnTo>
                <a:lnTo>
                  <a:pt x="45720" y="13716"/>
                </a:lnTo>
                <a:lnTo>
                  <a:pt x="50292" y="9144"/>
                </a:lnTo>
                <a:lnTo>
                  <a:pt x="50969" y="11176"/>
                </a:lnTo>
                <a:lnTo>
                  <a:pt x="50292" y="12192"/>
                </a:lnTo>
                <a:lnTo>
                  <a:pt x="50292" y="16764"/>
                </a:lnTo>
                <a:lnTo>
                  <a:pt x="53340" y="18288"/>
                </a:lnTo>
                <a:lnTo>
                  <a:pt x="56388" y="21336"/>
                </a:lnTo>
                <a:lnTo>
                  <a:pt x="64008" y="21336"/>
                </a:lnTo>
                <a:lnTo>
                  <a:pt x="58928" y="28956"/>
                </a:lnTo>
                <a:lnTo>
                  <a:pt x="57912" y="28956"/>
                </a:lnTo>
                <a:lnTo>
                  <a:pt x="54864" y="35052"/>
                </a:lnTo>
                <a:lnTo>
                  <a:pt x="55626" y="35052"/>
                </a:lnTo>
                <a:lnTo>
                  <a:pt x="53340" y="39624"/>
                </a:lnTo>
                <a:lnTo>
                  <a:pt x="50292" y="47244"/>
                </a:lnTo>
                <a:lnTo>
                  <a:pt x="45720" y="54864"/>
                </a:lnTo>
                <a:lnTo>
                  <a:pt x="47244" y="54864"/>
                </a:lnTo>
                <a:lnTo>
                  <a:pt x="44196" y="62484"/>
                </a:lnTo>
                <a:lnTo>
                  <a:pt x="42672" y="64008"/>
                </a:lnTo>
                <a:lnTo>
                  <a:pt x="39624" y="73152"/>
                </a:lnTo>
                <a:lnTo>
                  <a:pt x="36576" y="83820"/>
                </a:lnTo>
                <a:lnTo>
                  <a:pt x="32004" y="94488"/>
                </a:lnTo>
                <a:lnTo>
                  <a:pt x="28956" y="106680"/>
                </a:lnTo>
                <a:lnTo>
                  <a:pt x="26246" y="118872"/>
                </a:lnTo>
                <a:lnTo>
                  <a:pt x="25908" y="118872"/>
                </a:lnTo>
                <a:lnTo>
                  <a:pt x="22860" y="149352"/>
                </a:lnTo>
                <a:lnTo>
                  <a:pt x="21474" y="164592"/>
                </a:lnTo>
                <a:lnTo>
                  <a:pt x="21336" y="164592"/>
                </a:lnTo>
                <a:lnTo>
                  <a:pt x="21336" y="198119"/>
                </a:lnTo>
                <a:lnTo>
                  <a:pt x="21463" y="198119"/>
                </a:lnTo>
                <a:lnTo>
                  <a:pt x="22860" y="214883"/>
                </a:lnTo>
                <a:lnTo>
                  <a:pt x="24384" y="230124"/>
                </a:lnTo>
                <a:lnTo>
                  <a:pt x="22860" y="230124"/>
                </a:lnTo>
                <a:lnTo>
                  <a:pt x="25908" y="248412"/>
                </a:lnTo>
                <a:lnTo>
                  <a:pt x="26259" y="248412"/>
                </a:lnTo>
                <a:lnTo>
                  <a:pt x="30480" y="266700"/>
                </a:lnTo>
                <a:lnTo>
                  <a:pt x="36576" y="284988"/>
                </a:lnTo>
                <a:lnTo>
                  <a:pt x="42672" y="301752"/>
                </a:lnTo>
                <a:lnTo>
                  <a:pt x="49599" y="316992"/>
                </a:lnTo>
                <a:lnTo>
                  <a:pt x="48768" y="316992"/>
                </a:lnTo>
                <a:lnTo>
                  <a:pt x="57912" y="333756"/>
                </a:lnTo>
                <a:lnTo>
                  <a:pt x="67610" y="348996"/>
                </a:lnTo>
                <a:lnTo>
                  <a:pt x="67056" y="348996"/>
                </a:lnTo>
                <a:lnTo>
                  <a:pt x="91440" y="379475"/>
                </a:lnTo>
                <a:lnTo>
                  <a:pt x="92811" y="379475"/>
                </a:lnTo>
                <a:lnTo>
                  <a:pt x="103784" y="391668"/>
                </a:lnTo>
                <a:lnTo>
                  <a:pt x="103632" y="391668"/>
                </a:lnTo>
                <a:lnTo>
                  <a:pt x="105156" y="393192"/>
                </a:lnTo>
                <a:lnTo>
                  <a:pt x="105325" y="393192"/>
                </a:lnTo>
                <a:lnTo>
                  <a:pt x="118872" y="405384"/>
                </a:lnTo>
                <a:lnTo>
                  <a:pt x="117348" y="405384"/>
                </a:lnTo>
                <a:lnTo>
                  <a:pt x="156972" y="434340"/>
                </a:lnTo>
                <a:lnTo>
                  <a:pt x="178308" y="448056"/>
                </a:lnTo>
                <a:lnTo>
                  <a:pt x="199644" y="460248"/>
                </a:lnTo>
                <a:lnTo>
                  <a:pt x="198120" y="460248"/>
                </a:lnTo>
                <a:lnTo>
                  <a:pt x="219456" y="469392"/>
                </a:lnTo>
                <a:lnTo>
                  <a:pt x="224027" y="472440"/>
                </a:lnTo>
                <a:lnTo>
                  <a:pt x="227076" y="478536"/>
                </a:lnTo>
                <a:lnTo>
                  <a:pt x="225551" y="483108"/>
                </a:lnTo>
                <a:lnTo>
                  <a:pt x="222503" y="489204"/>
                </a:lnTo>
                <a:lnTo>
                  <a:pt x="216408" y="490727"/>
                </a:lnTo>
                <a:close/>
              </a:path>
              <a:path w="227330" h="490855">
                <a:moveTo>
                  <a:pt x="70104" y="13716"/>
                </a:moveTo>
                <a:lnTo>
                  <a:pt x="71192" y="10450"/>
                </a:lnTo>
                <a:lnTo>
                  <a:pt x="71628" y="12192"/>
                </a:lnTo>
                <a:lnTo>
                  <a:pt x="70104" y="13716"/>
                </a:lnTo>
                <a:close/>
              </a:path>
              <a:path w="227330" h="490855">
                <a:moveTo>
                  <a:pt x="62484" y="21336"/>
                </a:moveTo>
                <a:lnTo>
                  <a:pt x="56388" y="21336"/>
                </a:lnTo>
                <a:lnTo>
                  <a:pt x="53340" y="18288"/>
                </a:lnTo>
                <a:lnTo>
                  <a:pt x="50292" y="16764"/>
                </a:lnTo>
                <a:lnTo>
                  <a:pt x="50292" y="12192"/>
                </a:lnTo>
                <a:lnTo>
                  <a:pt x="50969" y="11176"/>
                </a:lnTo>
                <a:lnTo>
                  <a:pt x="51816" y="13716"/>
                </a:lnTo>
                <a:lnTo>
                  <a:pt x="53340" y="15240"/>
                </a:lnTo>
                <a:lnTo>
                  <a:pt x="68580" y="15240"/>
                </a:lnTo>
                <a:lnTo>
                  <a:pt x="67818" y="16764"/>
                </a:lnTo>
                <a:lnTo>
                  <a:pt x="65532" y="16764"/>
                </a:lnTo>
                <a:lnTo>
                  <a:pt x="57912" y="18288"/>
                </a:lnTo>
                <a:lnTo>
                  <a:pt x="59436" y="19812"/>
                </a:lnTo>
                <a:lnTo>
                  <a:pt x="63246" y="19812"/>
                </a:lnTo>
                <a:lnTo>
                  <a:pt x="62484" y="21336"/>
                </a:lnTo>
                <a:close/>
              </a:path>
              <a:path w="227330" h="490855">
                <a:moveTo>
                  <a:pt x="67437" y="17526"/>
                </a:moveTo>
                <a:lnTo>
                  <a:pt x="68580" y="15240"/>
                </a:lnTo>
                <a:lnTo>
                  <a:pt x="70104" y="13716"/>
                </a:lnTo>
                <a:lnTo>
                  <a:pt x="68580" y="16764"/>
                </a:lnTo>
                <a:lnTo>
                  <a:pt x="67437" y="17526"/>
                </a:lnTo>
                <a:close/>
              </a:path>
              <a:path w="227330" h="490855">
                <a:moveTo>
                  <a:pt x="63246" y="19812"/>
                </a:moveTo>
                <a:lnTo>
                  <a:pt x="59436" y="19812"/>
                </a:lnTo>
                <a:lnTo>
                  <a:pt x="57912" y="18288"/>
                </a:lnTo>
                <a:lnTo>
                  <a:pt x="65532" y="16764"/>
                </a:lnTo>
                <a:lnTo>
                  <a:pt x="64008" y="18288"/>
                </a:lnTo>
                <a:lnTo>
                  <a:pt x="63246" y="19812"/>
                </a:lnTo>
                <a:close/>
              </a:path>
              <a:path w="227330" h="490855">
                <a:moveTo>
                  <a:pt x="64008" y="21336"/>
                </a:moveTo>
                <a:lnTo>
                  <a:pt x="62484" y="21336"/>
                </a:lnTo>
                <a:lnTo>
                  <a:pt x="64008" y="18288"/>
                </a:lnTo>
                <a:lnTo>
                  <a:pt x="65532" y="16764"/>
                </a:lnTo>
                <a:lnTo>
                  <a:pt x="67818" y="16764"/>
                </a:lnTo>
                <a:lnTo>
                  <a:pt x="67437" y="17526"/>
                </a:lnTo>
                <a:lnTo>
                  <a:pt x="64008" y="19812"/>
                </a:lnTo>
                <a:lnTo>
                  <a:pt x="65532" y="19812"/>
                </a:lnTo>
                <a:lnTo>
                  <a:pt x="64008" y="21336"/>
                </a:lnTo>
                <a:close/>
              </a:path>
              <a:path w="227330" h="490855">
                <a:moveTo>
                  <a:pt x="65532" y="19812"/>
                </a:moveTo>
                <a:lnTo>
                  <a:pt x="64008" y="19812"/>
                </a:lnTo>
                <a:lnTo>
                  <a:pt x="67437" y="17526"/>
                </a:lnTo>
                <a:lnTo>
                  <a:pt x="67056" y="18288"/>
                </a:lnTo>
                <a:lnTo>
                  <a:pt x="65532" y="19812"/>
                </a:lnTo>
                <a:close/>
              </a:path>
              <a:path w="227330" h="490855">
                <a:moveTo>
                  <a:pt x="57912" y="30480"/>
                </a:moveTo>
                <a:lnTo>
                  <a:pt x="57912" y="28956"/>
                </a:lnTo>
                <a:lnTo>
                  <a:pt x="58928" y="28956"/>
                </a:lnTo>
                <a:lnTo>
                  <a:pt x="57912" y="30480"/>
                </a:lnTo>
                <a:close/>
              </a:path>
              <a:path w="227330" h="490855">
                <a:moveTo>
                  <a:pt x="55626" y="35052"/>
                </a:moveTo>
                <a:lnTo>
                  <a:pt x="54864" y="35052"/>
                </a:lnTo>
                <a:lnTo>
                  <a:pt x="56388" y="33528"/>
                </a:lnTo>
                <a:lnTo>
                  <a:pt x="55626" y="35052"/>
                </a:lnTo>
                <a:close/>
              </a:path>
              <a:path w="227330" h="490855">
                <a:moveTo>
                  <a:pt x="25908" y="120396"/>
                </a:moveTo>
                <a:lnTo>
                  <a:pt x="25908" y="118872"/>
                </a:lnTo>
                <a:lnTo>
                  <a:pt x="26246" y="118872"/>
                </a:lnTo>
                <a:lnTo>
                  <a:pt x="25908" y="120396"/>
                </a:lnTo>
                <a:close/>
              </a:path>
              <a:path w="227330" h="490855">
                <a:moveTo>
                  <a:pt x="21336" y="166116"/>
                </a:moveTo>
                <a:lnTo>
                  <a:pt x="21336" y="164592"/>
                </a:lnTo>
                <a:lnTo>
                  <a:pt x="21474" y="164592"/>
                </a:lnTo>
                <a:lnTo>
                  <a:pt x="21336" y="166116"/>
                </a:lnTo>
                <a:close/>
              </a:path>
              <a:path w="227330" h="490855">
                <a:moveTo>
                  <a:pt x="21463" y="198119"/>
                </a:moveTo>
                <a:lnTo>
                  <a:pt x="21336" y="198119"/>
                </a:lnTo>
                <a:lnTo>
                  <a:pt x="21336" y="196595"/>
                </a:lnTo>
                <a:lnTo>
                  <a:pt x="21463" y="198119"/>
                </a:lnTo>
                <a:close/>
              </a:path>
              <a:path w="227330" h="490855">
                <a:moveTo>
                  <a:pt x="26259" y="248412"/>
                </a:moveTo>
                <a:lnTo>
                  <a:pt x="25908" y="248412"/>
                </a:lnTo>
                <a:lnTo>
                  <a:pt x="25908" y="246888"/>
                </a:lnTo>
                <a:lnTo>
                  <a:pt x="26259" y="248412"/>
                </a:lnTo>
                <a:close/>
              </a:path>
              <a:path w="227330" h="490855">
                <a:moveTo>
                  <a:pt x="50292" y="318516"/>
                </a:moveTo>
                <a:lnTo>
                  <a:pt x="48768" y="316992"/>
                </a:lnTo>
                <a:lnTo>
                  <a:pt x="49599" y="316992"/>
                </a:lnTo>
                <a:lnTo>
                  <a:pt x="50292" y="318516"/>
                </a:lnTo>
                <a:close/>
              </a:path>
              <a:path w="227330" h="490855">
                <a:moveTo>
                  <a:pt x="68580" y="350520"/>
                </a:moveTo>
                <a:lnTo>
                  <a:pt x="67056" y="348996"/>
                </a:lnTo>
                <a:lnTo>
                  <a:pt x="67610" y="348996"/>
                </a:lnTo>
                <a:lnTo>
                  <a:pt x="68580" y="350520"/>
                </a:lnTo>
                <a:close/>
              </a:path>
              <a:path w="227330" h="490855">
                <a:moveTo>
                  <a:pt x="92811" y="379475"/>
                </a:moveTo>
                <a:lnTo>
                  <a:pt x="91440" y="379475"/>
                </a:lnTo>
                <a:lnTo>
                  <a:pt x="91440" y="377951"/>
                </a:lnTo>
                <a:lnTo>
                  <a:pt x="92811" y="379475"/>
                </a:lnTo>
                <a:close/>
              </a:path>
              <a:path w="227330" h="490855">
                <a:moveTo>
                  <a:pt x="105156" y="393192"/>
                </a:moveTo>
                <a:lnTo>
                  <a:pt x="103632" y="391668"/>
                </a:lnTo>
                <a:lnTo>
                  <a:pt x="104434" y="392389"/>
                </a:lnTo>
                <a:lnTo>
                  <a:pt x="105156" y="393192"/>
                </a:lnTo>
                <a:close/>
              </a:path>
              <a:path w="227330" h="490855">
                <a:moveTo>
                  <a:pt x="104434" y="392389"/>
                </a:moveTo>
                <a:lnTo>
                  <a:pt x="103632" y="391668"/>
                </a:lnTo>
                <a:lnTo>
                  <a:pt x="103784" y="391668"/>
                </a:lnTo>
                <a:lnTo>
                  <a:pt x="104434" y="392389"/>
                </a:lnTo>
                <a:close/>
              </a:path>
              <a:path w="227330" h="490855">
                <a:moveTo>
                  <a:pt x="105325" y="393192"/>
                </a:moveTo>
                <a:lnTo>
                  <a:pt x="105156" y="393192"/>
                </a:lnTo>
                <a:lnTo>
                  <a:pt x="104434" y="392389"/>
                </a:lnTo>
                <a:lnTo>
                  <a:pt x="105325" y="393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85104" y="1601724"/>
            <a:ext cx="213360" cy="173736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059423" y="1508759"/>
            <a:ext cx="306705" cy="245745"/>
          </a:xfrm>
          <a:custGeom>
            <a:avLst/>
            <a:gdLst/>
            <a:ahLst/>
            <a:cxnLst/>
            <a:rect l="l" t="t" r="r" b="b"/>
            <a:pathLst>
              <a:path w="306704" h="245744">
                <a:moveTo>
                  <a:pt x="306324" y="18288"/>
                </a:moveTo>
                <a:lnTo>
                  <a:pt x="280416" y="18288"/>
                </a:lnTo>
                <a:lnTo>
                  <a:pt x="280416" y="10668"/>
                </a:lnTo>
                <a:lnTo>
                  <a:pt x="281940" y="4572"/>
                </a:lnTo>
                <a:lnTo>
                  <a:pt x="286512" y="0"/>
                </a:lnTo>
                <a:lnTo>
                  <a:pt x="300228" y="0"/>
                </a:lnTo>
                <a:lnTo>
                  <a:pt x="304800" y="4572"/>
                </a:lnTo>
                <a:lnTo>
                  <a:pt x="306324" y="10668"/>
                </a:lnTo>
                <a:lnTo>
                  <a:pt x="306324" y="18288"/>
                </a:lnTo>
                <a:close/>
              </a:path>
              <a:path w="306704" h="245744">
                <a:moveTo>
                  <a:pt x="7620" y="25908"/>
                </a:moveTo>
                <a:lnTo>
                  <a:pt x="3048" y="24384"/>
                </a:lnTo>
                <a:lnTo>
                  <a:pt x="0" y="18288"/>
                </a:lnTo>
                <a:lnTo>
                  <a:pt x="1524" y="15240"/>
                </a:lnTo>
                <a:lnTo>
                  <a:pt x="7620" y="12191"/>
                </a:lnTo>
                <a:lnTo>
                  <a:pt x="6096" y="12191"/>
                </a:lnTo>
                <a:lnTo>
                  <a:pt x="15240" y="7620"/>
                </a:lnTo>
                <a:lnTo>
                  <a:pt x="16764" y="7620"/>
                </a:lnTo>
                <a:lnTo>
                  <a:pt x="19812" y="9144"/>
                </a:lnTo>
                <a:lnTo>
                  <a:pt x="22860" y="9144"/>
                </a:lnTo>
                <a:lnTo>
                  <a:pt x="24383" y="10668"/>
                </a:lnTo>
                <a:lnTo>
                  <a:pt x="33528" y="15240"/>
                </a:lnTo>
                <a:lnTo>
                  <a:pt x="35052" y="18288"/>
                </a:lnTo>
                <a:lnTo>
                  <a:pt x="36576" y="18288"/>
                </a:lnTo>
                <a:lnTo>
                  <a:pt x="38100" y="21336"/>
                </a:lnTo>
                <a:lnTo>
                  <a:pt x="39624" y="22860"/>
                </a:lnTo>
                <a:lnTo>
                  <a:pt x="6096" y="22860"/>
                </a:lnTo>
                <a:lnTo>
                  <a:pt x="9144" y="24384"/>
                </a:lnTo>
                <a:lnTo>
                  <a:pt x="9652" y="24892"/>
                </a:lnTo>
                <a:lnTo>
                  <a:pt x="7620" y="25908"/>
                </a:lnTo>
                <a:close/>
              </a:path>
              <a:path w="306704" h="245744">
                <a:moveTo>
                  <a:pt x="300228" y="44195"/>
                </a:moveTo>
                <a:lnTo>
                  <a:pt x="272796" y="44195"/>
                </a:lnTo>
                <a:lnTo>
                  <a:pt x="275844" y="35052"/>
                </a:lnTo>
                <a:lnTo>
                  <a:pt x="277368" y="32004"/>
                </a:lnTo>
                <a:lnTo>
                  <a:pt x="277368" y="28956"/>
                </a:lnTo>
                <a:lnTo>
                  <a:pt x="278892" y="25908"/>
                </a:lnTo>
                <a:lnTo>
                  <a:pt x="278892" y="21336"/>
                </a:lnTo>
                <a:lnTo>
                  <a:pt x="280416" y="16764"/>
                </a:lnTo>
                <a:lnTo>
                  <a:pt x="280416" y="18288"/>
                </a:lnTo>
                <a:lnTo>
                  <a:pt x="306324" y="18288"/>
                </a:lnTo>
                <a:lnTo>
                  <a:pt x="304800" y="21336"/>
                </a:lnTo>
                <a:lnTo>
                  <a:pt x="304800" y="27432"/>
                </a:lnTo>
                <a:lnTo>
                  <a:pt x="304038" y="28956"/>
                </a:lnTo>
                <a:lnTo>
                  <a:pt x="303276" y="28956"/>
                </a:lnTo>
                <a:lnTo>
                  <a:pt x="303276" y="35052"/>
                </a:lnTo>
                <a:lnTo>
                  <a:pt x="301752" y="39624"/>
                </a:lnTo>
                <a:lnTo>
                  <a:pt x="300228" y="42672"/>
                </a:lnTo>
                <a:lnTo>
                  <a:pt x="300228" y="44195"/>
                </a:lnTo>
                <a:close/>
              </a:path>
              <a:path w="306704" h="245744">
                <a:moveTo>
                  <a:pt x="9652" y="24892"/>
                </a:moveTo>
                <a:lnTo>
                  <a:pt x="9144" y="24384"/>
                </a:lnTo>
                <a:lnTo>
                  <a:pt x="6096" y="22860"/>
                </a:lnTo>
                <a:lnTo>
                  <a:pt x="12192" y="22860"/>
                </a:lnTo>
                <a:lnTo>
                  <a:pt x="10668" y="24384"/>
                </a:lnTo>
                <a:lnTo>
                  <a:pt x="9652" y="24892"/>
                </a:lnTo>
                <a:close/>
              </a:path>
              <a:path w="306704" h="245744">
                <a:moveTo>
                  <a:pt x="47244" y="32004"/>
                </a:moveTo>
                <a:lnTo>
                  <a:pt x="21336" y="32004"/>
                </a:lnTo>
                <a:lnTo>
                  <a:pt x="18288" y="28956"/>
                </a:lnTo>
                <a:lnTo>
                  <a:pt x="16764" y="28956"/>
                </a:lnTo>
                <a:lnTo>
                  <a:pt x="13716" y="27432"/>
                </a:lnTo>
                <a:lnTo>
                  <a:pt x="15240" y="27432"/>
                </a:lnTo>
                <a:lnTo>
                  <a:pt x="12192" y="25908"/>
                </a:lnTo>
                <a:lnTo>
                  <a:pt x="10668" y="25908"/>
                </a:lnTo>
                <a:lnTo>
                  <a:pt x="9652" y="24892"/>
                </a:lnTo>
                <a:lnTo>
                  <a:pt x="10668" y="24384"/>
                </a:lnTo>
                <a:lnTo>
                  <a:pt x="12192" y="22860"/>
                </a:lnTo>
                <a:lnTo>
                  <a:pt x="39624" y="22860"/>
                </a:lnTo>
                <a:lnTo>
                  <a:pt x="47244" y="30480"/>
                </a:lnTo>
                <a:lnTo>
                  <a:pt x="47244" y="32004"/>
                </a:lnTo>
                <a:close/>
              </a:path>
              <a:path w="306704" h="245744">
                <a:moveTo>
                  <a:pt x="19812" y="32004"/>
                </a:moveTo>
                <a:lnTo>
                  <a:pt x="18288" y="28956"/>
                </a:lnTo>
                <a:lnTo>
                  <a:pt x="19812" y="30480"/>
                </a:lnTo>
                <a:lnTo>
                  <a:pt x="19812" y="32004"/>
                </a:lnTo>
                <a:close/>
              </a:path>
              <a:path w="306704" h="245744">
                <a:moveTo>
                  <a:pt x="303276" y="30480"/>
                </a:moveTo>
                <a:lnTo>
                  <a:pt x="303276" y="28956"/>
                </a:lnTo>
                <a:lnTo>
                  <a:pt x="304038" y="28956"/>
                </a:lnTo>
                <a:lnTo>
                  <a:pt x="303276" y="30480"/>
                </a:lnTo>
                <a:close/>
              </a:path>
              <a:path w="306704" h="245744">
                <a:moveTo>
                  <a:pt x="27432" y="41148"/>
                </a:moveTo>
                <a:lnTo>
                  <a:pt x="24383" y="36576"/>
                </a:lnTo>
                <a:lnTo>
                  <a:pt x="21336" y="33528"/>
                </a:lnTo>
                <a:lnTo>
                  <a:pt x="19812" y="30480"/>
                </a:lnTo>
                <a:lnTo>
                  <a:pt x="21336" y="32004"/>
                </a:lnTo>
                <a:lnTo>
                  <a:pt x="47244" y="32004"/>
                </a:lnTo>
                <a:lnTo>
                  <a:pt x="50292" y="35052"/>
                </a:lnTo>
                <a:lnTo>
                  <a:pt x="48768" y="35052"/>
                </a:lnTo>
                <a:lnTo>
                  <a:pt x="51816" y="39624"/>
                </a:lnTo>
                <a:lnTo>
                  <a:pt x="27432" y="39624"/>
                </a:lnTo>
                <a:lnTo>
                  <a:pt x="27432" y="41148"/>
                </a:lnTo>
                <a:close/>
              </a:path>
              <a:path w="306704" h="245744">
                <a:moveTo>
                  <a:pt x="28956" y="44195"/>
                </a:moveTo>
                <a:lnTo>
                  <a:pt x="27432" y="39624"/>
                </a:lnTo>
                <a:lnTo>
                  <a:pt x="51816" y="39624"/>
                </a:lnTo>
                <a:lnTo>
                  <a:pt x="54864" y="42672"/>
                </a:lnTo>
                <a:lnTo>
                  <a:pt x="28956" y="42672"/>
                </a:lnTo>
                <a:lnTo>
                  <a:pt x="28956" y="44195"/>
                </a:lnTo>
                <a:close/>
              </a:path>
              <a:path w="306704" h="245744">
                <a:moveTo>
                  <a:pt x="57912" y="47244"/>
                </a:moveTo>
                <a:lnTo>
                  <a:pt x="30480" y="47244"/>
                </a:lnTo>
                <a:lnTo>
                  <a:pt x="28956" y="42672"/>
                </a:lnTo>
                <a:lnTo>
                  <a:pt x="54864" y="42672"/>
                </a:lnTo>
                <a:lnTo>
                  <a:pt x="56388" y="44195"/>
                </a:lnTo>
                <a:lnTo>
                  <a:pt x="54864" y="44195"/>
                </a:lnTo>
                <a:lnTo>
                  <a:pt x="57912" y="47244"/>
                </a:lnTo>
                <a:close/>
              </a:path>
              <a:path w="306704" h="245744">
                <a:moveTo>
                  <a:pt x="233172" y="150876"/>
                </a:moveTo>
                <a:lnTo>
                  <a:pt x="236220" y="141732"/>
                </a:lnTo>
                <a:lnTo>
                  <a:pt x="237744" y="132588"/>
                </a:lnTo>
                <a:lnTo>
                  <a:pt x="243840" y="117348"/>
                </a:lnTo>
                <a:lnTo>
                  <a:pt x="243840" y="115824"/>
                </a:lnTo>
                <a:lnTo>
                  <a:pt x="249936" y="100584"/>
                </a:lnTo>
                <a:lnTo>
                  <a:pt x="249936" y="99060"/>
                </a:lnTo>
                <a:lnTo>
                  <a:pt x="252983" y="92964"/>
                </a:lnTo>
                <a:lnTo>
                  <a:pt x="256032" y="85344"/>
                </a:lnTo>
                <a:lnTo>
                  <a:pt x="257556" y="77724"/>
                </a:lnTo>
                <a:lnTo>
                  <a:pt x="260604" y="71628"/>
                </a:lnTo>
                <a:lnTo>
                  <a:pt x="260604" y="70104"/>
                </a:lnTo>
                <a:lnTo>
                  <a:pt x="263652" y="65532"/>
                </a:lnTo>
                <a:lnTo>
                  <a:pt x="266700" y="57912"/>
                </a:lnTo>
                <a:lnTo>
                  <a:pt x="268224" y="51816"/>
                </a:lnTo>
                <a:lnTo>
                  <a:pt x="271272" y="47244"/>
                </a:lnTo>
                <a:lnTo>
                  <a:pt x="272796" y="42672"/>
                </a:lnTo>
                <a:lnTo>
                  <a:pt x="272796" y="44195"/>
                </a:lnTo>
                <a:lnTo>
                  <a:pt x="300228" y="44195"/>
                </a:lnTo>
                <a:lnTo>
                  <a:pt x="298704" y="47244"/>
                </a:lnTo>
                <a:lnTo>
                  <a:pt x="298704" y="48768"/>
                </a:lnTo>
                <a:lnTo>
                  <a:pt x="297180" y="53340"/>
                </a:lnTo>
                <a:lnTo>
                  <a:pt x="294132" y="57912"/>
                </a:lnTo>
                <a:lnTo>
                  <a:pt x="292608" y="62484"/>
                </a:lnTo>
                <a:lnTo>
                  <a:pt x="289560" y="68580"/>
                </a:lnTo>
                <a:lnTo>
                  <a:pt x="288036" y="74676"/>
                </a:lnTo>
                <a:lnTo>
                  <a:pt x="286512" y="74676"/>
                </a:lnTo>
                <a:lnTo>
                  <a:pt x="284988" y="80772"/>
                </a:lnTo>
                <a:lnTo>
                  <a:pt x="281940" y="86868"/>
                </a:lnTo>
                <a:lnTo>
                  <a:pt x="275844" y="102108"/>
                </a:lnTo>
                <a:lnTo>
                  <a:pt x="275844" y="103632"/>
                </a:lnTo>
                <a:lnTo>
                  <a:pt x="272796" y="109728"/>
                </a:lnTo>
                <a:lnTo>
                  <a:pt x="269748" y="117348"/>
                </a:lnTo>
                <a:lnTo>
                  <a:pt x="267207" y="124968"/>
                </a:lnTo>
                <a:lnTo>
                  <a:pt x="266700" y="124968"/>
                </a:lnTo>
                <a:lnTo>
                  <a:pt x="263652" y="132588"/>
                </a:lnTo>
                <a:lnTo>
                  <a:pt x="262128" y="140208"/>
                </a:lnTo>
                <a:lnTo>
                  <a:pt x="259080" y="147828"/>
                </a:lnTo>
                <a:lnTo>
                  <a:pt x="258826" y="149352"/>
                </a:lnTo>
                <a:lnTo>
                  <a:pt x="234696" y="149352"/>
                </a:lnTo>
                <a:lnTo>
                  <a:pt x="233172" y="150876"/>
                </a:lnTo>
                <a:close/>
              </a:path>
              <a:path w="306704" h="245744">
                <a:moveTo>
                  <a:pt x="48768" y="71628"/>
                </a:moveTo>
                <a:lnTo>
                  <a:pt x="45720" y="67056"/>
                </a:lnTo>
                <a:lnTo>
                  <a:pt x="44196" y="65532"/>
                </a:lnTo>
                <a:lnTo>
                  <a:pt x="32004" y="47244"/>
                </a:lnTo>
                <a:lnTo>
                  <a:pt x="59436" y="47244"/>
                </a:lnTo>
                <a:lnTo>
                  <a:pt x="61722" y="51816"/>
                </a:lnTo>
                <a:lnTo>
                  <a:pt x="60960" y="51816"/>
                </a:lnTo>
                <a:lnTo>
                  <a:pt x="65532" y="56388"/>
                </a:lnTo>
                <a:lnTo>
                  <a:pt x="73533" y="67056"/>
                </a:lnTo>
                <a:lnTo>
                  <a:pt x="73152" y="67056"/>
                </a:lnTo>
                <a:lnTo>
                  <a:pt x="74676" y="68580"/>
                </a:lnTo>
                <a:lnTo>
                  <a:pt x="75184" y="68580"/>
                </a:lnTo>
                <a:lnTo>
                  <a:pt x="77216" y="70104"/>
                </a:lnTo>
                <a:lnTo>
                  <a:pt x="48768" y="70104"/>
                </a:lnTo>
                <a:lnTo>
                  <a:pt x="48768" y="71628"/>
                </a:lnTo>
                <a:close/>
              </a:path>
              <a:path w="306704" h="245744">
                <a:moveTo>
                  <a:pt x="62483" y="53339"/>
                </a:moveTo>
                <a:lnTo>
                  <a:pt x="60960" y="51816"/>
                </a:lnTo>
                <a:lnTo>
                  <a:pt x="61722" y="51816"/>
                </a:lnTo>
                <a:lnTo>
                  <a:pt x="62483" y="53339"/>
                </a:lnTo>
                <a:close/>
              </a:path>
              <a:path w="306704" h="245744">
                <a:moveTo>
                  <a:pt x="74676" y="68580"/>
                </a:moveTo>
                <a:lnTo>
                  <a:pt x="73152" y="67056"/>
                </a:lnTo>
                <a:lnTo>
                  <a:pt x="74022" y="67708"/>
                </a:lnTo>
                <a:lnTo>
                  <a:pt x="74676" y="68580"/>
                </a:lnTo>
                <a:close/>
              </a:path>
              <a:path w="306704" h="245744">
                <a:moveTo>
                  <a:pt x="74022" y="67708"/>
                </a:moveTo>
                <a:lnTo>
                  <a:pt x="73152" y="67056"/>
                </a:lnTo>
                <a:lnTo>
                  <a:pt x="73533" y="67056"/>
                </a:lnTo>
                <a:lnTo>
                  <a:pt x="74022" y="67708"/>
                </a:lnTo>
                <a:close/>
              </a:path>
              <a:path w="306704" h="245744">
                <a:moveTo>
                  <a:pt x="75184" y="68580"/>
                </a:moveTo>
                <a:lnTo>
                  <a:pt x="74676" y="68580"/>
                </a:lnTo>
                <a:lnTo>
                  <a:pt x="74022" y="67708"/>
                </a:lnTo>
                <a:lnTo>
                  <a:pt x="75184" y="68580"/>
                </a:lnTo>
                <a:close/>
              </a:path>
              <a:path w="306704" h="245744">
                <a:moveTo>
                  <a:pt x="195071" y="239267"/>
                </a:moveTo>
                <a:lnTo>
                  <a:pt x="190500" y="236220"/>
                </a:lnTo>
                <a:lnTo>
                  <a:pt x="188976" y="234695"/>
                </a:lnTo>
                <a:lnTo>
                  <a:pt x="187452" y="234695"/>
                </a:lnTo>
                <a:lnTo>
                  <a:pt x="184404" y="231648"/>
                </a:lnTo>
                <a:lnTo>
                  <a:pt x="182880" y="231648"/>
                </a:lnTo>
                <a:lnTo>
                  <a:pt x="179832" y="228600"/>
                </a:lnTo>
                <a:lnTo>
                  <a:pt x="175260" y="225552"/>
                </a:lnTo>
                <a:lnTo>
                  <a:pt x="169164" y="219456"/>
                </a:lnTo>
                <a:lnTo>
                  <a:pt x="164592" y="213360"/>
                </a:lnTo>
                <a:lnTo>
                  <a:pt x="160020" y="208788"/>
                </a:lnTo>
                <a:lnTo>
                  <a:pt x="155448" y="202691"/>
                </a:lnTo>
                <a:lnTo>
                  <a:pt x="149352" y="196595"/>
                </a:lnTo>
                <a:lnTo>
                  <a:pt x="144780" y="190500"/>
                </a:lnTo>
                <a:lnTo>
                  <a:pt x="132588" y="175260"/>
                </a:lnTo>
                <a:lnTo>
                  <a:pt x="128016" y="167640"/>
                </a:lnTo>
                <a:lnTo>
                  <a:pt x="126492" y="167640"/>
                </a:lnTo>
                <a:lnTo>
                  <a:pt x="112776" y="144780"/>
                </a:lnTo>
                <a:lnTo>
                  <a:pt x="106680" y="137160"/>
                </a:lnTo>
                <a:lnTo>
                  <a:pt x="102108" y="129540"/>
                </a:lnTo>
                <a:lnTo>
                  <a:pt x="96012" y="123444"/>
                </a:lnTo>
                <a:lnTo>
                  <a:pt x="97536" y="123444"/>
                </a:lnTo>
                <a:lnTo>
                  <a:pt x="79248" y="105156"/>
                </a:lnTo>
                <a:lnTo>
                  <a:pt x="74676" y="99060"/>
                </a:lnTo>
                <a:lnTo>
                  <a:pt x="62483" y="86868"/>
                </a:lnTo>
                <a:lnTo>
                  <a:pt x="64008" y="86868"/>
                </a:lnTo>
                <a:lnTo>
                  <a:pt x="57912" y="82295"/>
                </a:lnTo>
                <a:lnTo>
                  <a:pt x="48768" y="70104"/>
                </a:lnTo>
                <a:lnTo>
                  <a:pt x="77216" y="70104"/>
                </a:lnTo>
                <a:lnTo>
                  <a:pt x="79248" y="71628"/>
                </a:lnTo>
                <a:lnTo>
                  <a:pt x="83820" y="77724"/>
                </a:lnTo>
                <a:lnTo>
                  <a:pt x="85344" y="77724"/>
                </a:lnTo>
                <a:lnTo>
                  <a:pt x="89916" y="83820"/>
                </a:lnTo>
                <a:lnTo>
                  <a:pt x="102108" y="96012"/>
                </a:lnTo>
                <a:lnTo>
                  <a:pt x="100583" y="96012"/>
                </a:lnTo>
                <a:lnTo>
                  <a:pt x="106680" y="100584"/>
                </a:lnTo>
                <a:lnTo>
                  <a:pt x="114300" y="108204"/>
                </a:lnTo>
                <a:lnTo>
                  <a:pt x="120396" y="115824"/>
                </a:lnTo>
                <a:lnTo>
                  <a:pt x="124968" y="123444"/>
                </a:lnTo>
                <a:lnTo>
                  <a:pt x="131064" y="131064"/>
                </a:lnTo>
                <a:lnTo>
                  <a:pt x="131064" y="132588"/>
                </a:lnTo>
                <a:lnTo>
                  <a:pt x="137160" y="140208"/>
                </a:lnTo>
                <a:lnTo>
                  <a:pt x="135636" y="140208"/>
                </a:lnTo>
                <a:lnTo>
                  <a:pt x="141732" y="147828"/>
                </a:lnTo>
                <a:lnTo>
                  <a:pt x="146304" y="153924"/>
                </a:lnTo>
                <a:lnTo>
                  <a:pt x="150876" y="161544"/>
                </a:lnTo>
                <a:lnTo>
                  <a:pt x="156972" y="169164"/>
                </a:lnTo>
                <a:lnTo>
                  <a:pt x="163068" y="175260"/>
                </a:lnTo>
                <a:lnTo>
                  <a:pt x="167640" y="182880"/>
                </a:lnTo>
                <a:lnTo>
                  <a:pt x="168783" y="182880"/>
                </a:lnTo>
                <a:lnTo>
                  <a:pt x="172212" y="187452"/>
                </a:lnTo>
                <a:lnTo>
                  <a:pt x="182880" y="198120"/>
                </a:lnTo>
                <a:lnTo>
                  <a:pt x="182880" y="199644"/>
                </a:lnTo>
                <a:lnTo>
                  <a:pt x="187452" y="204216"/>
                </a:lnTo>
                <a:lnTo>
                  <a:pt x="185928" y="204216"/>
                </a:lnTo>
                <a:lnTo>
                  <a:pt x="190500" y="208788"/>
                </a:lnTo>
                <a:lnTo>
                  <a:pt x="191262" y="208788"/>
                </a:lnTo>
                <a:lnTo>
                  <a:pt x="193548" y="210312"/>
                </a:lnTo>
                <a:lnTo>
                  <a:pt x="195072" y="210312"/>
                </a:lnTo>
                <a:lnTo>
                  <a:pt x="198120" y="213360"/>
                </a:lnTo>
                <a:lnTo>
                  <a:pt x="201168" y="214884"/>
                </a:lnTo>
                <a:lnTo>
                  <a:pt x="199644" y="214884"/>
                </a:lnTo>
                <a:lnTo>
                  <a:pt x="202692" y="216408"/>
                </a:lnTo>
                <a:lnTo>
                  <a:pt x="204216" y="217932"/>
                </a:lnTo>
                <a:lnTo>
                  <a:pt x="204825" y="218236"/>
                </a:lnTo>
                <a:lnTo>
                  <a:pt x="202692" y="222503"/>
                </a:lnTo>
                <a:lnTo>
                  <a:pt x="201168" y="224028"/>
                </a:lnTo>
                <a:lnTo>
                  <a:pt x="228092" y="224028"/>
                </a:lnTo>
                <a:lnTo>
                  <a:pt x="227076" y="227076"/>
                </a:lnTo>
                <a:lnTo>
                  <a:pt x="227076" y="228600"/>
                </a:lnTo>
                <a:lnTo>
                  <a:pt x="225552" y="231648"/>
                </a:lnTo>
                <a:lnTo>
                  <a:pt x="224028" y="233172"/>
                </a:lnTo>
                <a:lnTo>
                  <a:pt x="222503" y="236220"/>
                </a:lnTo>
                <a:lnTo>
                  <a:pt x="220980" y="237744"/>
                </a:lnTo>
                <a:lnTo>
                  <a:pt x="193548" y="237744"/>
                </a:lnTo>
                <a:lnTo>
                  <a:pt x="195071" y="239267"/>
                </a:lnTo>
                <a:close/>
              </a:path>
              <a:path w="306704" h="245744">
                <a:moveTo>
                  <a:pt x="266700" y="126491"/>
                </a:moveTo>
                <a:lnTo>
                  <a:pt x="266700" y="124968"/>
                </a:lnTo>
                <a:lnTo>
                  <a:pt x="267207" y="124968"/>
                </a:lnTo>
                <a:lnTo>
                  <a:pt x="266700" y="126491"/>
                </a:lnTo>
                <a:close/>
              </a:path>
              <a:path w="306704" h="245744">
                <a:moveTo>
                  <a:pt x="253593" y="164591"/>
                </a:moveTo>
                <a:lnTo>
                  <a:pt x="228600" y="164591"/>
                </a:lnTo>
                <a:lnTo>
                  <a:pt x="234696" y="149352"/>
                </a:lnTo>
                <a:lnTo>
                  <a:pt x="258826" y="149352"/>
                </a:lnTo>
                <a:lnTo>
                  <a:pt x="257556" y="156972"/>
                </a:lnTo>
                <a:lnTo>
                  <a:pt x="256032" y="158495"/>
                </a:lnTo>
                <a:lnTo>
                  <a:pt x="253593" y="164591"/>
                </a:lnTo>
                <a:close/>
              </a:path>
              <a:path w="306704" h="245744">
                <a:moveTo>
                  <a:pt x="231140" y="217932"/>
                </a:moveTo>
                <a:lnTo>
                  <a:pt x="205740" y="217932"/>
                </a:lnTo>
                <a:lnTo>
                  <a:pt x="207264" y="214884"/>
                </a:lnTo>
                <a:lnTo>
                  <a:pt x="210312" y="205740"/>
                </a:lnTo>
                <a:lnTo>
                  <a:pt x="213360" y="201168"/>
                </a:lnTo>
                <a:lnTo>
                  <a:pt x="211836" y="201168"/>
                </a:lnTo>
                <a:lnTo>
                  <a:pt x="214883" y="196595"/>
                </a:lnTo>
                <a:lnTo>
                  <a:pt x="216408" y="192024"/>
                </a:lnTo>
                <a:lnTo>
                  <a:pt x="217932" y="185928"/>
                </a:lnTo>
                <a:lnTo>
                  <a:pt x="219456" y="185928"/>
                </a:lnTo>
                <a:lnTo>
                  <a:pt x="220980" y="179832"/>
                </a:lnTo>
                <a:lnTo>
                  <a:pt x="224028" y="175260"/>
                </a:lnTo>
                <a:lnTo>
                  <a:pt x="225552" y="169164"/>
                </a:lnTo>
                <a:lnTo>
                  <a:pt x="225552" y="167640"/>
                </a:lnTo>
                <a:lnTo>
                  <a:pt x="228600" y="163068"/>
                </a:lnTo>
                <a:lnTo>
                  <a:pt x="228600" y="164591"/>
                </a:lnTo>
                <a:lnTo>
                  <a:pt x="253593" y="164591"/>
                </a:lnTo>
                <a:lnTo>
                  <a:pt x="252983" y="166116"/>
                </a:lnTo>
                <a:lnTo>
                  <a:pt x="253898" y="166116"/>
                </a:lnTo>
                <a:lnTo>
                  <a:pt x="251460" y="172212"/>
                </a:lnTo>
                <a:lnTo>
                  <a:pt x="249936" y="173736"/>
                </a:lnTo>
                <a:lnTo>
                  <a:pt x="248412" y="178308"/>
                </a:lnTo>
                <a:lnTo>
                  <a:pt x="245364" y="184404"/>
                </a:lnTo>
                <a:lnTo>
                  <a:pt x="243840" y="190500"/>
                </a:lnTo>
                <a:lnTo>
                  <a:pt x="240792" y="195072"/>
                </a:lnTo>
                <a:lnTo>
                  <a:pt x="239268" y="201168"/>
                </a:lnTo>
                <a:lnTo>
                  <a:pt x="236220" y="205740"/>
                </a:lnTo>
                <a:lnTo>
                  <a:pt x="234696" y="210312"/>
                </a:lnTo>
                <a:lnTo>
                  <a:pt x="234696" y="211836"/>
                </a:lnTo>
                <a:lnTo>
                  <a:pt x="233172" y="214884"/>
                </a:lnTo>
                <a:lnTo>
                  <a:pt x="231140" y="217932"/>
                </a:lnTo>
                <a:close/>
              </a:path>
              <a:path w="306704" h="245744">
                <a:moveTo>
                  <a:pt x="253898" y="166116"/>
                </a:moveTo>
                <a:lnTo>
                  <a:pt x="252983" y="166116"/>
                </a:lnTo>
                <a:lnTo>
                  <a:pt x="254508" y="164591"/>
                </a:lnTo>
                <a:lnTo>
                  <a:pt x="253898" y="166116"/>
                </a:lnTo>
                <a:close/>
              </a:path>
              <a:path w="306704" h="245744">
                <a:moveTo>
                  <a:pt x="168783" y="182880"/>
                </a:moveTo>
                <a:lnTo>
                  <a:pt x="167640" y="182880"/>
                </a:lnTo>
                <a:lnTo>
                  <a:pt x="167640" y="181356"/>
                </a:lnTo>
                <a:lnTo>
                  <a:pt x="168783" y="182880"/>
                </a:lnTo>
                <a:close/>
              </a:path>
              <a:path w="306704" h="245744">
                <a:moveTo>
                  <a:pt x="191262" y="208788"/>
                </a:moveTo>
                <a:lnTo>
                  <a:pt x="190500" y="208788"/>
                </a:lnTo>
                <a:lnTo>
                  <a:pt x="188976" y="207264"/>
                </a:lnTo>
                <a:lnTo>
                  <a:pt x="191262" y="208788"/>
                </a:lnTo>
                <a:close/>
              </a:path>
              <a:path w="306704" h="245744">
                <a:moveTo>
                  <a:pt x="228092" y="224028"/>
                </a:moveTo>
                <a:lnTo>
                  <a:pt x="213360" y="224028"/>
                </a:lnTo>
                <a:lnTo>
                  <a:pt x="210312" y="222503"/>
                </a:lnTo>
                <a:lnTo>
                  <a:pt x="207264" y="219456"/>
                </a:lnTo>
                <a:lnTo>
                  <a:pt x="204825" y="218236"/>
                </a:lnTo>
                <a:lnTo>
                  <a:pt x="205740" y="216408"/>
                </a:lnTo>
                <a:lnTo>
                  <a:pt x="205740" y="217932"/>
                </a:lnTo>
                <a:lnTo>
                  <a:pt x="231140" y="217932"/>
                </a:lnTo>
                <a:lnTo>
                  <a:pt x="230124" y="219456"/>
                </a:lnTo>
                <a:lnTo>
                  <a:pt x="228600" y="222503"/>
                </a:lnTo>
                <a:lnTo>
                  <a:pt x="228092" y="224028"/>
                </a:lnTo>
                <a:close/>
              </a:path>
              <a:path w="306704" h="245744">
                <a:moveTo>
                  <a:pt x="202692" y="222504"/>
                </a:moveTo>
                <a:lnTo>
                  <a:pt x="204825" y="218236"/>
                </a:lnTo>
                <a:lnTo>
                  <a:pt x="207264" y="219456"/>
                </a:lnTo>
                <a:lnTo>
                  <a:pt x="208788" y="220980"/>
                </a:lnTo>
                <a:lnTo>
                  <a:pt x="204216" y="220980"/>
                </a:lnTo>
                <a:lnTo>
                  <a:pt x="202692" y="222504"/>
                </a:lnTo>
                <a:close/>
              </a:path>
              <a:path w="306704" h="245744">
                <a:moveTo>
                  <a:pt x="202692" y="222503"/>
                </a:moveTo>
                <a:lnTo>
                  <a:pt x="204216" y="220980"/>
                </a:lnTo>
                <a:lnTo>
                  <a:pt x="205740" y="220980"/>
                </a:lnTo>
                <a:lnTo>
                  <a:pt x="202692" y="222503"/>
                </a:lnTo>
                <a:close/>
              </a:path>
              <a:path w="306704" h="245744">
                <a:moveTo>
                  <a:pt x="203320" y="222593"/>
                </a:moveTo>
                <a:lnTo>
                  <a:pt x="202692" y="222504"/>
                </a:lnTo>
                <a:lnTo>
                  <a:pt x="205740" y="220980"/>
                </a:lnTo>
                <a:lnTo>
                  <a:pt x="203320" y="222593"/>
                </a:lnTo>
                <a:close/>
              </a:path>
              <a:path w="306704" h="245744">
                <a:moveTo>
                  <a:pt x="213360" y="224028"/>
                </a:moveTo>
                <a:lnTo>
                  <a:pt x="203320" y="222593"/>
                </a:lnTo>
                <a:lnTo>
                  <a:pt x="205740" y="220980"/>
                </a:lnTo>
                <a:lnTo>
                  <a:pt x="208788" y="220980"/>
                </a:lnTo>
                <a:lnTo>
                  <a:pt x="210312" y="222504"/>
                </a:lnTo>
                <a:lnTo>
                  <a:pt x="213360" y="224028"/>
                </a:lnTo>
                <a:close/>
              </a:path>
              <a:path w="306704" h="245744">
                <a:moveTo>
                  <a:pt x="201168" y="224028"/>
                </a:moveTo>
                <a:lnTo>
                  <a:pt x="202692" y="222504"/>
                </a:lnTo>
                <a:lnTo>
                  <a:pt x="203320" y="222593"/>
                </a:lnTo>
                <a:lnTo>
                  <a:pt x="201168" y="224028"/>
                </a:lnTo>
                <a:close/>
              </a:path>
              <a:path w="306704" h="245744">
                <a:moveTo>
                  <a:pt x="213360" y="224028"/>
                </a:moveTo>
                <a:lnTo>
                  <a:pt x="201168" y="224028"/>
                </a:lnTo>
                <a:lnTo>
                  <a:pt x="203320" y="222593"/>
                </a:lnTo>
                <a:lnTo>
                  <a:pt x="213360" y="224028"/>
                </a:lnTo>
                <a:close/>
              </a:path>
              <a:path w="306704" h="245744">
                <a:moveTo>
                  <a:pt x="219456" y="239268"/>
                </a:moveTo>
                <a:lnTo>
                  <a:pt x="195071" y="239267"/>
                </a:lnTo>
                <a:lnTo>
                  <a:pt x="193548" y="237744"/>
                </a:lnTo>
                <a:lnTo>
                  <a:pt x="220980" y="237744"/>
                </a:lnTo>
                <a:lnTo>
                  <a:pt x="219456" y="239268"/>
                </a:lnTo>
                <a:close/>
              </a:path>
              <a:path w="306704" h="245744">
                <a:moveTo>
                  <a:pt x="208788" y="245364"/>
                </a:moveTo>
                <a:lnTo>
                  <a:pt x="204216" y="245364"/>
                </a:lnTo>
                <a:lnTo>
                  <a:pt x="201168" y="243840"/>
                </a:lnTo>
                <a:lnTo>
                  <a:pt x="199644" y="242316"/>
                </a:lnTo>
                <a:lnTo>
                  <a:pt x="196596" y="240791"/>
                </a:lnTo>
                <a:lnTo>
                  <a:pt x="195071" y="239267"/>
                </a:lnTo>
                <a:lnTo>
                  <a:pt x="219456" y="239268"/>
                </a:lnTo>
                <a:lnTo>
                  <a:pt x="216408" y="242316"/>
                </a:lnTo>
                <a:lnTo>
                  <a:pt x="214883" y="242316"/>
                </a:lnTo>
                <a:lnTo>
                  <a:pt x="213360" y="243840"/>
                </a:lnTo>
                <a:lnTo>
                  <a:pt x="210312" y="243840"/>
                </a:lnTo>
                <a:lnTo>
                  <a:pt x="208788" y="2453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24683" y="2668524"/>
            <a:ext cx="275843" cy="111252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961131" y="2337816"/>
            <a:ext cx="2261870" cy="848994"/>
            <a:chOff x="2961131" y="2337816"/>
            <a:chExt cx="2261870" cy="848994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34511" y="2903219"/>
              <a:ext cx="216407" cy="2834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61131" y="2337816"/>
              <a:ext cx="2261616" cy="7818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4551" y="2987040"/>
              <a:ext cx="260604" cy="1402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05655" y="2898648"/>
              <a:ext cx="190500" cy="198120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5399531" y="2368295"/>
            <a:ext cx="146685" cy="601980"/>
          </a:xfrm>
          <a:custGeom>
            <a:avLst/>
            <a:gdLst/>
            <a:ahLst/>
            <a:cxnLst/>
            <a:rect l="l" t="t" r="r" b="b"/>
            <a:pathLst>
              <a:path w="146685" h="601980">
                <a:moveTo>
                  <a:pt x="28956" y="1524"/>
                </a:moveTo>
                <a:lnTo>
                  <a:pt x="13716" y="1524"/>
                </a:lnTo>
                <a:lnTo>
                  <a:pt x="16764" y="0"/>
                </a:lnTo>
                <a:lnTo>
                  <a:pt x="25908" y="0"/>
                </a:lnTo>
                <a:lnTo>
                  <a:pt x="28956" y="1524"/>
                </a:lnTo>
                <a:close/>
              </a:path>
              <a:path w="146685" h="601980">
                <a:moveTo>
                  <a:pt x="10668" y="36576"/>
                </a:moveTo>
                <a:lnTo>
                  <a:pt x="4572" y="36576"/>
                </a:lnTo>
                <a:lnTo>
                  <a:pt x="1524" y="33528"/>
                </a:lnTo>
                <a:lnTo>
                  <a:pt x="1524" y="30480"/>
                </a:lnTo>
                <a:lnTo>
                  <a:pt x="0" y="28956"/>
                </a:lnTo>
                <a:lnTo>
                  <a:pt x="0" y="19812"/>
                </a:lnTo>
                <a:lnTo>
                  <a:pt x="1524" y="18288"/>
                </a:lnTo>
                <a:lnTo>
                  <a:pt x="1524" y="15240"/>
                </a:lnTo>
                <a:lnTo>
                  <a:pt x="3048" y="13716"/>
                </a:lnTo>
                <a:lnTo>
                  <a:pt x="3048" y="10668"/>
                </a:lnTo>
                <a:lnTo>
                  <a:pt x="6096" y="7620"/>
                </a:lnTo>
                <a:lnTo>
                  <a:pt x="6096" y="6096"/>
                </a:lnTo>
                <a:lnTo>
                  <a:pt x="7620" y="4572"/>
                </a:lnTo>
                <a:lnTo>
                  <a:pt x="10668" y="3048"/>
                </a:lnTo>
                <a:lnTo>
                  <a:pt x="12192" y="1524"/>
                </a:lnTo>
                <a:lnTo>
                  <a:pt x="30480" y="1524"/>
                </a:lnTo>
                <a:lnTo>
                  <a:pt x="35052" y="3048"/>
                </a:lnTo>
                <a:lnTo>
                  <a:pt x="39624" y="6096"/>
                </a:lnTo>
                <a:lnTo>
                  <a:pt x="41148" y="6096"/>
                </a:lnTo>
                <a:lnTo>
                  <a:pt x="47244" y="9144"/>
                </a:lnTo>
                <a:lnTo>
                  <a:pt x="47244" y="10668"/>
                </a:lnTo>
                <a:lnTo>
                  <a:pt x="53340" y="13716"/>
                </a:lnTo>
                <a:lnTo>
                  <a:pt x="54864" y="15240"/>
                </a:lnTo>
                <a:lnTo>
                  <a:pt x="58928" y="18288"/>
                </a:lnTo>
                <a:lnTo>
                  <a:pt x="19812" y="18288"/>
                </a:lnTo>
                <a:lnTo>
                  <a:pt x="13716" y="21336"/>
                </a:lnTo>
                <a:lnTo>
                  <a:pt x="12192" y="24384"/>
                </a:lnTo>
                <a:lnTo>
                  <a:pt x="13716" y="24384"/>
                </a:lnTo>
                <a:lnTo>
                  <a:pt x="13716" y="28956"/>
                </a:lnTo>
                <a:lnTo>
                  <a:pt x="12192" y="30480"/>
                </a:lnTo>
                <a:lnTo>
                  <a:pt x="12192" y="33528"/>
                </a:lnTo>
                <a:lnTo>
                  <a:pt x="10668" y="36576"/>
                </a:lnTo>
                <a:close/>
              </a:path>
              <a:path w="146685" h="601980">
                <a:moveTo>
                  <a:pt x="30480" y="24384"/>
                </a:moveTo>
                <a:lnTo>
                  <a:pt x="25908" y="21336"/>
                </a:lnTo>
                <a:lnTo>
                  <a:pt x="22860" y="19812"/>
                </a:lnTo>
                <a:lnTo>
                  <a:pt x="24384" y="19812"/>
                </a:lnTo>
                <a:lnTo>
                  <a:pt x="19812" y="18288"/>
                </a:lnTo>
                <a:lnTo>
                  <a:pt x="58928" y="18288"/>
                </a:lnTo>
                <a:lnTo>
                  <a:pt x="60960" y="19812"/>
                </a:lnTo>
                <a:lnTo>
                  <a:pt x="60960" y="21336"/>
                </a:lnTo>
                <a:lnTo>
                  <a:pt x="62865" y="22860"/>
                </a:lnTo>
                <a:lnTo>
                  <a:pt x="30480" y="22860"/>
                </a:lnTo>
                <a:lnTo>
                  <a:pt x="30480" y="24384"/>
                </a:lnTo>
                <a:close/>
              </a:path>
              <a:path w="146685" h="601980">
                <a:moveTo>
                  <a:pt x="13716" y="22860"/>
                </a:moveTo>
                <a:lnTo>
                  <a:pt x="13716" y="21336"/>
                </a:lnTo>
                <a:lnTo>
                  <a:pt x="16764" y="19812"/>
                </a:lnTo>
                <a:lnTo>
                  <a:pt x="13716" y="22860"/>
                </a:lnTo>
                <a:close/>
              </a:path>
              <a:path w="146685" h="601980">
                <a:moveTo>
                  <a:pt x="13716" y="24384"/>
                </a:moveTo>
                <a:lnTo>
                  <a:pt x="12192" y="24384"/>
                </a:lnTo>
                <a:lnTo>
                  <a:pt x="13716" y="21336"/>
                </a:lnTo>
                <a:lnTo>
                  <a:pt x="13716" y="24384"/>
                </a:lnTo>
                <a:close/>
              </a:path>
              <a:path w="146685" h="601980">
                <a:moveTo>
                  <a:pt x="41148" y="32004"/>
                </a:moveTo>
                <a:lnTo>
                  <a:pt x="35052" y="27432"/>
                </a:lnTo>
                <a:lnTo>
                  <a:pt x="30480" y="22860"/>
                </a:lnTo>
                <a:lnTo>
                  <a:pt x="62865" y="22860"/>
                </a:lnTo>
                <a:lnTo>
                  <a:pt x="68580" y="27432"/>
                </a:lnTo>
                <a:lnTo>
                  <a:pt x="68580" y="28956"/>
                </a:lnTo>
                <a:lnTo>
                  <a:pt x="70104" y="30480"/>
                </a:lnTo>
                <a:lnTo>
                  <a:pt x="41148" y="30480"/>
                </a:lnTo>
                <a:lnTo>
                  <a:pt x="41148" y="32004"/>
                </a:lnTo>
                <a:close/>
              </a:path>
              <a:path w="146685" h="601980">
                <a:moveTo>
                  <a:pt x="79465" y="42672"/>
                </a:moveTo>
                <a:lnTo>
                  <a:pt x="53340" y="42672"/>
                </a:lnTo>
                <a:lnTo>
                  <a:pt x="41148" y="30480"/>
                </a:lnTo>
                <a:lnTo>
                  <a:pt x="70104" y="30480"/>
                </a:lnTo>
                <a:lnTo>
                  <a:pt x="76200" y="36576"/>
                </a:lnTo>
                <a:lnTo>
                  <a:pt x="76200" y="38100"/>
                </a:lnTo>
                <a:lnTo>
                  <a:pt x="79465" y="42672"/>
                </a:lnTo>
                <a:close/>
              </a:path>
              <a:path w="146685" h="601980">
                <a:moveTo>
                  <a:pt x="65532" y="60960"/>
                </a:moveTo>
                <a:lnTo>
                  <a:pt x="59436" y="50292"/>
                </a:lnTo>
                <a:lnTo>
                  <a:pt x="51816" y="41148"/>
                </a:lnTo>
                <a:lnTo>
                  <a:pt x="53340" y="42672"/>
                </a:lnTo>
                <a:lnTo>
                  <a:pt x="79465" y="42672"/>
                </a:lnTo>
                <a:lnTo>
                  <a:pt x="83820" y="48768"/>
                </a:lnTo>
                <a:lnTo>
                  <a:pt x="90487" y="59436"/>
                </a:lnTo>
                <a:lnTo>
                  <a:pt x="65532" y="59436"/>
                </a:lnTo>
                <a:lnTo>
                  <a:pt x="65532" y="60960"/>
                </a:lnTo>
                <a:close/>
              </a:path>
              <a:path w="146685" h="601980">
                <a:moveTo>
                  <a:pt x="97536" y="129540"/>
                </a:moveTo>
                <a:lnTo>
                  <a:pt x="91440" y="112776"/>
                </a:lnTo>
                <a:lnTo>
                  <a:pt x="85344" y="97536"/>
                </a:lnTo>
                <a:lnTo>
                  <a:pt x="79248" y="83820"/>
                </a:lnTo>
                <a:lnTo>
                  <a:pt x="71628" y="71628"/>
                </a:lnTo>
                <a:lnTo>
                  <a:pt x="73152" y="71628"/>
                </a:lnTo>
                <a:lnTo>
                  <a:pt x="65532" y="59436"/>
                </a:lnTo>
                <a:lnTo>
                  <a:pt x="90487" y="59436"/>
                </a:lnTo>
                <a:lnTo>
                  <a:pt x="91440" y="60960"/>
                </a:lnTo>
                <a:lnTo>
                  <a:pt x="97536" y="73152"/>
                </a:lnTo>
                <a:lnTo>
                  <a:pt x="99060" y="74676"/>
                </a:lnTo>
                <a:lnTo>
                  <a:pt x="105156" y="88392"/>
                </a:lnTo>
                <a:lnTo>
                  <a:pt x="105156" y="89916"/>
                </a:lnTo>
                <a:lnTo>
                  <a:pt x="111252" y="105156"/>
                </a:lnTo>
                <a:lnTo>
                  <a:pt x="119564" y="128016"/>
                </a:lnTo>
                <a:lnTo>
                  <a:pt x="97536" y="128016"/>
                </a:lnTo>
                <a:lnTo>
                  <a:pt x="97536" y="129540"/>
                </a:lnTo>
                <a:close/>
              </a:path>
              <a:path w="146685" h="601980">
                <a:moveTo>
                  <a:pt x="106680" y="163068"/>
                </a:moveTo>
                <a:lnTo>
                  <a:pt x="102108" y="144780"/>
                </a:lnTo>
                <a:lnTo>
                  <a:pt x="97536" y="128016"/>
                </a:lnTo>
                <a:lnTo>
                  <a:pt x="119564" y="128016"/>
                </a:lnTo>
                <a:lnTo>
                  <a:pt x="123444" y="138684"/>
                </a:lnTo>
                <a:lnTo>
                  <a:pt x="128016" y="156972"/>
                </a:lnTo>
                <a:lnTo>
                  <a:pt x="128719" y="161544"/>
                </a:lnTo>
                <a:lnTo>
                  <a:pt x="106680" y="161544"/>
                </a:lnTo>
                <a:lnTo>
                  <a:pt x="106680" y="163068"/>
                </a:lnTo>
                <a:close/>
              </a:path>
              <a:path w="146685" h="601980">
                <a:moveTo>
                  <a:pt x="114300" y="201168"/>
                </a:moveTo>
                <a:lnTo>
                  <a:pt x="109728" y="181356"/>
                </a:lnTo>
                <a:lnTo>
                  <a:pt x="106680" y="161544"/>
                </a:lnTo>
                <a:lnTo>
                  <a:pt x="128719" y="161544"/>
                </a:lnTo>
                <a:lnTo>
                  <a:pt x="131064" y="176784"/>
                </a:lnTo>
                <a:lnTo>
                  <a:pt x="135636" y="196596"/>
                </a:lnTo>
                <a:lnTo>
                  <a:pt x="136071" y="199644"/>
                </a:lnTo>
                <a:lnTo>
                  <a:pt x="114300" y="199644"/>
                </a:lnTo>
                <a:lnTo>
                  <a:pt x="114300" y="201168"/>
                </a:lnTo>
                <a:close/>
              </a:path>
              <a:path w="146685" h="601980">
                <a:moveTo>
                  <a:pt x="136104" y="448056"/>
                </a:moveTo>
                <a:lnTo>
                  <a:pt x="111252" y="448056"/>
                </a:lnTo>
                <a:lnTo>
                  <a:pt x="115824" y="428243"/>
                </a:lnTo>
                <a:lnTo>
                  <a:pt x="118872" y="408432"/>
                </a:lnTo>
                <a:lnTo>
                  <a:pt x="117348" y="408432"/>
                </a:lnTo>
                <a:lnTo>
                  <a:pt x="120396" y="387096"/>
                </a:lnTo>
                <a:lnTo>
                  <a:pt x="121802" y="368808"/>
                </a:lnTo>
                <a:lnTo>
                  <a:pt x="121920" y="345948"/>
                </a:lnTo>
                <a:lnTo>
                  <a:pt x="123444" y="324612"/>
                </a:lnTo>
                <a:lnTo>
                  <a:pt x="123444" y="303275"/>
                </a:lnTo>
                <a:lnTo>
                  <a:pt x="122028" y="283463"/>
                </a:lnTo>
                <a:lnTo>
                  <a:pt x="121920" y="262128"/>
                </a:lnTo>
                <a:lnTo>
                  <a:pt x="118872" y="240792"/>
                </a:lnTo>
                <a:lnTo>
                  <a:pt x="117348" y="220980"/>
                </a:lnTo>
                <a:lnTo>
                  <a:pt x="114300" y="199644"/>
                </a:lnTo>
                <a:lnTo>
                  <a:pt x="136071" y="199644"/>
                </a:lnTo>
                <a:lnTo>
                  <a:pt x="144780" y="260604"/>
                </a:lnTo>
                <a:lnTo>
                  <a:pt x="144888" y="283463"/>
                </a:lnTo>
                <a:lnTo>
                  <a:pt x="146304" y="303275"/>
                </a:lnTo>
                <a:lnTo>
                  <a:pt x="146304" y="345948"/>
                </a:lnTo>
                <a:lnTo>
                  <a:pt x="144780" y="367284"/>
                </a:lnTo>
                <a:lnTo>
                  <a:pt x="144780" y="368808"/>
                </a:lnTo>
                <a:lnTo>
                  <a:pt x="141732" y="411480"/>
                </a:lnTo>
                <a:lnTo>
                  <a:pt x="136104" y="448056"/>
                </a:lnTo>
                <a:close/>
              </a:path>
              <a:path w="146685" h="601980">
                <a:moveTo>
                  <a:pt x="118872" y="242316"/>
                </a:moveTo>
                <a:lnTo>
                  <a:pt x="118763" y="240792"/>
                </a:lnTo>
                <a:lnTo>
                  <a:pt x="118872" y="242316"/>
                </a:lnTo>
                <a:close/>
              </a:path>
              <a:path w="146685" h="601980">
                <a:moveTo>
                  <a:pt x="132207" y="466343"/>
                </a:moveTo>
                <a:lnTo>
                  <a:pt x="108204" y="466343"/>
                </a:lnTo>
                <a:lnTo>
                  <a:pt x="111252" y="446532"/>
                </a:lnTo>
                <a:lnTo>
                  <a:pt x="111252" y="448056"/>
                </a:lnTo>
                <a:lnTo>
                  <a:pt x="136104" y="448056"/>
                </a:lnTo>
                <a:lnTo>
                  <a:pt x="135636" y="451104"/>
                </a:lnTo>
                <a:lnTo>
                  <a:pt x="135636" y="452628"/>
                </a:lnTo>
                <a:lnTo>
                  <a:pt x="132207" y="466343"/>
                </a:lnTo>
                <a:close/>
              </a:path>
              <a:path w="146685" h="601980">
                <a:moveTo>
                  <a:pt x="121412" y="501396"/>
                </a:moveTo>
                <a:lnTo>
                  <a:pt x="97536" y="501396"/>
                </a:lnTo>
                <a:lnTo>
                  <a:pt x="102108" y="483108"/>
                </a:lnTo>
                <a:lnTo>
                  <a:pt x="108204" y="464819"/>
                </a:lnTo>
                <a:lnTo>
                  <a:pt x="108204" y="466343"/>
                </a:lnTo>
                <a:lnTo>
                  <a:pt x="132207" y="466343"/>
                </a:lnTo>
                <a:lnTo>
                  <a:pt x="131064" y="470916"/>
                </a:lnTo>
                <a:lnTo>
                  <a:pt x="131064" y="472440"/>
                </a:lnTo>
                <a:lnTo>
                  <a:pt x="124968" y="489204"/>
                </a:lnTo>
                <a:lnTo>
                  <a:pt x="124968" y="490728"/>
                </a:lnTo>
                <a:lnTo>
                  <a:pt x="121412" y="501396"/>
                </a:lnTo>
                <a:close/>
              </a:path>
              <a:path w="146685" h="601980">
                <a:moveTo>
                  <a:pt x="89916" y="518160"/>
                </a:moveTo>
                <a:lnTo>
                  <a:pt x="97536" y="499872"/>
                </a:lnTo>
                <a:lnTo>
                  <a:pt x="97536" y="501396"/>
                </a:lnTo>
                <a:lnTo>
                  <a:pt x="121412" y="501396"/>
                </a:lnTo>
                <a:lnTo>
                  <a:pt x="118872" y="509016"/>
                </a:lnTo>
                <a:lnTo>
                  <a:pt x="116101" y="516636"/>
                </a:lnTo>
                <a:lnTo>
                  <a:pt x="91440" y="516636"/>
                </a:lnTo>
                <a:lnTo>
                  <a:pt x="89916" y="518160"/>
                </a:lnTo>
                <a:close/>
              </a:path>
              <a:path w="146685" h="601980">
                <a:moveTo>
                  <a:pt x="110005" y="533400"/>
                </a:moveTo>
                <a:lnTo>
                  <a:pt x="83820" y="533400"/>
                </a:lnTo>
                <a:lnTo>
                  <a:pt x="91440" y="516636"/>
                </a:lnTo>
                <a:lnTo>
                  <a:pt x="116101" y="516636"/>
                </a:lnTo>
                <a:lnTo>
                  <a:pt x="112776" y="525780"/>
                </a:lnTo>
                <a:lnTo>
                  <a:pt x="112776" y="527304"/>
                </a:lnTo>
                <a:lnTo>
                  <a:pt x="110005" y="533400"/>
                </a:lnTo>
                <a:close/>
              </a:path>
              <a:path w="146685" h="601980">
                <a:moveTo>
                  <a:pt x="60960" y="601980"/>
                </a:moveTo>
                <a:lnTo>
                  <a:pt x="54864" y="601980"/>
                </a:lnTo>
                <a:lnTo>
                  <a:pt x="50292" y="598932"/>
                </a:lnTo>
                <a:lnTo>
                  <a:pt x="45720" y="594360"/>
                </a:lnTo>
                <a:lnTo>
                  <a:pt x="45720" y="588264"/>
                </a:lnTo>
                <a:lnTo>
                  <a:pt x="48768" y="583692"/>
                </a:lnTo>
                <a:lnTo>
                  <a:pt x="62484" y="569976"/>
                </a:lnTo>
                <a:lnTo>
                  <a:pt x="60960" y="569976"/>
                </a:lnTo>
                <a:lnTo>
                  <a:pt x="71628" y="553212"/>
                </a:lnTo>
                <a:lnTo>
                  <a:pt x="83820" y="531876"/>
                </a:lnTo>
                <a:lnTo>
                  <a:pt x="83820" y="533400"/>
                </a:lnTo>
                <a:lnTo>
                  <a:pt x="110005" y="533400"/>
                </a:lnTo>
                <a:lnTo>
                  <a:pt x="105156" y="544067"/>
                </a:lnTo>
                <a:lnTo>
                  <a:pt x="103632" y="544067"/>
                </a:lnTo>
                <a:lnTo>
                  <a:pt x="92964" y="565404"/>
                </a:lnTo>
                <a:lnTo>
                  <a:pt x="91440" y="566928"/>
                </a:lnTo>
                <a:lnTo>
                  <a:pt x="79248" y="583692"/>
                </a:lnTo>
                <a:lnTo>
                  <a:pt x="65532" y="598932"/>
                </a:lnTo>
                <a:lnTo>
                  <a:pt x="60960" y="6019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89091" y="2532888"/>
            <a:ext cx="181356" cy="172212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989320" y="2404872"/>
            <a:ext cx="66040" cy="268605"/>
          </a:xfrm>
          <a:custGeom>
            <a:avLst/>
            <a:gdLst/>
            <a:ahLst/>
            <a:cxnLst/>
            <a:rect l="l" t="t" r="r" b="b"/>
            <a:pathLst>
              <a:path w="66039" h="268605">
                <a:moveTo>
                  <a:pt x="30480" y="144780"/>
                </a:moveTo>
                <a:lnTo>
                  <a:pt x="27432" y="132588"/>
                </a:lnTo>
                <a:lnTo>
                  <a:pt x="25908" y="121920"/>
                </a:lnTo>
                <a:lnTo>
                  <a:pt x="22860" y="112776"/>
                </a:lnTo>
                <a:lnTo>
                  <a:pt x="19812" y="102108"/>
                </a:lnTo>
                <a:lnTo>
                  <a:pt x="18288" y="91440"/>
                </a:lnTo>
                <a:lnTo>
                  <a:pt x="15240" y="82296"/>
                </a:lnTo>
                <a:lnTo>
                  <a:pt x="12192" y="71628"/>
                </a:lnTo>
                <a:lnTo>
                  <a:pt x="9144" y="64008"/>
                </a:lnTo>
                <a:lnTo>
                  <a:pt x="9144" y="62484"/>
                </a:lnTo>
                <a:lnTo>
                  <a:pt x="7620" y="53340"/>
                </a:lnTo>
                <a:lnTo>
                  <a:pt x="4572" y="44196"/>
                </a:lnTo>
                <a:lnTo>
                  <a:pt x="4572" y="36576"/>
                </a:lnTo>
                <a:lnTo>
                  <a:pt x="3048" y="30480"/>
                </a:lnTo>
                <a:lnTo>
                  <a:pt x="1524" y="25908"/>
                </a:lnTo>
                <a:lnTo>
                  <a:pt x="1524" y="24384"/>
                </a:lnTo>
                <a:lnTo>
                  <a:pt x="0" y="18288"/>
                </a:lnTo>
                <a:lnTo>
                  <a:pt x="1524" y="13716"/>
                </a:lnTo>
                <a:lnTo>
                  <a:pt x="1524" y="4572"/>
                </a:lnTo>
                <a:lnTo>
                  <a:pt x="6096" y="0"/>
                </a:lnTo>
                <a:lnTo>
                  <a:pt x="16764" y="0"/>
                </a:lnTo>
                <a:lnTo>
                  <a:pt x="21336" y="4572"/>
                </a:lnTo>
                <a:lnTo>
                  <a:pt x="21336" y="18288"/>
                </a:lnTo>
                <a:lnTo>
                  <a:pt x="21844" y="18288"/>
                </a:lnTo>
                <a:lnTo>
                  <a:pt x="22352" y="19812"/>
                </a:lnTo>
                <a:lnTo>
                  <a:pt x="21336" y="19812"/>
                </a:lnTo>
                <a:lnTo>
                  <a:pt x="22860" y="24384"/>
                </a:lnTo>
                <a:lnTo>
                  <a:pt x="25908" y="32004"/>
                </a:lnTo>
                <a:lnTo>
                  <a:pt x="27432" y="39624"/>
                </a:lnTo>
                <a:lnTo>
                  <a:pt x="28956" y="48768"/>
                </a:lnTo>
                <a:lnTo>
                  <a:pt x="29464" y="48768"/>
                </a:lnTo>
                <a:lnTo>
                  <a:pt x="35052" y="65532"/>
                </a:lnTo>
                <a:lnTo>
                  <a:pt x="38100" y="76200"/>
                </a:lnTo>
                <a:lnTo>
                  <a:pt x="38535" y="76200"/>
                </a:lnTo>
                <a:lnTo>
                  <a:pt x="41148" y="85344"/>
                </a:lnTo>
                <a:lnTo>
                  <a:pt x="42672" y="96012"/>
                </a:lnTo>
                <a:lnTo>
                  <a:pt x="51816" y="128016"/>
                </a:lnTo>
                <a:lnTo>
                  <a:pt x="53340" y="138684"/>
                </a:lnTo>
                <a:lnTo>
                  <a:pt x="53340" y="140208"/>
                </a:lnTo>
                <a:lnTo>
                  <a:pt x="54210" y="143256"/>
                </a:lnTo>
                <a:lnTo>
                  <a:pt x="30480" y="143256"/>
                </a:lnTo>
                <a:lnTo>
                  <a:pt x="30480" y="144780"/>
                </a:lnTo>
                <a:close/>
              </a:path>
              <a:path w="66039" h="268605">
                <a:moveTo>
                  <a:pt x="21844" y="18288"/>
                </a:moveTo>
                <a:lnTo>
                  <a:pt x="21336" y="18288"/>
                </a:lnTo>
                <a:lnTo>
                  <a:pt x="21336" y="16764"/>
                </a:lnTo>
                <a:lnTo>
                  <a:pt x="21844" y="18288"/>
                </a:lnTo>
                <a:close/>
              </a:path>
              <a:path w="66039" h="268605">
                <a:moveTo>
                  <a:pt x="22860" y="21336"/>
                </a:moveTo>
                <a:lnTo>
                  <a:pt x="21336" y="19812"/>
                </a:lnTo>
                <a:lnTo>
                  <a:pt x="22352" y="19812"/>
                </a:lnTo>
                <a:lnTo>
                  <a:pt x="22860" y="21336"/>
                </a:lnTo>
                <a:close/>
              </a:path>
              <a:path w="66039" h="268605">
                <a:moveTo>
                  <a:pt x="29464" y="48768"/>
                </a:moveTo>
                <a:lnTo>
                  <a:pt x="28956" y="48768"/>
                </a:lnTo>
                <a:lnTo>
                  <a:pt x="28956" y="47244"/>
                </a:lnTo>
                <a:lnTo>
                  <a:pt x="29464" y="48768"/>
                </a:lnTo>
                <a:close/>
              </a:path>
              <a:path w="66039" h="268605">
                <a:moveTo>
                  <a:pt x="38535" y="76200"/>
                </a:moveTo>
                <a:lnTo>
                  <a:pt x="38100" y="76200"/>
                </a:lnTo>
                <a:lnTo>
                  <a:pt x="38100" y="74676"/>
                </a:lnTo>
                <a:lnTo>
                  <a:pt x="38535" y="76200"/>
                </a:lnTo>
                <a:close/>
              </a:path>
              <a:path w="66039" h="268605">
                <a:moveTo>
                  <a:pt x="32004" y="155448"/>
                </a:moveTo>
                <a:lnTo>
                  <a:pt x="30480" y="143256"/>
                </a:lnTo>
                <a:lnTo>
                  <a:pt x="54210" y="143256"/>
                </a:lnTo>
                <a:lnTo>
                  <a:pt x="56388" y="150876"/>
                </a:lnTo>
                <a:lnTo>
                  <a:pt x="56769" y="153924"/>
                </a:lnTo>
                <a:lnTo>
                  <a:pt x="32004" y="153924"/>
                </a:lnTo>
                <a:lnTo>
                  <a:pt x="32004" y="155448"/>
                </a:lnTo>
                <a:close/>
              </a:path>
              <a:path w="66039" h="268605">
                <a:moveTo>
                  <a:pt x="35052" y="176784"/>
                </a:moveTo>
                <a:lnTo>
                  <a:pt x="33528" y="166116"/>
                </a:lnTo>
                <a:lnTo>
                  <a:pt x="32004" y="153924"/>
                </a:lnTo>
                <a:lnTo>
                  <a:pt x="56769" y="153924"/>
                </a:lnTo>
                <a:lnTo>
                  <a:pt x="57912" y="163068"/>
                </a:lnTo>
                <a:lnTo>
                  <a:pt x="59436" y="172211"/>
                </a:lnTo>
                <a:lnTo>
                  <a:pt x="59436" y="173736"/>
                </a:lnTo>
                <a:lnTo>
                  <a:pt x="59690" y="175260"/>
                </a:lnTo>
                <a:lnTo>
                  <a:pt x="35052" y="175260"/>
                </a:lnTo>
                <a:lnTo>
                  <a:pt x="35052" y="176784"/>
                </a:lnTo>
                <a:close/>
              </a:path>
              <a:path w="66039" h="268605">
                <a:moveTo>
                  <a:pt x="53340" y="268224"/>
                </a:moveTo>
                <a:lnTo>
                  <a:pt x="48768" y="268224"/>
                </a:lnTo>
                <a:lnTo>
                  <a:pt x="44196" y="265175"/>
                </a:lnTo>
                <a:lnTo>
                  <a:pt x="44196" y="260604"/>
                </a:lnTo>
                <a:lnTo>
                  <a:pt x="41148" y="251460"/>
                </a:lnTo>
                <a:lnTo>
                  <a:pt x="41148" y="224028"/>
                </a:lnTo>
                <a:lnTo>
                  <a:pt x="39624" y="224028"/>
                </a:lnTo>
                <a:lnTo>
                  <a:pt x="39624" y="214884"/>
                </a:lnTo>
                <a:lnTo>
                  <a:pt x="38100" y="205740"/>
                </a:lnTo>
                <a:lnTo>
                  <a:pt x="38100" y="195072"/>
                </a:lnTo>
                <a:lnTo>
                  <a:pt x="36576" y="185928"/>
                </a:lnTo>
                <a:lnTo>
                  <a:pt x="35052" y="175260"/>
                </a:lnTo>
                <a:lnTo>
                  <a:pt x="59690" y="175260"/>
                </a:lnTo>
                <a:lnTo>
                  <a:pt x="60960" y="182880"/>
                </a:lnTo>
                <a:lnTo>
                  <a:pt x="60960" y="192024"/>
                </a:lnTo>
                <a:lnTo>
                  <a:pt x="62484" y="202692"/>
                </a:lnTo>
                <a:lnTo>
                  <a:pt x="64008" y="211836"/>
                </a:lnTo>
                <a:lnTo>
                  <a:pt x="64008" y="222504"/>
                </a:lnTo>
                <a:lnTo>
                  <a:pt x="65532" y="230124"/>
                </a:lnTo>
                <a:lnTo>
                  <a:pt x="65532" y="246887"/>
                </a:lnTo>
                <a:lnTo>
                  <a:pt x="64008" y="251460"/>
                </a:lnTo>
                <a:lnTo>
                  <a:pt x="64008" y="259080"/>
                </a:lnTo>
                <a:lnTo>
                  <a:pt x="62484" y="263651"/>
                </a:lnTo>
                <a:lnTo>
                  <a:pt x="59436" y="266699"/>
                </a:lnTo>
                <a:lnTo>
                  <a:pt x="53340" y="2682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29528" y="2471927"/>
            <a:ext cx="353567" cy="17830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58356" y="2382012"/>
            <a:ext cx="432816" cy="25907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15183" y="3634739"/>
            <a:ext cx="300228" cy="8686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3221735" y="3418332"/>
            <a:ext cx="90170" cy="288290"/>
          </a:xfrm>
          <a:custGeom>
            <a:avLst/>
            <a:gdLst/>
            <a:ahLst/>
            <a:cxnLst/>
            <a:rect l="l" t="t" r="r" b="b"/>
            <a:pathLst>
              <a:path w="90170" h="288289">
                <a:moveTo>
                  <a:pt x="1524" y="24384"/>
                </a:moveTo>
                <a:lnTo>
                  <a:pt x="0" y="19812"/>
                </a:lnTo>
                <a:lnTo>
                  <a:pt x="0" y="6096"/>
                </a:lnTo>
                <a:lnTo>
                  <a:pt x="4572" y="1524"/>
                </a:lnTo>
                <a:lnTo>
                  <a:pt x="9144" y="0"/>
                </a:lnTo>
                <a:lnTo>
                  <a:pt x="15240" y="0"/>
                </a:lnTo>
                <a:lnTo>
                  <a:pt x="21336" y="4572"/>
                </a:lnTo>
                <a:lnTo>
                  <a:pt x="21336" y="10668"/>
                </a:lnTo>
                <a:lnTo>
                  <a:pt x="22860" y="13716"/>
                </a:lnTo>
                <a:lnTo>
                  <a:pt x="22860" y="18288"/>
                </a:lnTo>
                <a:lnTo>
                  <a:pt x="24384" y="18288"/>
                </a:lnTo>
                <a:lnTo>
                  <a:pt x="24384" y="22860"/>
                </a:lnTo>
                <a:lnTo>
                  <a:pt x="1524" y="22860"/>
                </a:lnTo>
                <a:lnTo>
                  <a:pt x="1524" y="24384"/>
                </a:lnTo>
                <a:close/>
              </a:path>
              <a:path w="90170" h="288289">
                <a:moveTo>
                  <a:pt x="7620" y="50292"/>
                </a:moveTo>
                <a:lnTo>
                  <a:pt x="4572" y="38100"/>
                </a:lnTo>
                <a:lnTo>
                  <a:pt x="3048" y="33528"/>
                </a:lnTo>
                <a:lnTo>
                  <a:pt x="1524" y="27432"/>
                </a:lnTo>
                <a:lnTo>
                  <a:pt x="1524" y="22860"/>
                </a:lnTo>
                <a:lnTo>
                  <a:pt x="24384" y="22860"/>
                </a:lnTo>
                <a:lnTo>
                  <a:pt x="28956" y="36576"/>
                </a:lnTo>
                <a:lnTo>
                  <a:pt x="30480" y="42672"/>
                </a:lnTo>
                <a:lnTo>
                  <a:pt x="32918" y="48768"/>
                </a:lnTo>
                <a:lnTo>
                  <a:pt x="7620" y="48768"/>
                </a:lnTo>
                <a:lnTo>
                  <a:pt x="7620" y="50292"/>
                </a:lnTo>
                <a:close/>
              </a:path>
              <a:path w="90170" h="288289">
                <a:moveTo>
                  <a:pt x="21336" y="89916"/>
                </a:moveTo>
                <a:lnTo>
                  <a:pt x="15240" y="71628"/>
                </a:lnTo>
                <a:lnTo>
                  <a:pt x="12192" y="64008"/>
                </a:lnTo>
                <a:lnTo>
                  <a:pt x="10668" y="56388"/>
                </a:lnTo>
                <a:lnTo>
                  <a:pt x="9144" y="56388"/>
                </a:lnTo>
                <a:lnTo>
                  <a:pt x="7620" y="48768"/>
                </a:lnTo>
                <a:lnTo>
                  <a:pt x="32004" y="48768"/>
                </a:lnTo>
                <a:lnTo>
                  <a:pt x="38100" y="64008"/>
                </a:lnTo>
                <a:lnTo>
                  <a:pt x="41148" y="73152"/>
                </a:lnTo>
                <a:lnTo>
                  <a:pt x="41656" y="73152"/>
                </a:lnTo>
                <a:lnTo>
                  <a:pt x="46736" y="88392"/>
                </a:lnTo>
                <a:lnTo>
                  <a:pt x="21336" y="88392"/>
                </a:lnTo>
                <a:lnTo>
                  <a:pt x="21336" y="89916"/>
                </a:lnTo>
                <a:close/>
              </a:path>
              <a:path w="90170" h="288289">
                <a:moveTo>
                  <a:pt x="33528" y="50292"/>
                </a:moveTo>
                <a:lnTo>
                  <a:pt x="32004" y="48768"/>
                </a:lnTo>
                <a:lnTo>
                  <a:pt x="32918" y="48768"/>
                </a:lnTo>
                <a:lnTo>
                  <a:pt x="33528" y="50292"/>
                </a:lnTo>
                <a:close/>
              </a:path>
              <a:path w="90170" h="288289">
                <a:moveTo>
                  <a:pt x="41656" y="73152"/>
                </a:moveTo>
                <a:lnTo>
                  <a:pt x="41148" y="73152"/>
                </a:lnTo>
                <a:lnTo>
                  <a:pt x="41148" y="71628"/>
                </a:lnTo>
                <a:lnTo>
                  <a:pt x="41656" y="73152"/>
                </a:lnTo>
                <a:close/>
              </a:path>
              <a:path w="90170" h="288289">
                <a:moveTo>
                  <a:pt x="33528" y="129540"/>
                </a:moveTo>
                <a:lnTo>
                  <a:pt x="24384" y="97536"/>
                </a:lnTo>
                <a:lnTo>
                  <a:pt x="21336" y="88392"/>
                </a:lnTo>
                <a:lnTo>
                  <a:pt x="46736" y="88392"/>
                </a:lnTo>
                <a:lnTo>
                  <a:pt x="47244" y="89916"/>
                </a:lnTo>
                <a:lnTo>
                  <a:pt x="50292" y="100584"/>
                </a:lnTo>
                <a:lnTo>
                  <a:pt x="53340" y="112776"/>
                </a:lnTo>
                <a:lnTo>
                  <a:pt x="53775" y="112776"/>
                </a:lnTo>
                <a:lnTo>
                  <a:pt x="58129" y="128016"/>
                </a:lnTo>
                <a:lnTo>
                  <a:pt x="33528" y="128016"/>
                </a:lnTo>
                <a:lnTo>
                  <a:pt x="33528" y="129540"/>
                </a:lnTo>
                <a:close/>
              </a:path>
              <a:path w="90170" h="288289">
                <a:moveTo>
                  <a:pt x="53775" y="112776"/>
                </a:moveTo>
                <a:lnTo>
                  <a:pt x="53340" y="112776"/>
                </a:lnTo>
                <a:lnTo>
                  <a:pt x="53340" y="111252"/>
                </a:lnTo>
                <a:lnTo>
                  <a:pt x="53775" y="112776"/>
                </a:lnTo>
                <a:close/>
              </a:path>
              <a:path w="90170" h="288289">
                <a:moveTo>
                  <a:pt x="59436" y="233172"/>
                </a:moveTo>
                <a:lnTo>
                  <a:pt x="57912" y="225552"/>
                </a:lnTo>
                <a:lnTo>
                  <a:pt x="56388" y="216408"/>
                </a:lnTo>
                <a:lnTo>
                  <a:pt x="53340" y="208787"/>
                </a:lnTo>
                <a:lnTo>
                  <a:pt x="53340" y="207264"/>
                </a:lnTo>
                <a:lnTo>
                  <a:pt x="51816" y="199644"/>
                </a:lnTo>
                <a:lnTo>
                  <a:pt x="50292" y="190499"/>
                </a:lnTo>
                <a:lnTo>
                  <a:pt x="47244" y="181356"/>
                </a:lnTo>
                <a:lnTo>
                  <a:pt x="47244" y="179832"/>
                </a:lnTo>
                <a:lnTo>
                  <a:pt x="44196" y="170687"/>
                </a:lnTo>
                <a:lnTo>
                  <a:pt x="41148" y="160020"/>
                </a:lnTo>
                <a:lnTo>
                  <a:pt x="42672" y="160020"/>
                </a:lnTo>
                <a:lnTo>
                  <a:pt x="33528" y="128016"/>
                </a:lnTo>
                <a:lnTo>
                  <a:pt x="58129" y="128016"/>
                </a:lnTo>
                <a:lnTo>
                  <a:pt x="68580" y="164592"/>
                </a:lnTo>
                <a:lnTo>
                  <a:pt x="71628" y="173735"/>
                </a:lnTo>
                <a:lnTo>
                  <a:pt x="74676" y="184404"/>
                </a:lnTo>
                <a:lnTo>
                  <a:pt x="76200" y="195072"/>
                </a:lnTo>
                <a:lnTo>
                  <a:pt x="79248" y="202692"/>
                </a:lnTo>
                <a:lnTo>
                  <a:pt x="77724" y="202692"/>
                </a:lnTo>
                <a:lnTo>
                  <a:pt x="80772" y="210311"/>
                </a:lnTo>
                <a:lnTo>
                  <a:pt x="80772" y="211835"/>
                </a:lnTo>
                <a:lnTo>
                  <a:pt x="82296" y="220980"/>
                </a:lnTo>
                <a:lnTo>
                  <a:pt x="82550" y="220980"/>
                </a:lnTo>
                <a:lnTo>
                  <a:pt x="83820" y="228599"/>
                </a:lnTo>
                <a:lnTo>
                  <a:pt x="83820" y="230123"/>
                </a:lnTo>
                <a:lnTo>
                  <a:pt x="84124" y="231648"/>
                </a:lnTo>
                <a:lnTo>
                  <a:pt x="59436" y="231648"/>
                </a:lnTo>
                <a:lnTo>
                  <a:pt x="59436" y="233172"/>
                </a:lnTo>
                <a:close/>
              </a:path>
              <a:path w="90170" h="288289">
                <a:moveTo>
                  <a:pt x="82550" y="220980"/>
                </a:moveTo>
                <a:lnTo>
                  <a:pt x="82296" y="220980"/>
                </a:lnTo>
                <a:lnTo>
                  <a:pt x="82296" y="219456"/>
                </a:lnTo>
                <a:lnTo>
                  <a:pt x="82550" y="220980"/>
                </a:lnTo>
                <a:close/>
              </a:path>
              <a:path w="90170" h="288289">
                <a:moveTo>
                  <a:pt x="80772" y="288035"/>
                </a:moveTo>
                <a:lnTo>
                  <a:pt x="76200" y="288035"/>
                </a:lnTo>
                <a:lnTo>
                  <a:pt x="71628" y="283464"/>
                </a:lnTo>
                <a:lnTo>
                  <a:pt x="68580" y="281940"/>
                </a:lnTo>
                <a:lnTo>
                  <a:pt x="67056" y="280416"/>
                </a:lnTo>
                <a:lnTo>
                  <a:pt x="67056" y="277368"/>
                </a:lnTo>
                <a:lnTo>
                  <a:pt x="65532" y="272796"/>
                </a:lnTo>
                <a:lnTo>
                  <a:pt x="64008" y="266699"/>
                </a:lnTo>
                <a:lnTo>
                  <a:pt x="64008" y="259080"/>
                </a:lnTo>
                <a:lnTo>
                  <a:pt x="62484" y="251460"/>
                </a:lnTo>
                <a:lnTo>
                  <a:pt x="60960" y="242316"/>
                </a:lnTo>
                <a:lnTo>
                  <a:pt x="60960" y="240792"/>
                </a:lnTo>
                <a:lnTo>
                  <a:pt x="59436" y="231648"/>
                </a:lnTo>
                <a:lnTo>
                  <a:pt x="84124" y="231648"/>
                </a:lnTo>
                <a:lnTo>
                  <a:pt x="85344" y="237744"/>
                </a:lnTo>
                <a:lnTo>
                  <a:pt x="85561" y="237744"/>
                </a:lnTo>
                <a:lnTo>
                  <a:pt x="86868" y="246887"/>
                </a:lnTo>
                <a:lnTo>
                  <a:pt x="86868" y="248411"/>
                </a:lnTo>
                <a:lnTo>
                  <a:pt x="88392" y="256032"/>
                </a:lnTo>
                <a:lnTo>
                  <a:pt x="88392" y="263652"/>
                </a:lnTo>
                <a:lnTo>
                  <a:pt x="89916" y="268223"/>
                </a:lnTo>
                <a:lnTo>
                  <a:pt x="89916" y="281940"/>
                </a:lnTo>
                <a:lnTo>
                  <a:pt x="88392" y="284987"/>
                </a:lnTo>
                <a:lnTo>
                  <a:pt x="83820" y="286511"/>
                </a:lnTo>
                <a:lnTo>
                  <a:pt x="80772" y="288035"/>
                </a:lnTo>
                <a:close/>
              </a:path>
              <a:path w="90170" h="288289">
                <a:moveTo>
                  <a:pt x="85561" y="237744"/>
                </a:moveTo>
                <a:lnTo>
                  <a:pt x="85344" y="237744"/>
                </a:lnTo>
                <a:lnTo>
                  <a:pt x="85344" y="236220"/>
                </a:lnTo>
                <a:lnTo>
                  <a:pt x="85561" y="2377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432048" y="3398520"/>
            <a:ext cx="239267" cy="29337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808476" y="3560064"/>
            <a:ext cx="65532" cy="5486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4018788" y="3357372"/>
            <a:ext cx="111760" cy="283845"/>
          </a:xfrm>
          <a:custGeom>
            <a:avLst/>
            <a:gdLst/>
            <a:ahLst/>
            <a:cxnLst/>
            <a:rect l="l" t="t" r="r" b="b"/>
            <a:pathLst>
              <a:path w="111760" h="283845">
                <a:moveTo>
                  <a:pt x="4571" y="53339"/>
                </a:moveTo>
                <a:lnTo>
                  <a:pt x="3047" y="51816"/>
                </a:lnTo>
                <a:lnTo>
                  <a:pt x="1523" y="51816"/>
                </a:lnTo>
                <a:lnTo>
                  <a:pt x="0" y="48767"/>
                </a:lnTo>
                <a:lnTo>
                  <a:pt x="0" y="47243"/>
                </a:lnTo>
                <a:lnTo>
                  <a:pt x="1523" y="44195"/>
                </a:lnTo>
                <a:lnTo>
                  <a:pt x="1523" y="41147"/>
                </a:lnTo>
                <a:lnTo>
                  <a:pt x="3047" y="38100"/>
                </a:lnTo>
                <a:lnTo>
                  <a:pt x="1523" y="38100"/>
                </a:lnTo>
                <a:lnTo>
                  <a:pt x="3047" y="35051"/>
                </a:lnTo>
                <a:lnTo>
                  <a:pt x="3047" y="25907"/>
                </a:lnTo>
                <a:lnTo>
                  <a:pt x="4571" y="22859"/>
                </a:lnTo>
                <a:lnTo>
                  <a:pt x="4571" y="18287"/>
                </a:lnTo>
                <a:lnTo>
                  <a:pt x="6095" y="16763"/>
                </a:lnTo>
                <a:lnTo>
                  <a:pt x="7619" y="13716"/>
                </a:lnTo>
                <a:lnTo>
                  <a:pt x="6095" y="13716"/>
                </a:lnTo>
                <a:lnTo>
                  <a:pt x="7619" y="12191"/>
                </a:lnTo>
                <a:lnTo>
                  <a:pt x="7619" y="10667"/>
                </a:lnTo>
                <a:lnTo>
                  <a:pt x="9143" y="9143"/>
                </a:lnTo>
                <a:lnTo>
                  <a:pt x="9143" y="7619"/>
                </a:lnTo>
                <a:lnTo>
                  <a:pt x="13715" y="3047"/>
                </a:lnTo>
                <a:lnTo>
                  <a:pt x="15239" y="3047"/>
                </a:lnTo>
                <a:lnTo>
                  <a:pt x="18287" y="0"/>
                </a:lnTo>
                <a:lnTo>
                  <a:pt x="22859" y="0"/>
                </a:lnTo>
                <a:lnTo>
                  <a:pt x="27431" y="1524"/>
                </a:lnTo>
                <a:lnTo>
                  <a:pt x="28955" y="3047"/>
                </a:lnTo>
                <a:lnTo>
                  <a:pt x="32003" y="4571"/>
                </a:lnTo>
                <a:lnTo>
                  <a:pt x="33527" y="7619"/>
                </a:lnTo>
                <a:lnTo>
                  <a:pt x="35051" y="7619"/>
                </a:lnTo>
                <a:lnTo>
                  <a:pt x="38100" y="13716"/>
                </a:lnTo>
                <a:lnTo>
                  <a:pt x="41147" y="16763"/>
                </a:lnTo>
                <a:lnTo>
                  <a:pt x="41147" y="19811"/>
                </a:lnTo>
                <a:lnTo>
                  <a:pt x="15239" y="19811"/>
                </a:lnTo>
                <a:lnTo>
                  <a:pt x="16763" y="21335"/>
                </a:lnTo>
                <a:lnTo>
                  <a:pt x="18287" y="24383"/>
                </a:lnTo>
                <a:lnTo>
                  <a:pt x="19049" y="24383"/>
                </a:lnTo>
                <a:lnTo>
                  <a:pt x="19811" y="25908"/>
                </a:lnTo>
                <a:lnTo>
                  <a:pt x="17525" y="30479"/>
                </a:lnTo>
                <a:lnTo>
                  <a:pt x="16763" y="30479"/>
                </a:lnTo>
                <a:lnTo>
                  <a:pt x="15239" y="33527"/>
                </a:lnTo>
                <a:lnTo>
                  <a:pt x="13715" y="33527"/>
                </a:lnTo>
                <a:lnTo>
                  <a:pt x="12191" y="35051"/>
                </a:lnTo>
                <a:lnTo>
                  <a:pt x="13715" y="35051"/>
                </a:lnTo>
                <a:lnTo>
                  <a:pt x="12953" y="36575"/>
                </a:lnTo>
                <a:lnTo>
                  <a:pt x="12191" y="36575"/>
                </a:lnTo>
                <a:lnTo>
                  <a:pt x="12191" y="39624"/>
                </a:lnTo>
                <a:lnTo>
                  <a:pt x="10667" y="41147"/>
                </a:lnTo>
                <a:lnTo>
                  <a:pt x="10667" y="45719"/>
                </a:lnTo>
                <a:lnTo>
                  <a:pt x="9143" y="47243"/>
                </a:lnTo>
                <a:lnTo>
                  <a:pt x="9143" y="50291"/>
                </a:lnTo>
                <a:lnTo>
                  <a:pt x="7619" y="51816"/>
                </a:lnTo>
                <a:lnTo>
                  <a:pt x="4571" y="53339"/>
                </a:lnTo>
                <a:close/>
              </a:path>
              <a:path w="111760" h="283845">
                <a:moveTo>
                  <a:pt x="18287" y="21335"/>
                </a:moveTo>
                <a:lnTo>
                  <a:pt x="16763" y="21335"/>
                </a:lnTo>
                <a:lnTo>
                  <a:pt x="15239" y="19811"/>
                </a:lnTo>
                <a:lnTo>
                  <a:pt x="18287" y="21335"/>
                </a:lnTo>
                <a:close/>
              </a:path>
              <a:path w="111760" h="283845">
                <a:moveTo>
                  <a:pt x="19811" y="25907"/>
                </a:moveTo>
                <a:lnTo>
                  <a:pt x="18287" y="22859"/>
                </a:lnTo>
                <a:lnTo>
                  <a:pt x="16763" y="21335"/>
                </a:lnTo>
                <a:lnTo>
                  <a:pt x="18287" y="21335"/>
                </a:lnTo>
                <a:lnTo>
                  <a:pt x="15239" y="19811"/>
                </a:lnTo>
                <a:lnTo>
                  <a:pt x="23077" y="21118"/>
                </a:lnTo>
                <a:lnTo>
                  <a:pt x="21335" y="22859"/>
                </a:lnTo>
                <a:lnTo>
                  <a:pt x="22097" y="22859"/>
                </a:lnTo>
                <a:lnTo>
                  <a:pt x="21335" y="24383"/>
                </a:lnTo>
                <a:lnTo>
                  <a:pt x="19811" y="25907"/>
                </a:lnTo>
                <a:close/>
              </a:path>
              <a:path w="111760" h="283845">
                <a:moveTo>
                  <a:pt x="23077" y="21118"/>
                </a:moveTo>
                <a:lnTo>
                  <a:pt x="15239" y="19811"/>
                </a:lnTo>
                <a:lnTo>
                  <a:pt x="24383" y="19811"/>
                </a:lnTo>
                <a:lnTo>
                  <a:pt x="23077" y="21118"/>
                </a:lnTo>
                <a:close/>
              </a:path>
              <a:path w="111760" h="283845">
                <a:moveTo>
                  <a:pt x="42671" y="22859"/>
                </a:moveTo>
                <a:lnTo>
                  <a:pt x="22859" y="22859"/>
                </a:lnTo>
                <a:lnTo>
                  <a:pt x="24383" y="21335"/>
                </a:lnTo>
                <a:lnTo>
                  <a:pt x="23077" y="21118"/>
                </a:lnTo>
                <a:lnTo>
                  <a:pt x="24383" y="19811"/>
                </a:lnTo>
                <a:lnTo>
                  <a:pt x="41147" y="19811"/>
                </a:lnTo>
                <a:lnTo>
                  <a:pt x="42671" y="22859"/>
                </a:lnTo>
                <a:close/>
              </a:path>
              <a:path w="111760" h="283845">
                <a:moveTo>
                  <a:pt x="28955" y="50291"/>
                </a:moveTo>
                <a:lnTo>
                  <a:pt x="27431" y="45719"/>
                </a:lnTo>
                <a:lnTo>
                  <a:pt x="24383" y="41147"/>
                </a:lnTo>
                <a:lnTo>
                  <a:pt x="24383" y="39624"/>
                </a:lnTo>
                <a:lnTo>
                  <a:pt x="21335" y="30479"/>
                </a:lnTo>
                <a:lnTo>
                  <a:pt x="21335" y="28955"/>
                </a:lnTo>
                <a:lnTo>
                  <a:pt x="19811" y="25907"/>
                </a:lnTo>
                <a:lnTo>
                  <a:pt x="21335" y="24383"/>
                </a:lnTo>
                <a:lnTo>
                  <a:pt x="22859" y="21335"/>
                </a:lnTo>
                <a:lnTo>
                  <a:pt x="23077" y="21118"/>
                </a:lnTo>
                <a:lnTo>
                  <a:pt x="24383" y="21335"/>
                </a:lnTo>
                <a:lnTo>
                  <a:pt x="22859" y="22859"/>
                </a:lnTo>
                <a:lnTo>
                  <a:pt x="42671" y="22859"/>
                </a:lnTo>
                <a:lnTo>
                  <a:pt x="44195" y="25907"/>
                </a:lnTo>
                <a:lnTo>
                  <a:pt x="44195" y="27431"/>
                </a:lnTo>
                <a:lnTo>
                  <a:pt x="45719" y="32003"/>
                </a:lnTo>
                <a:lnTo>
                  <a:pt x="46735" y="32003"/>
                </a:lnTo>
                <a:lnTo>
                  <a:pt x="48767" y="35051"/>
                </a:lnTo>
                <a:lnTo>
                  <a:pt x="48767" y="36575"/>
                </a:lnTo>
                <a:lnTo>
                  <a:pt x="51815" y="45719"/>
                </a:lnTo>
                <a:lnTo>
                  <a:pt x="53339" y="48767"/>
                </a:lnTo>
                <a:lnTo>
                  <a:pt x="28955" y="48767"/>
                </a:lnTo>
                <a:lnTo>
                  <a:pt x="28955" y="50291"/>
                </a:lnTo>
                <a:close/>
              </a:path>
              <a:path w="111760" h="283845">
                <a:moveTo>
                  <a:pt x="18287" y="24383"/>
                </a:moveTo>
                <a:lnTo>
                  <a:pt x="16763" y="21335"/>
                </a:lnTo>
                <a:lnTo>
                  <a:pt x="18287" y="22859"/>
                </a:lnTo>
                <a:lnTo>
                  <a:pt x="18287" y="24383"/>
                </a:lnTo>
                <a:close/>
              </a:path>
              <a:path w="111760" h="283845">
                <a:moveTo>
                  <a:pt x="22097" y="22859"/>
                </a:moveTo>
                <a:lnTo>
                  <a:pt x="21335" y="22859"/>
                </a:lnTo>
                <a:lnTo>
                  <a:pt x="22859" y="21335"/>
                </a:lnTo>
                <a:lnTo>
                  <a:pt x="22097" y="22859"/>
                </a:lnTo>
                <a:close/>
              </a:path>
              <a:path w="111760" h="283845">
                <a:moveTo>
                  <a:pt x="19049" y="24383"/>
                </a:moveTo>
                <a:lnTo>
                  <a:pt x="18287" y="24383"/>
                </a:lnTo>
                <a:lnTo>
                  <a:pt x="18287" y="22859"/>
                </a:lnTo>
                <a:lnTo>
                  <a:pt x="19049" y="24383"/>
                </a:lnTo>
                <a:close/>
              </a:path>
              <a:path w="111760" h="283845">
                <a:moveTo>
                  <a:pt x="16763" y="32003"/>
                </a:moveTo>
                <a:lnTo>
                  <a:pt x="16763" y="30479"/>
                </a:lnTo>
                <a:lnTo>
                  <a:pt x="17525" y="30479"/>
                </a:lnTo>
                <a:lnTo>
                  <a:pt x="16763" y="32003"/>
                </a:lnTo>
                <a:close/>
              </a:path>
              <a:path w="111760" h="283845">
                <a:moveTo>
                  <a:pt x="46735" y="32003"/>
                </a:moveTo>
                <a:lnTo>
                  <a:pt x="45719" y="32003"/>
                </a:lnTo>
                <a:lnTo>
                  <a:pt x="45719" y="30479"/>
                </a:lnTo>
                <a:lnTo>
                  <a:pt x="46735" y="32003"/>
                </a:lnTo>
                <a:close/>
              </a:path>
              <a:path w="111760" h="283845">
                <a:moveTo>
                  <a:pt x="12191" y="38100"/>
                </a:moveTo>
                <a:lnTo>
                  <a:pt x="12191" y="36575"/>
                </a:lnTo>
                <a:lnTo>
                  <a:pt x="12953" y="36575"/>
                </a:lnTo>
                <a:lnTo>
                  <a:pt x="12191" y="38100"/>
                </a:lnTo>
                <a:close/>
              </a:path>
              <a:path w="111760" h="283845">
                <a:moveTo>
                  <a:pt x="44195" y="91439"/>
                </a:moveTo>
                <a:lnTo>
                  <a:pt x="41147" y="83819"/>
                </a:lnTo>
                <a:lnTo>
                  <a:pt x="39623" y="77724"/>
                </a:lnTo>
                <a:lnTo>
                  <a:pt x="36575" y="71627"/>
                </a:lnTo>
                <a:lnTo>
                  <a:pt x="35051" y="67055"/>
                </a:lnTo>
                <a:lnTo>
                  <a:pt x="35051" y="65531"/>
                </a:lnTo>
                <a:lnTo>
                  <a:pt x="32003" y="59435"/>
                </a:lnTo>
                <a:lnTo>
                  <a:pt x="30479" y="54863"/>
                </a:lnTo>
                <a:lnTo>
                  <a:pt x="28955" y="48767"/>
                </a:lnTo>
                <a:lnTo>
                  <a:pt x="53339" y="48767"/>
                </a:lnTo>
                <a:lnTo>
                  <a:pt x="57911" y="57911"/>
                </a:lnTo>
                <a:lnTo>
                  <a:pt x="56387" y="57911"/>
                </a:lnTo>
                <a:lnTo>
                  <a:pt x="59435" y="62483"/>
                </a:lnTo>
                <a:lnTo>
                  <a:pt x="60959" y="68579"/>
                </a:lnTo>
                <a:lnTo>
                  <a:pt x="62483" y="70103"/>
                </a:lnTo>
                <a:lnTo>
                  <a:pt x="64008" y="76200"/>
                </a:lnTo>
                <a:lnTo>
                  <a:pt x="64617" y="76200"/>
                </a:lnTo>
                <a:lnTo>
                  <a:pt x="67055" y="82295"/>
                </a:lnTo>
                <a:lnTo>
                  <a:pt x="67055" y="83819"/>
                </a:lnTo>
                <a:lnTo>
                  <a:pt x="68579" y="89916"/>
                </a:lnTo>
                <a:lnTo>
                  <a:pt x="44195" y="89916"/>
                </a:lnTo>
                <a:lnTo>
                  <a:pt x="44195" y="91439"/>
                </a:lnTo>
                <a:close/>
              </a:path>
              <a:path w="111760" h="283845">
                <a:moveTo>
                  <a:pt x="64617" y="76200"/>
                </a:moveTo>
                <a:lnTo>
                  <a:pt x="64008" y="76200"/>
                </a:lnTo>
                <a:lnTo>
                  <a:pt x="64008" y="74675"/>
                </a:lnTo>
                <a:lnTo>
                  <a:pt x="64617" y="76200"/>
                </a:lnTo>
                <a:close/>
              </a:path>
              <a:path w="111760" h="283845">
                <a:moveTo>
                  <a:pt x="77419" y="124967"/>
                </a:moveTo>
                <a:lnTo>
                  <a:pt x="53339" y="124967"/>
                </a:lnTo>
                <a:lnTo>
                  <a:pt x="50291" y="117347"/>
                </a:lnTo>
                <a:lnTo>
                  <a:pt x="48767" y="109727"/>
                </a:lnTo>
                <a:lnTo>
                  <a:pt x="45719" y="97535"/>
                </a:lnTo>
                <a:lnTo>
                  <a:pt x="45719" y="96011"/>
                </a:lnTo>
                <a:lnTo>
                  <a:pt x="44195" y="89916"/>
                </a:lnTo>
                <a:lnTo>
                  <a:pt x="68579" y="89916"/>
                </a:lnTo>
                <a:lnTo>
                  <a:pt x="70103" y="97535"/>
                </a:lnTo>
                <a:lnTo>
                  <a:pt x="71627" y="97535"/>
                </a:lnTo>
                <a:lnTo>
                  <a:pt x="73151" y="105155"/>
                </a:lnTo>
                <a:lnTo>
                  <a:pt x="74675" y="111251"/>
                </a:lnTo>
                <a:lnTo>
                  <a:pt x="73151" y="111251"/>
                </a:lnTo>
                <a:lnTo>
                  <a:pt x="76200" y="117347"/>
                </a:lnTo>
                <a:lnTo>
                  <a:pt x="76200" y="118871"/>
                </a:lnTo>
                <a:lnTo>
                  <a:pt x="77419" y="124967"/>
                </a:lnTo>
                <a:close/>
              </a:path>
              <a:path w="111760" h="283845">
                <a:moveTo>
                  <a:pt x="79247" y="233171"/>
                </a:moveTo>
                <a:lnTo>
                  <a:pt x="74675" y="214883"/>
                </a:lnTo>
                <a:lnTo>
                  <a:pt x="74675" y="213359"/>
                </a:lnTo>
                <a:lnTo>
                  <a:pt x="73151" y="207263"/>
                </a:lnTo>
                <a:lnTo>
                  <a:pt x="70103" y="201167"/>
                </a:lnTo>
                <a:lnTo>
                  <a:pt x="68579" y="193547"/>
                </a:lnTo>
                <a:lnTo>
                  <a:pt x="67055" y="193547"/>
                </a:lnTo>
                <a:lnTo>
                  <a:pt x="65531" y="185927"/>
                </a:lnTo>
                <a:lnTo>
                  <a:pt x="65531" y="184403"/>
                </a:lnTo>
                <a:lnTo>
                  <a:pt x="62483" y="169163"/>
                </a:lnTo>
                <a:lnTo>
                  <a:pt x="59435" y="161543"/>
                </a:lnTo>
                <a:lnTo>
                  <a:pt x="51815" y="123443"/>
                </a:lnTo>
                <a:lnTo>
                  <a:pt x="53339" y="124967"/>
                </a:lnTo>
                <a:lnTo>
                  <a:pt x="77419" y="124967"/>
                </a:lnTo>
                <a:lnTo>
                  <a:pt x="80771" y="141731"/>
                </a:lnTo>
                <a:lnTo>
                  <a:pt x="81076" y="141731"/>
                </a:lnTo>
                <a:lnTo>
                  <a:pt x="82295" y="147827"/>
                </a:lnTo>
                <a:lnTo>
                  <a:pt x="82295" y="149351"/>
                </a:lnTo>
                <a:lnTo>
                  <a:pt x="83819" y="156971"/>
                </a:lnTo>
                <a:lnTo>
                  <a:pt x="84124" y="156971"/>
                </a:lnTo>
                <a:lnTo>
                  <a:pt x="86867" y="170687"/>
                </a:lnTo>
                <a:lnTo>
                  <a:pt x="88391" y="170687"/>
                </a:lnTo>
                <a:lnTo>
                  <a:pt x="89915" y="179831"/>
                </a:lnTo>
                <a:lnTo>
                  <a:pt x="90220" y="179831"/>
                </a:lnTo>
                <a:lnTo>
                  <a:pt x="92963" y="193547"/>
                </a:lnTo>
                <a:lnTo>
                  <a:pt x="96011" y="199643"/>
                </a:lnTo>
                <a:lnTo>
                  <a:pt x="96011" y="201167"/>
                </a:lnTo>
                <a:lnTo>
                  <a:pt x="97535" y="207263"/>
                </a:lnTo>
                <a:lnTo>
                  <a:pt x="100583" y="213359"/>
                </a:lnTo>
                <a:lnTo>
                  <a:pt x="100583" y="214883"/>
                </a:lnTo>
                <a:lnTo>
                  <a:pt x="104774" y="231647"/>
                </a:lnTo>
                <a:lnTo>
                  <a:pt x="79247" y="231647"/>
                </a:lnTo>
                <a:lnTo>
                  <a:pt x="79247" y="233171"/>
                </a:lnTo>
                <a:close/>
              </a:path>
              <a:path w="111760" h="283845">
                <a:moveTo>
                  <a:pt x="81076" y="141731"/>
                </a:moveTo>
                <a:lnTo>
                  <a:pt x="80771" y="141731"/>
                </a:lnTo>
                <a:lnTo>
                  <a:pt x="80771" y="140208"/>
                </a:lnTo>
                <a:lnTo>
                  <a:pt x="81076" y="141731"/>
                </a:lnTo>
                <a:close/>
              </a:path>
              <a:path w="111760" h="283845">
                <a:moveTo>
                  <a:pt x="84124" y="156971"/>
                </a:moveTo>
                <a:lnTo>
                  <a:pt x="83819" y="156971"/>
                </a:lnTo>
                <a:lnTo>
                  <a:pt x="83819" y="155447"/>
                </a:lnTo>
                <a:lnTo>
                  <a:pt x="84124" y="156971"/>
                </a:lnTo>
                <a:close/>
              </a:path>
              <a:path w="111760" h="283845">
                <a:moveTo>
                  <a:pt x="90220" y="179831"/>
                </a:moveTo>
                <a:lnTo>
                  <a:pt x="89915" y="179831"/>
                </a:lnTo>
                <a:lnTo>
                  <a:pt x="89915" y="178308"/>
                </a:lnTo>
                <a:lnTo>
                  <a:pt x="90220" y="179831"/>
                </a:lnTo>
                <a:close/>
              </a:path>
              <a:path w="111760" h="283845">
                <a:moveTo>
                  <a:pt x="83819" y="252983"/>
                </a:moveTo>
                <a:lnTo>
                  <a:pt x="82295" y="248411"/>
                </a:lnTo>
                <a:lnTo>
                  <a:pt x="83819" y="248411"/>
                </a:lnTo>
                <a:lnTo>
                  <a:pt x="82295" y="245363"/>
                </a:lnTo>
                <a:lnTo>
                  <a:pt x="82295" y="243839"/>
                </a:lnTo>
                <a:lnTo>
                  <a:pt x="80771" y="239267"/>
                </a:lnTo>
                <a:lnTo>
                  <a:pt x="79247" y="231647"/>
                </a:lnTo>
                <a:lnTo>
                  <a:pt x="104774" y="231647"/>
                </a:lnTo>
                <a:lnTo>
                  <a:pt x="105155" y="233171"/>
                </a:lnTo>
                <a:lnTo>
                  <a:pt x="105155" y="239267"/>
                </a:lnTo>
                <a:lnTo>
                  <a:pt x="105663" y="239267"/>
                </a:lnTo>
                <a:lnTo>
                  <a:pt x="106679" y="242316"/>
                </a:lnTo>
                <a:lnTo>
                  <a:pt x="106679" y="243839"/>
                </a:lnTo>
                <a:lnTo>
                  <a:pt x="108203" y="248411"/>
                </a:lnTo>
                <a:lnTo>
                  <a:pt x="108203" y="251459"/>
                </a:lnTo>
                <a:lnTo>
                  <a:pt x="83819" y="251459"/>
                </a:lnTo>
                <a:lnTo>
                  <a:pt x="83819" y="252983"/>
                </a:lnTo>
                <a:close/>
              </a:path>
              <a:path w="111760" h="283845">
                <a:moveTo>
                  <a:pt x="105663" y="239267"/>
                </a:moveTo>
                <a:lnTo>
                  <a:pt x="105155" y="239267"/>
                </a:lnTo>
                <a:lnTo>
                  <a:pt x="105155" y="237743"/>
                </a:lnTo>
                <a:lnTo>
                  <a:pt x="105663" y="239267"/>
                </a:lnTo>
                <a:close/>
              </a:path>
              <a:path w="111760" h="283845">
                <a:moveTo>
                  <a:pt x="85343" y="266700"/>
                </a:moveTo>
                <a:lnTo>
                  <a:pt x="83819" y="262127"/>
                </a:lnTo>
                <a:lnTo>
                  <a:pt x="83819" y="251459"/>
                </a:lnTo>
                <a:lnTo>
                  <a:pt x="108203" y="251459"/>
                </a:lnTo>
                <a:lnTo>
                  <a:pt x="108203" y="259079"/>
                </a:lnTo>
                <a:lnTo>
                  <a:pt x="109727" y="262127"/>
                </a:lnTo>
                <a:lnTo>
                  <a:pt x="109727" y="263651"/>
                </a:lnTo>
                <a:lnTo>
                  <a:pt x="85343" y="263651"/>
                </a:lnTo>
                <a:lnTo>
                  <a:pt x="85343" y="266700"/>
                </a:lnTo>
                <a:close/>
              </a:path>
              <a:path w="111760" h="283845">
                <a:moveTo>
                  <a:pt x="94487" y="283463"/>
                </a:moveTo>
                <a:lnTo>
                  <a:pt x="88391" y="280416"/>
                </a:lnTo>
                <a:lnTo>
                  <a:pt x="86867" y="274319"/>
                </a:lnTo>
                <a:lnTo>
                  <a:pt x="85343" y="271271"/>
                </a:lnTo>
                <a:lnTo>
                  <a:pt x="85343" y="263651"/>
                </a:lnTo>
                <a:lnTo>
                  <a:pt x="109727" y="263651"/>
                </a:lnTo>
                <a:lnTo>
                  <a:pt x="109727" y="269747"/>
                </a:lnTo>
                <a:lnTo>
                  <a:pt x="111251" y="275843"/>
                </a:lnTo>
                <a:lnTo>
                  <a:pt x="106679" y="281939"/>
                </a:lnTo>
                <a:lnTo>
                  <a:pt x="100583" y="281939"/>
                </a:lnTo>
                <a:lnTo>
                  <a:pt x="94487" y="2834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232148" y="3345180"/>
            <a:ext cx="214883" cy="287020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4683252" y="3332988"/>
            <a:ext cx="594360" cy="268605"/>
            <a:chOff x="4683252" y="3332988"/>
            <a:chExt cx="594360" cy="268605"/>
          </a:xfrm>
        </p:grpSpPr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83252" y="3337559"/>
              <a:ext cx="291083" cy="24993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004816" y="3332988"/>
              <a:ext cx="273050" cy="268605"/>
            </a:xfrm>
            <a:custGeom>
              <a:avLst/>
              <a:gdLst/>
              <a:ahLst/>
              <a:cxnLst/>
              <a:rect l="l" t="t" r="r" b="b"/>
              <a:pathLst>
                <a:path w="273050" h="268604">
                  <a:moveTo>
                    <a:pt x="246887" y="21335"/>
                  </a:moveTo>
                  <a:lnTo>
                    <a:pt x="246887" y="7619"/>
                  </a:lnTo>
                  <a:lnTo>
                    <a:pt x="251460" y="1523"/>
                  </a:lnTo>
                  <a:lnTo>
                    <a:pt x="257555" y="1523"/>
                  </a:lnTo>
                  <a:lnTo>
                    <a:pt x="262128" y="0"/>
                  </a:lnTo>
                  <a:lnTo>
                    <a:pt x="268223" y="4571"/>
                  </a:lnTo>
                  <a:lnTo>
                    <a:pt x="271271" y="13715"/>
                  </a:lnTo>
                  <a:lnTo>
                    <a:pt x="272796" y="16763"/>
                  </a:lnTo>
                  <a:lnTo>
                    <a:pt x="248412" y="16763"/>
                  </a:lnTo>
                  <a:lnTo>
                    <a:pt x="246887" y="21335"/>
                  </a:lnTo>
                  <a:close/>
                </a:path>
                <a:path w="273050" h="268604">
                  <a:moveTo>
                    <a:pt x="272796" y="27431"/>
                  </a:moveTo>
                  <a:lnTo>
                    <a:pt x="245364" y="27431"/>
                  </a:lnTo>
                  <a:lnTo>
                    <a:pt x="246887" y="21335"/>
                  </a:lnTo>
                  <a:lnTo>
                    <a:pt x="248412" y="16763"/>
                  </a:lnTo>
                  <a:lnTo>
                    <a:pt x="272796" y="16763"/>
                  </a:lnTo>
                  <a:lnTo>
                    <a:pt x="272796" y="27431"/>
                  </a:lnTo>
                  <a:close/>
                </a:path>
                <a:path w="273050" h="268604">
                  <a:moveTo>
                    <a:pt x="219455" y="213359"/>
                  </a:moveTo>
                  <a:lnTo>
                    <a:pt x="193548" y="213359"/>
                  </a:lnTo>
                  <a:lnTo>
                    <a:pt x="195071" y="205739"/>
                  </a:lnTo>
                  <a:lnTo>
                    <a:pt x="198119" y="198119"/>
                  </a:lnTo>
                  <a:lnTo>
                    <a:pt x="201167" y="188975"/>
                  </a:lnTo>
                  <a:lnTo>
                    <a:pt x="199644" y="188975"/>
                  </a:lnTo>
                  <a:lnTo>
                    <a:pt x="208787" y="156971"/>
                  </a:lnTo>
                  <a:lnTo>
                    <a:pt x="210312" y="146303"/>
                  </a:lnTo>
                  <a:lnTo>
                    <a:pt x="213360" y="134111"/>
                  </a:lnTo>
                  <a:lnTo>
                    <a:pt x="214883" y="121919"/>
                  </a:lnTo>
                  <a:lnTo>
                    <a:pt x="220980" y="100583"/>
                  </a:lnTo>
                  <a:lnTo>
                    <a:pt x="222503" y="91439"/>
                  </a:lnTo>
                  <a:lnTo>
                    <a:pt x="225551" y="80771"/>
                  </a:lnTo>
                  <a:lnTo>
                    <a:pt x="231648" y="62483"/>
                  </a:lnTo>
                  <a:lnTo>
                    <a:pt x="233171" y="54863"/>
                  </a:lnTo>
                  <a:lnTo>
                    <a:pt x="236219" y="48767"/>
                  </a:lnTo>
                  <a:lnTo>
                    <a:pt x="236219" y="47243"/>
                  </a:lnTo>
                  <a:lnTo>
                    <a:pt x="239267" y="41147"/>
                  </a:lnTo>
                  <a:lnTo>
                    <a:pt x="240791" y="36575"/>
                  </a:lnTo>
                  <a:lnTo>
                    <a:pt x="243839" y="30479"/>
                  </a:lnTo>
                  <a:lnTo>
                    <a:pt x="245364" y="25908"/>
                  </a:lnTo>
                  <a:lnTo>
                    <a:pt x="245364" y="27431"/>
                  </a:lnTo>
                  <a:lnTo>
                    <a:pt x="272796" y="27431"/>
                  </a:lnTo>
                  <a:lnTo>
                    <a:pt x="271271" y="28955"/>
                  </a:lnTo>
                  <a:lnTo>
                    <a:pt x="269748" y="35051"/>
                  </a:lnTo>
                  <a:lnTo>
                    <a:pt x="269748" y="36575"/>
                  </a:lnTo>
                  <a:lnTo>
                    <a:pt x="268223" y="41147"/>
                  </a:lnTo>
                  <a:lnTo>
                    <a:pt x="265176" y="45719"/>
                  </a:lnTo>
                  <a:lnTo>
                    <a:pt x="263651" y="51815"/>
                  </a:lnTo>
                  <a:lnTo>
                    <a:pt x="261365" y="56387"/>
                  </a:lnTo>
                  <a:lnTo>
                    <a:pt x="260603" y="56387"/>
                  </a:lnTo>
                  <a:lnTo>
                    <a:pt x="259080" y="64008"/>
                  </a:lnTo>
                  <a:lnTo>
                    <a:pt x="252983" y="79247"/>
                  </a:lnTo>
                  <a:lnTo>
                    <a:pt x="251460" y="88391"/>
                  </a:lnTo>
                  <a:lnTo>
                    <a:pt x="245364" y="106679"/>
                  </a:lnTo>
                  <a:lnTo>
                    <a:pt x="246887" y="106679"/>
                  </a:lnTo>
                  <a:lnTo>
                    <a:pt x="240791" y="128015"/>
                  </a:lnTo>
                  <a:lnTo>
                    <a:pt x="239458" y="138683"/>
                  </a:lnTo>
                  <a:lnTo>
                    <a:pt x="239267" y="138683"/>
                  </a:lnTo>
                  <a:lnTo>
                    <a:pt x="233171" y="163067"/>
                  </a:lnTo>
                  <a:lnTo>
                    <a:pt x="231648" y="173735"/>
                  </a:lnTo>
                  <a:lnTo>
                    <a:pt x="225551" y="195071"/>
                  </a:lnTo>
                  <a:lnTo>
                    <a:pt x="225551" y="196595"/>
                  </a:lnTo>
                  <a:lnTo>
                    <a:pt x="222503" y="205739"/>
                  </a:lnTo>
                  <a:lnTo>
                    <a:pt x="219455" y="213359"/>
                  </a:lnTo>
                  <a:close/>
                </a:path>
                <a:path w="273050" h="268604">
                  <a:moveTo>
                    <a:pt x="4571" y="54863"/>
                  </a:moveTo>
                  <a:lnTo>
                    <a:pt x="3048" y="53339"/>
                  </a:lnTo>
                  <a:lnTo>
                    <a:pt x="0" y="48767"/>
                  </a:lnTo>
                  <a:lnTo>
                    <a:pt x="0" y="44195"/>
                  </a:lnTo>
                  <a:lnTo>
                    <a:pt x="3048" y="39623"/>
                  </a:lnTo>
                  <a:lnTo>
                    <a:pt x="6096" y="36575"/>
                  </a:lnTo>
                  <a:lnTo>
                    <a:pt x="12191" y="35051"/>
                  </a:lnTo>
                  <a:lnTo>
                    <a:pt x="16764" y="39623"/>
                  </a:lnTo>
                  <a:lnTo>
                    <a:pt x="18287" y="39623"/>
                  </a:lnTo>
                  <a:lnTo>
                    <a:pt x="21335" y="41147"/>
                  </a:lnTo>
                  <a:lnTo>
                    <a:pt x="19812" y="41147"/>
                  </a:lnTo>
                  <a:lnTo>
                    <a:pt x="22860" y="44195"/>
                  </a:lnTo>
                  <a:lnTo>
                    <a:pt x="25907" y="45719"/>
                  </a:lnTo>
                  <a:lnTo>
                    <a:pt x="27432" y="48767"/>
                  </a:lnTo>
                  <a:lnTo>
                    <a:pt x="28956" y="50291"/>
                  </a:lnTo>
                  <a:lnTo>
                    <a:pt x="30480" y="53339"/>
                  </a:lnTo>
                  <a:lnTo>
                    <a:pt x="4571" y="53339"/>
                  </a:lnTo>
                  <a:lnTo>
                    <a:pt x="4571" y="54863"/>
                  </a:lnTo>
                  <a:close/>
                </a:path>
                <a:path w="273050" h="268604">
                  <a:moveTo>
                    <a:pt x="35051" y="59435"/>
                  </a:moveTo>
                  <a:lnTo>
                    <a:pt x="10667" y="59435"/>
                  </a:lnTo>
                  <a:lnTo>
                    <a:pt x="9144" y="57911"/>
                  </a:lnTo>
                  <a:lnTo>
                    <a:pt x="7619" y="57911"/>
                  </a:lnTo>
                  <a:lnTo>
                    <a:pt x="6096" y="56387"/>
                  </a:lnTo>
                  <a:lnTo>
                    <a:pt x="4571" y="53339"/>
                  </a:lnTo>
                  <a:lnTo>
                    <a:pt x="32003" y="53339"/>
                  </a:lnTo>
                  <a:lnTo>
                    <a:pt x="35051" y="59435"/>
                  </a:lnTo>
                  <a:close/>
                </a:path>
                <a:path w="273050" h="268604">
                  <a:moveTo>
                    <a:pt x="260603" y="57911"/>
                  </a:moveTo>
                  <a:lnTo>
                    <a:pt x="260603" y="56387"/>
                  </a:lnTo>
                  <a:lnTo>
                    <a:pt x="261365" y="56387"/>
                  </a:lnTo>
                  <a:lnTo>
                    <a:pt x="260603" y="57911"/>
                  </a:lnTo>
                  <a:close/>
                </a:path>
                <a:path w="273050" h="268604">
                  <a:moveTo>
                    <a:pt x="13716" y="67055"/>
                  </a:moveTo>
                  <a:lnTo>
                    <a:pt x="12191" y="64008"/>
                  </a:lnTo>
                  <a:lnTo>
                    <a:pt x="10667" y="62483"/>
                  </a:lnTo>
                  <a:lnTo>
                    <a:pt x="9144" y="59435"/>
                  </a:lnTo>
                  <a:lnTo>
                    <a:pt x="7619" y="57911"/>
                  </a:lnTo>
                  <a:lnTo>
                    <a:pt x="10667" y="59435"/>
                  </a:lnTo>
                  <a:lnTo>
                    <a:pt x="36575" y="59435"/>
                  </a:lnTo>
                  <a:lnTo>
                    <a:pt x="38100" y="60959"/>
                  </a:lnTo>
                  <a:lnTo>
                    <a:pt x="38100" y="62483"/>
                  </a:lnTo>
                  <a:lnTo>
                    <a:pt x="41147" y="65531"/>
                  </a:lnTo>
                  <a:lnTo>
                    <a:pt x="13716" y="65531"/>
                  </a:lnTo>
                  <a:lnTo>
                    <a:pt x="13716" y="67055"/>
                  </a:lnTo>
                  <a:close/>
                </a:path>
                <a:path w="273050" h="268604">
                  <a:moveTo>
                    <a:pt x="36575" y="59435"/>
                  </a:moveTo>
                  <a:lnTo>
                    <a:pt x="35051" y="59435"/>
                  </a:lnTo>
                  <a:lnTo>
                    <a:pt x="35051" y="57911"/>
                  </a:lnTo>
                  <a:lnTo>
                    <a:pt x="36575" y="59435"/>
                  </a:lnTo>
                  <a:close/>
                </a:path>
                <a:path w="273050" h="268604">
                  <a:moveTo>
                    <a:pt x="19812" y="76200"/>
                  </a:moveTo>
                  <a:lnTo>
                    <a:pt x="18287" y="73151"/>
                  </a:lnTo>
                  <a:lnTo>
                    <a:pt x="16764" y="71627"/>
                  </a:lnTo>
                  <a:lnTo>
                    <a:pt x="13716" y="65531"/>
                  </a:lnTo>
                  <a:lnTo>
                    <a:pt x="41147" y="65531"/>
                  </a:lnTo>
                  <a:lnTo>
                    <a:pt x="44196" y="68579"/>
                  </a:lnTo>
                  <a:lnTo>
                    <a:pt x="47244" y="73151"/>
                  </a:lnTo>
                  <a:lnTo>
                    <a:pt x="48768" y="74675"/>
                  </a:lnTo>
                  <a:lnTo>
                    <a:pt x="19812" y="74675"/>
                  </a:lnTo>
                  <a:lnTo>
                    <a:pt x="19812" y="76200"/>
                  </a:lnTo>
                  <a:close/>
                </a:path>
                <a:path w="273050" h="268604">
                  <a:moveTo>
                    <a:pt x="28955" y="88391"/>
                  </a:moveTo>
                  <a:lnTo>
                    <a:pt x="19812" y="74675"/>
                  </a:lnTo>
                  <a:lnTo>
                    <a:pt x="48768" y="74675"/>
                  </a:lnTo>
                  <a:lnTo>
                    <a:pt x="51816" y="77723"/>
                  </a:lnTo>
                  <a:lnTo>
                    <a:pt x="54864" y="83819"/>
                  </a:lnTo>
                  <a:lnTo>
                    <a:pt x="56007" y="83819"/>
                  </a:lnTo>
                  <a:lnTo>
                    <a:pt x="58293" y="86867"/>
                  </a:lnTo>
                  <a:lnTo>
                    <a:pt x="28955" y="86867"/>
                  </a:lnTo>
                  <a:lnTo>
                    <a:pt x="28955" y="88391"/>
                  </a:lnTo>
                  <a:close/>
                </a:path>
                <a:path w="273050" h="268604">
                  <a:moveTo>
                    <a:pt x="56007" y="83819"/>
                  </a:moveTo>
                  <a:lnTo>
                    <a:pt x="54864" y="83819"/>
                  </a:lnTo>
                  <a:lnTo>
                    <a:pt x="54864" y="82295"/>
                  </a:lnTo>
                  <a:lnTo>
                    <a:pt x="56007" y="83819"/>
                  </a:lnTo>
                  <a:close/>
                </a:path>
                <a:path w="273050" h="268604">
                  <a:moveTo>
                    <a:pt x="41148" y="103631"/>
                  </a:moveTo>
                  <a:lnTo>
                    <a:pt x="36576" y="97535"/>
                  </a:lnTo>
                  <a:lnTo>
                    <a:pt x="32003" y="92963"/>
                  </a:lnTo>
                  <a:lnTo>
                    <a:pt x="28955" y="86867"/>
                  </a:lnTo>
                  <a:lnTo>
                    <a:pt x="58293" y="86867"/>
                  </a:lnTo>
                  <a:lnTo>
                    <a:pt x="64007" y="94487"/>
                  </a:lnTo>
                  <a:lnTo>
                    <a:pt x="68580" y="99059"/>
                  </a:lnTo>
                  <a:lnTo>
                    <a:pt x="70866" y="102108"/>
                  </a:lnTo>
                  <a:lnTo>
                    <a:pt x="41148" y="102108"/>
                  </a:lnTo>
                  <a:lnTo>
                    <a:pt x="41148" y="103631"/>
                  </a:lnTo>
                  <a:close/>
                </a:path>
                <a:path w="273050" h="268604">
                  <a:moveTo>
                    <a:pt x="59435" y="126491"/>
                  </a:moveTo>
                  <a:lnTo>
                    <a:pt x="41148" y="102108"/>
                  </a:lnTo>
                  <a:lnTo>
                    <a:pt x="70866" y="102108"/>
                  </a:lnTo>
                  <a:lnTo>
                    <a:pt x="77723" y="111251"/>
                  </a:lnTo>
                  <a:lnTo>
                    <a:pt x="83819" y="117347"/>
                  </a:lnTo>
                  <a:lnTo>
                    <a:pt x="88392" y="124967"/>
                  </a:lnTo>
                  <a:lnTo>
                    <a:pt x="59435" y="124967"/>
                  </a:lnTo>
                  <a:lnTo>
                    <a:pt x="59435" y="126491"/>
                  </a:lnTo>
                  <a:close/>
                </a:path>
                <a:path w="273050" h="268604">
                  <a:moveTo>
                    <a:pt x="64007" y="132587"/>
                  </a:moveTo>
                  <a:lnTo>
                    <a:pt x="59435" y="124967"/>
                  </a:lnTo>
                  <a:lnTo>
                    <a:pt x="88392" y="124967"/>
                  </a:lnTo>
                  <a:lnTo>
                    <a:pt x="92049" y="131063"/>
                  </a:lnTo>
                  <a:lnTo>
                    <a:pt x="64007" y="131063"/>
                  </a:lnTo>
                  <a:lnTo>
                    <a:pt x="64007" y="132587"/>
                  </a:lnTo>
                  <a:close/>
                </a:path>
                <a:path w="273050" h="268604">
                  <a:moveTo>
                    <a:pt x="112776" y="158495"/>
                  </a:moveTo>
                  <a:lnTo>
                    <a:pt x="83819" y="158495"/>
                  </a:lnTo>
                  <a:lnTo>
                    <a:pt x="79248" y="152400"/>
                  </a:lnTo>
                  <a:lnTo>
                    <a:pt x="73151" y="146303"/>
                  </a:lnTo>
                  <a:lnTo>
                    <a:pt x="73151" y="144779"/>
                  </a:lnTo>
                  <a:lnTo>
                    <a:pt x="68580" y="138683"/>
                  </a:lnTo>
                  <a:lnTo>
                    <a:pt x="64007" y="131063"/>
                  </a:lnTo>
                  <a:lnTo>
                    <a:pt x="92049" y="131063"/>
                  </a:lnTo>
                  <a:lnTo>
                    <a:pt x="92964" y="132587"/>
                  </a:lnTo>
                  <a:lnTo>
                    <a:pt x="94107" y="132587"/>
                  </a:lnTo>
                  <a:lnTo>
                    <a:pt x="102107" y="143255"/>
                  </a:lnTo>
                  <a:lnTo>
                    <a:pt x="102107" y="144779"/>
                  </a:lnTo>
                  <a:lnTo>
                    <a:pt x="111251" y="156971"/>
                  </a:lnTo>
                  <a:lnTo>
                    <a:pt x="112776" y="158495"/>
                  </a:lnTo>
                  <a:close/>
                </a:path>
                <a:path w="273050" h="268604">
                  <a:moveTo>
                    <a:pt x="94107" y="132587"/>
                  </a:moveTo>
                  <a:lnTo>
                    <a:pt x="92964" y="132587"/>
                  </a:lnTo>
                  <a:lnTo>
                    <a:pt x="92964" y="131063"/>
                  </a:lnTo>
                  <a:lnTo>
                    <a:pt x="94107" y="132587"/>
                  </a:lnTo>
                  <a:close/>
                </a:path>
                <a:path w="273050" h="268604">
                  <a:moveTo>
                    <a:pt x="239267" y="140208"/>
                  </a:moveTo>
                  <a:lnTo>
                    <a:pt x="239267" y="138683"/>
                  </a:lnTo>
                  <a:lnTo>
                    <a:pt x="239458" y="138683"/>
                  </a:lnTo>
                  <a:lnTo>
                    <a:pt x="239267" y="140208"/>
                  </a:lnTo>
                  <a:close/>
                </a:path>
                <a:path w="273050" h="268604">
                  <a:moveTo>
                    <a:pt x="120396" y="170687"/>
                  </a:moveTo>
                  <a:lnTo>
                    <a:pt x="92964" y="170687"/>
                  </a:lnTo>
                  <a:lnTo>
                    <a:pt x="88391" y="164591"/>
                  </a:lnTo>
                  <a:lnTo>
                    <a:pt x="86867" y="164591"/>
                  </a:lnTo>
                  <a:lnTo>
                    <a:pt x="82296" y="156971"/>
                  </a:lnTo>
                  <a:lnTo>
                    <a:pt x="83819" y="158495"/>
                  </a:lnTo>
                  <a:lnTo>
                    <a:pt x="112776" y="158495"/>
                  </a:lnTo>
                  <a:lnTo>
                    <a:pt x="115823" y="164591"/>
                  </a:lnTo>
                  <a:lnTo>
                    <a:pt x="120396" y="170687"/>
                  </a:lnTo>
                  <a:close/>
                </a:path>
                <a:path w="273050" h="268604">
                  <a:moveTo>
                    <a:pt x="112776" y="204215"/>
                  </a:moveTo>
                  <a:lnTo>
                    <a:pt x="108203" y="199643"/>
                  </a:lnTo>
                  <a:lnTo>
                    <a:pt x="108203" y="198119"/>
                  </a:lnTo>
                  <a:lnTo>
                    <a:pt x="99060" y="182879"/>
                  </a:lnTo>
                  <a:lnTo>
                    <a:pt x="96012" y="176783"/>
                  </a:lnTo>
                  <a:lnTo>
                    <a:pt x="94487" y="176783"/>
                  </a:lnTo>
                  <a:lnTo>
                    <a:pt x="91439" y="169163"/>
                  </a:lnTo>
                  <a:lnTo>
                    <a:pt x="92964" y="170687"/>
                  </a:lnTo>
                  <a:lnTo>
                    <a:pt x="120396" y="170687"/>
                  </a:lnTo>
                  <a:lnTo>
                    <a:pt x="123444" y="178308"/>
                  </a:lnTo>
                  <a:lnTo>
                    <a:pt x="128016" y="185927"/>
                  </a:lnTo>
                  <a:lnTo>
                    <a:pt x="128778" y="185927"/>
                  </a:lnTo>
                  <a:lnTo>
                    <a:pt x="131064" y="190500"/>
                  </a:lnTo>
                  <a:lnTo>
                    <a:pt x="132587" y="190500"/>
                  </a:lnTo>
                  <a:lnTo>
                    <a:pt x="135635" y="196595"/>
                  </a:lnTo>
                  <a:lnTo>
                    <a:pt x="140207" y="202691"/>
                  </a:lnTo>
                  <a:lnTo>
                    <a:pt x="112776" y="202691"/>
                  </a:lnTo>
                  <a:lnTo>
                    <a:pt x="112776" y="204215"/>
                  </a:lnTo>
                  <a:close/>
                </a:path>
                <a:path w="273050" h="268604">
                  <a:moveTo>
                    <a:pt x="128778" y="185927"/>
                  </a:moveTo>
                  <a:lnTo>
                    <a:pt x="128016" y="185927"/>
                  </a:lnTo>
                  <a:lnTo>
                    <a:pt x="128016" y="184403"/>
                  </a:lnTo>
                  <a:lnTo>
                    <a:pt x="128778" y="185927"/>
                  </a:lnTo>
                  <a:close/>
                </a:path>
                <a:path w="273050" h="268604">
                  <a:moveTo>
                    <a:pt x="185928" y="265175"/>
                  </a:moveTo>
                  <a:lnTo>
                    <a:pt x="163067" y="265175"/>
                  </a:lnTo>
                  <a:lnTo>
                    <a:pt x="161544" y="263651"/>
                  </a:lnTo>
                  <a:lnTo>
                    <a:pt x="160019" y="263651"/>
                  </a:lnTo>
                  <a:lnTo>
                    <a:pt x="160019" y="262127"/>
                  </a:lnTo>
                  <a:lnTo>
                    <a:pt x="153923" y="259079"/>
                  </a:lnTo>
                  <a:lnTo>
                    <a:pt x="149351" y="254508"/>
                  </a:lnTo>
                  <a:lnTo>
                    <a:pt x="150876" y="254508"/>
                  </a:lnTo>
                  <a:lnTo>
                    <a:pt x="147828" y="251459"/>
                  </a:lnTo>
                  <a:lnTo>
                    <a:pt x="144780" y="249935"/>
                  </a:lnTo>
                  <a:lnTo>
                    <a:pt x="144780" y="248411"/>
                  </a:lnTo>
                  <a:lnTo>
                    <a:pt x="141732" y="245363"/>
                  </a:lnTo>
                  <a:lnTo>
                    <a:pt x="138683" y="240791"/>
                  </a:lnTo>
                  <a:lnTo>
                    <a:pt x="137160" y="240791"/>
                  </a:lnTo>
                  <a:lnTo>
                    <a:pt x="131064" y="231647"/>
                  </a:lnTo>
                  <a:lnTo>
                    <a:pt x="126491" y="227075"/>
                  </a:lnTo>
                  <a:lnTo>
                    <a:pt x="120396" y="214883"/>
                  </a:lnTo>
                  <a:lnTo>
                    <a:pt x="115823" y="208787"/>
                  </a:lnTo>
                  <a:lnTo>
                    <a:pt x="112776" y="202691"/>
                  </a:lnTo>
                  <a:lnTo>
                    <a:pt x="140207" y="202691"/>
                  </a:lnTo>
                  <a:lnTo>
                    <a:pt x="143255" y="208787"/>
                  </a:lnTo>
                  <a:lnTo>
                    <a:pt x="144017" y="208787"/>
                  </a:lnTo>
                  <a:lnTo>
                    <a:pt x="146303" y="213359"/>
                  </a:lnTo>
                  <a:lnTo>
                    <a:pt x="149351" y="217931"/>
                  </a:lnTo>
                  <a:lnTo>
                    <a:pt x="156971" y="225551"/>
                  </a:lnTo>
                  <a:lnTo>
                    <a:pt x="160019" y="230123"/>
                  </a:lnTo>
                  <a:lnTo>
                    <a:pt x="163067" y="233171"/>
                  </a:lnTo>
                  <a:lnTo>
                    <a:pt x="161544" y="233171"/>
                  </a:lnTo>
                  <a:lnTo>
                    <a:pt x="164591" y="234695"/>
                  </a:lnTo>
                  <a:lnTo>
                    <a:pt x="167639" y="237743"/>
                  </a:lnTo>
                  <a:lnTo>
                    <a:pt x="167639" y="239267"/>
                  </a:lnTo>
                  <a:lnTo>
                    <a:pt x="170687" y="242315"/>
                  </a:lnTo>
                  <a:lnTo>
                    <a:pt x="173735" y="242315"/>
                  </a:lnTo>
                  <a:lnTo>
                    <a:pt x="174498" y="243077"/>
                  </a:lnTo>
                  <a:lnTo>
                    <a:pt x="173735" y="243839"/>
                  </a:lnTo>
                  <a:lnTo>
                    <a:pt x="176783" y="245363"/>
                  </a:lnTo>
                  <a:lnTo>
                    <a:pt x="206247" y="245363"/>
                  </a:lnTo>
                  <a:lnTo>
                    <a:pt x="205739" y="246887"/>
                  </a:lnTo>
                  <a:lnTo>
                    <a:pt x="201167" y="251459"/>
                  </a:lnTo>
                  <a:lnTo>
                    <a:pt x="199644" y="254508"/>
                  </a:lnTo>
                  <a:lnTo>
                    <a:pt x="195071" y="259079"/>
                  </a:lnTo>
                  <a:lnTo>
                    <a:pt x="192023" y="260603"/>
                  </a:lnTo>
                  <a:lnTo>
                    <a:pt x="190500" y="262127"/>
                  </a:lnTo>
                  <a:lnTo>
                    <a:pt x="187451" y="263651"/>
                  </a:lnTo>
                  <a:lnTo>
                    <a:pt x="161544" y="263651"/>
                  </a:lnTo>
                  <a:lnTo>
                    <a:pt x="163067" y="265175"/>
                  </a:lnTo>
                  <a:lnTo>
                    <a:pt x="185928" y="265175"/>
                  </a:lnTo>
                  <a:close/>
                </a:path>
                <a:path w="273050" h="268604">
                  <a:moveTo>
                    <a:pt x="144017" y="208787"/>
                  </a:moveTo>
                  <a:lnTo>
                    <a:pt x="143255" y="208787"/>
                  </a:lnTo>
                  <a:lnTo>
                    <a:pt x="143255" y="207263"/>
                  </a:lnTo>
                  <a:lnTo>
                    <a:pt x="144017" y="208787"/>
                  </a:lnTo>
                  <a:close/>
                </a:path>
                <a:path w="273050" h="268604">
                  <a:moveTo>
                    <a:pt x="215188" y="225551"/>
                  </a:moveTo>
                  <a:lnTo>
                    <a:pt x="187451" y="225551"/>
                  </a:lnTo>
                  <a:lnTo>
                    <a:pt x="190500" y="219455"/>
                  </a:lnTo>
                  <a:lnTo>
                    <a:pt x="193548" y="211835"/>
                  </a:lnTo>
                  <a:lnTo>
                    <a:pt x="193548" y="213359"/>
                  </a:lnTo>
                  <a:lnTo>
                    <a:pt x="219455" y="213359"/>
                  </a:lnTo>
                  <a:lnTo>
                    <a:pt x="219455" y="214883"/>
                  </a:lnTo>
                  <a:lnTo>
                    <a:pt x="215188" y="225551"/>
                  </a:lnTo>
                  <a:close/>
                </a:path>
                <a:path w="273050" h="268604">
                  <a:moveTo>
                    <a:pt x="181355" y="237743"/>
                  </a:moveTo>
                  <a:lnTo>
                    <a:pt x="182880" y="233171"/>
                  </a:lnTo>
                  <a:lnTo>
                    <a:pt x="185928" y="230123"/>
                  </a:lnTo>
                  <a:lnTo>
                    <a:pt x="187451" y="224027"/>
                  </a:lnTo>
                  <a:lnTo>
                    <a:pt x="187451" y="225551"/>
                  </a:lnTo>
                  <a:lnTo>
                    <a:pt x="215188" y="225551"/>
                  </a:lnTo>
                  <a:lnTo>
                    <a:pt x="213360" y="230123"/>
                  </a:lnTo>
                  <a:lnTo>
                    <a:pt x="210312" y="236219"/>
                  </a:lnTo>
                  <a:lnTo>
                    <a:pt x="182880" y="236219"/>
                  </a:lnTo>
                  <a:lnTo>
                    <a:pt x="181355" y="237743"/>
                  </a:lnTo>
                  <a:close/>
                </a:path>
                <a:path w="273050" h="268604">
                  <a:moveTo>
                    <a:pt x="207264" y="242315"/>
                  </a:moveTo>
                  <a:lnTo>
                    <a:pt x="178307" y="242315"/>
                  </a:lnTo>
                  <a:lnTo>
                    <a:pt x="179832" y="239267"/>
                  </a:lnTo>
                  <a:lnTo>
                    <a:pt x="182880" y="236219"/>
                  </a:lnTo>
                  <a:lnTo>
                    <a:pt x="210312" y="236219"/>
                  </a:lnTo>
                  <a:lnTo>
                    <a:pt x="207264" y="242315"/>
                  </a:lnTo>
                  <a:close/>
                </a:path>
                <a:path w="273050" h="268604">
                  <a:moveTo>
                    <a:pt x="170687" y="240791"/>
                  </a:moveTo>
                  <a:lnTo>
                    <a:pt x="169163" y="240791"/>
                  </a:lnTo>
                  <a:lnTo>
                    <a:pt x="167639" y="239267"/>
                  </a:lnTo>
                  <a:lnTo>
                    <a:pt x="170687" y="240791"/>
                  </a:lnTo>
                  <a:close/>
                </a:path>
                <a:path w="273050" h="268604">
                  <a:moveTo>
                    <a:pt x="206247" y="245363"/>
                  </a:moveTo>
                  <a:lnTo>
                    <a:pt x="176783" y="245363"/>
                  </a:lnTo>
                  <a:lnTo>
                    <a:pt x="175260" y="243839"/>
                  </a:lnTo>
                  <a:lnTo>
                    <a:pt x="176783" y="242315"/>
                  </a:lnTo>
                  <a:lnTo>
                    <a:pt x="176783" y="240791"/>
                  </a:lnTo>
                  <a:lnTo>
                    <a:pt x="179832" y="239267"/>
                  </a:lnTo>
                  <a:lnTo>
                    <a:pt x="178307" y="242315"/>
                  </a:lnTo>
                  <a:lnTo>
                    <a:pt x="207264" y="242315"/>
                  </a:lnTo>
                  <a:lnTo>
                    <a:pt x="206247" y="245363"/>
                  </a:lnTo>
                  <a:close/>
                </a:path>
                <a:path w="273050" h="268604">
                  <a:moveTo>
                    <a:pt x="172212" y="242315"/>
                  </a:moveTo>
                  <a:lnTo>
                    <a:pt x="170687" y="242315"/>
                  </a:lnTo>
                  <a:lnTo>
                    <a:pt x="169163" y="240791"/>
                  </a:lnTo>
                  <a:lnTo>
                    <a:pt x="172212" y="242315"/>
                  </a:lnTo>
                  <a:close/>
                </a:path>
                <a:path w="273050" h="268604">
                  <a:moveTo>
                    <a:pt x="174751" y="243331"/>
                  </a:moveTo>
                  <a:lnTo>
                    <a:pt x="174498" y="243077"/>
                  </a:lnTo>
                  <a:lnTo>
                    <a:pt x="175260" y="242315"/>
                  </a:lnTo>
                  <a:lnTo>
                    <a:pt x="175259" y="243077"/>
                  </a:lnTo>
                  <a:lnTo>
                    <a:pt x="174751" y="243331"/>
                  </a:lnTo>
                  <a:close/>
                </a:path>
                <a:path w="273050" h="268604">
                  <a:moveTo>
                    <a:pt x="176783" y="245363"/>
                  </a:moveTo>
                  <a:lnTo>
                    <a:pt x="174751" y="243331"/>
                  </a:lnTo>
                  <a:lnTo>
                    <a:pt x="175260" y="243077"/>
                  </a:lnTo>
                  <a:lnTo>
                    <a:pt x="175260" y="243839"/>
                  </a:lnTo>
                  <a:lnTo>
                    <a:pt x="176783" y="245363"/>
                  </a:lnTo>
                  <a:close/>
                </a:path>
                <a:path w="273050" h="268604">
                  <a:moveTo>
                    <a:pt x="173735" y="243839"/>
                  </a:moveTo>
                  <a:lnTo>
                    <a:pt x="174498" y="243077"/>
                  </a:lnTo>
                  <a:lnTo>
                    <a:pt x="174751" y="243331"/>
                  </a:lnTo>
                  <a:lnTo>
                    <a:pt x="173735" y="243839"/>
                  </a:lnTo>
                  <a:close/>
                </a:path>
                <a:path w="273050" h="268604">
                  <a:moveTo>
                    <a:pt x="176783" y="245363"/>
                  </a:moveTo>
                  <a:lnTo>
                    <a:pt x="173735" y="243839"/>
                  </a:lnTo>
                  <a:lnTo>
                    <a:pt x="174751" y="243331"/>
                  </a:lnTo>
                  <a:lnTo>
                    <a:pt x="176783" y="245363"/>
                  </a:lnTo>
                  <a:close/>
                </a:path>
                <a:path w="273050" h="268604">
                  <a:moveTo>
                    <a:pt x="182880" y="266700"/>
                  </a:moveTo>
                  <a:lnTo>
                    <a:pt x="164591" y="266700"/>
                  </a:lnTo>
                  <a:lnTo>
                    <a:pt x="163067" y="265175"/>
                  </a:lnTo>
                  <a:lnTo>
                    <a:pt x="185928" y="265175"/>
                  </a:lnTo>
                  <a:lnTo>
                    <a:pt x="182880" y="266700"/>
                  </a:lnTo>
                  <a:close/>
                </a:path>
                <a:path w="273050" h="268604">
                  <a:moveTo>
                    <a:pt x="178307" y="268223"/>
                  </a:moveTo>
                  <a:lnTo>
                    <a:pt x="170687" y="268223"/>
                  </a:lnTo>
                  <a:lnTo>
                    <a:pt x="167639" y="266700"/>
                  </a:lnTo>
                  <a:lnTo>
                    <a:pt x="181355" y="266700"/>
                  </a:lnTo>
                  <a:lnTo>
                    <a:pt x="178307" y="2682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9" name="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4020" y="3992879"/>
            <a:ext cx="644652" cy="489204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2584704" y="4285487"/>
            <a:ext cx="230504" cy="105410"/>
          </a:xfrm>
          <a:custGeom>
            <a:avLst/>
            <a:gdLst/>
            <a:ahLst/>
            <a:cxnLst/>
            <a:rect l="l" t="t" r="r" b="b"/>
            <a:pathLst>
              <a:path w="230505" h="105410">
                <a:moveTo>
                  <a:pt x="227076" y="16764"/>
                </a:moveTo>
                <a:lnTo>
                  <a:pt x="223266" y="9144"/>
                </a:lnTo>
                <a:lnTo>
                  <a:pt x="222504" y="7620"/>
                </a:lnTo>
                <a:lnTo>
                  <a:pt x="219456" y="6096"/>
                </a:lnTo>
                <a:lnTo>
                  <a:pt x="216408" y="6096"/>
                </a:lnTo>
                <a:lnTo>
                  <a:pt x="214884" y="4572"/>
                </a:lnTo>
                <a:lnTo>
                  <a:pt x="205740" y="1524"/>
                </a:lnTo>
                <a:lnTo>
                  <a:pt x="198120" y="1524"/>
                </a:lnTo>
                <a:lnTo>
                  <a:pt x="196596" y="0"/>
                </a:lnTo>
                <a:lnTo>
                  <a:pt x="173736" y="0"/>
                </a:lnTo>
                <a:lnTo>
                  <a:pt x="164592" y="1524"/>
                </a:lnTo>
                <a:lnTo>
                  <a:pt x="156972" y="1524"/>
                </a:lnTo>
                <a:lnTo>
                  <a:pt x="149352" y="3048"/>
                </a:lnTo>
                <a:lnTo>
                  <a:pt x="138684" y="3048"/>
                </a:lnTo>
                <a:lnTo>
                  <a:pt x="128016" y="4572"/>
                </a:lnTo>
                <a:lnTo>
                  <a:pt x="106680" y="4572"/>
                </a:lnTo>
                <a:lnTo>
                  <a:pt x="94488" y="6096"/>
                </a:lnTo>
                <a:lnTo>
                  <a:pt x="62484" y="6096"/>
                </a:lnTo>
                <a:lnTo>
                  <a:pt x="45021" y="9017"/>
                </a:lnTo>
                <a:lnTo>
                  <a:pt x="38100" y="7620"/>
                </a:lnTo>
                <a:lnTo>
                  <a:pt x="35052" y="7620"/>
                </a:lnTo>
                <a:lnTo>
                  <a:pt x="27432" y="9144"/>
                </a:lnTo>
                <a:lnTo>
                  <a:pt x="12192" y="9144"/>
                </a:lnTo>
                <a:lnTo>
                  <a:pt x="7620" y="7620"/>
                </a:lnTo>
                <a:lnTo>
                  <a:pt x="3048" y="10668"/>
                </a:lnTo>
                <a:lnTo>
                  <a:pt x="1524" y="16764"/>
                </a:lnTo>
                <a:lnTo>
                  <a:pt x="0" y="21336"/>
                </a:lnTo>
                <a:lnTo>
                  <a:pt x="3048" y="27432"/>
                </a:lnTo>
                <a:lnTo>
                  <a:pt x="7620" y="28956"/>
                </a:lnTo>
                <a:lnTo>
                  <a:pt x="10668" y="30480"/>
                </a:lnTo>
                <a:lnTo>
                  <a:pt x="35052" y="30480"/>
                </a:lnTo>
                <a:lnTo>
                  <a:pt x="44196" y="32004"/>
                </a:lnTo>
                <a:lnTo>
                  <a:pt x="45720" y="32004"/>
                </a:lnTo>
                <a:lnTo>
                  <a:pt x="54864" y="30480"/>
                </a:lnTo>
                <a:lnTo>
                  <a:pt x="64008" y="30480"/>
                </a:lnTo>
                <a:lnTo>
                  <a:pt x="73152" y="28956"/>
                </a:lnTo>
                <a:lnTo>
                  <a:pt x="83820" y="30480"/>
                </a:lnTo>
                <a:lnTo>
                  <a:pt x="96012" y="30480"/>
                </a:lnTo>
                <a:lnTo>
                  <a:pt x="108204" y="28956"/>
                </a:lnTo>
                <a:lnTo>
                  <a:pt x="131064" y="28956"/>
                </a:lnTo>
                <a:lnTo>
                  <a:pt x="141732" y="27432"/>
                </a:lnTo>
                <a:lnTo>
                  <a:pt x="150876" y="27432"/>
                </a:lnTo>
                <a:lnTo>
                  <a:pt x="158496" y="25908"/>
                </a:lnTo>
                <a:lnTo>
                  <a:pt x="167640" y="25908"/>
                </a:lnTo>
                <a:lnTo>
                  <a:pt x="175260" y="24384"/>
                </a:lnTo>
                <a:lnTo>
                  <a:pt x="195072" y="24384"/>
                </a:lnTo>
                <a:lnTo>
                  <a:pt x="199644" y="25908"/>
                </a:lnTo>
                <a:lnTo>
                  <a:pt x="204216" y="25908"/>
                </a:lnTo>
                <a:lnTo>
                  <a:pt x="205740" y="27432"/>
                </a:lnTo>
                <a:lnTo>
                  <a:pt x="211836" y="27432"/>
                </a:lnTo>
                <a:lnTo>
                  <a:pt x="216408" y="28956"/>
                </a:lnTo>
                <a:lnTo>
                  <a:pt x="220980" y="28956"/>
                </a:lnTo>
                <a:lnTo>
                  <a:pt x="224028" y="25908"/>
                </a:lnTo>
                <a:lnTo>
                  <a:pt x="225044" y="24384"/>
                </a:lnTo>
                <a:lnTo>
                  <a:pt x="227076" y="21336"/>
                </a:lnTo>
                <a:lnTo>
                  <a:pt x="227076" y="16764"/>
                </a:lnTo>
                <a:close/>
              </a:path>
              <a:path w="230505" h="105410">
                <a:moveTo>
                  <a:pt x="230124" y="82308"/>
                </a:moveTo>
                <a:lnTo>
                  <a:pt x="228600" y="80784"/>
                </a:lnTo>
                <a:lnTo>
                  <a:pt x="228600" y="77736"/>
                </a:lnTo>
                <a:lnTo>
                  <a:pt x="225552" y="74688"/>
                </a:lnTo>
                <a:lnTo>
                  <a:pt x="217932" y="73164"/>
                </a:lnTo>
                <a:lnTo>
                  <a:pt x="216408" y="73164"/>
                </a:lnTo>
                <a:lnTo>
                  <a:pt x="207264" y="71640"/>
                </a:lnTo>
                <a:lnTo>
                  <a:pt x="205740" y="73164"/>
                </a:lnTo>
                <a:lnTo>
                  <a:pt x="196596" y="73164"/>
                </a:lnTo>
                <a:lnTo>
                  <a:pt x="178308" y="76212"/>
                </a:lnTo>
                <a:lnTo>
                  <a:pt x="179832" y="76212"/>
                </a:lnTo>
                <a:lnTo>
                  <a:pt x="169164" y="77736"/>
                </a:lnTo>
                <a:lnTo>
                  <a:pt x="160020" y="77736"/>
                </a:lnTo>
                <a:lnTo>
                  <a:pt x="150876" y="79260"/>
                </a:lnTo>
                <a:lnTo>
                  <a:pt x="141732" y="79260"/>
                </a:lnTo>
                <a:lnTo>
                  <a:pt x="131064" y="80784"/>
                </a:lnTo>
                <a:lnTo>
                  <a:pt x="100584" y="80784"/>
                </a:lnTo>
                <a:lnTo>
                  <a:pt x="91440" y="82308"/>
                </a:lnTo>
                <a:lnTo>
                  <a:pt x="60960" y="82308"/>
                </a:lnTo>
                <a:lnTo>
                  <a:pt x="56388" y="80784"/>
                </a:lnTo>
                <a:lnTo>
                  <a:pt x="59436" y="82308"/>
                </a:lnTo>
                <a:lnTo>
                  <a:pt x="56388" y="81292"/>
                </a:lnTo>
                <a:lnTo>
                  <a:pt x="56388" y="80784"/>
                </a:lnTo>
                <a:lnTo>
                  <a:pt x="56388" y="79260"/>
                </a:lnTo>
                <a:lnTo>
                  <a:pt x="56388" y="76212"/>
                </a:lnTo>
                <a:lnTo>
                  <a:pt x="53340" y="73164"/>
                </a:lnTo>
                <a:lnTo>
                  <a:pt x="50292" y="73164"/>
                </a:lnTo>
                <a:lnTo>
                  <a:pt x="45720" y="74688"/>
                </a:lnTo>
                <a:lnTo>
                  <a:pt x="39624" y="77736"/>
                </a:lnTo>
                <a:lnTo>
                  <a:pt x="39624" y="80784"/>
                </a:lnTo>
                <a:lnTo>
                  <a:pt x="36576" y="86880"/>
                </a:lnTo>
                <a:lnTo>
                  <a:pt x="38100" y="91452"/>
                </a:lnTo>
                <a:lnTo>
                  <a:pt x="41148" y="92976"/>
                </a:lnTo>
                <a:lnTo>
                  <a:pt x="42672" y="96024"/>
                </a:lnTo>
                <a:lnTo>
                  <a:pt x="44196" y="97548"/>
                </a:lnTo>
                <a:lnTo>
                  <a:pt x="56388" y="103644"/>
                </a:lnTo>
                <a:lnTo>
                  <a:pt x="60960" y="103644"/>
                </a:lnTo>
                <a:lnTo>
                  <a:pt x="67056" y="105168"/>
                </a:lnTo>
                <a:lnTo>
                  <a:pt x="134112" y="105168"/>
                </a:lnTo>
                <a:lnTo>
                  <a:pt x="143256" y="103644"/>
                </a:lnTo>
                <a:lnTo>
                  <a:pt x="163068" y="103644"/>
                </a:lnTo>
                <a:lnTo>
                  <a:pt x="181356" y="100596"/>
                </a:lnTo>
                <a:lnTo>
                  <a:pt x="182880" y="100596"/>
                </a:lnTo>
                <a:lnTo>
                  <a:pt x="192024" y="99072"/>
                </a:lnTo>
                <a:lnTo>
                  <a:pt x="201168" y="96024"/>
                </a:lnTo>
                <a:lnTo>
                  <a:pt x="210312" y="94500"/>
                </a:lnTo>
                <a:lnTo>
                  <a:pt x="211836" y="92976"/>
                </a:lnTo>
                <a:lnTo>
                  <a:pt x="219456" y="89928"/>
                </a:lnTo>
                <a:lnTo>
                  <a:pt x="225552" y="85356"/>
                </a:lnTo>
                <a:lnTo>
                  <a:pt x="228600" y="85356"/>
                </a:lnTo>
                <a:lnTo>
                  <a:pt x="229362" y="83832"/>
                </a:lnTo>
                <a:lnTo>
                  <a:pt x="230124" y="823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05911" y="4056888"/>
            <a:ext cx="344805" cy="262255"/>
          </a:xfrm>
          <a:custGeom>
            <a:avLst/>
            <a:gdLst/>
            <a:ahLst/>
            <a:cxnLst/>
            <a:rect l="l" t="t" r="r" b="b"/>
            <a:pathLst>
              <a:path w="344804" h="262254">
                <a:moveTo>
                  <a:pt x="344424" y="42671"/>
                </a:moveTo>
                <a:lnTo>
                  <a:pt x="320040" y="42671"/>
                </a:lnTo>
                <a:lnTo>
                  <a:pt x="320040" y="13715"/>
                </a:lnTo>
                <a:lnTo>
                  <a:pt x="321564" y="9143"/>
                </a:lnTo>
                <a:lnTo>
                  <a:pt x="321564" y="6095"/>
                </a:lnTo>
                <a:lnTo>
                  <a:pt x="324612" y="1523"/>
                </a:lnTo>
                <a:lnTo>
                  <a:pt x="329184" y="0"/>
                </a:lnTo>
                <a:lnTo>
                  <a:pt x="335280" y="0"/>
                </a:lnTo>
                <a:lnTo>
                  <a:pt x="339852" y="1523"/>
                </a:lnTo>
                <a:lnTo>
                  <a:pt x="342900" y="6095"/>
                </a:lnTo>
                <a:lnTo>
                  <a:pt x="342900" y="13715"/>
                </a:lnTo>
                <a:lnTo>
                  <a:pt x="344424" y="13715"/>
                </a:lnTo>
                <a:lnTo>
                  <a:pt x="344424" y="42671"/>
                </a:lnTo>
                <a:close/>
              </a:path>
              <a:path w="344804" h="262254">
                <a:moveTo>
                  <a:pt x="25908" y="22859"/>
                </a:moveTo>
                <a:lnTo>
                  <a:pt x="15240" y="22859"/>
                </a:lnTo>
                <a:lnTo>
                  <a:pt x="16764" y="21335"/>
                </a:lnTo>
                <a:lnTo>
                  <a:pt x="21336" y="21335"/>
                </a:lnTo>
                <a:lnTo>
                  <a:pt x="25908" y="22859"/>
                </a:lnTo>
                <a:close/>
              </a:path>
              <a:path w="344804" h="262254">
                <a:moveTo>
                  <a:pt x="10668" y="45719"/>
                </a:moveTo>
                <a:lnTo>
                  <a:pt x="6096" y="44195"/>
                </a:lnTo>
                <a:lnTo>
                  <a:pt x="3048" y="42671"/>
                </a:lnTo>
                <a:lnTo>
                  <a:pt x="0" y="38100"/>
                </a:lnTo>
                <a:lnTo>
                  <a:pt x="1524" y="33527"/>
                </a:lnTo>
                <a:lnTo>
                  <a:pt x="1524" y="32003"/>
                </a:lnTo>
                <a:lnTo>
                  <a:pt x="4572" y="25908"/>
                </a:lnTo>
                <a:lnTo>
                  <a:pt x="10668" y="22859"/>
                </a:lnTo>
                <a:lnTo>
                  <a:pt x="30480" y="22859"/>
                </a:lnTo>
                <a:lnTo>
                  <a:pt x="35052" y="24383"/>
                </a:lnTo>
                <a:lnTo>
                  <a:pt x="36576" y="25908"/>
                </a:lnTo>
                <a:lnTo>
                  <a:pt x="39624" y="27431"/>
                </a:lnTo>
                <a:lnTo>
                  <a:pt x="41148" y="27431"/>
                </a:lnTo>
                <a:lnTo>
                  <a:pt x="50291" y="33527"/>
                </a:lnTo>
                <a:lnTo>
                  <a:pt x="56388" y="36575"/>
                </a:lnTo>
                <a:lnTo>
                  <a:pt x="58420" y="38100"/>
                </a:lnTo>
                <a:lnTo>
                  <a:pt x="18288" y="38100"/>
                </a:lnTo>
                <a:lnTo>
                  <a:pt x="13716" y="42671"/>
                </a:lnTo>
                <a:lnTo>
                  <a:pt x="16002" y="42671"/>
                </a:lnTo>
                <a:lnTo>
                  <a:pt x="15240" y="44195"/>
                </a:lnTo>
                <a:lnTo>
                  <a:pt x="10668" y="45719"/>
                </a:lnTo>
                <a:close/>
              </a:path>
              <a:path w="344804" h="262254">
                <a:moveTo>
                  <a:pt x="13716" y="42671"/>
                </a:moveTo>
                <a:lnTo>
                  <a:pt x="18288" y="38100"/>
                </a:lnTo>
                <a:lnTo>
                  <a:pt x="16764" y="41147"/>
                </a:lnTo>
                <a:lnTo>
                  <a:pt x="13716" y="42671"/>
                </a:lnTo>
                <a:close/>
              </a:path>
              <a:path w="344804" h="262254">
                <a:moveTo>
                  <a:pt x="57912" y="64008"/>
                </a:moveTo>
                <a:lnTo>
                  <a:pt x="50291" y="59435"/>
                </a:lnTo>
                <a:lnTo>
                  <a:pt x="44196" y="54863"/>
                </a:lnTo>
                <a:lnTo>
                  <a:pt x="30480" y="45719"/>
                </a:lnTo>
                <a:lnTo>
                  <a:pt x="25908" y="44195"/>
                </a:lnTo>
                <a:lnTo>
                  <a:pt x="27432" y="44195"/>
                </a:lnTo>
                <a:lnTo>
                  <a:pt x="22860" y="42671"/>
                </a:lnTo>
                <a:lnTo>
                  <a:pt x="21336" y="42671"/>
                </a:lnTo>
                <a:lnTo>
                  <a:pt x="18288" y="41147"/>
                </a:lnTo>
                <a:lnTo>
                  <a:pt x="16764" y="41147"/>
                </a:lnTo>
                <a:lnTo>
                  <a:pt x="18288" y="38100"/>
                </a:lnTo>
                <a:lnTo>
                  <a:pt x="58420" y="38100"/>
                </a:lnTo>
                <a:lnTo>
                  <a:pt x="62484" y="41147"/>
                </a:lnTo>
                <a:lnTo>
                  <a:pt x="68580" y="44195"/>
                </a:lnTo>
                <a:lnTo>
                  <a:pt x="70104" y="45719"/>
                </a:lnTo>
                <a:lnTo>
                  <a:pt x="77724" y="50291"/>
                </a:lnTo>
                <a:lnTo>
                  <a:pt x="76200" y="50291"/>
                </a:lnTo>
                <a:lnTo>
                  <a:pt x="83820" y="53339"/>
                </a:lnTo>
                <a:lnTo>
                  <a:pt x="99060" y="62483"/>
                </a:lnTo>
                <a:lnTo>
                  <a:pt x="56388" y="62483"/>
                </a:lnTo>
                <a:lnTo>
                  <a:pt x="57912" y="64008"/>
                </a:lnTo>
                <a:close/>
              </a:path>
              <a:path w="344804" h="262254">
                <a:moveTo>
                  <a:pt x="16002" y="42671"/>
                </a:moveTo>
                <a:lnTo>
                  <a:pt x="13716" y="42671"/>
                </a:lnTo>
                <a:lnTo>
                  <a:pt x="16764" y="41147"/>
                </a:lnTo>
                <a:lnTo>
                  <a:pt x="16002" y="42671"/>
                </a:lnTo>
                <a:close/>
              </a:path>
              <a:path w="344804" h="262254">
                <a:moveTo>
                  <a:pt x="343281" y="59435"/>
                </a:moveTo>
                <a:lnTo>
                  <a:pt x="318516" y="59435"/>
                </a:lnTo>
                <a:lnTo>
                  <a:pt x="318516" y="47243"/>
                </a:lnTo>
                <a:lnTo>
                  <a:pt x="320040" y="41147"/>
                </a:lnTo>
                <a:lnTo>
                  <a:pt x="320040" y="42671"/>
                </a:lnTo>
                <a:lnTo>
                  <a:pt x="344424" y="42671"/>
                </a:lnTo>
                <a:lnTo>
                  <a:pt x="344424" y="54863"/>
                </a:lnTo>
                <a:lnTo>
                  <a:pt x="343281" y="59435"/>
                </a:lnTo>
                <a:close/>
              </a:path>
              <a:path w="344804" h="262254">
                <a:moveTo>
                  <a:pt x="334264" y="121919"/>
                </a:moveTo>
                <a:lnTo>
                  <a:pt x="309372" y="121919"/>
                </a:lnTo>
                <a:lnTo>
                  <a:pt x="310896" y="111251"/>
                </a:lnTo>
                <a:lnTo>
                  <a:pt x="312420" y="102108"/>
                </a:lnTo>
                <a:lnTo>
                  <a:pt x="312420" y="94487"/>
                </a:lnTo>
                <a:lnTo>
                  <a:pt x="313944" y="85343"/>
                </a:lnTo>
                <a:lnTo>
                  <a:pt x="315468" y="77723"/>
                </a:lnTo>
                <a:lnTo>
                  <a:pt x="316991" y="71627"/>
                </a:lnTo>
                <a:lnTo>
                  <a:pt x="316991" y="65531"/>
                </a:lnTo>
                <a:lnTo>
                  <a:pt x="318516" y="57911"/>
                </a:lnTo>
                <a:lnTo>
                  <a:pt x="318516" y="59435"/>
                </a:lnTo>
                <a:lnTo>
                  <a:pt x="343281" y="59435"/>
                </a:lnTo>
                <a:lnTo>
                  <a:pt x="342900" y="60959"/>
                </a:lnTo>
                <a:lnTo>
                  <a:pt x="342900" y="67055"/>
                </a:lnTo>
                <a:lnTo>
                  <a:pt x="341376" y="74675"/>
                </a:lnTo>
                <a:lnTo>
                  <a:pt x="341376" y="82295"/>
                </a:lnTo>
                <a:lnTo>
                  <a:pt x="338328" y="97535"/>
                </a:lnTo>
                <a:lnTo>
                  <a:pt x="334264" y="121919"/>
                </a:lnTo>
                <a:close/>
              </a:path>
              <a:path w="344804" h="262254">
                <a:moveTo>
                  <a:pt x="102108" y="92963"/>
                </a:moveTo>
                <a:lnTo>
                  <a:pt x="94488" y="86867"/>
                </a:lnTo>
                <a:lnTo>
                  <a:pt x="79248" y="77723"/>
                </a:lnTo>
                <a:lnTo>
                  <a:pt x="73152" y="73151"/>
                </a:lnTo>
                <a:lnTo>
                  <a:pt x="65532" y="70103"/>
                </a:lnTo>
                <a:lnTo>
                  <a:pt x="64008" y="68579"/>
                </a:lnTo>
                <a:lnTo>
                  <a:pt x="56388" y="62483"/>
                </a:lnTo>
                <a:lnTo>
                  <a:pt x="99060" y="62483"/>
                </a:lnTo>
                <a:lnTo>
                  <a:pt x="106680" y="68579"/>
                </a:lnTo>
                <a:lnTo>
                  <a:pt x="115824" y="73151"/>
                </a:lnTo>
                <a:lnTo>
                  <a:pt x="115824" y="74675"/>
                </a:lnTo>
                <a:lnTo>
                  <a:pt x="121920" y="79247"/>
                </a:lnTo>
                <a:lnTo>
                  <a:pt x="123444" y="79247"/>
                </a:lnTo>
                <a:lnTo>
                  <a:pt x="131064" y="85343"/>
                </a:lnTo>
                <a:lnTo>
                  <a:pt x="131064" y="86867"/>
                </a:lnTo>
                <a:lnTo>
                  <a:pt x="135636" y="91439"/>
                </a:lnTo>
                <a:lnTo>
                  <a:pt x="102108" y="91439"/>
                </a:lnTo>
                <a:lnTo>
                  <a:pt x="102108" y="92963"/>
                </a:lnTo>
                <a:close/>
              </a:path>
              <a:path w="344804" h="262254">
                <a:moveTo>
                  <a:pt x="188976" y="188975"/>
                </a:moveTo>
                <a:lnTo>
                  <a:pt x="184404" y="181355"/>
                </a:lnTo>
                <a:lnTo>
                  <a:pt x="178308" y="175259"/>
                </a:lnTo>
                <a:lnTo>
                  <a:pt x="160020" y="152400"/>
                </a:lnTo>
                <a:lnTo>
                  <a:pt x="161544" y="152400"/>
                </a:lnTo>
                <a:lnTo>
                  <a:pt x="153924" y="144779"/>
                </a:lnTo>
                <a:lnTo>
                  <a:pt x="155448" y="144779"/>
                </a:lnTo>
                <a:lnTo>
                  <a:pt x="147828" y="137159"/>
                </a:lnTo>
                <a:lnTo>
                  <a:pt x="141732" y="129539"/>
                </a:lnTo>
                <a:lnTo>
                  <a:pt x="121920" y="109727"/>
                </a:lnTo>
                <a:lnTo>
                  <a:pt x="114300" y="103631"/>
                </a:lnTo>
                <a:lnTo>
                  <a:pt x="115824" y="103631"/>
                </a:lnTo>
                <a:lnTo>
                  <a:pt x="108204" y="97535"/>
                </a:lnTo>
                <a:lnTo>
                  <a:pt x="102108" y="91439"/>
                </a:lnTo>
                <a:lnTo>
                  <a:pt x="135636" y="91439"/>
                </a:lnTo>
                <a:lnTo>
                  <a:pt x="137160" y="92963"/>
                </a:lnTo>
                <a:lnTo>
                  <a:pt x="144780" y="99059"/>
                </a:lnTo>
                <a:lnTo>
                  <a:pt x="152400" y="106679"/>
                </a:lnTo>
                <a:lnTo>
                  <a:pt x="158496" y="114300"/>
                </a:lnTo>
                <a:lnTo>
                  <a:pt x="166116" y="121919"/>
                </a:lnTo>
                <a:lnTo>
                  <a:pt x="178308" y="137159"/>
                </a:lnTo>
                <a:lnTo>
                  <a:pt x="178308" y="138683"/>
                </a:lnTo>
                <a:lnTo>
                  <a:pt x="184404" y="146303"/>
                </a:lnTo>
                <a:lnTo>
                  <a:pt x="190500" y="152400"/>
                </a:lnTo>
                <a:lnTo>
                  <a:pt x="202691" y="167639"/>
                </a:lnTo>
                <a:lnTo>
                  <a:pt x="207264" y="173735"/>
                </a:lnTo>
                <a:lnTo>
                  <a:pt x="208788" y="175259"/>
                </a:lnTo>
                <a:lnTo>
                  <a:pt x="213360" y="181355"/>
                </a:lnTo>
                <a:lnTo>
                  <a:pt x="211836" y="181355"/>
                </a:lnTo>
                <a:lnTo>
                  <a:pt x="217932" y="187451"/>
                </a:lnTo>
                <a:lnTo>
                  <a:pt x="188976" y="187451"/>
                </a:lnTo>
                <a:lnTo>
                  <a:pt x="188976" y="188975"/>
                </a:lnTo>
                <a:close/>
              </a:path>
              <a:path w="344804" h="262254">
                <a:moveTo>
                  <a:pt x="304800" y="141731"/>
                </a:moveTo>
                <a:lnTo>
                  <a:pt x="306324" y="131063"/>
                </a:lnTo>
                <a:lnTo>
                  <a:pt x="307848" y="129539"/>
                </a:lnTo>
                <a:lnTo>
                  <a:pt x="309372" y="120395"/>
                </a:lnTo>
                <a:lnTo>
                  <a:pt x="309372" y="121919"/>
                </a:lnTo>
                <a:lnTo>
                  <a:pt x="334264" y="121919"/>
                </a:lnTo>
                <a:lnTo>
                  <a:pt x="333756" y="124967"/>
                </a:lnTo>
                <a:lnTo>
                  <a:pt x="333756" y="126491"/>
                </a:lnTo>
                <a:lnTo>
                  <a:pt x="332486" y="134111"/>
                </a:lnTo>
                <a:lnTo>
                  <a:pt x="332232" y="134111"/>
                </a:lnTo>
                <a:lnTo>
                  <a:pt x="331361" y="140208"/>
                </a:lnTo>
                <a:lnTo>
                  <a:pt x="306324" y="140208"/>
                </a:lnTo>
                <a:lnTo>
                  <a:pt x="304800" y="141731"/>
                </a:lnTo>
                <a:close/>
              </a:path>
              <a:path w="344804" h="262254">
                <a:moveTo>
                  <a:pt x="332232" y="135635"/>
                </a:moveTo>
                <a:lnTo>
                  <a:pt x="332232" y="134111"/>
                </a:lnTo>
                <a:lnTo>
                  <a:pt x="332486" y="134111"/>
                </a:lnTo>
                <a:lnTo>
                  <a:pt x="332232" y="135635"/>
                </a:lnTo>
                <a:close/>
              </a:path>
              <a:path w="344804" h="262254">
                <a:moveTo>
                  <a:pt x="320548" y="198119"/>
                </a:moveTo>
                <a:lnTo>
                  <a:pt x="295656" y="198119"/>
                </a:lnTo>
                <a:lnTo>
                  <a:pt x="297180" y="188975"/>
                </a:lnTo>
                <a:lnTo>
                  <a:pt x="297180" y="179831"/>
                </a:lnTo>
                <a:lnTo>
                  <a:pt x="298704" y="179831"/>
                </a:lnTo>
                <a:lnTo>
                  <a:pt x="300228" y="170687"/>
                </a:lnTo>
                <a:lnTo>
                  <a:pt x="300228" y="169163"/>
                </a:lnTo>
                <a:lnTo>
                  <a:pt x="303276" y="150875"/>
                </a:lnTo>
                <a:lnTo>
                  <a:pt x="306324" y="140208"/>
                </a:lnTo>
                <a:lnTo>
                  <a:pt x="331361" y="140208"/>
                </a:lnTo>
                <a:lnTo>
                  <a:pt x="330708" y="144779"/>
                </a:lnTo>
                <a:lnTo>
                  <a:pt x="330708" y="146303"/>
                </a:lnTo>
                <a:lnTo>
                  <a:pt x="327660" y="155447"/>
                </a:lnTo>
                <a:lnTo>
                  <a:pt x="326136" y="164591"/>
                </a:lnTo>
                <a:lnTo>
                  <a:pt x="324612" y="175259"/>
                </a:lnTo>
                <a:lnTo>
                  <a:pt x="321818" y="192023"/>
                </a:lnTo>
                <a:lnTo>
                  <a:pt x="321564" y="192023"/>
                </a:lnTo>
                <a:lnTo>
                  <a:pt x="320548" y="198119"/>
                </a:lnTo>
                <a:close/>
              </a:path>
              <a:path w="344804" h="262254">
                <a:moveTo>
                  <a:pt x="222504" y="227075"/>
                </a:moveTo>
                <a:lnTo>
                  <a:pt x="217932" y="220979"/>
                </a:lnTo>
                <a:lnTo>
                  <a:pt x="199644" y="202691"/>
                </a:lnTo>
                <a:lnTo>
                  <a:pt x="201168" y="202691"/>
                </a:lnTo>
                <a:lnTo>
                  <a:pt x="193548" y="195071"/>
                </a:lnTo>
                <a:lnTo>
                  <a:pt x="188976" y="187451"/>
                </a:lnTo>
                <a:lnTo>
                  <a:pt x="217932" y="187451"/>
                </a:lnTo>
                <a:lnTo>
                  <a:pt x="224028" y="193547"/>
                </a:lnTo>
                <a:lnTo>
                  <a:pt x="228600" y="199643"/>
                </a:lnTo>
                <a:lnTo>
                  <a:pt x="230124" y="199643"/>
                </a:lnTo>
                <a:lnTo>
                  <a:pt x="239268" y="208787"/>
                </a:lnTo>
                <a:lnTo>
                  <a:pt x="239268" y="210311"/>
                </a:lnTo>
                <a:lnTo>
                  <a:pt x="245364" y="214883"/>
                </a:lnTo>
                <a:lnTo>
                  <a:pt x="252984" y="222503"/>
                </a:lnTo>
                <a:lnTo>
                  <a:pt x="257556" y="225551"/>
                </a:lnTo>
                <a:lnTo>
                  <a:pt x="222504" y="225551"/>
                </a:lnTo>
                <a:lnTo>
                  <a:pt x="222504" y="227075"/>
                </a:lnTo>
                <a:close/>
              </a:path>
              <a:path w="344804" h="262254">
                <a:moveTo>
                  <a:pt x="321564" y="193547"/>
                </a:moveTo>
                <a:lnTo>
                  <a:pt x="321564" y="192023"/>
                </a:lnTo>
                <a:lnTo>
                  <a:pt x="321818" y="192023"/>
                </a:lnTo>
                <a:lnTo>
                  <a:pt x="321564" y="193547"/>
                </a:lnTo>
                <a:close/>
              </a:path>
              <a:path w="344804" h="262254">
                <a:moveTo>
                  <a:pt x="314452" y="225551"/>
                </a:moveTo>
                <a:lnTo>
                  <a:pt x="289560" y="225551"/>
                </a:lnTo>
                <a:lnTo>
                  <a:pt x="289560" y="220979"/>
                </a:lnTo>
                <a:lnTo>
                  <a:pt x="291084" y="216408"/>
                </a:lnTo>
                <a:lnTo>
                  <a:pt x="294132" y="204215"/>
                </a:lnTo>
                <a:lnTo>
                  <a:pt x="294132" y="202691"/>
                </a:lnTo>
                <a:lnTo>
                  <a:pt x="295656" y="196595"/>
                </a:lnTo>
                <a:lnTo>
                  <a:pt x="295656" y="198119"/>
                </a:lnTo>
                <a:lnTo>
                  <a:pt x="320548" y="198119"/>
                </a:lnTo>
                <a:lnTo>
                  <a:pt x="320040" y="201167"/>
                </a:lnTo>
                <a:lnTo>
                  <a:pt x="320040" y="202691"/>
                </a:lnTo>
                <a:lnTo>
                  <a:pt x="318516" y="208787"/>
                </a:lnTo>
                <a:lnTo>
                  <a:pt x="317296" y="214883"/>
                </a:lnTo>
                <a:lnTo>
                  <a:pt x="316991" y="214883"/>
                </a:lnTo>
                <a:lnTo>
                  <a:pt x="315468" y="220979"/>
                </a:lnTo>
                <a:lnTo>
                  <a:pt x="315468" y="222503"/>
                </a:lnTo>
                <a:lnTo>
                  <a:pt x="314452" y="225551"/>
                </a:lnTo>
                <a:close/>
              </a:path>
              <a:path w="344804" h="262254">
                <a:moveTo>
                  <a:pt x="316991" y="216408"/>
                </a:moveTo>
                <a:lnTo>
                  <a:pt x="316991" y="214883"/>
                </a:lnTo>
                <a:lnTo>
                  <a:pt x="317296" y="214883"/>
                </a:lnTo>
                <a:lnTo>
                  <a:pt x="316991" y="216408"/>
                </a:lnTo>
                <a:close/>
              </a:path>
              <a:path w="344804" h="262254">
                <a:moveTo>
                  <a:pt x="303276" y="249935"/>
                </a:moveTo>
                <a:lnTo>
                  <a:pt x="251460" y="249935"/>
                </a:lnTo>
                <a:lnTo>
                  <a:pt x="248412" y="246887"/>
                </a:lnTo>
                <a:lnTo>
                  <a:pt x="243840" y="243839"/>
                </a:lnTo>
                <a:lnTo>
                  <a:pt x="242316" y="243839"/>
                </a:lnTo>
                <a:lnTo>
                  <a:pt x="237744" y="239267"/>
                </a:lnTo>
                <a:lnTo>
                  <a:pt x="233172" y="236219"/>
                </a:lnTo>
                <a:lnTo>
                  <a:pt x="234696" y="236219"/>
                </a:lnTo>
                <a:lnTo>
                  <a:pt x="228600" y="231647"/>
                </a:lnTo>
                <a:lnTo>
                  <a:pt x="222504" y="225551"/>
                </a:lnTo>
                <a:lnTo>
                  <a:pt x="257556" y="225551"/>
                </a:lnTo>
                <a:lnTo>
                  <a:pt x="256032" y="224027"/>
                </a:lnTo>
                <a:lnTo>
                  <a:pt x="265176" y="230123"/>
                </a:lnTo>
                <a:lnTo>
                  <a:pt x="263652" y="230123"/>
                </a:lnTo>
                <a:lnTo>
                  <a:pt x="268224" y="231647"/>
                </a:lnTo>
                <a:lnTo>
                  <a:pt x="272796" y="234695"/>
                </a:lnTo>
                <a:lnTo>
                  <a:pt x="274320" y="234695"/>
                </a:lnTo>
                <a:lnTo>
                  <a:pt x="275844" y="236219"/>
                </a:lnTo>
                <a:lnTo>
                  <a:pt x="278891" y="237743"/>
                </a:lnTo>
                <a:lnTo>
                  <a:pt x="281940" y="237743"/>
                </a:lnTo>
                <a:lnTo>
                  <a:pt x="278891" y="239267"/>
                </a:lnTo>
                <a:lnTo>
                  <a:pt x="310134" y="239267"/>
                </a:lnTo>
                <a:lnTo>
                  <a:pt x="306324" y="246887"/>
                </a:lnTo>
                <a:lnTo>
                  <a:pt x="303276" y="249935"/>
                </a:lnTo>
                <a:close/>
              </a:path>
              <a:path w="344804" h="262254">
                <a:moveTo>
                  <a:pt x="284988" y="234695"/>
                </a:moveTo>
                <a:lnTo>
                  <a:pt x="288036" y="228600"/>
                </a:lnTo>
                <a:lnTo>
                  <a:pt x="289560" y="224027"/>
                </a:lnTo>
                <a:lnTo>
                  <a:pt x="289560" y="225551"/>
                </a:lnTo>
                <a:lnTo>
                  <a:pt x="314452" y="225551"/>
                </a:lnTo>
                <a:lnTo>
                  <a:pt x="313944" y="227075"/>
                </a:lnTo>
                <a:lnTo>
                  <a:pt x="313944" y="228600"/>
                </a:lnTo>
                <a:lnTo>
                  <a:pt x="312420" y="233171"/>
                </a:lnTo>
                <a:lnTo>
                  <a:pt x="286512" y="233171"/>
                </a:lnTo>
                <a:lnTo>
                  <a:pt x="284988" y="234695"/>
                </a:lnTo>
                <a:close/>
              </a:path>
              <a:path w="344804" h="262254">
                <a:moveTo>
                  <a:pt x="274320" y="234695"/>
                </a:moveTo>
                <a:lnTo>
                  <a:pt x="272796" y="234695"/>
                </a:lnTo>
                <a:lnTo>
                  <a:pt x="271272" y="233171"/>
                </a:lnTo>
                <a:lnTo>
                  <a:pt x="274320" y="234695"/>
                </a:lnTo>
                <a:close/>
              </a:path>
              <a:path w="344804" h="262254">
                <a:moveTo>
                  <a:pt x="310134" y="239267"/>
                </a:moveTo>
                <a:lnTo>
                  <a:pt x="278891" y="239267"/>
                </a:lnTo>
                <a:lnTo>
                  <a:pt x="284988" y="236219"/>
                </a:lnTo>
                <a:lnTo>
                  <a:pt x="283464" y="236219"/>
                </a:lnTo>
                <a:lnTo>
                  <a:pt x="286512" y="233171"/>
                </a:lnTo>
                <a:lnTo>
                  <a:pt x="312420" y="233171"/>
                </a:lnTo>
                <a:lnTo>
                  <a:pt x="310896" y="237743"/>
                </a:lnTo>
                <a:lnTo>
                  <a:pt x="310134" y="239267"/>
                </a:lnTo>
                <a:close/>
              </a:path>
              <a:path w="344804" h="262254">
                <a:moveTo>
                  <a:pt x="283464" y="236219"/>
                </a:moveTo>
                <a:lnTo>
                  <a:pt x="284988" y="234695"/>
                </a:lnTo>
                <a:lnTo>
                  <a:pt x="283464" y="236219"/>
                </a:lnTo>
                <a:close/>
              </a:path>
              <a:path w="344804" h="262254">
                <a:moveTo>
                  <a:pt x="280416" y="237743"/>
                </a:moveTo>
                <a:lnTo>
                  <a:pt x="278891" y="237743"/>
                </a:lnTo>
                <a:lnTo>
                  <a:pt x="277368" y="236219"/>
                </a:lnTo>
                <a:lnTo>
                  <a:pt x="280416" y="237743"/>
                </a:lnTo>
                <a:close/>
              </a:path>
              <a:path w="344804" h="262254">
                <a:moveTo>
                  <a:pt x="304799" y="248412"/>
                </a:moveTo>
                <a:close/>
              </a:path>
              <a:path w="344804" h="262254">
                <a:moveTo>
                  <a:pt x="256032" y="252983"/>
                </a:moveTo>
                <a:lnTo>
                  <a:pt x="252984" y="249935"/>
                </a:lnTo>
                <a:lnTo>
                  <a:pt x="303276" y="249935"/>
                </a:lnTo>
                <a:lnTo>
                  <a:pt x="304799" y="248412"/>
                </a:lnTo>
                <a:lnTo>
                  <a:pt x="303276" y="251459"/>
                </a:lnTo>
                <a:lnTo>
                  <a:pt x="256032" y="251459"/>
                </a:lnTo>
                <a:lnTo>
                  <a:pt x="256032" y="252983"/>
                </a:lnTo>
                <a:close/>
              </a:path>
              <a:path w="344804" h="262254">
                <a:moveTo>
                  <a:pt x="284988" y="262127"/>
                </a:moveTo>
                <a:lnTo>
                  <a:pt x="280416" y="262127"/>
                </a:lnTo>
                <a:lnTo>
                  <a:pt x="277368" y="260603"/>
                </a:lnTo>
                <a:lnTo>
                  <a:pt x="272796" y="260603"/>
                </a:lnTo>
                <a:lnTo>
                  <a:pt x="271272" y="259079"/>
                </a:lnTo>
                <a:lnTo>
                  <a:pt x="268224" y="259079"/>
                </a:lnTo>
                <a:lnTo>
                  <a:pt x="268224" y="257555"/>
                </a:lnTo>
                <a:lnTo>
                  <a:pt x="263652" y="256031"/>
                </a:lnTo>
                <a:lnTo>
                  <a:pt x="262128" y="256031"/>
                </a:lnTo>
                <a:lnTo>
                  <a:pt x="260604" y="254508"/>
                </a:lnTo>
                <a:lnTo>
                  <a:pt x="256032" y="251459"/>
                </a:lnTo>
                <a:lnTo>
                  <a:pt x="303276" y="251459"/>
                </a:lnTo>
                <a:lnTo>
                  <a:pt x="300228" y="254508"/>
                </a:lnTo>
                <a:lnTo>
                  <a:pt x="298704" y="254508"/>
                </a:lnTo>
                <a:lnTo>
                  <a:pt x="297180" y="256031"/>
                </a:lnTo>
                <a:lnTo>
                  <a:pt x="284988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573779" y="3916680"/>
            <a:ext cx="149352" cy="199644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3029711" y="4398264"/>
            <a:ext cx="948055" cy="81280"/>
          </a:xfrm>
          <a:custGeom>
            <a:avLst/>
            <a:gdLst/>
            <a:ahLst/>
            <a:cxnLst/>
            <a:rect l="l" t="t" r="r" b="b"/>
            <a:pathLst>
              <a:path w="948054" h="81279">
                <a:moveTo>
                  <a:pt x="935736" y="24383"/>
                </a:moveTo>
                <a:lnTo>
                  <a:pt x="716280" y="24383"/>
                </a:lnTo>
                <a:lnTo>
                  <a:pt x="754380" y="21335"/>
                </a:lnTo>
                <a:lnTo>
                  <a:pt x="772668" y="21335"/>
                </a:lnTo>
                <a:lnTo>
                  <a:pt x="804672" y="18287"/>
                </a:lnTo>
                <a:lnTo>
                  <a:pt x="806196" y="18287"/>
                </a:lnTo>
                <a:lnTo>
                  <a:pt x="821436" y="16763"/>
                </a:lnTo>
                <a:lnTo>
                  <a:pt x="819912" y="16763"/>
                </a:lnTo>
                <a:lnTo>
                  <a:pt x="833628" y="15239"/>
                </a:lnTo>
                <a:lnTo>
                  <a:pt x="835152" y="15239"/>
                </a:lnTo>
                <a:lnTo>
                  <a:pt x="848868" y="13716"/>
                </a:lnTo>
                <a:lnTo>
                  <a:pt x="847344" y="13716"/>
                </a:lnTo>
                <a:lnTo>
                  <a:pt x="861060" y="12191"/>
                </a:lnTo>
                <a:lnTo>
                  <a:pt x="859536" y="12191"/>
                </a:lnTo>
                <a:lnTo>
                  <a:pt x="871728" y="10667"/>
                </a:lnTo>
                <a:lnTo>
                  <a:pt x="882396" y="9143"/>
                </a:lnTo>
                <a:lnTo>
                  <a:pt x="891540" y="7619"/>
                </a:lnTo>
                <a:lnTo>
                  <a:pt x="893064" y="7619"/>
                </a:lnTo>
                <a:lnTo>
                  <a:pt x="908304" y="4571"/>
                </a:lnTo>
                <a:lnTo>
                  <a:pt x="915924" y="4571"/>
                </a:lnTo>
                <a:lnTo>
                  <a:pt x="923544" y="3047"/>
                </a:lnTo>
                <a:lnTo>
                  <a:pt x="929640" y="1524"/>
                </a:lnTo>
                <a:lnTo>
                  <a:pt x="932688" y="1524"/>
                </a:lnTo>
                <a:lnTo>
                  <a:pt x="938784" y="0"/>
                </a:lnTo>
                <a:lnTo>
                  <a:pt x="944880" y="3047"/>
                </a:lnTo>
                <a:lnTo>
                  <a:pt x="947928" y="15239"/>
                </a:lnTo>
                <a:lnTo>
                  <a:pt x="944880" y="21335"/>
                </a:lnTo>
                <a:lnTo>
                  <a:pt x="938784" y="22859"/>
                </a:lnTo>
                <a:lnTo>
                  <a:pt x="935736" y="24383"/>
                </a:lnTo>
                <a:close/>
              </a:path>
              <a:path w="948054" h="81279">
                <a:moveTo>
                  <a:pt x="886968" y="33527"/>
                </a:moveTo>
                <a:lnTo>
                  <a:pt x="592836" y="33527"/>
                </a:lnTo>
                <a:lnTo>
                  <a:pt x="615696" y="30479"/>
                </a:lnTo>
                <a:lnTo>
                  <a:pt x="638556" y="28955"/>
                </a:lnTo>
                <a:lnTo>
                  <a:pt x="637032" y="28955"/>
                </a:lnTo>
                <a:lnTo>
                  <a:pt x="696468" y="24383"/>
                </a:lnTo>
                <a:lnTo>
                  <a:pt x="934212" y="24383"/>
                </a:lnTo>
                <a:lnTo>
                  <a:pt x="928116" y="25908"/>
                </a:lnTo>
                <a:lnTo>
                  <a:pt x="918972" y="27432"/>
                </a:lnTo>
                <a:lnTo>
                  <a:pt x="912876" y="28955"/>
                </a:lnTo>
                <a:lnTo>
                  <a:pt x="905256" y="30479"/>
                </a:lnTo>
                <a:lnTo>
                  <a:pt x="903732" y="30479"/>
                </a:lnTo>
                <a:lnTo>
                  <a:pt x="896112" y="32003"/>
                </a:lnTo>
                <a:lnTo>
                  <a:pt x="886968" y="33527"/>
                </a:lnTo>
                <a:close/>
              </a:path>
              <a:path w="948054" h="81279">
                <a:moveTo>
                  <a:pt x="792480" y="44195"/>
                </a:moveTo>
                <a:lnTo>
                  <a:pt x="414528" y="44195"/>
                </a:lnTo>
                <a:lnTo>
                  <a:pt x="481584" y="39624"/>
                </a:lnTo>
                <a:lnTo>
                  <a:pt x="502920" y="36575"/>
                </a:lnTo>
                <a:lnTo>
                  <a:pt x="548640" y="33527"/>
                </a:lnTo>
                <a:lnTo>
                  <a:pt x="885444" y="33527"/>
                </a:lnTo>
                <a:lnTo>
                  <a:pt x="864108" y="36575"/>
                </a:lnTo>
                <a:lnTo>
                  <a:pt x="836676" y="39624"/>
                </a:lnTo>
                <a:lnTo>
                  <a:pt x="838200" y="39624"/>
                </a:lnTo>
                <a:lnTo>
                  <a:pt x="792480" y="44195"/>
                </a:lnTo>
                <a:close/>
              </a:path>
              <a:path w="948054" h="81279">
                <a:moveTo>
                  <a:pt x="595884" y="56387"/>
                </a:moveTo>
                <a:lnTo>
                  <a:pt x="19812" y="56387"/>
                </a:lnTo>
                <a:lnTo>
                  <a:pt x="21336" y="54863"/>
                </a:lnTo>
                <a:lnTo>
                  <a:pt x="27432" y="54863"/>
                </a:lnTo>
                <a:lnTo>
                  <a:pt x="28956" y="53339"/>
                </a:lnTo>
                <a:lnTo>
                  <a:pt x="45720" y="53339"/>
                </a:lnTo>
                <a:lnTo>
                  <a:pt x="48768" y="51816"/>
                </a:lnTo>
                <a:lnTo>
                  <a:pt x="256032" y="51816"/>
                </a:lnTo>
                <a:lnTo>
                  <a:pt x="255270" y="51752"/>
                </a:lnTo>
                <a:lnTo>
                  <a:pt x="272796" y="50291"/>
                </a:lnTo>
                <a:lnTo>
                  <a:pt x="292608" y="50291"/>
                </a:lnTo>
                <a:lnTo>
                  <a:pt x="371856" y="44195"/>
                </a:lnTo>
                <a:lnTo>
                  <a:pt x="790956" y="44195"/>
                </a:lnTo>
                <a:lnTo>
                  <a:pt x="774192" y="45719"/>
                </a:lnTo>
                <a:lnTo>
                  <a:pt x="755904" y="45719"/>
                </a:lnTo>
                <a:lnTo>
                  <a:pt x="717804" y="48767"/>
                </a:lnTo>
                <a:lnTo>
                  <a:pt x="699516" y="48767"/>
                </a:lnTo>
                <a:lnTo>
                  <a:pt x="640080" y="53339"/>
                </a:lnTo>
                <a:lnTo>
                  <a:pt x="595884" y="56387"/>
                </a:lnTo>
                <a:close/>
              </a:path>
              <a:path w="948054" h="81279">
                <a:moveTo>
                  <a:pt x="131064" y="51816"/>
                </a:moveTo>
                <a:lnTo>
                  <a:pt x="67056" y="51816"/>
                </a:lnTo>
                <a:lnTo>
                  <a:pt x="73152" y="50291"/>
                </a:lnTo>
                <a:lnTo>
                  <a:pt x="120396" y="50291"/>
                </a:lnTo>
                <a:lnTo>
                  <a:pt x="131064" y="51816"/>
                </a:lnTo>
                <a:close/>
              </a:path>
              <a:path w="948054" h="81279">
                <a:moveTo>
                  <a:pt x="254508" y="51816"/>
                </a:moveTo>
                <a:lnTo>
                  <a:pt x="222504" y="51816"/>
                </a:lnTo>
                <a:lnTo>
                  <a:pt x="237744" y="50291"/>
                </a:lnTo>
                <a:lnTo>
                  <a:pt x="255270" y="51752"/>
                </a:lnTo>
                <a:lnTo>
                  <a:pt x="254508" y="51816"/>
                </a:lnTo>
                <a:close/>
              </a:path>
              <a:path w="948054" h="81279">
                <a:moveTo>
                  <a:pt x="256032" y="51816"/>
                </a:moveTo>
                <a:lnTo>
                  <a:pt x="254508" y="51816"/>
                </a:lnTo>
                <a:lnTo>
                  <a:pt x="255270" y="51752"/>
                </a:lnTo>
                <a:lnTo>
                  <a:pt x="256032" y="51816"/>
                </a:lnTo>
                <a:close/>
              </a:path>
              <a:path w="948054" h="81279">
                <a:moveTo>
                  <a:pt x="548640" y="57911"/>
                </a:moveTo>
                <a:lnTo>
                  <a:pt x="12191" y="57911"/>
                </a:lnTo>
                <a:lnTo>
                  <a:pt x="15240" y="56387"/>
                </a:lnTo>
                <a:lnTo>
                  <a:pt x="571500" y="56387"/>
                </a:lnTo>
                <a:lnTo>
                  <a:pt x="548640" y="57911"/>
                </a:lnTo>
                <a:close/>
              </a:path>
              <a:path w="948054" h="81279">
                <a:moveTo>
                  <a:pt x="10668" y="80771"/>
                </a:moveTo>
                <a:lnTo>
                  <a:pt x="6096" y="77724"/>
                </a:lnTo>
                <a:lnTo>
                  <a:pt x="0" y="68579"/>
                </a:lnTo>
                <a:lnTo>
                  <a:pt x="1524" y="62483"/>
                </a:lnTo>
                <a:lnTo>
                  <a:pt x="7620" y="59435"/>
                </a:lnTo>
                <a:lnTo>
                  <a:pt x="9144" y="57911"/>
                </a:lnTo>
                <a:lnTo>
                  <a:pt x="550164" y="57911"/>
                </a:lnTo>
                <a:lnTo>
                  <a:pt x="504444" y="60959"/>
                </a:lnTo>
                <a:lnTo>
                  <a:pt x="505968" y="60959"/>
                </a:lnTo>
                <a:lnTo>
                  <a:pt x="416052" y="67055"/>
                </a:lnTo>
                <a:lnTo>
                  <a:pt x="394716" y="67055"/>
                </a:lnTo>
                <a:lnTo>
                  <a:pt x="312420" y="73151"/>
                </a:lnTo>
                <a:lnTo>
                  <a:pt x="77724" y="73151"/>
                </a:lnTo>
                <a:lnTo>
                  <a:pt x="70104" y="74675"/>
                </a:lnTo>
                <a:lnTo>
                  <a:pt x="47244" y="74675"/>
                </a:lnTo>
                <a:lnTo>
                  <a:pt x="42672" y="76200"/>
                </a:lnTo>
                <a:lnTo>
                  <a:pt x="28956" y="76200"/>
                </a:lnTo>
                <a:lnTo>
                  <a:pt x="25908" y="77724"/>
                </a:lnTo>
                <a:lnTo>
                  <a:pt x="16764" y="77724"/>
                </a:lnTo>
                <a:lnTo>
                  <a:pt x="10668" y="80771"/>
                </a:lnTo>
                <a:close/>
              </a:path>
              <a:path w="948054" h="81279">
                <a:moveTo>
                  <a:pt x="274320" y="74675"/>
                </a:moveTo>
                <a:lnTo>
                  <a:pt x="129540" y="74675"/>
                </a:lnTo>
                <a:lnTo>
                  <a:pt x="118872" y="73151"/>
                </a:lnTo>
                <a:lnTo>
                  <a:pt x="292608" y="73151"/>
                </a:lnTo>
                <a:lnTo>
                  <a:pt x="274320" y="74675"/>
                </a:lnTo>
                <a:close/>
              </a:path>
              <a:path w="948054" h="81279">
                <a:moveTo>
                  <a:pt x="193548" y="76200"/>
                </a:moveTo>
                <a:lnTo>
                  <a:pt x="153924" y="76200"/>
                </a:lnTo>
                <a:lnTo>
                  <a:pt x="141732" y="74675"/>
                </a:lnTo>
                <a:lnTo>
                  <a:pt x="207264" y="74675"/>
                </a:lnTo>
                <a:lnTo>
                  <a:pt x="193548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44596" y="4547616"/>
            <a:ext cx="829055" cy="280416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4326636" y="4262627"/>
            <a:ext cx="204470" cy="113030"/>
          </a:xfrm>
          <a:custGeom>
            <a:avLst/>
            <a:gdLst/>
            <a:ahLst/>
            <a:cxnLst/>
            <a:rect l="l" t="t" r="r" b="b"/>
            <a:pathLst>
              <a:path w="204470" h="113029">
                <a:moveTo>
                  <a:pt x="202692" y="85344"/>
                </a:moveTo>
                <a:lnTo>
                  <a:pt x="199644" y="82296"/>
                </a:lnTo>
                <a:lnTo>
                  <a:pt x="198120" y="80772"/>
                </a:lnTo>
                <a:lnTo>
                  <a:pt x="195072" y="76200"/>
                </a:lnTo>
                <a:lnTo>
                  <a:pt x="188976" y="74676"/>
                </a:lnTo>
                <a:lnTo>
                  <a:pt x="184404" y="77724"/>
                </a:lnTo>
                <a:lnTo>
                  <a:pt x="178308" y="82296"/>
                </a:lnTo>
                <a:lnTo>
                  <a:pt x="179832" y="80772"/>
                </a:lnTo>
                <a:lnTo>
                  <a:pt x="173736" y="83820"/>
                </a:lnTo>
                <a:lnTo>
                  <a:pt x="173736" y="85344"/>
                </a:lnTo>
                <a:lnTo>
                  <a:pt x="169164" y="88392"/>
                </a:lnTo>
                <a:lnTo>
                  <a:pt x="169164" y="86868"/>
                </a:lnTo>
                <a:lnTo>
                  <a:pt x="167855" y="87744"/>
                </a:lnTo>
                <a:lnTo>
                  <a:pt x="169164" y="83820"/>
                </a:lnTo>
                <a:lnTo>
                  <a:pt x="169164" y="85344"/>
                </a:lnTo>
                <a:lnTo>
                  <a:pt x="170688" y="83820"/>
                </a:lnTo>
                <a:lnTo>
                  <a:pt x="172212" y="82296"/>
                </a:lnTo>
                <a:lnTo>
                  <a:pt x="175260" y="77724"/>
                </a:lnTo>
                <a:lnTo>
                  <a:pt x="176784" y="76200"/>
                </a:lnTo>
                <a:lnTo>
                  <a:pt x="175260" y="74676"/>
                </a:lnTo>
                <a:lnTo>
                  <a:pt x="175260" y="73152"/>
                </a:lnTo>
                <a:lnTo>
                  <a:pt x="172212" y="73152"/>
                </a:lnTo>
                <a:lnTo>
                  <a:pt x="167640" y="77724"/>
                </a:lnTo>
                <a:lnTo>
                  <a:pt x="167640" y="79248"/>
                </a:lnTo>
                <a:lnTo>
                  <a:pt x="167030" y="79552"/>
                </a:lnTo>
                <a:lnTo>
                  <a:pt x="167030" y="89611"/>
                </a:lnTo>
                <a:lnTo>
                  <a:pt x="166878" y="89154"/>
                </a:lnTo>
                <a:lnTo>
                  <a:pt x="167030" y="89611"/>
                </a:lnTo>
                <a:lnTo>
                  <a:pt x="167030" y="79552"/>
                </a:lnTo>
                <a:lnTo>
                  <a:pt x="165506" y="80314"/>
                </a:lnTo>
                <a:lnTo>
                  <a:pt x="165506" y="89306"/>
                </a:lnTo>
                <a:lnTo>
                  <a:pt x="165354" y="89154"/>
                </a:lnTo>
                <a:lnTo>
                  <a:pt x="165506" y="89306"/>
                </a:lnTo>
                <a:lnTo>
                  <a:pt x="165506" y="80314"/>
                </a:lnTo>
                <a:lnTo>
                  <a:pt x="164592" y="80772"/>
                </a:lnTo>
                <a:lnTo>
                  <a:pt x="163068" y="85344"/>
                </a:lnTo>
                <a:lnTo>
                  <a:pt x="163068" y="83820"/>
                </a:lnTo>
                <a:lnTo>
                  <a:pt x="162153" y="85648"/>
                </a:lnTo>
                <a:lnTo>
                  <a:pt x="158496" y="86868"/>
                </a:lnTo>
                <a:lnTo>
                  <a:pt x="153924" y="86868"/>
                </a:lnTo>
                <a:lnTo>
                  <a:pt x="150876" y="89916"/>
                </a:lnTo>
                <a:lnTo>
                  <a:pt x="147828" y="96012"/>
                </a:lnTo>
                <a:lnTo>
                  <a:pt x="147828" y="100584"/>
                </a:lnTo>
                <a:lnTo>
                  <a:pt x="152400" y="105156"/>
                </a:lnTo>
                <a:lnTo>
                  <a:pt x="153924" y="108204"/>
                </a:lnTo>
                <a:lnTo>
                  <a:pt x="160020" y="111252"/>
                </a:lnTo>
                <a:lnTo>
                  <a:pt x="164592" y="111252"/>
                </a:lnTo>
                <a:lnTo>
                  <a:pt x="167640" y="112776"/>
                </a:lnTo>
                <a:lnTo>
                  <a:pt x="170688" y="111252"/>
                </a:lnTo>
                <a:lnTo>
                  <a:pt x="173736" y="111252"/>
                </a:lnTo>
                <a:lnTo>
                  <a:pt x="179832" y="108204"/>
                </a:lnTo>
                <a:lnTo>
                  <a:pt x="181356" y="106680"/>
                </a:lnTo>
                <a:lnTo>
                  <a:pt x="190500" y="100584"/>
                </a:lnTo>
                <a:lnTo>
                  <a:pt x="196596" y="94488"/>
                </a:lnTo>
                <a:lnTo>
                  <a:pt x="201168" y="91440"/>
                </a:lnTo>
                <a:lnTo>
                  <a:pt x="201549" y="89916"/>
                </a:lnTo>
                <a:lnTo>
                  <a:pt x="201930" y="88392"/>
                </a:lnTo>
                <a:lnTo>
                  <a:pt x="202692" y="85344"/>
                </a:lnTo>
                <a:close/>
              </a:path>
              <a:path w="204470" h="113029">
                <a:moveTo>
                  <a:pt x="204216" y="7620"/>
                </a:moveTo>
                <a:lnTo>
                  <a:pt x="201168" y="3048"/>
                </a:lnTo>
                <a:lnTo>
                  <a:pt x="198120" y="3048"/>
                </a:lnTo>
                <a:lnTo>
                  <a:pt x="192024" y="1524"/>
                </a:lnTo>
                <a:lnTo>
                  <a:pt x="190500" y="0"/>
                </a:lnTo>
                <a:lnTo>
                  <a:pt x="167640" y="0"/>
                </a:lnTo>
                <a:lnTo>
                  <a:pt x="156972" y="1524"/>
                </a:lnTo>
                <a:lnTo>
                  <a:pt x="144780" y="1524"/>
                </a:lnTo>
                <a:lnTo>
                  <a:pt x="129540" y="3048"/>
                </a:lnTo>
                <a:lnTo>
                  <a:pt x="120396" y="4572"/>
                </a:lnTo>
                <a:lnTo>
                  <a:pt x="99060" y="7620"/>
                </a:lnTo>
                <a:lnTo>
                  <a:pt x="89916" y="9144"/>
                </a:lnTo>
                <a:lnTo>
                  <a:pt x="79248" y="9144"/>
                </a:lnTo>
                <a:lnTo>
                  <a:pt x="51816" y="13716"/>
                </a:lnTo>
                <a:lnTo>
                  <a:pt x="44196" y="15240"/>
                </a:lnTo>
                <a:lnTo>
                  <a:pt x="38100" y="16764"/>
                </a:lnTo>
                <a:lnTo>
                  <a:pt x="36576" y="16764"/>
                </a:lnTo>
                <a:lnTo>
                  <a:pt x="30480" y="18288"/>
                </a:lnTo>
                <a:lnTo>
                  <a:pt x="28956" y="18288"/>
                </a:lnTo>
                <a:lnTo>
                  <a:pt x="24384" y="19812"/>
                </a:lnTo>
                <a:lnTo>
                  <a:pt x="22860" y="19812"/>
                </a:lnTo>
                <a:lnTo>
                  <a:pt x="18288" y="21336"/>
                </a:lnTo>
                <a:lnTo>
                  <a:pt x="15240" y="22860"/>
                </a:lnTo>
                <a:lnTo>
                  <a:pt x="13716" y="22860"/>
                </a:lnTo>
                <a:lnTo>
                  <a:pt x="10668" y="24384"/>
                </a:lnTo>
                <a:lnTo>
                  <a:pt x="7620" y="24384"/>
                </a:lnTo>
                <a:lnTo>
                  <a:pt x="4572" y="25908"/>
                </a:lnTo>
                <a:lnTo>
                  <a:pt x="1524" y="25908"/>
                </a:lnTo>
                <a:lnTo>
                  <a:pt x="0" y="28956"/>
                </a:lnTo>
                <a:lnTo>
                  <a:pt x="0" y="35052"/>
                </a:lnTo>
                <a:lnTo>
                  <a:pt x="1524" y="36576"/>
                </a:lnTo>
                <a:lnTo>
                  <a:pt x="4572" y="38100"/>
                </a:lnTo>
                <a:lnTo>
                  <a:pt x="7620" y="38100"/>
                </a:lnTo>
                <a:lnTo>
                  <a:pt x="7620" y="39624"/>
                </a:lnTo>
                <a:lnTo>
                  <a:pt x="10668" y="39624"/>
                </a:lnTo>
                <a:lnTo>
                  <a:pt x="13716" y="41148"/>
                </a:lnTo>
                <a:lnTo>
                  <a:pt x="19812" y="41148"/>
                </a:lnTo>
                <a:lnTo>
                  <a:pt x="22860" y="39624"/>
                </a:lnTo>
                <a:lnTo>
                  <a:pt x="27432" y="39624"/>
                </a:lnTo>
                <a:lnTo>
                  <a:pt x="33528" y="38100"/>
                </a:lnTo>
                <a:lnTo>
                  <a:pt x="41148" y="36576"/>
                </a:lnTo>
                <a:lnTo>
                  <a:pt x="47244" y="36576"/>
                </a:lnTo>
                <a:lnTo>
                  <a:pt x="54864" y="35052"/>
                </a:lnTo>
                <a:lnTo>
                  <a:pt x="64008" y="35052"/>
                </a:lnTo>
                <a:lnTo>
                  <a:pt x="82296" y="32004"/>
                </a:lnTo>
                <a:lnTo>
                  <a:pt x="91440" y="32004"/>
                </a:lnTo>
                <a:lnTo>
                  <a:pt x="112776" y="28956"/>
                </a:lnTo>
                <a:lnTo>
                  <a:pt x="121920" y="27432"/>
                </a:lnTo>
                <a:lnTo>
                  <a:pt x="132588" y="27432"/>
                </a:lnTo>
                <a:lnTo>
                  <a:pt x="178308" y="21336"/>
                </a:lnTo>
                <a:lnTo>
                  <a:pt x="184404" y="19812"/>
                </a:lnTo>
                <a:lnTo>
                  <a:pt x="199644" y="19812"/>
                </a:lnTo>
                <a:lnTo>
                  <a:pt x="204216" y="15240"/>
                </a:lnTo>
                <a:lnTo>
                  <a:pt x="204216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99660" y="4287011"/>
            <a:ext cx="1419225" cy="62865"/>
          </a:xfrm>
          <a:custGeom>
            <a:avLst/>
            <a:gdLst/>
            <a:ahLst/>
            <a:cxnLst/>
            <a:rect l="l" t="t" r="r" b="b"/>
            <a:pathLst>
              <a:path w="1419225" h="62864">
                <a:moveTo>
                  <a:pt x="1194816" y="3048"/>
                </a:moveTo>
                <a:lnTo>
                  <a:pt x="990600" y="3048"/>
                </a:lnTo>
                <a:lnTo>
                  <a:pt x="1011935" y="1524"/>
                </a:lnTo>
                <a:lnTo>
                  <a:pt x="1033271" y="1524"/>
                </a:lnTo>
                <a:lnTo>
                  <a:pt x="1054607" y="0"/>
                </a:lnTo>
                <a:lnTo>
                  <a:pt x="1156716" y="0"/>
                </a:lnTo>
                <a:lnTo>
                  <a:pt x="1194816" y="3048"/>
                </a:lnTo>
                <a:close/>
              </a:path>
              <a:path w="1419225" h="62864">
                <a:moveTo>
                  <a:pt x="1266443" y="4572"/>
                </a:moveTo>
                <a:lnTo>
                  <a:pt x="944879" y="4572"/>
                </a:lnTo>
                <a:lnTo>
                  <a:pt x="967739" y="3048"/>
                </a:lnTo>
                <a:lnTo>
                  <a:pt x="1248155" y="3048"/>
                </a:lnTo>
                <a:lnTo>
                  <a:pt x="1266443" y="4572"/>
                </a:lnTo>
                <a:close/>
              </a:path>
              <a:path w="1419225" h="62864">
                <a:moveTo>
                  <a:pt x="1034795" y="25908"/>
                </a:moveTo>
                <a:lnTo>
                  <a:pt x="525779" y="25908"/>
                </a:lnTo>
                <a:lnTo>
                  <a:pt x="574547" y="22860"/>
                </a:lnTo>
                <a:lnTo>
                  <a:pt x="600455" y="22860"/>
                </a:lnTo>
                <a:lnTo>
                  <a:pt x="701039" y="16764"/>
                </a:lnTo>
                <a:lnTo>
                  <a:pt x="699516" y="16764"/>
                </a:lnTo>
                <a:lnTo>
                  <a:pt x="775716" y="12191"/>
                </a:lnTo>
                <a:lnTo>
                  <a:pt x="801623" y="12191"/>
                </a:lnTo>
                <a:lnTo>
                  <a:pt x="922019" y="4572"/>
                </a:lnTo>
                <a:lnTo>
                  <a:pt x="1284732" y="4572"/>
                </a:lnTo>
                <a:lnTo>
                  <a:pt x="1301495" y="6096"/>
                </a:lnTo>
                <a:lnTo>
                  <a:pt x="1316735" y="6096"/>
                </a:lnTo>
                <a:lnTo>
                  <a:pt x="1331975" y="7620"/>
                </a:lnTo>
                <a:lnTo>
                  <a:pt x="1414271" y="7620"/>
                </a:lnTo>
                <a:lnTo>
                  <a:pt x="1418843" y="12191"/>
                </a:lnTo>
                <a:lnTo>
                  <a:pt x="1418843" y="24384"/>
                </a:lnTo>
                <a:lnTo>
                  <a:pt x="1056132" y="24384"/>
                </a:lnTo>
                <a:lnTo>
                  <a:pt x="1034795" y="25908"/>
                </a:lnTo>
                <a:close/>
              </a:path>
              <a:path w="1419225" h="62864">
                <a:moveTo>
                  <a:pt x="1414271" y="28956"/>
                </a:moveTo>
                <a:lnTo>
                  <a:pt x="1264919" y="28956"/>
                </a:lnTo>
                <a:lnTo>
                  <a:pt x="1248155" y="27432"/>
                </a:lnTo>
                <a:lnTo>
                  <a:pt x="1213103" y="27432"/>
                </a:lnTo>
                <a:lnTo>
                  <a:pt x="1193291" y="25908"/>
                </a:lnTo>
                <a:lnTo>
                  <a:pt x="1175003" y="25908"/>
                </a:lnTo>
                <a:lnTo>
                  <a:pt x="1155191" y="24384"/>
                </a:lnTo>
                <a:lnTo>
                  <a:pt x="1418843" y="24384"/>
                </a:lnTo>
                <a:lnTo>
                  <a:pt x="1414271" y="28956"/>
                </a:lnTo>
                <a:close/>
              </a:path>
              <a:path w="1419225" h="62864">
                <a:moveTo>
                  <a:pt x="946403" y="28956"/>
                </a:moveTo>
                <a:lnTo>
                  <a:pt x="451103" y="28956"/>
                </a:lnTo>
                <a:lnTo>
                  <a:pt x="501395" y="25908"/>
                </a:lnTo>
                <a:lnTo>
                  <a:pt x="1013459" y="25908"/>
                </a:lnTo>
                <a:lnTo>
                  <a:pt x="992123" y="27432"/>
                </a:lnTo>
                <a:lnTo>
                  <a:pt x="969263" y="27432"/>
                </a:lnTo>
                <a:lnTo>
                  <a:pt x="946403" y="28956"/>
                </a:lnTo>
                <a:close/>
              </a:path>
              <a:path w="1419225" h="62864">
                <a:moveTo>
                  <a:pt x="899159" y="30480"/>
                </a:moveTo>
                <a:lnTo>
                  <a:pt x="379475" y="30480"/>
                </a:lnTo>
                <a:lnTo>
                  <a:pt x="403859" y="28956"/>
                </a:lnTo>
                <a:lnTo>
                  <a:pt x="923543" y="28956"/>
                </a:lnTo>
                <a:lnTo>
                  <a:pt x="899159" y="30480"/>
                </a:lnTo>
                <a:close/>
              </a:path>
              <a:path w="1419225" h="62864">
                <a:moveTo>
                  <a:pt x="1382268" y="32004"/>
                </a:moveTo>
                <a:lnTo>
                  <a:pt x="1330451" y="32004"/>
                </a:lnTo>
                <a:lnTo>
                  <a:pt x="1316735" y="30480"/>
                </a:lnTo>
                <a:lnTo>
                  <a:pt x="1299971" y="30480"/>
                </a:lnTo>
                <a:lnTo>
                  <a:pt x="1281684" y="28956"/>
                </a:lnTo>
                <a:lnTo>
                  <a:pt x="1408175" y="28956"/>
                </a:lnTo>
                <a:lnTo>
                  <a:pt x="1395984" y="30480"/>
                </a:lnTo>
                <a:lnTo>
                  <a:pt x="1382268" y="32004"/>
                </a:lnTo>
                <a:close/>
              </a:path>
              <a:path w="1419225" h="62864">
                <a:moveTo>
                  <a:pt x="803147" y="36576"/>
                </a:moveTo>
                <a:lnTo>
                  <a:pt x="242316" y="36576"/>
                </a:lnTo>
                <a:lnTo>
                  <a:pt x="307847" y="32004"/>
                </a:lnTo>
                <a:lnTo>
                  <a:pt x="332232" y="32004"/>
                </a:lnTo>
                <a:lnTo>
                  <a:pt x="356616" y="30480"/>
                </a:lnTo>
                <a:lnTo>
                  <a:pt x="876300" y="30480"/>
                </a:lnTo>
                <a:lnTo>
                  <a:pt x="851916" y="33528"/>
                </a:lnTo>
                <a:lnTo>
                  <a:pt x="803147" y="36576"/>
                </a:lnTo>
                <a:close/>
              </a:path>
              <a:path w="1419225" h="62864">
                <a:moveTo>
                  <a:pt x="167639" y="60960"/>
                </a:moveTo>
                <a:lnTo>
                  <a:pt x="21335" y="60960"/>
                </a:lnTo>
                <a:lnTo>
                  <a:pt x="16763" y="59436"/>
                </a:lnTo>
                <a:lnTo>
                  <a:pt x="13716" y="57912"/>
                </a:lnTo>
                <a:lnTo>
                  <a:pt x="9143" y="56388"/>
                </a:lnTo>
                <a:lnTo>
                  <a:pt x="4571" y="51816"/>
                </a:lnTo>
                <a:lnTo>
                  <a:pt x="4571" y="50291"/>
                </a:lnTo>
                <a:lnTo>
                  <a:pt x="3047" y="48768"/>
                </a:lnTo>
                <a:lnTo>
                  <a:pt x="0" y="42672"/>
                </a:lnTo>
                <a:lnTo>
                  <a:pt x="0" y="38100"/>
                </a:lnTo>
                <a:lnTo>
                  <a:pt x="3047" y="35052"/>
                </a:lnTo>
                <a:lnTo>
                  <a:pt x="7619" y="32004"/>
                </a:lnTo>
                <a:lnTo>
                  <a:pt x="12191" y="33528"/>
                </a:lnTo>
                <a:lnTo>
                  <a:pt x="16763" y="38100"/>
                </a:lnTo>
                <a:lnTo>
                  <a:pt x="19811" y="41148"/>
                </a:lnTo>
                <a:lnTo>
                  <a:pt x="701039" y="41148"/>
                </a:lnTo>
                <a:lnTo>
                  <a:pt x="652271" y="44196"/>
                </a:lnTo>
                <a:lnTo>
                  <a:pt x="650747" y="44196"/>
                </a:lnTo>
                <a:lnTo>
                  <a:pt x="626363" y="45720"/>
                </a:lnTo>
                <a:lnTo>
                  <a:pt x="600455" y="45720"/>
                </a:lnTo>
                <a:lnTo>
                  <a:pt x="551687" y="48768"/>
                </a:lnTo>
                <a:lnTo>
                  <a:pt x="527303" y="48768"/>
                </a:lnTo>
                <a:lnTo>
                  <a:pt x="502919" y="50291"/>
                </a:lnTo>
                <a:lnTo>
                  <a:pt x="478535" y="50291"/>
                </a:lnTo>
                <a:lnTo>
                  <a:pt x="452627" y="51816"/>
                </a:lnTo>
                <a:lnTo>
                  <a:pt x="428243" y="51816"/>
                </a:lnTo>
                <a:lnTo>
                  <a:pt x="403859" y="53340"/>
                </a:lnTo>
                <a:lnTo>
                  <a:pt x="381000" y="53340"/>
                </a:lnTo>
                <a:lnTo>
                  <a:pt x="356616" y="54864"/>
                </a:lnTo>
                <a:lnTo>
                  <a:pt x="332232" y="54864"/>
                </a:lnTo>
                <a:lnTo>
                  <a:pt x="307847" y="56388"/>
                </a:lnTo>
                <a:lnTo>
                  <a:pt x="286511" y="56388"/>
                </a:lnTo>
                <a:lnTo>
                  <a:pt x="243839" y="59436"/>
                </a:lnTo>
                <a:lnTo>
                  <a:pt x="185927" y="59436"/>
                </a:lnTo>
                <a:lnTo>
                  <a:pt x="167639" y="60960"/>
                </a:lnTo>
                <a:close/>
              </a:path>
              <a:path w="1419225" h="62864">
                <a:moveTo>
                  <a:pt x="702563" y="41148"/>
                </a:moveTo>
                <a:lnTo>
                  <a:pt x="60959" y="41148"/>
                </a:lnTo>
                <a:lnTo>
                  <a:pt x="59435" y="40894"/>
                </a:lnTo>
                <a:lnTo>
                  <a:pt x="67055" y="39624"/>
                </a:lnTo>
                <a:lnTo>
                  <a:pt x="85343" y="39624"/>
                </a:lnTo>
                <a:lnTo>
                  <a:pt x="97535" y="38100"/>
                </a:lnTo>
                <a:lnTo>
                  <a:pt x="184403" y="38100"/>
                </a:lnTo>
                <a:lnTo>
                  <a:pt x="202691" y="36576"/>
                </a:lnTo>
                <a:lnTo>
                  <a:pt x="777239" y="36576"/>
                </a:lnTo>
                <a:lnTo>
                  <a:pt x="702563" y="41148"/>
                </a:lnTo>
                <a:close/>
              </a:path>
              <a:path w="1419225" h="62864">
                <a:moveTo>
                  <a:pt x="21335" y="41148"/>
                </a:moveTo>
                <a:lnTo>
                  <a:pt x="19811" y="41148"/>
                </a:lnTo>
                <a:lnTo>
                  <a:pt x="18287" y="39624"/>
                </a:lnTo>
                <a:lnTo>
                  <a:pt x="21335" y="41148"/>
                </a:lnTo>
                <a:close/>
              </a:path>
              <a:path w="1419225" h="62864">
                <a:moveTo>
                  <a:pt x="24383" y="41148"/>
                </a:moveTo>
                <a:lnTo>
                  <a:pt x="21335" y="41148"/>
                </a:lnTo>
                <a:lnTo>
                  <a:pt x="19811" y="39624"/>
                </a:lnTo>
                <a:lnTo>
                  <a:pt x="24383" y="41148"/>
                </a:lnTo>
                <a:close/>
              </a:path>
              <a:path w="1419225" h="62864">
                <a:moveTo>
                  <a:pt x="57911" y="41148"/>
                </a:moveTo>
                <a:lnTo>
                  <a:pt x="32003" y="41148"/>
                </a:lnTo>
                <a:lnTo>
                  <a:pt x="36575" y="39624"/>
                </a:lnTo>
                <a:lnTo>
                  <a:pt x="51816" y="39624"/>
                </a:lnTo>
                <a:lnTo>
                  <a:pt x="59435" y="40894"/>
                </a:lnTo>
                <a:lnTo>
                  <a:pt x="57911" y="41148"/>
                </a:lnTo>
                <a:close/>
              </a:path>
              <a:path w="1419225" h="62864">
                <a:moveTo>
                  <a:pt x="60959" y="41148"/>
                </a:moveTo>
                <a:lnTo>
                  <a:pt x="57911" y="41148"/>
                </a:lnTo>
                <a:lnTo>
                  <a:pt x="59435" y="40894"/>
                </a:lnTo>
                <a:lnTo>
                  <a:pt x="60959" y="41148"/>
                </a:lnTo>
                <a:close/>
              </a:path>
              <a:path w="1419225" h="62864">
                <a:moveTo>
                  <a:pt x="33527" y="62484"/>
                </a:moveTo>
                <a:lnTo>
                  <a:pt x="27432" y="62484"/>
                </a:lnTo>
                <a:lnTo>
                  <a:pt x="25907" y="60960"/>
                </a:lnTo>
                <a:lnTo>
                  <a:pt x="39623" y="60960"/>
                </a:lnTo>
                <a:lnTo>
                  <a:pt x="33527" y="62484"/>
                </a:lnTo>
                <a:close/>
              </a:path>
              <a:path w="1419225" h="62864">
                <a:moveTo>
                  <a:pt x="77723" y="62484"/>
                </a:moveTo>
                <a:lnTo>
                  <a:pt x="57911" y="62484"/>
                </a:lnTo>
                <a:lnTo>
                  <a:pt x="50291" y="60960"/>
                </a:lnTo>
                <a:lnTo>
                  <a:pt x="86867" y="60960"/>
                </a:lnTo>
                <a:lnTo>
                  <a:pt x="77723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object 4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936492" y="4483608"/>
            <a:ext cx="5024627" cy="14683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77" y="1278162"/>
            <a:ext cx="8479790" cy="1232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dirty="0" sz="1300" spc="-30" b="1">
                <a:latin typeface="Calibri"/>
                <a:cs typeface="Calibri"/>
              </a:rPr>
              <a:t>Problem: </a:t>
            </a:r>
            <a:r>
              <a:rPr dirty="0" sz="1300" spc="-45" b="1">
                <a:latin typeface="Calibri"/>
                <a:cs typeface="Calibri"/>
              </a:rPr>
              <a:t>A </a:t>
            </a:r>
            <a:r>
              <a:rPr dirty="0" sz="1300" spc="-15" b="1">
                <a:latin typeface="Calibri"/>
                <a:cs typeface="Calibri"/>
              </a:rPr>
              <a:t>3-phase, </a:t>
            </a:r>
            <a:r>
              <a:rPr dirty="0" sz="1300" spc="-25" b="1">
                <a:latin typeface="Calibri"/>
                <a:cs typeface="Calibri"/>
              </a:rPr>
              <a:t>overhead </a:t>
            </a:r>
            <a:r>
              <a:rPr dirty="0" sz="1300" spc="-30" b="1">
                <a:latin typeface="Calibri"/>
                <a:cs typeface="Calibri"/>
              </a:rPr>
              <a:t>transmission </a:t>
            </a:r>
            <a:r>
              <a:rPr dirty="0" sz="1300" spc="-20" b="1">
                <a:latin typeface="Calibri"/>
                <a:cs typeface="Calibri"/>
              </a:rPr>
              <a:t>line </a:t>
            </a:r>
            <a:r>
              <a:rPr dirty="0" sz="1300" spc="-15" b="1">
                <a:latin typeface="Calibri"/>
                <a:cs typeface="Calibri"/>
              </a:rPr>
              <a:t>has </a:t>
            </a:r>
            <a:r>
              <a:rPr dirty="0" sz="1300" spc="-30" b="1">
                <a:latin typeface="Calibri"/>
                <a:cs typeface="Calibri"/>
              </a:rPr>
              <a:t>equilateral </a:t>
            </a:r>
            <a:r>
              <a:rPr dirty="0" sz="1300" spc="-20" b="1">
                <a:latin typeface="Calibri"/>
                <a:cs typeface="Calibri"/>
              </a:rPr>
              <a:t>spacing of </a:t>
            </a:r>
            <a:r>
              <a:rPr dirty="0" sz="1300" spc="-5" b="1">
                <a:latin typeface="Calibri"/>
                <a:cs typeface="Calibri"/>
              </a:rPr>
              <a:t>1.5 </a:t>
            </a:r>
            <a:r>
              <a:rPr dirty="0" sz="1300" spc="-25" b="1">
                <a:latin typeface="Calibri"/>
                <a:cs typeface="Calibri"/>
              </a:rPr>
              <a:t>m, </a:t>
            </a:r>
            <a:r>
              <a:rPr dirty="0" sz="1300" spc="-30" b="1">
                <a:latin typeface="Calibri"/>
                <a:cs typeface="Calibri"/>
              </a:rPr>
              <a:t>radius </a:t>
            </a:r>
            <a:r>
              <a:rPr dirty="0" sz="1300" spc="-25" b="1">
                <a:latin typeface="Calibri"/>
                <a:cs typeface="Calibri"/>
              </a:rPr>
              <a:t>of </a:t>
            </a:r>
            <a:r>
              <a:rPr dirty="0" sz="1300" spc="-10" b="1">
                <a:latin typeface="Calibri"/>
                <a:cs typeface="Calibri"/>
              </a:rPr>
              <a:t>each </a:t>
            </a:r>
            <a:r>
              <a:rPr dirty="0" sz="1300" spc="-20" b="1">
                <a:latin typeface="Calibri"/>
                <a:cs typeface="Calibri"/>
              </a:rPr>
              <a:t>conductor </a:t>
            </a:r>
            <a:r>
              <a:rPr dirty="0" sz="1300" spc="-15" b="1">
                <a:latin typeface="Calibri"/>
                <a:cs typeface="Calibri"/>
              </a:rPr>
              <a:t>is </a:t>
            </a:r>
            <a:r>
              <a:rPr dirty="0" sz="1300" spc="10" b="1">
                <a:latin typeface="Calibri"/>
                <a:cs typeface="Calibri"/>
              </a:rPr>
              <a:t>10 </a:t>
            </a:r>
            <a:r>
              <a:rPr dirty="0" sz="1300" spc="-30" b="1">
                <a:latin typeface="Calibri"/>
                <a:cs typeface="Calibri"/>
              </a:rPr>
              <a:t>mm. </a:t>
            </a:r>
            <a:r>
              <a:rPr dirty="0" sz="1300" spc="-50" b="1">
                <a:latin typeface="Calibri"/>
                <a:cs typeface="Calibri"/>
              </a:rPr>
              <a:t>At </a:t>
            </a:r>
            <a:r>
              <a:rPr dirty="0" sz="1300" spc="-20" b="1">
                <a:latin typeface="Calibri"/>
                <a:cs typeface="Calibri"/>
              </a:rPr>
              <a:t>the 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receiving </a:t>
            </a:r>
            <a:r>
              <a:rPr dirty="0" sz="1300" spc="-15" b="1">
                <a:latin typeface="Calibri"/>
                <a:cs typeface="Calibri"/>
              </a:rPr>
              <a:t>end </a:t>
            </a:r>
            <a:r>
              <a:rPr dirty="0" sz="1300" spc="-20" b="1">
                <a:latin typeface="Calibri"/>
                <a:cs typeface="Calibri"/>
              </a:rPr>
              <a:t>of the line, </a:t>
            </a:r>
            <a:r>
              <a:rPr dirty="0" sz="1300" spc="-25" b="1">
                <a:latin typeface="Calibri"/>
                <a:cs typeface="Calibri"/>
              </a:rPr>
              <a:t>a </a:t>
            </a:r>
            <a:r>
              <a:rPr dirty="0" sz="1300" spc="-30" b="1">
                <a:latin typeface="Calibri"/>
                <a:cs typeface="Calibri"/>
              </a:rPr>
              <a:t>resistive </a:t>
            </a:r>
            <a:r>
              <a:rPr dirty="0" sz="1300" spc="-20" b="1">
                <a:latin typeface="Calibri"/>
                <a:cs typeface="Calibri"/>
              </a:rPr>
              <a:t>load of </a:t>
            </a:r>
            <a:r>
              <a:rPr dirty="0" sz="1300" spc="10" b="1">
                <a:latin typeface="Calibri"/>
                <a:cs typeface="Calibri"/>
              </a:rPr>
              <a:t>100 </a:t>
            </a:r>
            <a:r>
              <a:rPr dirty="0" sz="1300" spc="-20" b="1">
                <a:latin typeface="Calibri"/>
                <a:cs typeface="Calibri"/>
              </a:rPr>
              <a:t>ohms </a:t>
            </a:r>
            <a:r>
              <a:rPr dirty="0" sz="1300" spc="-15" b="1">
                <a:latin typeface="Calibri"/>
                <a:cs typeface="Calibri"/>
              </a:rPr>
              <a:t>is </a:t>
            </a:r>
            <a:r>
              <a:rPr dirty="0" sz="1300" spc="-20" b="1">
                <a:latin typeface="Calibri"/>
                <a:cs typeface="Calibri"/>
              </a:rPr>
              <a:t>connected </a:t>
            </a:r>
            <a:r>
              <a:rPr dirty="0" sz="1300" spc="-15" b="1">
                <a:latin typeface="Calibri"/>
                <a:cs typeface="Calibri"/>
              </a:rPr>
              <a:t>in </a:t>
            </a:r>
            <a:r>
              <a:rPr dirty="0" sz="1300" spc="-30" b="1">
                <a:latin typeface="Calibri"/>
                <a:cs typeface="Calibri"/>
              </a:rPr>
              <a:t>Y-configuration </a:t>
            </a:r>
            <a:r>
              <a:rPr dirty="0" sz="1300" spc="-25" b="1">
                <a:latin typeface="Calibri"/>
                <a:cs typeface="Calibri"/>
              </a:rPr>
              <a:t>when a </a:t>
            </a:r>
            <a:r>
              <a:rPr dirty="0" sz="1300" spc="-30" b="1">
                <a:latin typeface="Calibri"/>
                <a:cs typeface="Calibri"/>
              </a:rPr>
              <a:t>voltage </a:t>
            </a:r>
            <a:r>
              <a:rPr dirty="0" sz="1300" spc="-20" b="1">
                <a:latin typeface="Calibri"/>
                <a:cs typeface="Calibri"/>
              </a:rPr>
              <a:t>surge of </a:t>
            </a:r>
            <a:r>
              <a:rPr dirty="0" sz="1300" spc="10" b="1">
                <a:latin typeface="Calibri"/>
                <a:cs typeface="Calibri"/>
              </a:rPr>
              <a:t>20 </a:t>
            </a:r>
            <a:r>
              <a:rPr dirty="0" sz="1300" spc="-45" b="1">
                <a:latin typeface="Calibri"/>
                <a:cs typeface="Calibri"/>
              </a:rPr>
              <a:t>kV </a:t>
            </a:r>
            <a:r>
              <a:rPr dirty="0" sz="1300" spc="-25" b="1">
                <a:latin typeface="Calibri"/>
                <a:cs typeface="Calibri"/>
              </a:rPr>
              <a:t>is applied </a:t>
            </a:r>
            <a:r>
              <a:rPr dirty="0" sz="1300" spc="-15" b="1">
                <a:latin typeface="Calibri"/>
                <a:cs typeface="Calibri"/>
              </a:rPr>
              <a:t>on </a:t>
            </a:r>
            <a:r>
              <a:rPr dirty="0" sz="1300" spc="-280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the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transmission</a:t>
            </a:r>
            <a:r>
              <a:rPr dirty="0" sz="1300" spc="-6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line.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Calculate:</a:t>
            </a:r>
            <a:endParaRPr sz="1300">
              <a:latin typeface="Calibri"/>
              <a:cs typeface="Calibri"/>
            </a:endParaRPr>
          </a:p>
          <a:p>
            <a:pPr marL="225425" indent="-213360">
              <a:lnSpc>
                <a:spcPct val="100000"/>
              </a:lnSpc>
              <a:spcBef>
                <a:spcPts val="25"/>
              </a:spcBef>
              <a:buAutoNum type="alphaLcParenBoth"/>
              <a:tabLst>
                <a:tab pos="226060" algn="l"/>
              </a:tabLst>
            </a:pPr>
            <a:r>
              <a:rPr dirty="0" sz="1300" spc="-15" b="1">
                <a:latin typeface="Calibri"/>
                <a:cs typeface="Calibri"/>
              </a:rPr>
              <a:t>p</a:t>
            </a:r>
            <a:r>
              <a:rPr dirty="0" sz="1300" spc="-35" b="1">
                <a:latin typeface="Calibri"/>
                <a:cs typeface="Calibri"/>
              </a:rPr>
              <a:t>o</a:t>
            </a:r>
            <a:r>
              <a:rPr dirty="0" sz="1300" spc="-75" b="1">
                <a:latin typeface="Calibri"/>
                <a:cs typeface="Calibri"/>
              </a:rPr>
              <a:t>w</a:t>
            </a:r>
            <a:r>
              <a:rPr dirty="0" sz="1300" spc="-15" b="1">
                <a:latin typeface="Calibri"/>
                <a:cs typeface="Calibri"/>
              </a:rPr>
              <a:t>e</a:t>
            </a:r>
            <a:r>
              <a:rPr dirty="0" sz="1300" spc="-10" b="1">
                <a:latin typeface="Calibri"/>
                <a:cs typeface="Calibri"/>
              </a:rPr>
              <a:t>r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5" b="1">
                <a:latin typeface="Calibri"/>
                <a:cs typeface="Calibri"/>
              </a:rPr>
              <a:t>c</a:t>
            </a:r>
            <a:r>
              <a:rPr dirty="0" sz="1300" spc="-20" b="1">
                <a:latin typeface="Calibri"/>
                <a:cs typeface="Calibri"/>
              </a:rPr>
              <a:t>o</a:t>
            </a:r>
            <a:r>
              <a:rPr dirty="0" sz="1300" spc="-30" b="1">
                <a:latin typeface="Calibri"/>
                <a:cs typeface="Calibri"/>
              </a:rPr>
              <a:t>n</a:t>
            </a:r>
            <a:r>
              <a:rPr dirty="0" sz="1300" spc="-10" b="1">
                <a:latin typeface="Calibri"/>
                <a:cs typeface="Calibri"/>
              </a:rPr>
              <a:t>s</a:t>
            </a:r>
            <a:r>
              <a:rPr dirty="0" sz="1300" spc="-45" b="1">
                <a:latin typeface="Calibri"/>
                <a:cs typeface="Calibri"/>
              </a:rPr>
              <a:t>u</a:t>
            </a:r>
            <a:r>
              <a:rPr dirty="0" sz="1300" spc="-30" b="1">
                <a:latin typeface="Calibri"/>
                <a:cs typeface="Calibri"/>
              </a:rPr>
              <a:t>m</a:t>
            </a:r>
            <a:r>
              <a:rPr dirty="0" sz="1300" spc="-25" b="1">
                <a:latin typeface="Calibri"/>
                <a:cs typeface="Calibri"/>
              </a:rPr>
              <a:t>e</a:t>
            </a:r>
            <a:r>
              <a:rPr dirty="0" sz="1300" spc="-15" b="1">
                <a:latin typeface="Calibri"/>
                <a:cs typeface="Calibri"/>
              </a:rPr>
              <a:t>d</a:t>
            </a:r>
            <a:r>
              <a:rPr dirty="0" sz="1300" spc="-60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b</a:t>
            </a:r>
            <a:r>
              <a:rPr dirty="0" sz="1300" spc="-35" b="1">
                <a:latin typeface="Calibri"/>
                <a:cs typeface="Calibri"/>
              </a:rPr>
              <a:t>y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t</a:t>
            </a:r>
            <a:r>
              <a:rPr dirty="0" sz="1300" spc="-15" b="1">
                <a:latin typeface="Calibri"/>
                <a:cs typeface="Calibri"/>
              </a:rPr>
              <a:t>h</a:t>
            </a:r>
            <a:r>
              <a:rPr dirty="0" sz="1300" spc="-5" b="1">
                <a:latin typeface="Calibri"/>
                <a:cs typeface="Calibri"/>
              </a:rPr>
              <a:t>e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l</a:t>
            </a:r>
            <a:r>
              <a:rPr dirty="0" sz="1300" spc="-20" b="1">
                <a:latin typeface="Calibri"/>
                <a:cs typeface="Calibri"/>
              </a:rPr>
              <a:t>o</a:t>
            </a:r>
            <a:r>
              <a:rPr dirty="0" sz="1300" spc="-30" b="1">
                <a:latin typeface="Calibri"/>
                <a:cs typeface="Calibri"/>
              </a:rPr>
              <a:t>a</a:t>
            </a:r>
            <a:r>
              <a:rPr dirty="0" sz="1300" spc="-15" b="1"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 marL="233679" indent="-221615">
              <a:lnSpc>
                <a:spcPct val="100000"/>
              </a:lnSpc>
              <a:spcBef>
                <a:spcPts val="25"/>
              </a:spcBef>
              <a:buAutoNum type="alphaLcParenBoth"/>
              <a:tabLst>
                <a:tab pos="234315" algn="l"/>
              </a:tabLst>
            </a:pPr>
            <a:r>
              <a:rPr dirty="0" sz="1300" spc="-15" b="1">
                <a:latin typeface="Calibri"/>
                <a:cs typeface="Calibri"/>
              </a:rPr>
              <a:t>p</a:t>
            </a:r>
            <a:r>
              <a:rPr dirty="0" sz="1300" spc="-35" b="1">
                <a:latin typeface="Calibri"/>
                <a:cs typeface="Calibri"/>
              </a:rPr>
              <a:t>o</a:t>
            </a:r>
            <a:r>
              <a:rPr dirty="0" sz="1300" spc="-75" b="1">
                <a:latin typeface="Calibri"/>
                <a:cs typeface="Calibri"/>
              </a:rPr>
              <a:t>w</a:t>
            </a:r>
            <a:r>
              <a:rPr dirty="0" sz="1300" spc="-15" b="1">
                <a:latin typeface="Calibri"/>
                <a:cs typeface="Calibri"/>
              </a:rPr>
              <a:t>e</a:t>
            </a:r>
            <a:r>
              <a:rPr dirty="0" sz="1300" spc="-10" b="1">
                <a:latin typeface="Calibri"/>
                <a:cs typeface="Calibri"/>
              </a:rPr>
              <a:t>r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r</a:t>
            </a:r>
            <a:r>
              <a:rPr dirty="0" sz="1300" spc="-25" b="1">
                <a:latin typeface="Calibri"/>
                <a:cs typeface="Calibri"/>
              </a:rPr>
              <a:t>e</a:t>
            </a:r>
            <a:r>
              <a:rPr dirty="0" sz="1300" spc="-20" b="1">
                <a:latin typeface="Calibri"/>
                <a:cs typeface="Calibri"/>
              </a:rPr>
              <a:t>f</a:t>
            </a:r>
            <a:r>
              <a:rPr dirty="0" sz="1300" spc="-20" b="1">
                <a:latin typeface="Calibri"/>
                <a:cs typeface="Calibri"/>
              </a:rPr>
              <a:t>l</a:t>
            </a:r>
            <a:r>
              <a:rPr dirty="0" sz="1300" spc="-25" b="1">
                <a:latin typeface="Calibri"/>
                <a:cs typeface="Calibri"/>
              </a:rPr>
              <a:t>e</a:t>
            </a:r>
            <a:r>
              <a:rPr dirty="0" sz="1300" spc="5" b="1">
                <a:latin typeface="Calibri"/>
                <a:cs typeface="Calibri"/>
              </a:rPr>
              <a:t>c</a:t>
            </a:r>
            <a:r>
              <a:rPr dirty="0" sz="1300" spc="-45" b="1">
                <a:latin typeface="Calibri"/>
                <a:cs typeface="Calibri"/>
              </a:rPr>
              <a:t>t</a:t>
            </a:r>
            <a:r>
              <a:rPr dirty="0" sz="1300" spc="-15" b="1">
                <a:latin typeface="Calibri"/>
                <a:cs typeface="Calibri"/>
              </a:rPr>
              <a:t>e</a:t>
            </a:r>
            <a:r>
              <a:rPr dirty="0" sz="1300" spc="-15" b="1"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20"/>
              </a:spcBef>
              <a:buAutoNum type="alphaLcParenBoth"/>
              <a:tabLst>
                <a:tab pos="219075" algn="l"/>
              </a:tabLst>
            </a:pPr>
            <a:r>
              <a:rPr dirty="0" sz="1300" spc="-25" b="1">
                <a:latin typeface="Calibri"/>
                <a:cs typeface="Calibri"/>
              </a:rPr>
              <a:t>impedance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of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load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at which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there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is</a:t>
            </a:r>
            <a:r>
              <a:rPr dirty="0" sz="1300" spc="-10" b="1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no</a:t>
            </a:r>
            <a:r>
              <a:rPr dirty="0" sz="1300" spc="-25" b="1">
                <a:latin typeface="Calibri"/>
                <a:cs typeface="Calibri"/>
              </a:rPr>
              <a:t> reflection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5488" y="1478280"/>
            <a:ext cx="1623060" cy="53340"/>
          </a:xfrm>
          <a:custGeom>
            <a:avLst/>
            <a:gdLst/>
            <a:ahLst/>
            <a:cxnLst/>
            <a:rect l="l" t="t" r="r" b="b"/>
            <a:pathLst>
              <a:path w="1623060" h="53340">
                <a:moveTo>
                  <a:pt x="1239011" y="1524"/>
                </a:moveTo>
                <a:lnTo>
                  <a:pt x="1196340" y="1524"/>
                </a:lnTo>
                <a:lnTo>
                  <a:pt x="1199388" y="0"/>
                </a:lnTo>
                <a:lnTo>
                  <a:pt x="1234440" y="0"/>
                </a:lnTo>
                <a:lnTo>
                  <a:pt x="1239011" y="1524"/>
                </a:lnTo>
                <a:close/>
              </a:path>
              <a:path w="1623060" h="53340">
                <a:moveTo>
                  <a:pt x="1245108" y="1524"/>
                </a:moveTo>
                <a:lnTo>
                  <a:pt x="1239011" y="1524"/>
                </a:lnTo>
                <a:lnTo>
                  <a:pt x="1235963" y="0"/>
                </a:lnTo>
                <a:lnTo>
                  <a:pt x="1240535" y="0"/>
                </a:lnTo>
                <a:lnTo>
                  <a:pt x="1245108" y="1524"/>
                </a:lnTo>
                <a:close/>
              </a:path>
              <a:path w="1623060" h="53340">
                <a:moveTo>
                  <a:pt x="1075943" y="3048"/>
                </a:moveTo>
                <a:lnTo>
                  <a:pt x="902208" y="3048"/>
                </a:lnTo>
                <a:lnTo>
                  <a:pt x="906779" y="1524"/>
                </a:lnTo>
                <a:lnTo>
                  <a:pt x="1071372" y="1524"/>
                </a:lnTo>
                <a:lnTo>
                  <a:pt x="1075943" y="3048"/>
                </a:lnTo>
                <a:close/>
              </a:path>
              <a:path w="1623060" h="53340">
                <a:moveTo>
                  <a:pt x="1260347" y="3048"/>
                </a:moveTo>
                <a:lnTo>
                  <a:pt x="1181099" y="3048"/>
                </a:lnTo>
                <a:lnTo>
                  <a:pt x="1185672" y="1524"/>
                </a:lnTo>
                <a:lnTo>
                  <a:pt x="1257299" y="1524"/>
                </a:lnTo>
                <a:lnTo>
                  <a:pt x="1260347" y="3048"/>
                </a:lnTo>
                <a:close/>
              </a:path>
              <a:path w="1623060" h="53340">
                <a:moveTo>
                  <a:pt x="1290827" y="4445"/>
                </a:moveTo>
                <a:lnTo>
                  <a:pt x="883919" y="4445"/>
                </a:lnTo>
                <a:lnTo>
                  <a:pt x="888492" y="3048"/>
                </a:lnTo>
                <a:lnTo>
                  <a:pt x="1286256" y="3048"/>
                </a:lnTo>
                <a:lnTo>
                  <a:pt x="1290827" y="4445"/>
                </a:lnTo>
                <a:close/>
              </a:path>
              <a:path w="1623060" h="53340">
                <a:moveTo>
                  <a:pt x="1325879" y="5969"/>
                </a:moveTo>
                <a:lnTo>
                  <a:pt x="853440" y="5969"/>
                </a:lnTo>
                <a:lnTo>
                  <a:pt x="859535" y="4445"/>
                </a:lnTo>
                <a:lnTo>
                  <a:pt x="1321308" y="4445"/>
                </a:lnTo>
                <a:lnTo>
                  <a:pt x="1325879" y="5969"/>
                </a:lnTo>
                <a:close/>
              </a:path>
              <a:path w="1623060" h="53340">
                <a:moveTo>
                  <a:pt x="1385315" y="7620"/>
                </a:moveTo>
                <a:lnTo>
                  <a:pt x="847343" y="7620"/>
                </a:lnTo>
                <a:lnTo>
                  <a:pt x="854963" y="5969"/>
                </a:lnTo>
                <a:lnTo>
                  <a:pt x="1380743" y="5969"/>
                </a:lnTo>
                <a:lnTo>
                  <a:pt x="1385315" y="7620"/>
                </a:lnTo>
                <a:close/>
              </a:path>
              <a:path w="1623060" h="53340">
                <a:moveTo>
                  <a:pt x="1549908" y="7620"/>
                </a:moveTo>
                <a:lnTo>
                  <a:pt x="1473708" y="7620"/>
                </a:lnTo>
                <a:lnTo>
                  <a:pt x="1481327" y="5969"/>
                </a:lnTo>
                <a:lnTo>
                  <a:pt x="1545335" y="5969"/>
                </a:lnTo>
                <a:lnTo>
                  <a:pt x="1549908" y="7620"/>
                </a:lnTo>
                <a:close/>
              </a:path>
              <a:path w="1623060" h="53340">
                <a:moveTo>
                  <a:pt x="1568195" y="9144"/>
                </a:moveTo>
                <a:lnTo>
                  <a:pt x="810767" y="9144"/>
                </a:lnTo>
                <a:lnTo>
                  <a:pt x="818388" y="7620"/>
                </a:lnTo>
                <a:lnTo>
                  <a:pt x="1568195" y="7620"/>
                </a:lnTo>
                <a:lnTo>
                  <a:pt x="1568195" y="9144"/>
                </a:lnTo>
                <a:close/>
              </a:path>
              <a:path w="1623060" h="53340">
                <a:moveTo>
                  <a:pt x="1613915" y="28956"/>
                </a:moveTo>
                <a:lnTo>
                  <a:pt x="1569719" y="28956"/>
                </a:lnTo>
                <a:lnTo>
                  <a:pt x="1565147" y="27432"/>
                </a:lnTo>
                <a:lnTo>
                  <a:pt x="1548383" y="27432"/>
                </a:lnTo>
                <a:lnTo>
                  <a:pt x="1542288" y="25908"/>
                </a:lnTo>
                <a:lnTo>
                  <a:pt x="1324356" y="25908"/>
                </a:lnTo>
                <a:lnTo>
                  <a:pt x="1319783" y="24257"/>
                </a:lnTo>
                <a:lnTo>
                  <a:pt x="1289304" y="24257"/>
                </a:lnTo>
                <a:lnTo>
                  <a:pt x="1287779" y="22860"/>
                </a:lnTo>
                <a:lnTo>
                  <a:pt x="1258824" y="22860"/>
                </a:lnTo>
                <a:lnTo>
                  <a:pt x="1255776" y="21336"/>
                </a:lnTo>
                <a:lnTo>
                  <a:pt x="1249679" y="21336"/>
                </a:lnTo>
                <a:lnTo>
                  <a:pt x="1245108" y="19812"/>
                </a:lnTo>
                <a:lnTo>
                  <a:pt x="1234440" y="19812"/>
                </a:lnTo>
                <a:lnTo>
                  <a:pt x="1229867" y="18161"/>
                </a:lnTo>
                <a:lnTo>
                  <a:pt x="489203" y="18161"/>
                </a:lnTo>
                <a:lnTo>
                  <a:pt x="493775" y="16764"/>
                </a:lnTo>
                <a:lnTo>
                  <a:pt x="594359" y="16764"/>
                </a:lnTo>
                <a:lnTo>
                  <a:pt x="600456" y="15240"/>
                </a:lnTo>
                <a:lnTo>
                  <a:pt x="605027" y="15240"/>
                </a:lnTo>
                <a:lnTo>
                  <a:pt x="611124" y="13716"/>
                </a:lnTo>
                <a:lnTo>
                  <a:pt x="640079" y="13716"/>
                </a:lnTo>
                <a:lnTo>
                  <a:pt x="647699" y="12065"/>
                </a:lnTo>
                <a:lnTo>
                  <a:pt x="661415" y="12065"/>
                </a:lnTo>
                <a:lnTo>
                  <a:pt x="669035" y="10668"/>
                </a:lnTo>
                <a:lnTo>
                  <a:pt x="1606295" y="10668"/>
                </a:lnTo>
                <a:lnTo>
                  <a:pt x="1612392" y="9144"/>
                </a:lnTo>
                <a:lnTo>
                  <a:pt x="1607819" y="9144"/>
                </a:lnTo>
                <a:lnTo>
                  <a:pt x="1612392" y="7620"/>
                </a:lnTo>
                <a:lnTo>
                  <a:pt x="1616963" y="7620"/>
                </a:lnTo>
                <a:lnTo>
                  <a:pt x="1618008" y="9144"/>
                </a:lnTo>
                <a:lnTo>
                  <a:pt x="1612392" y="9144"/>
                </a:lnTo>
                <a:lnTo>
                  <a:pt x="1606295" y="10668"/>
                </a:lnTo>
                <a:lnTo>
                  <a:pt x="1619053" y="10668"/>
                </a:lnTo>
                <a:lnTo>
                  <a:pt x="1620011" y="12065"/>
                </a:lnTo>
                <a:lnTo>
                  <a:pt x="1623059" y="15240"/>
                </a:lnTo>
                <a:lnTo>
                  <a:pt x="1623059" y="19812"/>
                </a:lnTo>
                <a:lnTo>
                  <a:pt x="1620011" y="24257"/>
                </a:lnTo>
                <a:lnTo>
                  <a:pt x="1616963" y="27432"/>
                </a:lnTo>
                <a:lnTo>
                  <a:pt x="1613915" y="28956"/>
                </a:lnTo>
                <a:close/>
              </a:path>
              <a:path w="1623060" h="53340">
                <a:moveTo>
                  <a:pt x="710183" y="10668"/>
                </a:moveTo>
                <a:lnTo>
                  <a:pt x="684275" y="10668"/>
                </a:lnTo>
                <a:lnTo>
                  <a:pt x="690372" y="9144"/>
                </a:lnTo>
                <a:lnTo>
                  <a:pt x="705611" y="9144"/>
                </a:lnTo>
                <a:lnTo>
                  <a:pt x="710183" y="10668"/>
                </a:lnTo>
                <a:close/>
              </a:path>
              <a:path w="1623060" h="53340">
                <a:moveTo>
                  <a:pt x="786383" y="10668"/>
                </a:moveTo>
                <a:lnTo>
                  <a:pt x="765047" y="10668"/>
                </a:lnTo>
                <a:lnTo>
                  <a:pt x="769619" y="9144"/>
                </a:lnTo>
                <a:lnTo>
                  <a:pt x="787908" y="9144"/>
                </a:lnTo>
                <a:lnTo>
                  <a:pt x="786383" y="10668"/>
                </a:lnTo>
                <a:close/>
              </a:path>
              <a:path w="1623060" h="53340">
                <a:moveTo>
                  <a:pt x="1591056" y="10668"/>
                </a:moveTo>
                <a:lnTo>
                  <a:pt x="786383" y="10668"/>
                </a:lnTo>
                <a:lnTo>
                  <a:pt x="795527" y="9144"/>
                </a:lnTo>
                <a:lnTo>
                  <a:pt x="1588008" y="9144"/>
                </a:lnTo>
                <a:lnTo>
                  <a:pt x="1591056" y="10668"/>
                </a:lnTo>
                <a:close/>
              </a:path>
              <a:path w="1623060" h="53340">
                <a:moveTo>
                  <a:pt x="1606295" y="10668"/>
                </a:moveTo>
                <a:lnTo>
                  <a:pt x="1601724" y="10668"/>
                </a:lnTo>
                <a:lnTo>
                  <a:pt x="1604772" y="9144"/>
                </a:lnTo>
                <a:lnTo>
                  <a:pt x="1607819" y="9144"/>
                </a:lnTo>
                <a:lnTo>
                  <a:pt x="1606295" y="10668"/>
                </a:lnTo>
                <a:close/>
              </a:path>
              <a:path w="1623060" h="53340">
                <a:moveTo>
                  <a:pt x="568451" y="16764"/>
                </a:moveTo>
                <a:lnTo>
                  <a:pt x="512063" y="16764"/>
                </a:lnTo>
                <a:lnTo>
                  <a:pt x="518159" y="15240"/>
                </a:lnTo>
                <a:lnTo>
                  <a:pt x="563879" y="15240"/>
                </a:lnTo>
                <a:lnTo>
                  <a:pt x="568451" y="16764"/>
                </a:lnTo>
                <a:close/>
              </a:path>
              <a:path w="1623060" h="53340">
                <a:moveTo>
                  <a:pt x="1211579" y="19812"/>
                </a:moveTo>
                <a:lnTo>
                  <a:pt x="435863" y="19812"/>
                </a:lnTo>
                <a:lnTo>
                  <a:pt x="440435" y="18161"/>
                </a:lnTo>
                <a:lnTo>
                  <a:pt x="1216151" y="18161"/>
                </a:lnTo>
                <a:lnTo>
                  <a:pt x="1211579" y="19812"/>
                </a:lnTo>
                <a:close/>
              </a:path>
              <a:path w="1623060" h="53340">
                <a:moveTo>
                  <a:pt x="1223772" y="19812"/>
                </a:moveTo>
                <a:lnTo>
                  <a:pt x="1213104" y="19812"/>
                </a:lnTo>
                <a:lnTo>
                  <a:pt x="1216151" y="18161"/>
                </a:lnTo>
                <a:lnTo>
                  <a:pt x="1226819" y="18161"/>
                </a:lnTo>
                <a:lnTo>
                  <a:pt x="1223772" y="19812"/>
                </a:lnTo>
                <a:close/>
              </a:path>
              <a:path w="1623060" h="53340">
                <a:moveTo>
                  <a:pt x="1231392" y="19812"/>
                </a:moveTo>
                <a:lnTo>
                  <a:pt x="1228343" y="18161"/>
                </a:lnTo>
                <a:lnTo>
                  <a:pt x="1229867" y="18161"/>
                </a:lnTo>
                <a:lnTo>
                  <a:pt x="1231392" y="19812"/>
                </a:lnTo>
                <a:close/>
              </a:path>
              <a:path w="1623060" h="53340">
                <a:moveTo>
                  <a:pt x="909827" y="21336"/>
                </a:moveTo>
                <a:lnTo>
                  <a:pt x="416051" y="21336"/>
                </a:lnTo>
                <a:lnTo>
                  <a:pt x="423671" y="19812"/>
                </a:lnTo>
                <a:lnTo>
                  <a:pt x="914399" y="19812"/>
                </a:lnTo>
                <a:lnTo>
                  <a:pt x="909827" y="21336"/>
                </a:lnTo>
                <a:close/>
              </a:path>
              <a:path w="1623060" h="53340">
                <a:moveTo>
                  <a:pt x="952499" y="21336"/>
                </a:moveTo>
                <a:lnTo>
                  <a:pt x="944879" y="21336"/>
                </a:lnTo>
                <a:lnTo>
                  <a:pt x="940308" y="19812"/>
                </a:lnTo>
                <a:lnTo>
                  <a:pt x="957072" y="19812"/>
                </a:lnTo>
                <a:lnTo>
                  <a:pt x="952499" y="21336"/>
                </a:lnTo>
                <a:close/>
              </a:path>
              <a:path w="1623060" h="53340">
                <a:moveTo>
                  <a:pt x="1193292" y="21336"/>
                </a:moveTo>
                <a:lnTo>
                  <a:pt x="1065276" y="21336"/>
                </a:lnTo>
                <a:lnTo>
                  <a:pt x="1063751" y="19812"/>
                </a:lnTo>
                <a:lnTo>
                  <a:pt x="1197863" y="19812"/>
                </a:lnTo>
                <a:lnTo>
                  <a:pt x="1193292" y="21336"/>
                </a:lnTo>
                <a:close/>
              </a:path>
              <a:path w="1623060" h="53340">
                <a:moveTo>
                  <a:pt x="890015" y="22860"/>
                </a:moveTo>
                <a:lnTo>
                  <a:pt x="391667" y="22860"/>
                </a:lnTo>
                <a:lnTo>
                  <a:pt x="397763" y="21336"/>
                </a:lnTo>
                <a:lnTo>
                  <a:pt x="894588" y="21336"/>
                </a:lnTo>
                <a:lnTo>
                  <a:pt x="890015" y="22860"/>
                </a:lnTo>
                <a:close/>
              </a:path>
              <a:path w="1623060" h="53340">
                <a:moveTo>
                  <a:pt x="1173479" y="22860"/>
                </a:moveTo>
                <a:lnTo>
                  <a:pt x="1091183" y="22860"/>
                </a:lnTo>
                <a:lnTo>
                  <a:pt x="1088135" y="21336"/>
                </a:lnTo>
                <a:lnTo>
                  <a:pt x="1178051" y="21336"/>
                </a:lnTo>
                <a:lnTo>
                  <a:pt x="1173479" y="22860"/>
                </a:lnTo>
                <a:close/>
              </a:path>
              <a:path w="1623060" h="53340">
                <a:moveTo>
                  <a:pt x="1182624" y="22860"/>
                </a:moveTo>
                <a:lnTo>
                  <a:pt x="1178051" y="21336"/>
                </a:lnTo>
                <a:lnTo>
                  <a:pt x="1185672" y="21336"/>
                </a:lnTo>
                <a:lnTo>
                  <a:pt x="1182624" y="22860"/>
                </a:lnTo>
                <a:close/>
              </a:path>
              <a:path w="1623060" h="53340">
                <a:moveTo>
                  <a:pt x="234695" y="24257"/>
                </a:moveTo>
                <a:lnTo>
                  <a:pt x="231647" y="24257"/>
                </a:lnTo>
                <a:lnTo>
                  <a:pt x="234695" y="22860"/>
                </a:lnTo>
                <a:lnTo>
                  <a:pt x="234695" y="24257"/>
                </a:lnTo>
                <a:close/>
              </a:path>
              <a:path w="1623060" h="53340">
                <a:moveTo>
                  <a:pt x="256031" y="24257"/>
                </a:moveTo>
                <a:lnTo>
                  <a:pt x="234695" y="24257"/>
                </a:lnTo>
                <a:lnTo>
                  <a:pt x="239267" y="22860"/>
                </a:lnTo>
                <a:lnTo>
                  <a:pt x="251459" y="22860"/>
                </a:lnTo>
                <a:lnTo>
                  <a:pt x="256031" y="24257"/>
                </a:lnTo>
                <a:close/>
              </a:path>
              <a:path w="1623060" h="53340">
                <a:moveTo>
                  <a:pt x="862583" y="24257"/>
                </a:moveTo>
                <a:lnTo>
                  <a:pt x="365759" y="24257"/>
                </a:lnTo>
                <a:lnTo>
                  <a:pt x="370331" y="22860"/>
                </a:lnTo>
                <a:lnTo>
                  <a:pt x="868679" y="22860"/>
                </a:lnTo>
                <a:lnTo>
                  <a:pt x="862583" y="24257"/>
                </a:lnTo>
                <a:close/>
              </a:path>
              <a:path w="1623060" h="53340">
                <a:moveTo>
                  <a:pt x="269747" y="25908"/>
                </a:moveTo>
                <a:lnTo>
                  <a:pt x="210311" y="25908"/>
                </a:lnTo>
                <a:lnTo>
                  <a:pt x="216408" y="24257"/>
                </a:lnTo>
                <a:lnTo>
                  <a:pt x="265175" y="24257"/>
                </a:lnTo>
                <a:lnTo>
                  <a:pt x="269747" y="25908"/>
                </a:lnTo>
                <a:close/>
              </a:path>
              <a:path w="1623060" h="53340">
                <a:moveTo>
                  <a:pt x="848867" y="25908"/>
                </a:moveTo>
                <a:lnTo>
                  <a:pt x="353567" y="25908"/>
                </a:lnTo>
                <a:lnTo>
                  <a:pt x="358139" y="24257"/>
                </a:lnTo>
                <a:lnTo>
                  <a:pt x="856488" y="24257"/>
                </a:lnTo>
                <a:lnTo>
                  <a:pt x="848867" y="25908"/>
                </a:lnTo>
                <a:close/>
              </a:path>
              <a:path w="1623060" h="53340">
                <a:moveTo>
                  <a:pt x="286511" y="28956"/>
                </a:moveTo>
                <a:lnTo>
                  <a:pt x="185927" y="28956"/>
                </a:lnTo>
                <a:lnTo>
                  <a:pt x="190500" y="27432"/>
                </a:lnTo>
                <a:lnTo>
                  <a:pt x="195071" y="27432"/>
                </a:lnTo>
                <a:lnTo>
                  <a:pt x="201167" y="25908"/>
                </a:lnTo>
                <a:lnTo>
                  <a:pt x="277367" y="25908"/>
                </a:lnTo>
                <a:lnTo>
                  <a:pt x="286511" y="28956"/>
                </a:lnTo>
                <a:close/>
              </a:path>
              <a:path w="1623060" h="53340">
                <a:moveTo>
                  <a:pt x="819911" y="27432"/>
                </a:moveTo>
                <a:lnTo>
                  <a:pt x="327659" y="27432"/>
                </a:lnTo>
                <a:lnTo>
                  <a:pt x="332231" y="25908"/>
                </a:lnTo>
                <a:lnTo>
                  <a:pt x="827531" y="25908"/>
                </a:lnTo>
                <a:lnTo>
                  <a:pt x="819911" y="27432"/>
                </a:lnTo>
                <a:close/>
              </a:path>
              <a:path w="1623060" h="53340">
                <a:moveTo>
                  <a:pt x="1475231" y="27432"/>
                </a:moveTo>
                <a:lnTo>
                  <a:pt x="1383792" y="27432"/>
                </a:lnTo>
                <a:lnTo>
                  <a:pt x="1382267" y="25908"/>
                </a:lnTo>
                <a:lnTo>
                  <a:pt x="1481327" y="25908"/>
                </a:lnTo>
                <a:lnTo>
                  <a:pt x="1475231" y="27432"/>
                </a:lnTo>
                <a:close/>
              </a:path>
              <a:path w="1623060" h="53340">
                <a:moveTo>
                  <a:pt x="307847" y="28956"/>
                </a:moveTo>
                <a:lnTo>
                  <a:pt x="300227" y="28956"/>
                </a:lnTo>
                <a:lnTo>
                  <a:pt x="304800" y="27432"/>
                </a:lnTo>
                <a:lnTo>
                  <a:pt x="309371" y="27432"/>
                </a:lnTo>
                <a:lnTo>
                  <a:pt x="307847" y="28956"/>
                </a:lnTo>
                <a:close/>
              </a:path>
              <a:path w="1623060" h="53340">
                <a:moveTo>
                  <a:pt x="687324" y="28956"/>
                </a:moveTo>
                <a:lnTo>
                  <a:pt x="307847" y="28956"/>
                </a:lnTo>
                <a:lnTo>
                  <a:pt x="312419" y="27432"/>
                </a:lnTo>
                <a:lnTo>
                  <a:pt x="693419" y="27432"/>
                </a:lnTo>
                <a:lnTo>
                  <a:pt x="687324" y="28956"/>
                </a:lnTo>
                <a:close/>
              </a:path>
              <a:path w="1623060" h="53340">
                <a:moveTo>
                  <a:pt x="787908" y="28956"/>
                </a:moveTo>
                <a:lnTo>
                  <a:pt x="707135" y="28956"/>
                </a:lnTo>
                <a:lnTo>
                  <a:pt x="702563" y="27432"/>
                </a:lnTo>
                <a:lnTo>
                  <a:pt x="797051" y="27432"/>
                </a:lnTo>
                <a:lnTo>
                  <a:pt x="787908" y="28956"/>
                </a:lnTo>
                <a:close/>
              </a:path>
              <a:path w="1623060" h="53340">
                <a:moveTo>
                  <a:pt x="1449324" y="28956"/>
                </a:moveTo>
                <a:lnTo>
                  <a:pt x="1443227" y="28956"/>
                </a:lnTo>
                <a:lnTo>
                  <a:pt x="1437131" y="27432"/>
                </a:lnTo>
                <a:lnTo>
                  <a:pt x="1455419" y="27432"/>
                </a:lnTo>
                <a:lnTo>
                  <a:pt x="1449324" y="28956"/>
                </a:lnTo>
                <a:close/>
              </a:path>
              <a:path w="1623060" h="53340">
                <a:moveTo>
                  <a:pt x="1566672" y="28956"/>
                </a:moveTo>
                <a:lnTo>
                  <a:pt x="1562099" y="27432"/>
                </a:lnTo>
                <a:lnTo>
                  <a:pt x="1565147" y="27432"/>
                </a:lnTo>
                <a:lnTo>
                  <a:pt x="1566672" y="28956"/>
                </a:lnTo>
                <a:close/>
              </a:path>
              <a:path w="1623060" h="53340">
                <a:moveTo>
                  <a:pt x="664463" y="30353"/>
                </a:moveTo>
                <a:lnTo>
                  <a:pt x="131063" y="30353"/>
                </a:lnTo>
                <a:lnTo>
                  <a:pt x="135635" y="28956"/>
                </a:lnTo>
                <a:lnTo>
                  <a:pt x="672083" y="28956"/>
                </a:lnTo>
                <a:lnTo>
                  <a:pt x="664463" y="30353"/>
                </a:lnTo>
                <a:close/>
              </a:path>
              <a:path w="1623060" h="53340">
                <a:moveTo>
                  <a:pt x="1606295" y="30353"/>
                </a:moveTo>
                <a:lnTo>
                  <a:pt x="1588008" y="30353"/>
                </a:lnTo>
                <a:lnTo>
                  <a:pt x="1583435" y="28956"/>
                </a:lnTo>
                <a:lnTo>
                  <a:pt x="1607819" y="28956"/>
                </a:lnTo>
                <a:lnTo>
                  <a:pt x="1606295" y="30353"/>
                </a:lnTo>
                <a:close/>
              </a:path>
              <a:path w="1623060" h="53340">
                <a:moveTo>
                  <a:pt x="108086" y="32551"/>
                </a:moveTo>
                <a:lnTo>
                  <a:pt x="111251" y="30353"/>
                </a:lnTo>
                <a:lnTo>
                  <a:pt x="647699" y="30353"/>
                </a:lnTo>
                <a:lnTo>
                  <a:pt x="640079" y="32004"/>
                </a:lnTo>
                <a:lnTo>
                  <a:pt x="109727" y="32004"/>
                </a:lnTo>
                <a:lnTo>
                  <a:pt x="108086" y="32551"/>
                </a:lnTo>
                <a:close/>
              </a:path>
              <a:path w="1623060" h="53340">
                <a:moveTo>
                  <a:pt x="106679" y="33528"/>
                </a:moveTo>
                <a:lnTo>
                  <a:pt x="108086" y="32551"/>
                </a:lnTo>
                <a:lnTo>
                  <a:pt x="109727" y="32004"/>
                </a:lnTo>
                <a:lnTo>
                  <a:pt x="106679" y="33528"/>
                </a:lnTo>
                <a:close/>
              </a:path>
              <a:path w="1623060" h="53340">
                <a:moveTo>
                  <a:pt x="608075" y="33528"/>
                </a:moveTo>
                <a:lnTo>
                  <a:pt x="106679" y="33528"/>
                </a:lnTo>
                <a:lnTo>
                  <a:pt x="109727" y="32004"/>
                </a:lnTo>
                <a:lnTo>
                  <a:pt x="614172" y="32004"/>
                </a:lnTo>
                <a:lnTo>
                  <a:pt x="608075" y="33528"/>
                </a:lnTo>
                <a:close/>
              </a:path>
              <a:path w="1623060" h="53340">
                <a:moveTo>
                  <a:pt x="106679" y="33528"/>
                </a:moveTo>
                <a:lnTo>
                  <a:pt x="105155" y="33528"/>
                </a:lnTo>
                <a:lnTo>
                  <a:pt x="108086" y="32551"/>
                </a:lnTo>
                <a:lnTo>
                  <a:pt x="106679" y="33528"/>
                </a:lnTo>
                <a:close/>
              </a:path>
              <a:path w="1623060" h="53340">
                <a:moveTo>
                  <a:pt x="507492" y="35052"/>
                </a:moveTo>
                <a:lnTo>
                  <a:pt x="82295" y="35052"/>
                </a:lnTo>
                <a:lnTo>
                  <a:pt x="85343" y="33528"/>
                </a:lnTo>
                <a:lnTo>
                  <a:pt x="513587" y="33528"/>
                </a:lnTo>
                <a:lnTo>
                  <a:pt x="507492" y="35052"/>
                </a:lnTo>
                <a:close/>
              </a:path>
              <a:path w="1623060" h="53340">
                <a:moveTo>
                  <a:pt x="573023" y="35052"/>
                </a:moveTo>
                <a:lnTo>
                  <a:pt x="571500" y="35052"/>
                </a:lnTo>
                <a:lnTo>
                  <a:pt x="566927" y="33528"/>
                </a:lnTo>
                <a:lnTo>
                  <a:pt x="579119" y="33528"/>
                </a:lnTo>
                <a:lnTo>
                  <a:pt x="573023" y="35052"/>
                </a:lnTo>
                <a:close/>
              </a:path>
              <a:path w="1623060" h="53340">
                <a:moveTo>
                  <a:pt x="480059" y="36449"/>
                </a:moveTo>
                <a:lnTo>
                  <a:pt x="10667" y="36449"/>
                </a:lnTo>
                <a:lnTo>
                  <a:pt x="13715" y="35052"/>
                </a:lnTo>
                <a:lnTo>
                  <a:pt x="484631" y="35052"/>
                </a:lnTo>
                <a:lnTo>
                  <a:pt x="480059" y="36449"/>
                </a:lnTo>
                <a:close/>
              </a:path>
              <a:path w="1623060" h="53340">
                <a:moveTo>
                  <a:pt x="6095" y="53340"/>
                </a:moveTo>
                <a:lnTo>
                  <a:pt x="3047" y="50165"/>
                </a:lnTo>
                <a:lnTo>
                  <a:pt x="1523" y="47244"/>
                </a:lnTo>
                <a:lnTo>
                  <a:pt x="0" y="42545"/>
                </a:lnTo>
                <a:lnTo>
                  <a:pt x="3047" y="39624"/>
                </a:lnTo>
                <a:lnTo>
                  <a:pt x="9143" y="36449"/>
                </a:lnTo>
                <a:lnTo>
                  <a:pt x="437387" y="36449"/>
                </a:lnTo>
                <a:lnTo>
                  <a:pt x="431292" y="38100"/>
                </a:lnTo>
                <a:lnTo>
                  <a:pt x="402335" y="38100"/>
                </a:lnTo>
                <a:lnTo>
                  <a:pt x="399287" y="39624"/>
                </a:lnTo>
                <a:lnTo>
                  <a:pt x="237743" y="39624"/>
                </a:lnTo>
                <a:lnTo>
                  <a:pt x="236219" y="41148"/>
                </a:lnTo>
                <a:lnTo>
                  <a:pt x="219455" y="41148"/>
                </a:lnTo>
                <a:lnTo>
                  <a:pt x="213359" y="42545"/>
                </a:lnTo>
                <a:lnTo>
                  <a:pt x="204215" y="42545"/>
                </a:lnTo>
                <a:lnTo>
                  <a:pt x="199643" y="44069"/>
                </a:lnTo>
                <a:lnTo>
                  <a:pt x="192023" y="44069"/>
                </a:lnTo>
                <a:lnTo>
                  <a:pt x="187451" y="45720"/>
                </a:lnTo>
                <a:lnTo>
                  <a:pt x="135635" y="45720"/>
                </a:lnTo>
                <a:lnTo>
                  <a:pt x="132587" y="47244"/>
                </a:lnTo>
                <a:lnTo>
                  <a:pt x="118871" y="47244"/>
                </a:lnTo>
                <a:lnTo>
                  <a:pt x="114300" y="48768"/>
                </a:lnTo>
                <a:lnTo>
                  <a:pt x="108203" y="48768"/>
                </a:lnTo>
                <a:lnTo>
                  <a:pt x="108203" y="50165"/>
                </a:lnTo>
                <a:lnTo>
                  <a:pt x="16763" y="50165"/>
                </a:lnTo>
                <a:lnTo>
                  <a:pt x="13715" y="51816"/>
                </a:lnTo>
                <a:lnTo>
                  <a:pt x="10667" y="51816"/>
                </a:lnTo>
                <a:lnTo>
                  <a:pt x="6095" y="53340"/>
                </a:lnTo>
                <a:close/>
              </a:path>
              <a:path w="1623060" h="53340">
                <a:moveTo>
                  <a:pt x="382523" y="41148"/>
                </a:moveTo>
                <a:lnTo>
                  <a:pt x="257555" y="41148"/>
                </a:lnTo>
                <a:lnTo>
                  <a:pt x="252983" y="39624"/>
                </a:lnTo>
                <a:lnTo>
                  <a:pt x="388619" y="39624"/>
                </a:lnTo>
                <a:lnTo>
                  <a:pt x="382523" y="41148"/>
                </a:lnTo>
                <a:close/>
              </a:path>
              <a:path w="1623060" h="53340">
                <a:moveTo>
                  <a:pt x="355092" y="42545"/>
                </a:moveTo>
                <a:lnTo>
                  <a:pt x="265175" y="42545"/>
                </a:lnTo>
                <a:lnTo>
                  <a:pt x="260603" y="41148"/>
                </a:lnTo>
                <a:lnTo>
                  <a:pt x="361187" y="41148"/>
                </a:lnTo>
                <a:lnTo>
                  <a:pt x="355092" y="42545"/>
                </a:lnTo>
                <a:close/>
              </a:path>
              <a:path w="1623060" h="53340">
                <a:moveTo>
                  <a:pt x="310895" y="45720"/>
                </a:moveTo>
                <a:lnTo>
                  <a:pt x="281939" y="45720"/>
                </a:lnTo>
                <a:lnTo>
                  <a:pt x="278891" y="44069"/>
                </a:lnTo>
                <a:lnTo>
                  <a:pt x="274319" y="42545"/>
                </a:lnTo>
                <a:lnTo>
                  <a:pt x="335279" y="42545"/>
                </a:lnTo>
                <a:lnTo>
                  <a:pt x="330708" y="44069"/>
                </a:lnTo>
                <a:lnTo>
                  <a:pt x="315467" y="44069"/>
                </a:lnTo>
                <a:lnTo>
                  <a:pt x="310895" y="45720"/>
                </a:lnTo>
                <a:close/>
              </a:path>
              <a:path w="1623060" h="53340">
                <a:moveTo>
                  <a:pt x="333755" y="44069"/>
                </a:moveTo>
                <a:lnTo>
                  <a:pt x="335279" y="42545"/>
                </a:lnTo>
                <a:lnTo>
                  <a:pt x="338327" y="42545"/>
                </a:lnTo>
                <a:lnTo>
                  <a:pt x="333755" y="44069"/>
                </a:lnTo>
                <a:close/>
              </a:path>
              <a:path w="1623060" h="53340">
                <a:moveTo>
                  <a:pt x="85343" y="51816"/>
                </a:moveTo>
                <a:lnTo>
                  <a:pt x="57911" y="51816"/>
                </a:lnTo>
                <a:lnTo>
                  <a:pt x="54863" y="50165"/>
                </a:lnTo>
                <a:lnTo>
                  <a:pt x="89915" y="50165"/>
                </a:lnTo>
                <a:lnTo>
                  <a:pt x="85343" y="51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62900" y="1729740"/>
            <a:ext cx="1100455" cy="47625"/>
          </a:xfrm>
          <a:custGeom>
            <a:avLst/>
            <a:gdLst/>
            <a:ahLst/>
            <a:cxnLst/>
            <a:rect l="l" t="t" r="r" b="b"/>
            <a:pathLst>
              <a:path w="1100454" h="47625">
                <a:moveTo>
                  <a:pt x="1053084" y="25908"/>
                </a:moveTo>
                <a:lnTo>
                  <a:pt x="530351" y="25908"/>
                </a:lnTo>
                <a:lnTo>
                  <a:pt x="553212" y="21335"/>
                </a:lnTo>
                <a:lnTo>
                  <a:pt x="569976" y="21335"/>
                </a:lnTo>
                <a:lnTo>
                  <a:pt x="577596" y="19811"/>
                </a:lnTo>
                <a:lnTo>
                  <a:pt x="627887" y="19811"/>
                </a:lnTo>
                <a:lnTo>
                  <a:pt x="637032" y="18287"/>
                </a:lnTo>
                <a:lnTo>
                  <a:pt x="839723" y="18287"/>
                </a:lnTo>
                <a:lnTo>
                  <a:pt x="850392" y="16763"/>
                </a:lnTo>
                <a:lnTo>
                  <a:pt x="900684" y="16763"/>
                </a:lnTo>
                <a:lnTo>
                  <a:pt x="909828" y="15239"/>
                </a:lnTo>
                <a:lnTo>
                  <a:pt x="954023" y="15239"/>
                </a:lnTo>
                <a:lnTo>
                  <a:pt x="964692" y="13715"/>
                </a:lnTo>
                <a:lnTo>
                  <a:pt x="973835" y="12191"/>
                </a:lnTo>
                <a:lnTo>
                  <a:pt x="1008887" y="12191"/>
                </a:lnTo>
                <a:lnTo>
                  <a:pt x="1016507" y="10667"/>
                </a:lnTo>
                <a:lnTo>
                  <a:pt x="1030223" y="10667"/>
                </a:lnTo>
                <a:lnTo>
                  <a:pt x="1042416" y="7619"/>
                </a:lnTo>
                <a:lnTo>
                  <a:pt x="1048512" y="7619"/>
                </a:lnTo>
                <a:lnTo>
                  <a:pt x="1054607" y="6095"/>
                </a:lnTo>
                <a:lnTo>
                  <a:pt x="1056132" y="6095"/>
                </a:lnTo>
                <a:lnTo>
                  <a:pt x="1062228" y="4571"/>
                </a:lnTo>
                <a:lnTo>
                  <a:pt x="1066800" y="4571"/>
                </a:lnTo>
                <a:lnTo>
                  <a:pt x="1072896" y="1523"/>
                </a:lnTo>
                <a:lnTo>
                  <a:pt x="1078992" y="0"/>
                </a:lnTo>
                <a:lnTo>
                  <a:pt x="1082039" y="0"/>
                </a:lnTo>
                <a:lnTo>
                  <a:pt x="1088135" y="1523"/>
                </a:lnTo>
                <a:lnTo>
                  <a:pt x="1089660" y="1523"/>
                </a:lnTo>
                <a:lnTo>
                  <a:pt x="1095755" y="3047"/>
                </a:lnTo>
                <a:lnTo>
                  <a:pt x="1098803" y="3047"/>
                </a:lnTo>
                <a:lnTo>
                  <a:pt x="1100328" y="4571"/>
                </a:lnTo>
                <a:lnTo>
                  <a:pt x="1100328" y="10667"/>
                </a:lnTo>
                <a:lnTo>
                  <a:pt x="1091184" y="15239"/>
                </a:lnTo>
                <a:lnTo>
                  <a:pt x="1086612" y="18287"/>
                </a:lnTo>
                <a:lnTo>
                  <a:pt x="1083564" y="19811"/>
                </a:lnTo>
                <a:lnTo>
                  <a:pt x="1065276" y="24383"/>
                </a:lnTo>
                <a:lnTo>
                  <a:pt x="1057655" y="24383"/>
                </a:lnTo>
                <a:lnTo>
                  <a:pt x="1053084" y="25908"/>
                </a:lnTo>
                <a:close/>
              </a:path>
              <a:path w="1100454" h="47625">
                <a:moveTo>
                  <a:pt x="1066800" y="4571"/>
                </a:moveTo>
                <a:lnTo>
                  <a:pt x="1060703" y="4571"/>
                </a:lnTo>
                <a:lnTo>
                  <a:pt x="1066800" y="3047"/>
                </a:lnTo>
                <a:lnTo>
                  <a:pt x="1066800" y="4571"/>
                </a:lnTo>
                <a:close/>
              </a:path>
              <a:path w="1100454" h="47625">
                <a:moveTo>
                  <a:pt x="954023" y="15239"/>
                </a:moveTo>
                <a:lnTo>
                  <a:pt x="946403" y="15239"/>
                </a:lnTo>
                <a:lnTo>
                  <a:pt x="955548" y="13715"/>
                </a:lnTo>
                <a:lnTo>
                  <a:pt x="954023" y="15239"/>
                </a:lnTo>
                <a:close/>
              </a:path>
              <a:path w="1100454" h="47625">
                <a:moveTo>
                  <a:pt x="757428" y="18287"/>
                </a:moveTo>
                <a:lnTo>
                  <a:pt x="726948" y="18287"/>
                </a:lnTo>
                <a:lnTo>
                  <a:pt x="736092" y="16763"/>
                </a:lnTo>
                <a:lnTo>
                  <a:pt x="748284" y="16763"/>
                </a:lnTo>
                <a:lnTo>
                  <a:pt x="757428" y="18287"/>
                </a:lnTo>
                <a:close/>
              </a:path>
              <a:path w="1100454" h="47625">
                <a:moveTo>
                  <a:pt x="620267" y="19811"/>
                </a:moveTo>
                <a:lnTo>
                  <a:pt x="601980" y="19811"/>
                </a:lnTo>
                <a:lnTo>
                  <a:pt x="603503" y="18287"/>
                </a:lnTo>
                <a:lnTo>
                  <a:pt x="611123" y="18287"/>
                </a:lnTo>
                <a:lnTo>
                  <a:pt x="620267" y="19811"/>
                </a:lnTo>
                <a:close/>
              </a:path>
              <a:path w="1100454" h="47625">
                <a:moveTo>
                  <a:pt x="13716" y="21335"/>
                </a:moveTo>
                <a:lnTo>
                  <a:pt x="6096" y="21335"/>
                </a:lnTo>
                <a:lnTo>
                  <a:pt x="9144" y="19811"/>
                </a:lnTo>
                <a:lnTo>
                  <a:pt x="10667" y="19811"/>
                </a:lnTo>
                <a:lnTo>
                  <a:pt x="13716" y="21335"/>
                </a:lnTo>
                <a:close/>
              </a:path>
              <a:path w="1100454" h="47625">
                <a:moveTo>
                  <a:pt x="911351" y="35051"/>
                </a:moveTo>
                <a:lnTo>
                  <a:pt x="6096" y="35051"/>
                </a:lnTo>
                <a:lnTo>
                  <a:pt x="3048" y="33527"/>
                </a:lnTo>
                <a:lnTo>
                  <a:pt x="0" y="30479"/>
                </a:lnTo>
                <a:lnTo>
                  <a:pt x="0" y="24383"/>
                </a:lnTo>
                <a:lnTo>
                  <a:pt x="3048" y="21335"/>
                </a:lnTo>
                <a:lnTo>
                  <a:pt x="15239" y="21335"/>
                </a:lnTo>
                <a:lnTo>
                  <a:pt x="19812" y="22859"/>
                </a:lnTo>
                <a:lnTo>
                  <a:pt x="30480" y="22859"/>
                </a:lnTo>
                <a:lnTo>
                  <a:pt x="32003" y="24383"/>
                </a:lnTo>
                <a:lnTo>
                  <a:pt x="38100" y="24383"/>
                </a:lnTo>
                <a:lnTo>
                  <a:pt x="41148" y="25908"/>
                </a:lnTo>
                <a:lnTo>
                  <a:pt x="45719" y="25908"/>
                </a:lnTo>
                <a:lnTo>
                  <a:pt x="50292" y="27431"/>
                </a:lnTo>
                <a:lnTo>
                  <a:pt x="70103" y="27431"/>
                </a:lnTo>
                <a:lnTo>
                  <a:pt x="74676" y="28955"/>
                </a:lnTo>
                <a:lnTo>
                  <a:pt x="153923" y="28955"/>
                </a:lnTo>
                <a:lnTo>
                  <a:pt x="163067" y="30479"/>
                </a:lnTo>
                <a:lnTo>
                  <a:pt x="1010412" y="30479"/>
                </a:lnTo>
                <a:lnTo>
                  <a:pt x="1002792" y="32004"/>
                </a:lnTo>
                <a:lnTo>
                  <a:pt x="966216" y="32004"/>
                </a:lnTo>
                <a:lnTo>
                  <a:pt x="957071" y="33527"/>
                </a:lnTo>
                <a:lnTo>
                  <a:pt x="920496" y="33527"/>
                </a:lnTo>
                <a:lnTo>
                  <a:pt x="911351" y="35051"/>
                </a:lnTo>
                <a:close/>
              </a:path>
              <a:path w="1100454" h="47625">
                <a:moveTo>
                  <a:pt x="19812" y="22859"/>
                </a:moveTo>
                <a:lnTo>
                  <a:pt x="18287" y="21335"/>
                </a:lnTo>
                <a:lnTo>
                  <a:pt x="20574" y="22479"/>
                </a:lnTo>
                <a:lnTo>
                  <a:pt x="19812" y="22859"/>
                </a:lnTo>
                <a:close/>
              </a:path>
              <a:path w="1100454" h="47625">
                <a:moveTo>
                  <a:pt x="28955" y="22859"/>
                </a:moveTo>
                <a:lnTo>
                  <a:pt x="21335" y="22859"/>
                </a:lnTo>
                <a:lnTo>
                  <a:pt x="20574" y="22479"/>
                </a:lnTo>
                <a:lnTo>
                  <a:pt x="22860" y="21335"/>
                </a:lnTo>
                <a:lnTo>
                  <a:pt x="24383" y="21335"/>
                </a:lnTo>
                <a:lnTo>
                  <a:pt x="28955" y="22859"/>
                </a:lnTo>
                <a:close/>
              </a:path>
              <a:path w="1100454" h="47625">
                <a:moveTo>
                  <a:pt x="21335" y="22859"/>
                </a:moveTo>
                <a:lnTo>
                  <a:pt x="19812" y="22859"/>
                </a:lnTo>
                <a:lnTo>
                  <a:pt x="20574" y="22479"/>
                </a:lnTo>
                <a:lnTo>
                  <a:pt x="21335" y="22859"/>
                </a:lnTo>
                <a:close/>
              </a:path>
              <a:path w="1100454" h="47625">
                <a:moveTo>
                  <a:pt x="448055" y="25908"/>
                </a:moveTo>
                <a:lnTo>
                  <a:pt x="367283" y="25908"/>
                </a:lnTo>
                <a:lnTo>
                  <a:pt x="376428" y="24383"/>
                </a:lnTo>
                <a:lnTo>
                  <a:pt x="384048" y="22859"/>
                </a:lnTo>
                <a:lnTo>
                  <a:pt x="409955" y="22859"/>
                </a:lnTo>
                <a:lnTo>
                  <a:pt x="417576" y="24383"/>
                </a:lnTo>
                <a:lnTo>
                  <a:pt x="440435" y="24383"/>
                </a:lnTo>
                <a:lnTo>
                  <a:pt x="448055" y="25908"/>
                </a:lnTo>
                <a:close/>
              </a:path>
              <a:path w="1100454" h="47625">
                <a:moveTo>
                  <a:pt x="42671" y="25908"/>
                </a:moveTo>
                <a:lnTo>
                  <a:pt x="41148" y="25908"/>
                </a:lnTo>
                <a:lnTo>
                  <a:pt x="39623" y="24383"/>
                </a:lnTo>
                <a:lnTo>
                  <a:pt x="42671" y="25908"/>
                </a:lnTo>
                <a:close/>
              </a:path>
              <a:path w="1100454" h="47625">
                <a:moveTo>
                  <a:pt x="1057655" y="25908"/>
                </a:moveTo>
                <a:lnTo>
                  <a:pt x="1057655" y="24383"/>
                </a:lnTo>
                <a:lnTo>
                  <a:pt x="1063751" y="24383"/>
                </a:lnTo>
                <a:lnTo>
                  <a:pt x="1057655" y="25908"/>
                </a:lnTo>
                <a:close/>
              </a:path>
              <a:path w="1100454" h="47625">
                <a:moveTo>
                  <a:pt x="102107" y="27431"/>
                </a:moveTo>
                <a:lnTo>
                  <a:pt x="88392" y="27431"/>
                </a:lnTo>
                <a:lnTo>
                  <a:pt x="94487" y="25908"/>
                </a:lnTo>
                <a:lnTo>
                  <a:pt x="96012" y="25908"/>
                </a:lnTo>
                <a:lnTo>
                  <a:pt x="102107" y="27431"/>
                </a:lnTo>
                <a:close/>
              </a:path>
              <a:path w="1100454" h="47625">
                <a:moveTo>
                  <a:pt x="137160" y="27431"/>
                </a:moveTo>
                <a:lnTo>
                  <a:pt x="108203" y="27431"/>
                </a:lnTo>
                <a:lnTo>
                  <a:pt x="114300" y="25908"/>
                </a:lnTo>
                <a:lnTo>
                  <a:pt x="131064" y="25908"/>
                </a:lnTo>
                <a:lnTo>
                  <a:pt x="137160" y="27431"/>
                </a:lnTo>
                <a:close/>
              </a:path>
              <a:path w="1100454" h="47625">
                <a:moveTo>
                  <a:pt x="463296" y="27431"/>
                </a:moveTo>
                <a:lnTo>
                  <a:pt x="249935" y="27431"/>
                </a:lnTo>
                <a:lnTo>
                  <a:pt x="257555" y="25908"/>
                </a:lnTo>
                <a:lnTo>
                  <a:pt x="455676" y="25908"/>
                </a:lnTo>
                <a:lnTo>
                  <a:pt x="463296" y="27431"/>
                </a:lnTo>
                <a:close/>
              </a:path>
              <a:path w="1100454" h="47625">
                <a:moveTo>
                  <a:pt x="1039367" y="28955"/>
                </a:moveTo>
                <a:lnTo>
                  <a:pt x="211835" y="28955"/>
                </a:lnTo>
                <a:lnTo>
                  <a:pt x="219455" y="27431"/>
                </a:lnTo>
                <a:lnTo>
                  <a:pt x="513587" y="27431"/>
                </a:lnTo>
                <a:lnTo>
                  <a:pt x="522732" y="25908"/>
                </a:lnTo>
                <a:lnTo>
                  <a:pt x="1051560" y="25908"/>
                </a:lnTo>
                <a:lnTo>
                  <a:pt x="1039367" y="28955"/>
                </a:lnTo>
                <a:close/>
              </a:path>
              <a:path w="1100454" h="47625">
                <a:moveTo>
                  <a:pt x="146303" y="28955"/>
                </a:moveTo>
                <a:lnTo>
                  <a:pt x="76200" y="28955"/>
                </a:lnTo>
                <a:lnTo>
                  <a:pt x="82296" y="27431"/>
                </a:lnTo>
                <a:lnTo>
                  <a:pt x="138683" y="27431"/>
                </a:lnTo>
                <a:lnTo>
                  <a:pt x="146303" y="28955"/>
                </a:lnTo>
                <a:close/>
              </a:path>
              <a:path w="1100454" h="47625">
                <a:moveTo>
                  <a:pt x="1031748" y="30479"/>
                </a:moveTo>
                <a:lnTo>
                  <a:pt x="195071" y="30479"/>
                </a:lnTo>
                <a:lnTo>
                  <a:pt x="202692" y="28955"/>
                </a:lnTo>
                <a:lnTo>
                  <a:pt x="1033271" y="28955"/>
                </a:lnTo>
                <a:lnTo>
                  <a:pt x="1031748" y="30479"/>
                </a:lnTo>
                <a:close/>
              </a:path>
              <a:path w="1100454" h="47625">
                <a:moveTo>
                  <a:pt x="851916" y="36575"/>
                </a:moveTo>
                <a:lnTo>
                  <a:pt x="13716" y="36575"/>
                </a:lnTo>
                <a:lnTo>
                  <a:pt x="10667" y="35051"/>
                </a:lnTo>
                <a:lnTo>
                  <a:pt x="862584" y="35051"/>
                </a:lnTo>
                <a:lnTo>
                  <a:pt x="851916" y="36575"/>
                </a:lnTo>
                <a:close/>
              </a:path>
              <a:path w="1100454" h="47625">
                <a:moveTo>
                  <a:pt x="21335" y="38100"/>
                </a:moveTo>
                <a:lnTo>
                  <a:pt x="18287" y="38100"/>
                </a:lnTo>
                <a:lnTo>
                  <a:pt x="15239" y="36575"/>
                </a:lnTo>
                <a:lnTo>
                  <a:pt x="22860" y="36575"/>
                </a:lnTo>
                <a:lnTo>
                  <a:pt x="23622" y="36956"/>
                </a:lnTo>
                <a:lnTo>
                  <a:pt x="21335" y="38100"/>
                </a:lnTo>
                <a:close/>
              </a:path>
              <a:path w="1100454" h="47625">
                <a:moveTo>
                  <a:pt x="23622" y="36956"/>
                </a:moveTo>
                <a:lnTo>
                  <a:pt x="22860" y="36575"/>
                </a:lnTo>
                <a:lnTo>
                  <a:pt x="24383" y="36575"/>
                </a:lnTo>
                <a:lnTo>
                  <a:pt x="23622" y="36956"/>
                </a:lnTo>
                <a:close/>
              </a:path>
              <a:path w="1100454" h="47625">
                <a:moveTo>
                  <a:pt x="25907" y="38100"/>
                </a:moveTo>
                <a:lnTo>
                  <a:pt x="23622" y="36956"/>
                </a:lnTo>
                <a:lnTo>
                  <a:pt x="24383" y="36575"/>
                </a:lnTo>
                <a:lnTo>
                  <a:pt x="25907" y="38100"/>
                </a:lnTo>
                <a:close/>
              </a:path>
              <a:path w="1100454" h="47625">
                <a:moveTo>
                  <a:pt x="595883" y="38100"/>
                </a:moveTo>
                <a:lnTo>
                  <a:pt x="25907" y="38100"/>
                </a:lnTo>
                <a:lnTo>
                  <a:pt x="24383" y="36575"/>
                </a:lnTo>
                <a:lnTo>
                  <a:pt x="605028" y="36575"/>
                </a:lnTo>
                <a:lnTo>
                  <a:pt x="595883" y="38100"/>
                </a:lnTo>
                <a:close/>
              </a:path>
              <a:path w="1100454" h="47625">
                <a:moveTo>
                  <a:pt x="646176" y="38100"/>
                </a:moveTo>
                <a:lnTo>
                  <a:pt x="603503" y="38100"/>
                </a:lnTo>
                <a:lnTo>
                  <a:pt x="605028" y="36575"/>
                </a:lnTo>
                <a:lnTo>
                  <a:pt x="655319" y="36575"/>
                </a:lnTo>
                <a:lnTo>
                  <a:pt x="646176" y="38100"/>
                </a:lnTo>
                <a:close/>
              </a:path>
              <a:path w="1100454" h="47625">
                <a:moveTo>
                  <a:pt x="684276" y="38100"/>
                </a:moveTo>
                <a:lnTo>
                  <a:pt x="673607" y="38100"/>
                </a:lnTo>
                <a:lnTo>
                  <a:pt x="664464" y="36575"/>
                </a:lnTo>
                <a:lnTo>
                  <a:pt x="693419" y="36575"/>
                </a:lnTo>
                <a:lnTo>
                  <a:pt x="684276" y="38100"/>
                </a:lnTo>
                <a:close/>
              </a:path>
              <a:path w="1100454" h="47625">
                <a:moveTo>
                  <a:pt x="819912" y="38100"/>
                </a:moveTo>
                <a:lnTo>
                  <a:pt x="775716" y="38100"/>
                </a:lnTo>
                <a:lnTo>
                  <a:pt x="766571" y="36575"/>
                </a:lnTo>
                <a:lnTo>
                  <a:pt x="830580" y="36575"/>
                </a:lnTo>
                <a:lnTo>
                  <a:pt x="819912" y="38100"/>
                </a:lnTo>
                <a:close/>
              </a:path>
              <a:path w="1100454" h="47625">
                <a:moveTo>
                  <a:pt x="571500" y="39623"/>
                </a:moveTo>
                <a:lnTo>
                  <a:pt x="30480" y="39623"/>
                </a:lnTo>
                <a:lnTo>
                  <a:pt x="27432" y="38100"/>
                </a:lnTo>
                <a:lnTo>
                  <a:pt x="579119" y="38100"/>
                </a:lnTo>
                <a:lnTo>
                  <a:pt x="571500" y="39623"/>
                </a:lnTo>
                <a:close/>
              </a:path>
              <a:path w="1100454" h="47625">
                <a:moveTo>
                  <a:pt x="41148" y="41147"/>
                </a:moveTo>
                <a:lnTo>
                  <a:pt x="38100" y="39623"/>
                </a:lnTo>
                <a:lnTo>
                  <a:pt x="39623" y="39623"/>
                </a:lnTo>
                <a:lnTo>
                  <a:pt x="41148" y="41147"/>
                </a:lnTo>
                <a:close/>
              </a:path>
              <a:path w="1100454" h="47625">
                <a:moveTo>
                  <a:pt x="385571" y="41147"/>
                </a:moveTo>
                <a:lnTo>
                  <a:pt x="42671" y="41147"/>
                </a:lnTo>
                <a:lnTo>
                  <a:pt x="39623" y="39623"/>
                </a:lnTo>
                <a:lnTo>
                  <a:pt x="393192" y="39623"/>
                </a:lnTo>
                <a:lnTo>
                  <a:pt x="385571" y="41147"/>
                </a:lnTo>
                <a:close/>
              </a:path>
              <a:path w="1100454" h="47625">
                <a:moveTo>
                  <a:pt x="515112" y="45719"/>
                </a:moveTo>
                <a:lnTo>
                  <a:pt x="461771" y="45719"/>
                </a:lnTo>
                <a:lnTo>
                  <a:pt x="452628" y="44195"/>
                </a:lnTo>
                <a:lnTo>
                  <a:pt x="445007" y="42671"/>
                </a:lnTo>
                <a:lnTo>
                  <a:pt x="431292" y="42671"/>
                </a:lnTo>
                <a:lnTo>
                  <a:pt x="423671" y="41147"/>
                </a:lnTo>
                <a:lnTo>
                  <a:pt x="408432" y="41147"/>
                </a:lnTo>
                <a:lnTo>
                  <a:pt x="400812" y="39623"/>
                </a:lnTo>
                <a:lnTo>
                  <a:pt x="556260" y="39623"/>
                </a:lnTo>
                <a:lnTo>
                  <a:pt x="533400" y="44195"/>
                </a:lnTo>
                <a:lnTo>
                  <a:pt x="524255" y="44195"/>
                </a:lnTo>
                <a:lnTo>
                  <a:pt x="515112" y="45719"/>
                </a:lnTo>
                <a:close/>
              </a:path>
              <a:path w="1100454" h="47625">
                <a:moveTo>
                  <a:pt x="370332" y="42671"/>
                </a:moveTo>
                <a:lnTo>
                  <a:pt x="47244" y="42671"/>
                </a:lnTo>
                <a:lnTo>
                  <a:pt x="44196" y="41147"/>
                </a:lnTo>
                <a:lnTo>
                  <a:pt x="377951" y="41147"/>
                </a:lnTo>
                <a:lnTo>
                  <a:pt x="370332" y="42671"/>
                </a:lnTo>
                <a:close/>
              </a:path>
              <a:path w="1100454" h="47625">
                <a:moveTo>
                  <a:pt x="79248" y="44195"/>
                </a:moveTo>
                <a:lnTo>
                  <a:pt x="71628" y="44195"/>
                </a:lnTo>
                <a:lnTo>
                  <a:pt x="67055" y="42671"/>
                </a:lnTo>
                <a:lnTo>
                  <a:pt x="85344" y="42671"/>
                </a:lnTo>
                <a:lnTo>
                  <a:pt x="79248" y="44195"/>
                </a:lnTo>
                <a:close/>
              </a:path>
              <a:path w="1100454" h="47625">
                <a:moveTo>
                  <a:pt x="259080" y="44195"/>
                </a:moveTo>
                <a:lnTo>
                  <a:pt x="135635" y="44195"/>
                </a:lnTo>
                <a:lnTo>
                  <a:pt x="128016" y="42671"/>
                </a:lnTo>
                <a:lnTo>
                  <a:pt x="266700" y="42671"/>
                </a:lnTo>
                <a:lnTo>
                  <a:pt x="259080" y="44195"/>
                </a:lnTo>
                <a:close/>
              </a:path>
              <a:path w="1100454" h="47625">
                <a:moveTo>
                  <a:pt x="341376" y="44195"/>
                </a:moveTo>
                <a:lnTo>
                  <a:pt x="320039" y="44195"/>
                </a:lnTo>
                <a:lnTo>
                  <a:pt x="310896" y="42671"/>
                </a:lnTo>
                <a:lnTo>
                  <a:pt x="350519" y="42671"/>
                </a:lnTo>
                <a:lnTo>
                  <a:pt x="341376" y="44195"/>
                </a:lnTo>
                <a:close/>
              </a:path>
              <a:path w="1100454" h="47625">
                <a:moveTo>
                  <a:pt x="196596" y="47243"/>
                </a:moveTo>
                <a:lnTo>
                  <a:pt x="160019" y="47243"/>
                </a:lnTo>
                <a:lnTo>
                  <a:pt x="152400" y="45719"/>
                </a:lnTo>
                <a:lnTo>
                  <a:pt x="143255" y="44195"/>
                </a:lnTo>
                <a:lnTo>
                  <a:pt x="228600" y="44195"/>
                </a:lnTo>
                <a:lnTo>
                  <a:pt x="227076" y="45719"/>
                </a:lnTo>
                <a:lnTo>
                  <a:pt x="204216" y="45719"/>
                </a:lnTo>
                <a:lnTo>
                  <a:pt x="196596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5631" y="2653283"/>
            <a:ext cx="264160" cy="382905"/>
          </a:xfrm>
          <a:custGeom>
            <a:avLst/>
            <a:gdLst/>
            <a:ahLst/>
            <a:cxnLst/>
            <a:rect l="l" t="t" r="r" b="b"/>
            <a:pathLst>
              <a:path w="264159" h="382905">
                <a:moveTo>
                  <a:pt x="9143" y="24383"/>
                </a:moveTo>
                <a:lnTo>
                  <a:pt x="1524" y="24383"/>
                </a:lnTo>
                <a:lnTo>
                  <a:pt x="1524" y="21335"/>
                </a:lnTo>
                <a:lnTo>
                  <a:pt x="0" y="18288"/>
                </a:lnTo>
                <a:lnTo>
                  <a:pt x="0" y="9143"/>
                </a:lnTo>
                <a:lnTo>
                  <a:pt x="1524" y="7619"/>
                </a:lnTo>
                <a:lnTo>
                  <a:pt x="1524" y="6096"/>
                </a:lnTo>
                <a:lnTo>
                  <a:pt x="4572" y="1524"/>
                </a:lnTo>
                <a:lnTo>
                  <a:pt x="9143" y="0"/>
                </a:lnTo>
                <a:lnTo>
                  <a:pt x="13716" y="0"/>
                </a:lnTo>
                <a:lnTo>
                  <a:pt x="16764" y="1524"/>
                </a:lnTo>
                <a:lnTo>
                  <a:pt x="18288" y="3048"/>
                </a:lnTo>
                <a:lnTo>
                  <a:pt x="21336" y="4572"/>
                </a:lnTo>
                <a:lnTo>
                  <a:pt x="22860" y="6096"/>
                </a:lnTo>
                <a:lnTo>
                  <a:pt x="27432" y="10667"/>
                </a:lnTo>
                <a:lnTo>
                  <a:pt x="28956" y="13716"/>
                </a:lnTo>
                <a:lnTo>
                  <a:pt x="30480" y="15240"/>
                </a:lnTo>
                <a:lnTo>
                  <a:pt x="30480" y="16764"/>
                </a:lnTo>
                <a:lnTo>
                  <a:pt x="13716" y="16764"/>
                </a:lnTo>
                <a:lnTo>
                  <a:pt x="11430" y="18288"/>
                </a:lnTo>
                <a:lnTo>
                  <a:pt x="7620" y="18288"/>
                </a:lnTo>
                <a:lnTo>
                  <a:pt x="9143" y="19812"/>
                </a:lnTo>
                <a:lnTo>
                  <a:pt x="9143" y="21335"/>
                </a:lnTo>
                <a:lnTo>
                  <a:pt x="10668" y="22859"/>
                </a:lnTo>
                <a:lnTo>
                  <a:pt x="9143" y="24383"/>
                </a:lnTo>
                <a:close/>
              </a:path>
              <a:path w="264159" h="382905">
                <a:moveTo>
                  <a:pt x="10668" y="22859"/>
                </a:moveTo>
                <a:lnTo>
                  <a:pt x="9143" y="21335"/>
                </a:lnTo>
                <a:lnTo>
                  <a:pt x="9143" y="19812"/>
                </a:lnTo>
                <a:lnTo>
                  <a:pt x="13716" y="16764"/>
                </a:lnTo>
                <a:lnTo>
                  <a:pt x="13716" y="18288"/>
                </a:lnTo>
                <a:lnTo>
                  <a:pt x="12191" y="19812"/>
                </a:lnTo>
                <a:lnTo>
                  <a:pt x="10668" y="19812"/>
                </a:lnTo>
                <a:lnTo>
                  <a:pt x="10668" y="22859"/>
                </a:lnTo>
                <a:close/>
              </a:path>
              <a:path w="264159" h="382905">
                <a:moveTo>
                  <a:pt x="32004" y="22859"/>
                </a:moveTo>
                <a:lnTo>
                  <a:pt x="12192" y="22859"/>
                </a:lnTo>
                <a:lnTo>
                  <a:pt x="11175" y="20827"/>
                </a:lnTo>
                <a:lnTo>
                  <a:pt x="13716" y="18288"/>
                </a:lnTo>
                <a:lnTo>
                  <a:pt x="13716" y="16764"/>
                </a:lnTo>
                <a:lnTo>
                  <a:pt x="30480" y="16764"/>
                </a:lnTo>
                <a:lnTo>
                  <a:pt x="31242" y="18288"/>
                </a:lnTo>
                <a:lnTo>
                  <a:pt x="15240" y="18288"/>
                </a:lnTo>
                <a:lnTo>
                  <a:pt x="12192" y="19812"/>
                </a:lnTo>
                <a:lnTo>
                  <a:pt x="32004" y="19812"/>
                </a:lnTo>
                <a:lnTo>
                  <a:pt x="32004" y="22859"/>
                </a:lnTo>
                <a:close/>
              </a:path>
              <a:path w="264159" h="382905">
                <a:moveTo>
                  <a:pt x="762" y="22859"/>
                </a:moveTo>
                <a:lnTo>
                  <a:pt x="0" y="21335"/>
                </a:lnTo>
                <a:lnTo>
                  <a:pt x="0" y="18288"/>
                </a:lnTo>
                <a:lnTo>
                  <a:pt x="1524" y="21335"/>
                </a:lnTo>
                <a:lnTo>
                  <a:pt x="762" y="22859"/>
                </a:lnTo>
                <a:close/>
              </a:path>
              <a:path w="264159" h="382905">
                <a:moveTo>
                  <a:pt x="9143" y="19812"/>
                </a:moveTo>
                <a:lnTo>
                  <a:pt x="7620" y="18288"/>
                </a:lnTo>
                <a:lnTo>
                  <a:pt x="11430" y="18288"/>
                </a:lnTo>
                <a:lnTo>
                  <a:pt x="9143" y="19812"/>
                </a:lnTo>
                <a:close/>
              </a:path>
              <a:path w="264159" h="382905">
                <a:moveTo>
                  <a:pt x="32004" y="19812"/>
                </a:moveTo>
                <a:lnTo>
                  <a:pt x="12192" y="19812"/>
                </a:lnTo>
                <a:lnTo>
                  <a:pt x="15240" y="18288"/>
                </a:lnTo>
                <a:lnTo>
                  <a:pt x="31242" y="18288"/>
                </a:lnTo>
                <a:lnTo>
                  <a:pt x="32004" y="19812"/>
                </a:lnTo>
                <a:close/>
              </a:path>
              <a:path w="264159" h="382905">
                <a:moveTo>
                  <a:pt x="10668" y="21335"/>
                </a:moveTo>
                <a:lnTo>
                  <a:pt x="10668" y="19812"/>
                </a:lnTo>
                <a:lnTo>
                  <a:pt x="11175" y="20827"/>
                </a:lnTo>
                <a:lnTo>
                  <a:pt x="10668" y="21335"/>
                </a:lnTo>
                <a:close/>
              </a:path>
              <a:path w="264159" h="382905">
                <a:moveTo>
                  <a:pt x="11175" y="20827"/>
                </a:moveTo>
                <a:lnTo>
                  <a:pt x="10668" y="19812"/>
                </a:lnTo>
                <a:lnTo>
                  <a:pt x="12191" y="19812"/>
                </a:lnTo>
                <a:lnTo>
                  <a:pt x="11175" y="20827"/>
                </a:lnTo>
                <a:close/>
              </a:path>
              <a:path w="264159" h="382905">
                <a:moveTo>
                  <a:pt x="12192" y="22859"/>
                </a:moveTo>
                <a:lnTo>
                  <a:pt x="10668" y="21335"/>
                </a:lnTo>
                <a:lnTo>
                  <a:pt x="11175" y="20827"/>
                </a:lnTo>
                <a:lnTo>
                  <a:pt x="12192" y="22859"/>
                </a:lnTo>
                <a:close/>
              </a:path>
              <a:path w="264159" h="382905">
                <a:moveTo>
                  <a:pt x="1524" y="24383"/>
                </a:moveTo>
                <a:lnTo>
                  <a:pt x="762" y="22859"/>
                </a:lnTo>
                <a:lnTo>
                  <a:pt x="1524" y="21335"/>
                </a:lnTo>
                <a:lnTo>
                  <a:pt x="1524" y="24383"/>
                </a:lnTo>
                <a:close/>
              </a:path>
              <a:path w="264159" h="382905">
                <a:moveTo>
                  <a:pt x="15240" y="45719"/>
                </a:moveTo>
                <a:lnTo>
                  <a:pt x="13716" y="41148"/>
                </a:lnTo>
                <a:lnTo>
                  <a:pt x="13716" y="36575"/>
                </a:lnTo>
                <a:lnTo>
                  <a:pt x="12192" y="32004"/>
                </a:lnTo>
                <a:lnTo>
                  <a:pt x="12192" y="28956"/>
                </a:lnTo>
                <a:lnTo>
                  <a:pt x="10668" y="24383"/>
                </a:lnTo>
                <a:lnTo>
                  <a:pt x="10668" y="21335"/>
                </a:lnTo>
                <a:lnTo>
                  <a:pt x="12192" y="22859"/>
                </a:lnTo>
                <a:lnTo>
                  <a:pt x="32004" y="22859"/>
                </a:lnTo>
                <a:lnTo>
                  <a:pt x="32004" y="25908"/>
                </a:lnTo>
                <a:lnTo>
                  <a:pt x="32512" y="25908"/>
                </a:lnTo>
                <a:lnTo>
                  <a:pt x="33528" y="28956"/>
                </a:lnTo>
                <a:lnTo>
                  <a:pt x="33528" y="33527"/>
                </a:lnTo>
                <a:lnTo>
                  <a:pt x="34035" y="33527"/>
                </a:lnTo>
                <a:lnTo>
                  <a:pt x="36576" y="41148"/>
                </a:lnTo>
                <a:lnTo>
                  <a:pt x="36576" y="44196"/>
                </a:lnTo>
                <a:lnTo>
                  <a:pt x="15240" y="44196"/>
                </a:lnTo>
                <a:lnTo>
                  <a:pt x="15240" y="45719"/>
                </a:lnTo>
                <a:close/>
              </a:path>
              <a:path w="264159" h="382905">
                <a:moveTo>
                  <a:pt x="6096" y="39624"/>
                </a:moveTo>
                <a:lnTo>
                  <a:pt x="1524" y="39624"/>
                </a:lnTo>
                <a:lnTo>
                  <a:pt x="0" y="38100"/>
                </a:lnTo>
                <a:lnTo>
                  <a:pt x="0" y="24383"/>
                </a:lnTo>
                <a:lnTo>
                  <a:pt x="762" y="22859"/>
                </a:lnTo>
                <a:lnTo>
                  <a:pt x="1524" y="24383"/>
                </a:lnTo>
                <a:lnTo>
                  <a:pt x="9143" y="24383"/>
                </a:lnTo>
                <a:lnTo>
                  <a:pt x="9143" y="30480"/>
                </a:lnTo>
                <a:lnTo>
                  <a:pt x="7620" y="32004"/>
                </a:lnTo>
                <a:lnTo>
                  <a:pt x="7620" y="38100"/>
                </a:lnTo>
                <a:lnTo>
                  <a:pt x="6096" y="39624"/>
                </a:lnTo>
                <a:close/>
              </a:path>
              <a:path w="264159" h="382905">
                <a:moveTo>
                  <a:pt x="32512" y="25908"/>
                </a:moveTo>
                <a:lnTo>
                  <a:pt x="32004" y="25908"/>
                </a:lnTo>
                <a:lnTo>
                  <a:pt x="32004" y="24383"/>
                </a:lnTo>
                <a:lnTo>
                  <a:pt x="32512" y="25908"/>
                </a:lnTo>
                <a:close/>
              </a:path>
              <a:path w="264159" h="382905">
                <a:moveTo>
                  <a:pt x="34035" y="33527"/>
                </a:moveTo>
                <a:lnTo>
                  <a:pt x="33528" y="33527"/>
                </a:lnTo>
                <a:lnTo>
                  <a:pt x="33528" y="32004"/>
                </a:lnTo>
                <a:lnTo>
                  <a:pt x="34035" y="33527"/>
                </a:lnTo>
                <a:close/>
              </a:path>
              <a:path w="264159" h="382905">
                <a:moveTo>
                  <a:pt x="19812" y="103632"/>
                </a:moveTo>
                <a:lnTo>
                  <a:pt x="18288" y="94488"/>
                </a:lnTo>
                <a:lnTo>
                  <a:pt x="18288" y="73151"/>
                </a:lnTo>
                <a:lnTo>
                  <a:pt x="16764" y="67056"/>
                </a:lnTo>
                <a:lnTo>
                  <a:pt x="16764" y="60959"/>
                </a:lnTo>
                <a:lnTo>
                  <a:pt x="15240" y="54864"/>
                </a:lnTo>
                <a:lnTo>
                  <a:pt x="15240" y="44196"/>
                </a:lnTo>
                <a:lnTo>
                  <a:pt x="36576" y="44196"/>
                </a:lnTo>
                <a:lnTo>
                  <a:pt x="36576" y="53340"/>
                </a:lnTo>
                <a:lnTo>
                  <a:pt x="36957" y="53340"/>
                </a:lnTo>
                <a:lnTo>
                  <a:pt x="39624" y="64008"/>
                </a:lnTo>
                <a:lnTo>
                  <a:pt x="39624" y="77724"/>
                </a:lnTo>
                <a:lnTo>
                  <a:pt x="41148" y="85343"/>
                </a:lnTo>
                <a:lnTo>
                  <a:pt x="41148" y="92964"/>
                </a:lnTo>
                <a:lnTo>
                  <a:pt x="42672" y="100583"/>
                </a:lnTo>
                <a:lnTo>
                  <a:pt x="42672" y="102108"/>
                </a:lnTo>
                <a:lnTo>
                  <a:pt x="19812" y="102108"/>
                </a:lnTo>
                <a:lnTo>
                  <a:pt x="19812" y="103632"/>
                </a:lnTo>
                <a:close/>
              </a:path>
              <a:path w="264159" h="382905">
                <a:moveTo>
                  <a:pt x="36957" y="53340"/>
                </a:moveTo>
                <a:lnTo>
                  <a:pt x="36576" y="53340"/>
                </a:lnTo>
                <a:lnTo>
                  <a:pt x="36576" y="51816"/>
                </a:lnTo>
                <a:lnTo>
                  <a:pt x="36957" y="53340"/>
                </a:lnTo>
                <a:close/>
              </a:path>
              <a:path w="264159" h="382905">
                <a:moveTo>
                  <a:pt x="21336" y="118872"/>
                </a:moveTo>
                <a:lnTo>
                  <a:pt x="19812" y="111251"/>
                </a:lnTo>
                <a:lnTo>
                  <a:pt x="19812" y="102108"/>
                </a:lnTo>
                <a:lnTo>
                  <a:pt x="42672" y="102108"/>
                </a:lnTo>
                <a:lnTo>
                  <a:pt x="42672" y="115824"/>
                </a:lnTo>
                <a:lnTo>
                  <a:pt x="44196" y="117348"/>
                </a:lnTo>
                <a:lnTo>
                  <a:pt x="21336" y="117348"/>
                </a:lnTo>
                <a:lnTo>
                  <a:pt x="21336" y="118872"/>
                </a:lnTo>
                <a:close/>
              </a:path>
              <a:path w="264159" h="382905">
                <a:moveTo>
                  <a:pt x="22860" y="137159"/>
                </a:moveTo>
                <a:lnTo>
                  <a:pt x="21336" y="128016"/>
                </a:lnTo>
                <a:lnTo>
                  <a:pt x="21336" y="117348"/>
                </a:lnTo>
                <a:lnTo>
                  <a:pt x="44196" y="117348"/>
                </a:lnTo>
                <a:lnTo>
                  <a:pt x="44196" y="134112"/>
                </a:lnTo>
                <a:lnTo>
                  <a:pt x="44500" y="135635"/>
                </a:lnTo>
                <a:lnTo>
                  <a:pt x="22860" y="135635"/>
                </a:lnTo>
                <a:lnTo>
                  <a:pt x="22860" y="137159"/>
                </a:lnTo>
                <a:close/>
              </a:path>
              <a:path w="264159" h="382905">
                <a:moveTo>
                  <a:pt x="25908" y="252983"/>
                </a:moveTo>
                <a:lnTo>
                  <a:pt x="24384" y="246888"/>
                </a:lnTo>
                <a:lnTo>
                  <a:pt x="24384" y="201167"/>
                </a:lnTo>
                <a:lnTo>
                  <a:pt x="22860" y="193548"/>
                </a:lnTo>
                <a:lnTo>
                  <a:pt x="22860" y="135635"/>
                </a:lnTo>
                <a:lnTo>
                  <a:pt x="44500" y="135635"/>
                </a:lnTo>
                <a:lnTo>
                  <a:pt x="45720" y="141732"/>
                </a:lnTo>
                <a:lnTo>
                  <a:pt x="45720" y="201167"/>
                </a:lnTo>
                <a:lnTo>
                  <a:pt x="47243" y="201167"/>
                </a:lnTo>
                <a:lnTo>
                  <a:pt x="47243" y="222504"/>
                </a:lnTo>
                <a:lnTo>
                  <a:pt x="45720" y="222504"/>
                </a:lnTo>
                <a:lnTo>
                  <a:pt x="47243" y="230124"/>
                </a:lnTo>
                <a:lnTo>
                  <a:pt x="47243" y="245364"/>
                </a:lnTo>
                <a:lnTo>
                  <a:pt x="47625" y="245364"/>
                </a:lnTo>
                <a:lnTo>
                  <a:pt x="48768" y="249935"/>
                </a:lnTo>
                <a:lnTo>
                  <a:pt x="48768" y="251459"/>
                </a:lnTo>
                <a:lnTo>
                  <a:pt x="25908" y="251459"/>
                </a:lnTo>
                <a:lnTo>
                  <a:pt x="25908" y="252983"/>
                </a:lnTo>
                <a:close/>
              </a:path>
              <a:path w="264159" h="382905">
                <a:moveTo>
                  <a:pt x="47243" y="224027"/>
                </a:moveTo>
                <a:lnTo>
                  <a:pt x="45720" y="222504"/>
                </a:lnTo>
                <a:lnTo>
                  <a:pt x="47243" y="222504"/>
                </a:lnTo>
                <a:lnTo>
                  <a:pt x="47243" y="224027"/>
                </a:lnTo>
                <a:close/>
              </a:path>
              <a:path w="264159" h="382905">
                <a:moveTo>
                  <a:pt x="47625" y="245364"/>
                </a:moveTo>
                <a:lnTo>
                  <a:pt x="47243" y="245364"/>
                </a:lnTo>
                <a:lnTo>
                  <a:pt x="47243" y="243840"/>
                </a:lnTo>
                <a:lnTo>
                  <a:pt x="47625" y="245364"/>
                </a:lnTo>
                <a:close/>
              </a:path>
              <a:path w="264159" h="382905">
                <a:moveTo>
                  <a:pt x="27432" y="277367"/>
                </a:moveTo>
                <a:lnTo>
                  <a:pt x="25908" y="271272"/>
                </a:lnTo>
                <a:lnTo>
                  <a:pt x="25908" y="251459"/>
                </a:lnTo>
                <a:lnTo>
                  <a:pt x="48768" y="251459"/>
                </a:lnTo>
                <a:lnTo>
                  <a:pt x="48768" y="275843"/>
                </a:lnTo>
                <a:lnTo>
                  <a:pt x="27432" y="275843"/>
                </a:lnTo>
                <a:lnTo>
                  <a:pt x="27432" y="277367"/>
                </a:lnTo>
                <a:close/>
              </a:path>
              <a:path w="264159" h="382905">
                <a:moveTo>
                  <a:pt x="48768" y="292608"/>
                </a:moveTo>
                <a:lnTo>
                  <a:pt x="27432" y="292608"/>
                </a:lnTo>
                <a:lnTo>
                  <a:pt x="27432" y="275843"/>
                </a:lnTo>
                <a:lnTo>
                  <a:pt x="48768" y="275843"/>
                </a:lnTo>
                <a:lnTo>
                  <a:pt x="48768" y="292608"/>
                </a:lnTo>
                <a:close/>
              </a:path>
              <a:path w="264159" h="382905">
                <a:moveTo>
                  <a:pt x="222504" y="355091"/>
                </a:moveTo>
                <a:lnTo>
                  <a:pt x="64008" y="355091"/>
                </a:lnTo>
                <a:lnTo>
                  <a:pt x="59436" y="353567"/>
                </a:lnTo>
                <a:lnTo>
                  <a:pt x="53340" y="353567"/>
                </a:lnTo>
                <a:lnTo>
                  <a:pt x="50292" y="352043"/>
                </a:lnTo>
                <a:lnTo>
                  <a:pt x="45720" y="350519"/>
                </a:lnTo>
                <a:lnTo>
                  <a:pt x="42672" y="348996"/>
                </a:lnTo>
                <a:lnTo>
                  <a:pt x="39624" y="348996"/>
                </a:lnTo>
                <a:lnTo>
                  <a:pt x="36576" y="345948"/>
                </a:lnTo>
                <a:lnTo>
                  <a:pt x="33528" y="344424"/>
                </a:lnTo>
                <a:lnTo>
                  <a:pt x="30480" y="341375"/>
                </a:lnTo>
                <a:lnTo>
                  <a:pt x="30480" y="339851"/>
                </a:lnTo>
                <a:lnTo>
                  <a:pt x="28956" y="338327"/>
                </a:lnTo>
                <a:lnTo>
                  <a:pt x="27432" y="335280"/>
                </a:lnTo>
                <a:lnTo>
                  <a:pt x="27432" y="332232"/>
                </a:lnTo>
                <a:lnTo>
                  <a:pt x="25908" y="329183"/>
                </a:lnTo>
                <a:lnTo>
                  <a:pt x="25908" y="295656"/>
                </a:lnTo>
                <a:lnTo>
                  <a:pt x="27432" y="291083"/>
                </a:lnTo>
                <a:lnTo>
                  <a:pt x="27432" y="292608"/>
                </a:lnTo>
                <a:lnTo>
                  <a:pt x="48768" y="292608"/>
                </a:lnTo>
                <a:lnTo>
                  <a:pt x="48768" y="326135"/>
                </a:lnTo>
                <a:lnTo>
                  <a:pt x="45720" y="326135"/>
                </a:lnTo>
                <a:lnTo>
                  <a:pt x="50292" y="329183"/>
                </a:lnTo>
                <a:lnTo>
                  <a:pt x="54864" y="329183"/>
                </a:lnTo>
                <a:lnTo>
                  <a:pt x="57912" y="330708"/>
                </a:lnTo>
                <a:lnTo>
                  <a:pt x="62484" y="330708"/>
                </a:lnTo>
                <a:lnTo>
                  <a:pt x="67056" y="332232"/>
                </a:lnTo>
                <a:lnTo>
                  <a:pt x="85343" y="332232"/>
                </a:lnTo>
                <a:lnTo>
                  <a:pt x="91440" y="333756"/>
                </a:lnTo>
                <a:lnTo>
                  <a:pt x="89916" y="333756"/>
                </a:lnTo>
                <a:lnTo>
                  <a:pt x="96012" y="335280"/>
                </a:lnTo>
                <a:lnTo>
                  <a:pt x="111252" y="335280"/>
                </a:lnTo>
                <a:lnTo>
                  <a:pt x="134112" y="339851"/>
                </a:lnTo>
                <a:lnTo>
                  <a:pt x="149352" y="339851"/>
                </a:lnTo>
                <a:lnTo>
                  <a:pt x="156972" y="341375"/>
                </a:lnTo>
                <a:lnTo>
                  <a:pt x="166116" y="342900"/>
                </a:lnTo>
                <a:lnTo>
                  <a:pt x="167640" y="342900"/>
                </a:lnTo>
                <a:lnTo>
                  <a:pt x="182880" y="345948"/>
                </a:lnTo>
                <a:lnTo>
                  <a:pt x="181356" y="345948"/>
                </a:lnTo>
                <a:lnTo>
                  <a:pt x="188976" y="347472"/>
                </a:lnTo>
                <a:lnTo>
                  <a:pt x="190500" y="347472"/>
                </a:lnTo>
                <a:lnTo>
                  <a:pt x="213360" y="352043"/>
                </a:lnTo>
                <a:lnTo>
                  <a:pt x="214884" y="352043"/>
                </a:lnTo>
                <a:lnTo>
                  <a:pt x="222504" y="355091"/>
                </a:lnTo>
                <a:close/>
              </a:path>
              <a:path w="264159" h="382905">
                <a:moveTo>
                  <a:pt x="50292" y="329183"/>
                </a:moveTo>
                <a:lnTo>
                  <a:pt x="45720" y="326135"/>
                </a:lnTo>
                <a:lnTo>
                  <a:pt x="48768" y="327659"/>
                </a:lnTo>
                <a:lnTo>
                  <a:pt x="50292" y="329183"/>
                </a:lnTo>
                <a:close/>
              </a:path>
              <a:path w="264159" h="382905">
                <a:moveTo>
                  <a:pt x="49784" y="328167"/>
                </a:moveTo>
                <a:lnTo>
                  <a:pt x="45720" y="326135"/>
                </a:lnTo>
                <a:lnTo>
                  <a:pt x="48768" y="326135"/>
                </a:lnTo>
                <a:lnTo>
                  <a:pt x="49784" y="328167"/>
                </a:lnTo>
                <a:close/>
              </a:path>
              <a:path w="264159" h="382905">
                <a:moveTo>
                  <a:pt x="51816" y="329183"/>
                </a:moveTo>
                <a:lnTo>
                  <a:pt x="49784" y="328167"/>
                </a:lnTo>
                <a:lnTo>
                  <a:pt x="48768" y="326135"/>
                </a:lnTo>
                <a:lnTo>
                  <a:pt x="51816" y="329183"/>
                </a:lnTo>
                <a:close/>
              </a:path>
              <a:path w="264159" h="382905">
                <a:moveTo>
                  <a:pt x="50292" y="329183"/>
                </a:moveTo>
                <a:lnTo>
                  <a:pt x="48768" y="327659"/>
                </a:lnTo>
                <a:lnTo>
                  <a:pt x="49784" y="328167"/>
                </a:lnTo>
                <a:lnTo>
                  <a:pt x="50292" y="329183"/>
                </a:lnTo>
                <a:close/>
              </a:path>
              <a:path w="264159" h="382905">
                <a:moveTo>
                  <a:pt x="54864" y="329183"/>
                </a:moveTo>
                <a:lnTo>
                  <a:pt x="51816" y="329183"/>
                </a:lnTo>
                <a:lnTo>
                  <a:pt x="50292" y="327659"/>
                </a:lnTo>
                <a:lnTo>
                  <a:pt x="51816" y="327659"/>
                </a:lnTo>
                <a:lnTo>
                  <a:pt x="54864" y="329183"/>
                </a:lnTo>
                <a:close/>
              </a:path>
              <a:path w="264159" h="382905">
                <a:moveTo>
                  <a:pt x="51816" y="329183"/>
                </a:moveTo>
                <a:lnTo>
                  <a:pt x="50292" y="329183"/>
                </a:lnTo>
                <a:lnTo>
                  <a:pt x="49784" y="328167"/>
                </a:lnTo>
                <a:lnTo>
                  <a:pt x="51816" y="329183"/>
                </a:lnTo>
                <a:close/>
              </a:path>
              <a:path w="264159" h="382905">
                <a:moveTo>
                  <a:pt x="59436" y="330708"/>
                </a:moveTo>
                <a:lnTo>
                  <a:pt x="57912" y="330708"/>
                </a:lnTo>
                <a:lnTo>
                  <a:pt x="56388" y="329183"/>
                </a:lnTo>
                <a:lnTo>
                  <a:pt x="59436" y="330708"/>
                </a:lnTo>
                <a:close/>
              </a:path>
              <a:path w="264159" h="382905">
                <a:moveTo>
                  <a:pt x="76200" y="332232"/>
                </a:moveTo>
                <a:lnTo>
                  <a:pt x="67056" y="332232"/>
                </a:lnTo>
                <a:lnTo>
                  <a:pt x="65532" y="330708"/>
                </a:lnTo>
                <a:lnTo>
                  <a:pt x="71628" y="330708"/>
                </a:lnTo>
                <a:lnTo>
                  <a:pt x="76200" y="332232"/>
                </a:lnTo>
                <a:close/>
              </a:path>
              <a:path w="264159" h="382905">
                <a:moveTo>
                  <a:pt x="45720" y="350519"/>
                </a:moveTo>
                <a:lnTo>
                  <a:pt x="44196" y="350519"/>
                </a:lnTo>
                <a:lnTo>
                  <a:pt x="41148" y="348996"/>
                </a:lnTo>
                <a:lnTo>
                  <a:pt x="42672" y="348996"/>
                </a:lnTo>
                <a:lnTo>
                  <a:pt x="45720" y="350519"/>
                </a:lnTo>
                <a:close/>
              </a:path>
              <a:path w="264159" h="382905">
                <a:moveTo>
                  <a:pt x="231648" y="356616"/>
                </a:moveTo>
                <a:lnTo>
                  <a:pt x="80772" y="356616"/>
                </a:lnTo>
                <a:lnTo>
                  <a:pt x="74676" y="355091"/>
                </a:lnTo>
                <a:lnTo>
                  <a:pt x="225552" y="355091"/>
                </a:lnTo>
                <a:lnTo>
                  <a:pt x="231648" y="356616"/>
                </a:lnTo>
                <a:close/>
              </a:path>
              <a:path w="264159" h="382905">
                <a:moveTo>
                  <a:pt x="237743" y="358140"/>
                </a:moveTo>
                <a:lnTo>
                  <a:pt x="85343" y="358140"/>
                </a:lnTo>
                <a:lnTo>
                  <a:pt x="79248" y="356616"/>
                </a:lnTo>
                <a:lnTo>
                  <a:pt x="237743" y="356616"/>
                </a:lnTo>
                <a:lnTo>
                  <a:pt x="237743" y="358140"/>
                </a:lnTo>
                <a:close/>
              </a:path>
              <a:path w="264159" h="382905">
                <a:moveTo>
                  <a:pt x="246888" y="359664"/>
                </a:moveTo>
                <a:lnTo>
                  <a:pt x="100584" y="359664"/>
                </a:lnTo>
                <a:lnTo>
                  <a:pt x="94488" y="358140"/>
                </a:lnTo>
                <a:lnTo>
                  <a:pt x="240792" y="358140"/>
                </a:lnTo>
                <a:lnTo>
                  <a:pt x="246888" y="359664"/>
                </a:lnTo>
                <a:close/>
              </a:path>
              <a:path w="264159" h="382905">
                <a:moveTo>
                  <a:pt x="252984" y="382524"/>
                </a:moveTo>
                <a:lnTo>
                  <a:pt x="237743" y="382524"/>
                </a:lnTo>
                <a:lnTo>
                  <a:pt x="236220" y="381000"/>
                </a:lnTo>
                <a:lnTo>
                  <a:pt x="233172" y="381000"/>
                </a:lnTo>
                <a:lnTo>
                  <a:pt x="228600" y="379475"/>
                </a:lnTo>
                <a:lnTo>
                  <a:pt x="222504" y="379475"/>
                </a:lnTo>
                <a:lnTo>
                  <a:pt x="214884" y="377951"/>
                </a:lnTo>
                <a:lnTo>
                  <a:pt x="207264" y="374904"/>
                </a:lnTo>
                <a:lnTo>
                  <a:pt x="208788" y="374904"/>
                </a:lnTo>
                <a:lnTo>
                  <a:pt x="201168" y="373380"/>
                </a:lnTo>
                <a:lnTo>
                  <a:pt x="199643" y="373380"/>
                </a:lnTo>
                <a:lnTo>
                  <a:pt x="192024" y="371856"/>
                </a:lnTo>
                <a:lnTo>
                  <a:pt x="193548" y="371856"/>
                </a:lnTo>
                <a:lnTo>
                  <a:pt x="170688" y="367283"/>
                </a:lnTo>
                <a:lnTo>
                  <a:pt x="169164" y="367283"/>
                </a:lnTo>
                <a:lnTo>
                  <a:pt x="161543" y="365759"/>
                </a:lnTo>
                <a:lnTo>
                  <a:pt x="153924" y="365759"/>
                </a:lnTo>
                <a:lnTo>
                  <a:pt x="138684" y="362712"/>
                </a:lnTo>
                <a:lnTo>
                  <a:pt x="129540" y="362712"/>
                </a:lnTo>
                <a:lnTo>
                  <a:pt x="121920" y="361188"/>
                </a:lnTo>
                <a:lnTo>
                  <a:pt x="115824" y="359664"/>
                </a:lnTo>
                <a:lnTo>
                  <a:pt x="252984" y="359664"/>
                </a:lnTo>
                <a:lnTo>
                  <a:pt x="259080" y="361188"/>
                </a:lnTo>
                <a:lnTo>
                  <a:pt x="263652" y="365759"/>
                </a:lnTo>
                <a:lnTo>
                  <a:pt x="263652" y="376427"/>
                </a:lnTo>
                <a:lnTo>
                  <a:pt x="259080" y="381000"/>
                </a:lnTo>
                <a:lnTo>
                  <a:pt x="252984" y="382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7871" y="2852940"/>
            <a:ext cx="221615" cy="85725"/>
          </a:xfrm>
          <a:custGeom>
            <a:avLst/>
            <a:gdLst/>
            <a:ahLst/>
            <a:cxnLst/>
            <a:rect l="l" t="t" r="r" b="b"/>
            <a:pathLst>
              <a:path w="221615" h="85725">
                <a:moveTo>
                  <a:pt x="176784" y="12192"/>
                </a:moveTo>
                <a:lnTo>
                  <a:pt x="175260" y="10668"/>
                </a:lnTo>
                <a:lnTo>
                  <a:pt x="175260" y="4572"/>
                </a:lnTo>
                <a:lnTo>
                  <a:pt x="170688" y="0"/>
                </a:lnTo>
                <a:lnTo>
                  <a:pt x="120396" y="0"/>
                </a:lnTo>
                <a:lnTo>
                  <a:pt x="114300" y="1524"/>
                </a:lnTo>
                <a:lnTo>
                  <a:pt x="91440" y="1524"/>
                </a:lnTo>
                <a:lnTo>
                  <a:pt x="83820" y="3048"/>
                </a:lnTo>
                <a:lnTo>
                  <a:pt x="76200" y="3048"/>
                </a:lnTo>
                <a:lnTo>
                  <a:pt x="67056" y="4572"/>
                </a:lnTo>
                <a:lnTo>
                  <a:pt x="44196" y="4572"/>
                </a:lnTo>
                <a:lnTo>
                  <a:pt x="36576" y="6096"/>
                </a:lnTo>
                <a:lnTo>
                  <a:pt x="25908" y="6096"/>
                </a:lnTo>
                <a:lnTo>
                  <a:pt x="21336" y="4572"/>
                </a:lnTo>
                <a:lnTo>
                  <a:pt x="18288" y="6096"/>
                </a:lnTo>
                <a:lnTo>
                  <a:pt x="16764" y="7620"/>
                </a:lnTo>
                <a:lnTo>
                  <a:pt x="15240" y="7620"/>
                </a:lnTo>
                <a:lnTo>
                  <a:pt x="10668" y="6096"/>
                </a:lnTo>
                <a:lnTo>
                  <a:pt x="9144" y="6858"/>
                </a:lnTo>
                <a:lnTo>
                  <a:pt x="6096" y="6096"/>
                </a:lnTo>
                <a:lnTo>
                  <a:pt x="1524" y="9144"/>
                </a:lnTo>
                <a:lnTo>
                  <a:pt x="1016" y="11176"/>
                </a:lnTo>
                <a:lnTo>
                  <a:pt x="0" y="12192"/>
                </a:lnTo>
                <a:lnTo>
                  <a:pt x="0" y="15240"/>
                </a:lnTo>
                <a:lnTo>
                  <a:pt x="0" y="19812"/>
                </a:lnTo>
                <a:lnTo>
                  <a:pt x="0" y="21336"/>
                </a:lnTo>
                <a:lnTo>
                  <a:pt x="3048" y="24384"/>
                </a:lnTo>
                <a:lnTo>
                  <a:pt x="7620" y="25908"/>
                </a:lnTo>
                <a:lnTo>
                  <a:pt x="10668" y="27432"/>
                </a:lnTo>
                <a:lnTo>
                  <a:pt x="12192" y="27432"/>
                </a:lnTo>
                <a:lnTo>
                  <a:pt x="68580" y="27432"/>
                </a:lnTo>
                <a:lnTo>
                  <a:pt x="77724" y="25908"/>
                </a:lnTo>
                <a:lnTo>
                  <a:pt x="85344" y="25908"/>
                </a:lnTo>
                <a:lnTo>
                  <a:pt x="92964" y="24384"/>
                </a:lnTo>
                <a:lnTo>
                  <a:pt x="108204" y="24384"/>
                </a:lnTo>
                <a:lnTo>
                  <a:pt x="115824" y="22860"/>
                </a:lnTo>
                <a:lnTo>
                  <a:pt x="161544" y="22860"/>
                </a:lnTo>
                <a:lnTo>
                  <a:pt x="164592" y="24384"/>
                </a:lnTo>
                <a:lnTo>
                  <a:pt x="169164" y="24384"/>
                </a:lnTo>
                <a:lnTo>
                  <a:pt x="170688" y="22860"/>
                </a:lnTo>
                <a:lnTo>
                  <a:pt x="172212" y="21336"/>
                </a:lnTo>
                <a:lnTo>
                  <a:pt x="175260" y="19812"/>
                </a:lnTo>
                <a:lnTo>
                  <a:pt x="176784" y="16764"/>
                </a:lnTo>
                <a:lnTo>
                  <a:pt x="176784" y="12192"/>
                </a:lnTo>
                <a:close/>
              </a:path>
              <a:path w="221615" h="85725">
                <a:moveTo>
                  <a:pt x="220992" y="67043"/>
                </a:moveTo>
                <a:lnTo>
                  <a:pt x="219468" y="60947"/>
                </a:lnTo>
                <a:lnTo>
                  <a:pt x="216420" y="57899"/>
                </a:lnTo>
                <a:lnTo>
                  <a:pt x="175272" y="57899"/>
                </a:lnTo>
                <a:lnTo>
                  <a:pt x="164604" y="59423"/>
                </a:lnTo>
                <a:lnTo>
                  <a:pt x="153936" y="59423"/>
                </a:lnTo>
                <a:lnTo>
                  <a:pt x="144792" y="60947"/>
                </a:lnTo>
                <a:lnTo>
                  <a:pt x="27444" y="60947"/>
                </a:lnTo>
                <a:lnTo>
                  <a:pt x="24396" y="62471"/>
                </a:lnTo>
                <a:lnTo>
                  <a:pt x="18300" y="62471"/>
                </a:lnTo>
                <a:lnTo>
                  <a:pt x="13728" y="67043"/>
                </a:lnTo>
                <a:lnTo>
                  <a:pt x="13728" y="76187"/>
                </a:lnTo>
                <a:lnTo>
                  <a:pt x="18300" y="79235"/>
                </a:lnTo>
                <a:lnTo>
                  <a:pt x="22872" y="80759"/>
                </a:lnTo>
                <a:lnTo>
                  <a:pt x="36588" y="80759"/>
                </a:lnTo>
                <a:lnTo>
                  <a:pt x="41160" y="82296"/>
                </a:lnTo>
                <a:lnTo>
                  <a:pt x="59448" y="82296"/>
                </a:lnTo>
                <a:lnTo>
                  <a:pt x="67068" y="83820"/>
                </a:lnTo>
                <a:lnTo>
                  <a:pt x="128028" y="83820"/>
                </a:lnTo>
                <a:lnTo>
                  <a:pt x="137172" y="85344"/>
                </a:lnTo>
                <a:lnTo>
                  <a:pt x="147840" y="85344"/>
                </a:lnTo>
                <a:lnTo>
                  <a:pt x="156984" y="83820"/>
                </a:lnTo>
                <a:lnTo>
                  <a:pt x="167652" y="82296"/>
                </a:lnTo>
                <a:lnTo>
                  <a:pt x="176796" y="82296"/>
                </a:lnTo>
                <a:lnTo>
                  <a:pt x="184416" y="80759"/>
                </a:lnTo>
                <a:lnTo>
                  <a:pt x="192036" y="80759"/>
                </a:lnTo>
                <a:lnTo>
                  <a:pt x="198132" y="79235"/>
                </a:lnTo>
                <a:lnTo>
                  <a:pt x="207276" y="79235"/>
                </a:lnTo>
                <a:lnTo>
                  <a:pt x="213372" y="77711"/>
                </a:lnTo>
                <a:lnTo>
                  <a:pt x="217944" y="76187"/>
                </a:lnTo>
                <a:lnTo>
                  <a:pt x="220992" y="71615"/>
                </a:lnTo>
                <a:lnTo>
                  <a:pt x="220992" y="670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655" y="2645664"/>
            <a:ext cx="458723" cy="29464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375916" y="2683764"/>
            <a:ext cx="53340" cy="239395"/>
          </a:xfrm>
          <a:custGeom>
            <a:avLst/>
            <a:gdLst/>
            <a:ahLst/>
            <a:cxnLst/>
            <a:rect l="l" t="t" r="r" b="b"/>
            <a:pathLst>
              <a:path w="53339" h="239394">
                <a:moveTo>
                  <a:pt x="3048" y="16764"/>
                </a:moveTo>
                <a:lnTo>
                  <a:pt x="0" y="7620"/>
                </a:lnTo>
                <a:lnTo>
                  <a:pt x="3048" y="3048"/>
                </a:lnTo>
                <a:lnTo>
                  <a:pt x="12192" y="0"/>
                </a:lnTo>
                <a:lnTo>
                  <a:pt x="16764" y="1524"/>
                </a:lnTo>
                <a:lnTo>
                  <a:pt x="18288" y="6096"/>
                </a:lnTo>
                <a:lnTo>
                  <a:pt x="19812" y="9144"/>
                </a:lnTo>
                <a:lnTo>
                  <a:pt x="21336" y="10668"/>
                </a:lnTo>
                <a:lnTo>
                  <a:pt x="21336" y="13716"/>
                </a:lnTo>
                <a:lnTo>
                  <a:pt x="22860" y="13716"/>
                </a:lnTo>
                <a:lnTo>
                  <a:pt x="23368" y="15240"/>
                </a:lnTo>
                <a:lnTo>
                  <a:pt x="3048" y="15240"/>
                </a:lnTo>
                <a:lnTo>
                  <a:pt x="3048" y="16764"/>
                </a:lnTo>
                <a:close/>
              </a:path>
              <a:path w="53339" h="239394">
                <a:moveTo>
                  <a:pt x="28956" y="33528"/>
                </a:moveTo>
                <a:lnTo>
                  <a:pt x="7620" y="33528"/>
                </a:lnTo>
                <a:lnTo>
                  <a:pt x="3048" y="19812"/>
                </a:lnTo>
                <a:lnTo>
                  <a:pt x="3048" y="15240"/>
                </a:lnTo>
                <a:lnTo>
                  <a:pt x="23368" y="15240"/>
                </a:lnTo>
                <a:lnTo>
                  <a:pt x="24384" y="18288"/>
                </a:lnTo>
                <a:lnTo>
                  <a:pt x="22860" y="18288"/>
                </a:lnTo>
                <a:lnTo>
                  <a:pt x="25908" y="22860"/>
                </a:lnTo>
                <a:lnTo>
                  <a:pt x="27432" y="27432"/>
                </a:lnTo>
                <a:lnTo>
                  <a:pt x="27432" y="28956"/>
                </a:lnTo>
                <a:lnTo>
                  <a:pt x="28956" y="33528"/>
                </a:lnTo>
                <a:close/>
              </a:path>
              <a:path w="53339" h="239394">
                <a:moveTo>
                  <a:pt x="16764" y="76200"/>
                </a:moveTo>
                <a:lnTo>
                  <a:pt x="15240" y="67056"/>
                </a:lnTo>
                <a:lnTo>
                  <a:pt x="13716" y="67056"/>
                </a:lnTo>
                <a:lnTo>
                  <a:pt x="12192" y="59436"/>
                </a:lnTo>
                <a:lnTo>
                  <a:pt x="10668" y="53340"/>
                </a:lnTo>
                <a:lnTo>
                  <a:pt x="10668" y="51816"/>
                </a:lnTo>
                <a:lnTo>
                  <a:pt x="9144" y="45720"/>
                </a:lnTo>
                <a:lnTo>
                  <a:pt x="7620" y="38100"/>
                </a:lnTo>
                <a:lnTo>
                  <a:pt x="6096" y="32004"/>
                </a:lnTo>
                <a:lnTo>
                  <a:pt x="7620" y="33528"/>
                </a:lnTo>
                <a:lnTo>
                  <a:pt x="28956" y="33528"/>
                </a:lnTo>
                <a:lnTo>
                  <a:pt x="30480" y="39624"/>
                </a:lnTo>
                <a:lnTo>
                  <a:pt x="32004" y="47244"/>
                </a:lnTo>
                <a:lnTo>
                  <a:pt x="33528" y="53340"/>
                </a:lnTo>
                <a:lnTo>
                  <a:pt x="33528" y="54864"/>
                </a:lnTo>
                <a:lnTo>
                  <a:pt x="36576" y="62484"/>
                </a:lnTo>
                <a:lnTo>
                  <a:pt x="36880" y="62484"/>
                </a:lnTo>
                <a:lnTo>
                  <a:pt x="38100" y="68580"/>
                </a:lnTo>
                <a:lnTo>
                  <a:pt x="38100" y="70104"/>
                </a:lnTo>
                <a:lnTo>
                  <a:pt x="39624" y="74676"/>
                </a:lnTo>
                <a:lnTo>
                  <a:pt x="16764" y="74676"/>
                </a:lnTo>
                <a:lnTo>
                  <a:pt x="16764" y="76200"/>
                </a:lnTo>
                <a:close/>
              </a:path>
              <a:path w="53339" h="239394">
                <a:moveTo>
                  <a:pt x="36880" y="62484"/>
                </a:moveTo>
                <a:lnTo>
                  <a:pt x="36576" y="62484"/>
                </a:lnTo>
                <a:lnTo>
                  <a:pt x="36576" y="60960"/>
                </a:lnTo>
                <a:lnTo>
                  <a:pt x="36880" y="62484"/>
                </a:lnTo>
                <a:close/>
              </a:path>
              <a:path w="53339" h="239394">
                <a:moveTo>
                  <a:pt x="24384" y="112776"/>
                </a:moveTo>
                <a:lnTo>
                  <a:pt x="22860" y="103632"/>
                </a:lnTo>
                <a:lnTo>
                  <a:pt x="19812" y="92964"/>
                </a:lnTo>
                <a:lnTo>
                  <a:pt x="16764" y="74676"/>
                </a:lnTo>
                <a:lnTo>
                  <a:pt x="39624" y="74676"/>
                </a:lnTo>
                <a:lnTo>
                  <a:pt x="41148" y="79248"/>
                </a:lnTo>
                <a:lnTo>
                  <a:pt x="42672" y="88392"/>
                </a:lnTo>
                <a:lnTo>
                  <a:pt x="45720" y="99060"/>
                </a:lnTo>
                <a:lnTo>
                  <a:pt x="47752" y="111252"/>
                </a:lnTo>
                <a:lnTo>
                  <a:pt x="24384" y="111252"/>
                </a:lnTo>
                <a:lnTo>
                  <a:pt x="24384" y="112776"/>
                </a:lnTo>
                <a:close/>
              </a:path>
              <a:path w="53339" h="239394">
                <a:moveTo>
                  <a:pt x="27432" y="129540"/>
                </a:moveTo>
                <a:lnTo>
                  <a:pt x="25908" y="121920"/>
                </a:lnTo>
                <a:lnTo>
                  <a:pt x="25908" y="120396"/>
                </a:lnTo>
                <a:lnTo>
                  <a:pt x="24384" y="111252"/>
                </a:lnTo>
                <a:lnTo>
                  <a:pt x="47752" y="111252"/>
                </a:lnTo>
                <a:lnTo>
                  <a:pt x="48768" y="117348"/>
                </a:lnTo>
                <a:lnTo>
                  <a:pt x="49022" y="117348"/>
                </a:lnTo>
                <a:lnTo>
                  <a:pt x="50800" y="128016"/>
                </a:lnTo>
                <a:lnTo>
                  <a:pt x="27432" y="128016"/>
                </a:lnTo>
                <a:lnTo>
                  <a:pt x="27432" y="129540"/>
                </a:lnTo>
                <a:close/>
              </a:path>
              <a:path w="53339" h="239394">
                <a:moveTo>
                  <a:pt x="49022" y="117348"/>
                </a:moveTo>
                <a:lnTo>
                  <a:pt x="48768" y="117348"/>
                </a:lnTo>
                <a:lnTo>
                  <a:pt x="48768" y="115824"/>
                </a:lnTo>
                <a:lnTo>
                  <a:pt x="49022" y="117348"/>
                </a:lnTo>
                <a:close/>
              </a:path>
              <a:path w="53339" h="239394">
                <a:moveTo>
                  <a:pt x="38100" y="239268"/>
                </a:moveTo>
                <a:lnTo>
                  <a:pt x="33528" y="239268"/>
                </a:lnTo>
                <a:lnTo>
                  <a:pt x="28956" y="237744"/>
                </a:lnTo>
                <a:lnTo>
                  <a:pt x="27432" y="233172"/>
                </a:lnTo>
                <a:lnTo>
                  <a:pt x="25908" y="230123"/>
                </a:lnTo>
                <a:lnTo>
                  <a:pt x="24384" y="225552"/>
                </a:lnTo>
                <a:lnTo>
                  <a:pt x="24384" y="216408"/>
                </a:lnTo>
                <a:lnTo>
                  <a:pt x="27432" y="204216"/>
                </a:lnTo>
                <a:lnTo>
                  <a:pt x="27432" y="198120"/>
                </a:lnTo>
                <a:lnTo>
                  <a:pt x="28956" y="192023"/>
                </a:lnTo>
                <a:lnTo>
                  <a:pt x="27432" y="192023"/>
                </a:lnTo>
                <a:lnTo>
                  <a:pt x="28956" y="185928"/>
                </a:lnTo>
                <a:lnTo>
                  <a:pt x="28956" y="144780"/>
                </a:lnTo>
                <a:lnTo>
                  <a:pt x="27432" y="135636"/>
                </a:lnTo>
                <a:lnTo>
                  <a:pt x="27432" y="128016"/>
                </a:lnTo>
                <a:lnTo>
                  <a:pt x="50800" y="128016"/>
                </a:lnTo>
                <a:lnTo>
                  <a:pt x="51816" y="134112"/>
                </a:lnTo>
                <a:lnTo>
                  <a:pt x="51816" y="144780"/>
                </a:lnTo>
                <a:lnTo>
                  <a:pt x="53340" y="152400"/>
                </a:lnTo>
                <a:lnTo>
                  <a:pt x="53340" y="179832"/>
                </a:lnTo>
                <a:lnTo>
                  <a:pt x="51816" y="187452"/>
                </a:lnTo>
                <a:lnTo>
                  <a:pt x="51816" y="201168"/>
                </a:lnTo>
                <a:lnTo>
                  <a:pt x="50292" y="207264"/>
                </a:lnTo>
                <a:lnTo>
                  <a:pt x="50292" y="208787"/>
                </a:lnTo>
                <a:lnTo>
                  <a:pt x="48768" y="214884"/>
                </a:lnTo>
                <a:lnTo>
                  <a:pt x="47244" y="219456"/>
                </a:lnTo>
                <a:lnTo>
                  <a:pt x="47244" y="233172"/>
                </a:lnTo>
                <a:lnTo>
                  <a:pt x="44196" y="237744"/>
                </a:lnTo>
                <a:lnTo>
                  <a:pt x="38100" y="2392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3263" y="2543555"/>
            <a:ext cx="284988" cy="3873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7500" y="2589276"/>
            <a:ext cx="496824" cy="37465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694176" y="2601480"/>
            <a:ext cx="257810" cy="260985"/>
          </a:xfrm>
          <a:custGeom>
            <a:avLst/>
            <a:gdLst/>
            <a:ahLst/>
            <a:cxnLst/>
            <a:rect l="l" t="t" r="r" b="b"/>
            <a:pathLst>
              <a:path w="257810" h="260985">
                <a:moveTo>
                  <a:pt x="257556" y="173723"/>
                </a:moveTo>
                <a:lnTo>
                  <a:pt x="256794" y="170688"/>
                </a:lnTo>
                <a:lnTo>
                  <a:pt x="256032" y="167640"/>
                </a:lnTo>
                <a:lnTo>
                  <a:pt x="256032" y="161531"/>
                </a:lnTo>
                <a:lnTo>
                  <a:pt x="254508" y="160020"/>
                </a:lnTo>
                <a:lnTo>
                  <a:pt x="254508" y="153924"/>
                </a:lnTo>
                <a:lnTo>
                  <a:pt x="252984" y="153924"/>
                </a:lnTo>
                <a:lnTo>
                  <a:pt x="251764" y="147828"/>
                </a:lnTo>
                <a:lnTo>
                  <a:pt x="251460" y="146304"/>
                </a:lnTo>
                <a:lnTo>
                  <a:pt x="248412" y="140208"/>
                </a:lnTo>
                <a:lnTo>
                  <a:pt x="248412" y="138684"/>
                </a:lnTo>
                <a:lnTo>
                  <a:pt x="245364" y="132588"/>
                </a:lnTo>
                <a:lnTo>
                  <a:pt x="240792" y="126492"/>
                </a:lnTo>
                <a:lnTo>
                  <a:pt x="240792" y="124955"/>
                </a:lnTo>
                <a:lnTo>
                  <a:pt x="237744" y="118872"/>
                </a:lnTo>
                <a:lnTo>
                  <a:pt x="236220" y="118872"/>
                </a:lnTo>
                <a:lnTo>
                  <a:pt x="235610" y="117348"/>
                </a:lnTo>
                <a:lnTo>
                  <a:pt x="233781" y="112763"/>
                </a:lnTo>
                <a:lnTo>
                  <a:pt x="233172" y="111239"/>
                </a:lnTo>
                <a:lnTo>
                  <a:pt x="233172" y="112763"/>
                </a:lnTo>
                <a:lnTo>
                  <a:pt x="228600" y="105156"/>
                </a:lnTo>
                <a:lnTo>
                  <a:pt x="227076" y="103632"/>
                </a:lnTo>
                <a:lnTo>
                  <a:pt x="222504" y="97523"/>
                </a:lnTo>
                <a:lnTo>
                  <a:pt x="216408" y="91440"/>
                </a:lnTo>
                <a:lnTo>
                  <a:pt x="216408" y="89916"/>
                </a:lnTo>
                <a:lnTo>
                  <a:pt x="211823" y="83820"/>
                </a:lnTo>
                <a:lnTo>
                  <a:pt x="210312" y="83820"/>
                </a:lnTo>
                <a:lnTo>
                  <a:pt x="205740" y="77724"/>
                </a:lnTo>
                <a:lnTo>
                  <a:pt x="185915" y="57912"/>
                </a:lnTo>
                <a:lnTo>
                  <a:pt x="180213" y="53340"/>
                </a:lnTo>
                <a:lnTo>
                  <a:pt x="178308" y="51816"/>
                </a:lnTo>
                <a:lnTo>
                  <a:pt x="178308" y="50292"/>
                </a:lnTo>
                <a:lnTo>
                  <a:pt x="170688" y="45720"/>
                </a:lnTo>
                <a:lnTo>
                  <a:pt x="163068" y="39624"/>
                </a:lnTo>
                <a:lnTo>
                  <a:pt x="147815" y="30480"/>
                </a:lnTo>
                <a:lnTo>
                  <a:pt x="140208" y="24384"/>
                </a:lnTo>
                <a:lnTo>
                  <a:pt x="138684" y="24384"/>
                </a:lnTo>
                <a:lnTo>
                  <a:pt x="132575" y="21323"/>
                </a:lnTo>
                <a:lnTo>
                  <a:pt x="120396" y="15240"/>
                </a:lnTo>
                <a:lnTo>
                  <a:pt x="112776" y="10655"/>
                </a:lnTo>
                <a:lnTo>
                  <a:pt x="111252" y="10655"/>
                </a:lnTo>
                <a:lnTo>
                  <a:pt x="103632" y="7620"/>
                </a:lnTo>
                <a:lnTo>
                  <a:pt x="102108" y="7620"/>
                </a:lnTo>
                <a:lnTo>
                  <a:pt x="94488" y="6096"/>
                </a:lnTo>
                <a:lnTo>
                  <a:pt x="86868" y="3048"/>
                </a:lnTo>
                <a:lnTo>
                  <a:pt x="85331" y="3048"/>
                </a:lnTo>
                <a:lnTo>
                  <a:pt x="84137" y="2819"/>
                </a:lnTo>
                <a:lnTo>
                  <a:pt x="84137" y="25730"/>
                </a:lnTo>
                <a:lnTo>
                  <a:pt x="83807" y="25895"/>
                </a:lnTo>
                <a:lnTo>
                  <a:pt x="84010" y="25692"/>
                </a:lnTo>
                <a:lnTo>
                  <a:pt x="84137" y="25730"/>
                </a:lnTo>
                <a:lnTo>
                  <a:pt x="84137" y="2819"/>
                </a:lnTo>
                <a:lnTo>
                  <a:pt x="77724" y="1524"/>
                </a:lnTo>
                <a:lnTo>
                  <a:pt x="71615" y="1524"/>
                </a:lnTo>
                <a:lnTo>
                  <a:pt x="65532" y="0"/>
                </a:lnTo>
                <a:lnTo>
                  <a:pt x="50292" y="0"/>
                </a:lnTo>
                <a:lnTo>
                  <a:pt x="44196" y="1524"/>
                </a:lnTo>
                <a:lnTo>
                  <a:pt x="42672" y="1524"/>
                </a:lnTo>
                <a:lnTo>
                  <a:pt x="38100" y="4572"/>
                </a:lnTo>
                <a:lnTo>
                  <a:pt x="39624" y="4572"/>
                </a:lnTo>
                <a:lnTo>
                  <a:pt x="35052" y="6096"/>
                </a:lnTo>
                <a:lnTo>
                  <a:pt x="33515" y="6096"/>
                </a:lnTo>
                <a:lnTo>
                  <a:pt x="28956" y="7620"/>
                </a:lnTo>
                <a:lnTo>
                  <a:pt x="27432" y="7620"/>
                </a:lnTo>
                <a:lnTo>
                  <a:pt x="24384" y="10655"/>
                </a:lnTo>
                <a:lnTo>
                  <a:pt x="21323" y="12192"/>
                </a:lnTo>
                <a:lnTo>
                  <a:pt x="16764" y="16764"/>
                </a:lnTo>
                <a:lnTo>
                  <a:pt x="15240" y="19812"/>
                </a:lnTo>
                <a:lnTo>
                  <a:pt x="10668" y="24384"/>
                </a:lnTo>
                <a:lnTo>
                  <a:pt x="4572" y="42672"/>
                </a:lnTo>
                <a:lnTo>
                  <a:pt x="4572" y="44196"/>
                </a:lnTo>
                <a:lnTo>
                  <a:pt x="3048" y="48755"/>
                </a:lnTo>
                <a:lnTo>
                  <a:pt x="3048" y="54864"/>
                </a:lnTo>
                <a:lnTo>
                  <a:pt x="1524" y="59423"/>
                </a:lnTo>
                <a:lnTo>
                  <a:pt x="1524" y="64008"/>
                </a:lnTo>
                <a:lnTo>
                  <a:pt x="0" y="68580"/>
                </a:lnTo>
                <a:lnTo>
                  <a:pt x="0" y="74663"/>
                </a:lnTo>
                <a:lnTo>
                  <a:pt x="1524" y="79248"/>
                </a:lnTo>
                <a:lnTo>
                  <a:pt x="1524" y="82296"/>
                </a:lnTo>
                <a:lnTo>
                  <a:pt x="3048" y="91440"/>
                </a:lnTo>
                <a:lnTo>
                  <a:pt x="3048" y="94488"/>
                </a:lnTo>
                <a:lnTo>
                  <a:pt x="6096" y="97523"/>
                </a:lnTo>
                <a:lnTo>
                  <a:pt x="10668" y="97523"/>
                </a:lnTo>
                <a:lnTo>
                  <a:pt x="13716" y="96012"/>
                </a:lnTo>
                <a:lnTo>
                  <a:pt x="16764" y="92964"/>
                </a:lnTo>
                <a:lnTo>
                  <a:pt x="15240" y="89916"/>
                </a:lnTo>
                <a:lnTo>
                  <a:pt x="15240" y="77724"/>
                </a:lnTo>
                <a:lnTo>
                  <a:pt x="14224" y="74663"/>
                </a:lnTo>
                <a:lnTo>
                  <a:pt x="13716" y="73139"/>
                </a:lnTo>
                <a:lnTo>
                  <a:pt x="13716" y="70104"/>
                </a:lnTo>
                <a:lnTo>
                  <a:pt x="15240" y="65532"/>
                </a:lnTo>
                <a:lnTo>
                  <a:pt x="15240" y="62484"/>
                </a:lnTo>
                <a:lnTo>
                  <a:pt x="15748" y="60947"/>
                </a:lnTo>
                <a:lnTo>
                  <a:pt x="18288" y="53340"/>
                </a:lnTo>
                <a:lnTo>
                  <a:pt x="19812" y="47231"/>
                </a:lnTo>
                <a:lnTo>
                  <a:pt x="19812" y="48755"/>
                </a:lnTo>
                <a:lnTo>
                  <a:pt x="20320" y="47231"/>
                </a:lnTo>
                <a:lnTo>
                  <a:pt x="22860" y="39624"/>
                </a:lnTo>
                <a:lnTo>
                  <a:pt x="24384" y="36563"/>
                </a:lnTo>
                <a:lnTo>
                  <a:pt x="24384" y="38100"/>
                </a:lnTo>
                <a:lnTo>
                  <a:pt x="25908" y="36563"/>
                </a:lnTo>
                <a:lnTo>
                  <a:pt x="27432" y="35039"/>
                </a:lnTo>
                <a:lnTo>
                  <a:pt x="27432" y="33528"/>
                </a:lnTo>
                <a:lnTo>
                  <a:pt x="28194" y="32004"/>
                </a:lnTo>
                <a:lnTo>
                  <a:pt x="28448" y="31496"/>
                </a:lnTo>
                <a:lnTo>
                  <a:pt x="30480" y="30480"/>
                </a:lnTo>
                <a:lnTo>
                  <a:pt x="33515" y="28956"/>
                </a:lnTo>
                <a:lnTo>
                  <a:pt x="30480" y="28956"/>
                </a:lnTo>
                <a:lnTo>
                  <a:pt x="35052" y="27432"/>
                </a:lnTo>
                <a:lnTo>
                  <a:pt x="38100" y="25908"/>
                </a:lnTo>
                <a:lnTo>
                  <a:pt x="36576" y="25908"/>
                </a:lnTo>
                <a:lnTo>
                  <a:pt x="45720" y="22847"/>
                </a:lnTo>
                <a:lnTo>
                  <a:pt x="47231" y="22847"/>
                </a:lnTo>
                <a:lnTo>
                  <a:pt x="50292" y="21323"/>
                </a:lnTo>
                <a:lnTo>
                  <a:pt x="60960" y="21323"/>
                </a:lnTo>
                <a:lnTo>
                  <a:pt x="65011" y="22339"/>
                </a:lnTo>
                <a:lnTo>
                  <a:pt x="63995" y="24371"/>
                </a:lnTo>
                <a:lnTo>
                  <a:pt x="63995" y="53327"/>
                </a:lnTo>
                <a:lnTo>
                  <a:pt x="65519" y="60947"/>
                </a:lnTo>
                <a:lnTo>
                  <a:pt x="65519" y="68567"/>
                </a:lnTo>
                <a:lnTo>
                  <a:pt x="67043" y="76187"/>
                </a:lnTo>
                <a:lnTo>
                  <a:pt x="67043" y="83807"/>
                </a:lnTo>
                <a:lnTo>
                  <a:pt x="68567" y="92951"/>
                </a:lnTo>
                <a:lnTo>
                  <a:pt x="68567" y="176771"/>
                </a:lnTo>
                <a:lnTo>
                  <a:pt x="67043" y="184391"/>
                </a:lnTo>
                <a:lnTo>
                  <a:pt x="67043" y="199631"/>
                </a:lnTo>
                <a:lnTo>
                  <a:pt x="65519" y="207251"/>
                </a:lnTo>
                <a:lnTo>
                  <a:pt x="65519" y="219443"/>
                </a:lnTo>
                <a:lnTo>
                  <a:pt x="63995" y="224015"/>
                </a:lnTo>
                <a:lnTo>
                  <a:pt x="65519" y="224015"/>
                </a:lnTo>
                <a:lnTo>
                  <a:pt x="62471" y="233159"/>
                </a:lnTo>
                <a:lnTo>
                  <a:pt x="62471" y="245351"/>
                </a:lnTo>
                <a:lnTo>
                  <a:pt x="67043" y="249923"/>
                </a:lnTo>
                <a:lnTo>
                  <a:pt x="79235" y="252971"/>
                </a:lnTo>
                <a:lnTo>
                  <a:pt x="85331" y="248399"/>
                </a:lnTo>
                <a:lnTo>
                  <a:pt x="85331" y="242303"/>
                </a:lnTo>
                <a:lnTo>
                  <a:pt x="88379" y="233159"/>
                </a:lnTo>
                <a:lnTo>
                  <a:pt x="88379" y="227063"/>
                </a:lnTo>
                <a:lnTo>
                  <a:pt x="89903" y="222491"/>
                </a:lnTo>
                <a:lnTo>
                  <a:pt x="89903" y="208775"/>
                </a:lnTo>
                <a:lnTo>
                  <a:pt x="91427" y="202679"/>
                </a:lnTo>
                <a:lnTo>
                  <a:pt x="91427" y="185915"/>
                </a:lnTo>
                <a:lnTo>
                  <a:pt x="92951" y="176771"/>
                </a:lnTo>
                <a:lnTo>
                  <a:pt x="92951" y="100571"/>
                </a:lnTo>
                <a:lnTo>
                  <a:pt x="91427" y="91427"/>
                </a:lnTo>
                <a:lnTo>
                  <a:pt x="91427" y="82283"/>
                </a:lnTo>
                <a:lnTo>
                  <a:pt x="88633" y="65519"/>
                </a:lnTo>
                <a:lnTo>
                  <a:pt x="88379" y="63995"/>
                </a:lnTo>
                <a:lnTo>
                  <a:pt x="88379" y="57899"/>
                </a:lnTo>
                <a:lnTo>
                  <a:pt x="86855" y="50279"/>
                </a:lnTo>
                <a:lnTo>
                  <a:pt x="85331" y="44183"/>
                </a:lnTo>
                <a:lnTo>
                  <a:pt x="86855" y="45707"/>
                </a:lnTo>
                <a:lnTo>
                  <a:pt x="86474" y="44183"/>
                </a:lnTo>
                <a:lnTo>
                  <a:pt x="85331" y="39611"/>
                </a:lnTo>
                <a:lnTo>
                  <a:pt x="85331" y="26212"/>
                </a:lnTo>
                <a:lnTo>
                  <a:pt x="88392" y="27432"/>
                </a:lnTo>
                <a:lnTo>
                  <a:pt x="96012" y="28956"/>
                </a:lnTo>
                <a:lnTo>
                  <a:pt x="94488" y="28956"/>
                </a:lnTo>
                <a:lnTo>
                  <a:pt x="103632" y="32004"/>
                </a:lnTo>
                <a:lnTo>
                  <a:pt x="102108" y="32004"/>
                </a:lnTo>
                <a:lnTo>
                  <a:pt x="111252" y="35039"/>
                </a:lnTo>
                <a:lnTo>
                  <a:pt x="118872" y="39624"/>
                </a:lnTo>
                <a:lnTo>
                  <a:pt x="128016" y="44196"/>
                </a:lnTo>
                <a:lnTo>
                  <a:pt x="126492" y="44196"/>
                </a:lnTo>
                <a:lnTo>
                  <a:pt x="135623" y="48755"/>
                </a:lnTo>
                <a:lnTo>
                  <a:pt x="143256" y="54864"/>
                </a:lnTo>
                <a:lnTo>
                  <a:pt x="143256" y="53340"/>
                </a:lnTo>
                <a:lnTo>
                  <a:pt x="149352" y="59423"/>
                </a:lnTo>
                <a:lnTo>
                  <a:pt x="156972" y="64008"/>
                </a:lnTo>
                <a:lnTo>
                  <a:pt x="163068" y="68580"/>
                </a:lnTo>
                <a:lnTo>
                  <a:pt x="169164" y="74663"/>
                </a:lnTo>
                <a:lnTo>
                  <a:pt x="176784" y="80772"/>
                </a:lnTo>
                <a:lnTo>
                  <a:pt x="188976" y="92964"/>
                </a:lnTo>
                <a:lnTo>
                  <a:pt x="193548" y="99047"/>
                </a:lnTo>
                <a:lnTo>
                  <a:pt x="199644" y="105156"/>
                </a:lnTo>
                <a:lnTo>
                  <a:pt x="204216" y="111239"/>
                </a:lnTo>
                <a:lnTo>
                  <a:pt x="208788" y="118872"/>
                </a:lnTo>
                <a:lnTo>
                  <a:pt x="208788" y="117348"/>
                </a:lnTo>
                <a:lnTo>
                  <a:pt x="213360" y="124955"/>
                </a:lnTo>
                <a:lnTo>
                  <a:pt x="217932" y="131064"/>
                </a:lnTo>
                <a:lnTo>
                  <a:pt x="220980" y="137147"/>
                </a:lnTo>
                <a:lnTo>
                  <a:pt x="225552" y="143256"/>
                </a:lnTo>
                <a:lnTo>
                  <a:pt x="224015" y="143256"/>
                </a:lnTo>
                <a:lnTo>
                  <a:pt x="227076" y="149339"/>
                </a:lnTo>
                <a:lnTo>
                  <a:pt x="227076" y="147828"/>
                </a:lnTo>
                <a:lnTo>
                  <a:pt x="230124" y="155448"/>
                </a:lnTo>
                <a:lnTo>
                  <a:pt x="230124" y="153924"/>
                </a:lnTo>
                <a:lnTo>
                  <a:pt x="233172" y="166116"/>
                </a:lnTo>
                <a:lnTo>
                  <a:pt x="234696" y="170688"/>
                </a:lnTo>
                <a:lnTo>
                  <a:pt x="233172" y="169164"/>
                </a:lnTo>
                <a:lnTo>
                  <a:pt x="234696" y="175247"/>
                </a:lnTo>
                <a:lnTo>
                  <a:pt x="234696" y="182880"/>
                </a:lnTo>
                <a:lnTo>
                  <a:pt x="233172" y="187439"/>
                </a:lnTo>
                <a:lnTo>
                  <a:pt x="233172" y="188963"/>
                </a:lnTo>
                <a:lnTo>
                  <a:pt x="231648" y="193548"/>
                </a:lnTo>
                <a:lnTo>
                  <a:pt x="233172" y="192024"/>
                </a:lnTo>
                <a:lnTo>
                  <a:pt x="230124" y="196596"/>
                </a:lnTo>
                <a:lnTo>
                  <a:pt x="231648" y="195072"/>
                </a:lnTo>
                <a:lnTo>
                  <a:pt x="228600" y="199631"/>
                </a:lnTo>
                <a:lnTo>
                  <a:pt x="230124" y="198120"/>
                </a:lnTo>
                <a:lnTo>
                  <a:pt x="217932" y="210312"/>
                </a:lnTo>
                <a:lnTo>
                  <a:pt x="219456" y="210312"/>
                </a:lnTo>
                <a:lnTo>
                  <a:pt x="213360" y="213347"/>
                </a:lnTo>
                <a:lnTo>
                  <a:pt x="214884" y="213347"/>
                </a:lnTo>
                <a:lnTo>
                  <a:pt x="208788" y="216408"/>
                </a:lnTo>
                <a:lnTo>
                  <a:pt x="210312" y="216408"/>
                </a:lnTo>
                <a:lnTo>
                  <a:pt x="195072" y="222504"/>
                </a:lnTo>
                <a:lnTo>
                  <a:pt x="188976" y="227063"/>
                </a:lnTo>
                <a:lnTo>
                  <a:pt x="190500" y="225539"/>
                </a:lnTo>
                <a:lnTo>
                  <a:pt x="175260" y="231648"/>
                </a:lnTo>
                <a:lnTo>
                  <a:pt x="176784" y="231648"/>
                </a:lnTo>
                <a:lnTo>
                  <a:pt x="161544" y="234696"/>
                </a:lnTo>
                <a:lnTo>
                  <a:pt x="163068" y="234696"/>
                </a:lnTo>
                <a:lnTo>
                  <a:pt x="155448" y="236220"/>
                </a:lnTo>
                <a:lnTo>
                  <a:pt x="123431" y="236220"/>
                </a:lnTo>
                <a:lnTo>
                  <a:pt x="115824" y="234696"/>
                </a:lnTo>
                <a:lnTo>
                  <a:pt x="117348" y="234696"/>
                </a:lnTo>
                <a:lnTo>
                  <a:pt x="111252" y="231648"/>
                </a:lnTo>
                <a:lnTo>
                  <a:pt x="105156" y="230124"/>
                </a:lnTo>
                <a:lnTo>
                  <a:pt x="106680" y="230124"/>
                </a:lnTo>
                <a:lnTo>
                  <a:pt x="103632" y="228600"/>
                </a:lnTo>
                <a:lnTo>
                  <a:pt x="97523" y="227063"/>
                </a:lnTo>
                <a:lnTo>
                  <a:pt x="92964" y="228600"/>
                </a:lnTo>
                <a:lnTo>
                  <a:pt x="89916" y="233172"/>
                </a:lnTo>
                <a:lnTo>
                  <a:pt x="88392" y="237731"/>
                </a:lnTo>
                <a:lnTo>
                  <a:pt x="88392" y="243840"/>
                </a:lnTo>
                <a:lnTo>
                  <a:pt x="92964" y="246888"/>
                </a:lnTo>
                <a:lnTo>
                  <a:pt x="96012" y="248412"/>
                </a:lnTo>
                <a:lnTo>
                  <a:pt x="97523" y="249923"/>
                </a:lnTo>
                <a:lnTo>
                  <a:pt x="106680" y="256032"/>
                </a:lnTo>
                <a:lnTo>
                  <a:pt x="109715" y="256032"/>
                </a:lnTo>
                <a:lnTo>
                  <a:pt x="117348" y="259080"/>
                </a:lnTo>
                <a:lnTo>
                  <a:pt x="123431" y="259080"/>
                </a:lnTo>
                <a:lnTo>
                  <a:pt x="129540" y="260604"/>
                </a:lnTo>
                <a:lnTo>
                  <a:pt x="152400" y="260604"/>
                </a:lnTo>
                <a:lnTo>
                  <a:pt x="158496" y="259080"/>
                </a:lnTo>
                <a:lnTo>
                  <a:pt x="166116" y="257556"/>
                </a:lnTo>
                <a:lnTo>
                  <a:pt x="167640" y="257556"/>
                </a:lnTo>
                <a:lnTo>
                  <a:pt x="182880" y="254508"/>
                </a:lnTo>
                <a:lnTo>
                  <a:pt x="182880" y="252984"/>
                </a:lnTo>
                <a:lnTo>
                  <a:pt x="190500" y="251447"/>
                </a:lnTo>
                <a:lnTo>
                  <a:pt x="198120" y="248412"/>
                </a:lnTo>
                <a:lnTo>
                  <a:pt x="199644" y="246888"/>
                </a:lnTo>
                <a:lnTo>
                  <a:pt x="205740" y="243840"/>
                </a:lnTo>
                <a:lnTo>
                  <a:pt x="213360" y="240792"/>
                </a:lnTo>
                <a:lnTo>
                  <a:pt x="219456" y="237731"/>
                </a:lnTo>
                <a:lnTo>
                  <a:pt x="220980" y="236220"/>
                </a:lnTo>
                <a:lnTo>
                  <a:pt x="227076" y="233172"/>
                </a:lnTo>
                <a:lnTo>
                  <a:pt x="233172" y="227063"/>
                </a:lnTo>
                <a:lnTo>
                  <a:pt x="234696" y="227063"/>
                </a:lnTo>
                <a:lnTo>
                  <a:pt x="239268" y="222504"/>
                </a:lnTo>
                <a:lnTo>
                  <a:pt x="242316" y="217932"/>
                </a:lnTo>
                <a:lnTo>
                  <a:pt x="248412" y="211823"/>
                </a:lnTo>
                <a:lnTo>
                  <a:pt x="251460" y="207264"/>
                </a:lnTo>
                <a:lnTo>
                  <a:pt x="251460" y="205740"/>
                </a:lnTo>
                <a:lnTo>
                  <a:pt x="254508" y="201155"/>
                </a:lnTo>
                <a:lnTo>
                  <a:pt x="254508" y="198120"/>
                </a:lnTo>
                <a:lnTo>
                  <a:pt x="255270" y="195072"/>
                </a:lnTo>
                <a:lnTo>
                  <a:pt x="256032" y="192024"/>
                </a:lnTo>
                <a:lnTo>
                  <a:pt x="256032" y="193548"/>
                </a:lnTo>
                <a:lnTo>
                  <a:pt x="256413" y="192024"/>
                </a:lnTo>
                <a:lnTo>
                  <a:pt x="257556" y="187439"/>
                </a:lnTo>
                <a:lnTo>
                  <a:pt x="257556" y="184404"/>
                </a:lnTo>
                <a:lnTo>
                  <a:pt x="257556" y="1737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579876" y="2935224"/>
            <a:ext cx="734695" cy="212090"/>
            <a:chOff x="3579876" y="2935224"/>
            <a:chExt cx="734695" cy="212090"/>
          </a:xfrm>
        </p:grpSpPr>
        <p:sp>
          <p:nvSpPr>
            <p:cNvPr id="13" name="object 13"/>
            <p:cNvSpPr/>
            <p:nvPr/>
          </p:nvSpPr>
          <p:spPr>
            <a:xfrm>
              <a:off x="3579876" y="2935224"/>
              <a:ext cx="734695" cy="38100"/>
            </a:xfrm>
            <a:custGeom>
              <a:avLst/>
              <a:gdLst/>
              <a:ahLst/>
              <a:cxnLst/>
              <a:rect l="l" t="t" r="r" b="b"/>
              <a:pathLst>
                <a:path w="734695" h="38100">
                  <a:moveTo>
                    <a:pt x="169164" y="1524"/>
                  </a:moveTo>
                  <a:lnTo>
                    <a:pt x="86867" y="1524"/>
                  </a:lnTo>
                  <a:lnTo>
                    <a:pt x="96012" y="0"/>
                  </a:lnTo>
                  <a:lnTo>
                    <a:pt x="156972" y="0"/>
                  </a:lnTo>
                  <a:lnTo>
                    <a:pt x="169164" y="1524"/>
                  </a:lnTo>
                  <a:close/>
                </a:path>
                <a:path w="734695" h="38100">
                  <a:moveTo>
                    <a:pt x="210312" y="3048"/>
                  </a:moveTo>
                  <a:lnTo>
                    <a:pt x="48767" y="3048"/>
                  </a:lnTo>
                  <a:lnTo>
                    <a:pt x="54864" y="1524"/>
                  </a:lnTo>
                  <a:lnTo>
                    <a:pt x="195072" y="1524"/>
                  </a:lnTo>
                  <a:lnTo>
                    <a:pt x="210312" y="3048"/>
                  </a:lnTo>
                  <a:close/>
                </a:path>
                <a:path w="734695" h="38100">
                  <a:moveTo>
                    <a:pt x="240791" y="4572"/>
                  </a:moveTo>
                  <a:lnTo>
                    <a:pt x="16764" y="4572"/>
                  </a:lnTo>
                  <a:lnTo>
                    <a:pt x="19812" y="3048"/>
                  </a:lnTo>
                  <a:lnTo>
                    <a:pt x="225551" y="3048"/>
                  </a:lnTo>
                  <a:lnTo>
                    <a:pt x="240791" y="4572"/>
                  </a:lnTo>
                  <a:close/>
                </a:path>
                <a:path w="734695" h="38100">
                  <a:moveTo>
                    <a:pt x="13716" y="22859"/>
                  </a:moveTo>
                  <a:lnTo>
                    <a:pt x="3048" y="22859"/>
                  </a:lnTo>
                  <a:lnTo>
                    <a:pt x="0" y="18287"/>
                  </a:lnTo>
                  <a:lnTo>
                    <a:pt x="0" y="9143"/>
                  </a:lnTo>
                  <a:lnTo>
                    <a:pt x="3048" y="6095"/>
                  </a:lnTo>
                  <a:lnTo>
                    <a:pt x="7620" y="6095"/>
                  </a:lnTo>
                  <a:lnTo>
                    <a:pt x="10667" y="4572"/>
                  </a:lnTo>
                  <a:lnTo>
                    <a:pt x="275843" y="4572"/>
                  </a:lnTo>
                  <a:lnTo>
                    <a:pt x="292608" y="6095"/>
                  </a:lnTo>
                  <a:lnTo>
                    <a:pt x="312420" y="7619"/>
                  </a:lnTo>
                  <a:lnTo>
                    <a:pt x="330708" y="7619"/>
                  </a:lnTo>
                  <a:lnTo>
                    <a:pt x="350520" y="9143"/>
                  </a:lnTo>
                  <a:lnTo>
                    <a:pt x="368808" y="9143"/>
                  </a:lnTo>
                  <a:lnTo>
                    <a:pt x="388620" y="10667"/>
                  </a:lnTo>
                  <a:lnTo>
                    <a:pt x="428243" y="10667"/>
                  </a:lnTo>
                  <a:lnTo>
                    <a:pt x="448056" y="12191"/>
                  </a:lnTo>
                  <a:lnTo>
                    <a:pt x="466343" y="12191"/>
                  </a:lnTo>
                  <a:lnTo>
                    <a:pt x="484632" y="13716"/>
                  </a:lnTo>
                  <a:lnTo>
                    <a:pt x="539496" y="13716"/>
                  </a:lnTo>
                  <a:lnTo>
                    <a:pt x="556259" y="15240"/>
                  </a:lnTo>
                  <a:lnTo>
                    <a:pt x="699516" y="15240"/>
                  </a:lnTo>
                  <a:lnTo>
                    <a:pt x="699516" y="16764"/>
                  </a:lnTo>
                  <a:lnTo>
                    <a:pt x="701040" y="18287"/>
                  </a:lnTo>
                  <a:lnTo>
                    <a:pt x="704088" y="19811"/>
                  </a:lnTo>
                  <a:lnTo>
                    <a:pt x="706374" y="21335"/>
                  </a:lnTo>
                  <a:lnTo>
                    <a:pt x="16764" y="21335"/>
                  </a:lnTo>
                  <a:lnTo>
                    <a:pt x="13716" y="22859"/>
                  </a:lnTo>
                  <a:close/>
                </a:path>
                <a:path w="734695" h="38100">
                  <a:moveTo>
                    <a:pt x="699516" y="11277"/>
                  </a:moveTo>
                  <a:lnTo>
                    <a:pt x="699516" y="10667"/>
                  </a:lnTo>
                  <a:lnTo>
                    <a:pt x="701040" y="9143"/>
                  </a:lnTo>
                  <a:lnTo>
                    <a:pt x="710184" y="4572"/>
                  </a:lnTo>
                  <a:lnTo>
                    <a:pt x="720851" y="4572"/>
                  </a:lnTo>
                  <a:lnTo>
                    <a:pt x="721359" y="4826"/>
                  </a:lnTo>
                  <a:lnTo>
                    <a:pt x="716280" y="6095"/>
                  </a:lnTo>
                  <a:lnTo>
                    <a:pt x="714756" y="7619"/>
                  </a:lnTo>
                  <a:lnTo>
                    <a:pt x="716280" y="7619"/>
                  </a:lnTo>
                  <a:lnTo>
                    <a:pt x="711708" y="9143"/>
                  </a:lnTo>
                  <a:lnTo>
                    <a:pt x="705612" y="10667"/>
                  </a:lnTo>
                  <a:lnTo>
                    <a:pt x="702564" y="10667"/>
                  </a:lnTo>
                  <a:lnTo>
                    <a:pt x="699516" y="11277"/>
                  </a:lnTo>
                  <a:close/>
                </a:path>
                <a:path w="734695" h="38100">
                  <a:moveTo>
                    <a:pt x="728472" y="6095"/>
                  </a:moveTo>
                  <a:lnTo>
                    <a:pt x="723900" y="6095"/>
                  </a:lnTo>
                  <a:lnTo>
                    <a:pt x="721359" y="4826"/>
                  </a:lnTo>
                  <a:lnTo>
                    <a:pt x="722375" y="4572"/>
                  </a:lnTo>
                  <a:lnTo>
                    <a:pt x="728472" y="6095"/>
                  </a:lnTo>
                  <a:close/>
                </a:path>
                <a:path w="734695" h="38100">
                  <a:moveTo>
                    <a:pt x="714248" y="25399"/>
                  </a:moveTo>
                  <a:lnTo>
                    <a:pt x="710184" y="24383"/>
                  </a:lnTo>
                  <a:lnTo>
                    <a:pt x="708659" y="22859"/>
                  </a:lnTo>
                  <a:lnTo>
                    <a:pt x="704088" y="19811"/>
                  </a:lnTo>
                  <a:lnTo>
                    <a:pt x="701040" y="18287"/>
                  </a:lnTo>
                  <a:lnTo>
                    <a:pt x="699516" y="16764"/>
                  </a:lnTo>
                  <a:lnTo>
                    <a:pt x="699516" y="11277"/>
                  </a:lnTo>
                  <a:lnTo>
                    <a:pt x="702564" y="10667"/>
                  </a:lnTo>
                  <a:lnTo>
                    <a:pt x="705612" y="10667"/>
                  </a:lnTo>
                  <a:lnTo>
                    <a:pt x="711708" y="9143"/>
                  </a:lnTo>
                  <a:lnTo>
                    <a:pt x="716280" y="7619"/>
                  </a:lnTo>
                  <a:lnTo>
                    <a:pt x="714756" y="7619"/>
                  </a:lnTo>
                  <a:lnTo>
                    <a:pt x="716280" y="6095"/>
                  </a:lnTo>
                  <a:lnTo>
                    <a:pt x="721359" y="4826"/>
                  </a:lnTo>
                  <a:lnTo>
                    <a:pt x="723900" y="6095"/>
                  </a:lnTo>
                  <a:lnTo>
                    <a:pt x="728472" y="6095"/>
                  </a:lnTo>
                  <a:lnTo>
                    <a:pt x="733043" y="12953"/>
                  </a:lnTo>
                  <a:lnTo>
                    <a:pt x="733043" y="15240"/>
                  </a:lnTo>
                  <a:lnTo>
                    <a:pt x="734567" y="19811"/>
                  </a:lnTo>
                  <a:lnTo>
                    <a:pt x="733551" y="22859"/>
                  </a:lnTo>
                  <a:lnTo>
                    <a:pt x="711708" y="22859"/>
                  </a:lnTo>
                  <a:lnTo>
                    <a:pt x="714248" y="25399"/>
                  </a:lnTo>
                  <a:close/>
                </a:path>
                <a:path w="734695" h="38100">
                  <a:moveTo>
                    <a:pt x="733043" y="12953"/>
                  </a:moveTo>
                  <a:lnTo>
                    <a:pt x="728472" y="6095"/>
                  </a:lnTo>
                  <a:lnTo>
                    <a:pt x="733043" y="9143"/>
                  </a:lnTo>
                  <a:lnTo>
                    <a:pt x="733043" y="12953"/>
                  </a:lnTo>
                  <a:close/>
                </a:path>
                <a:path w="734695" h="38100">
                  <a:moveTo>
                    <a:pt x="699516" y="15240"/>
                  </a:moveTo>
                  <a:lnTo>
                    <a:pt x="614172" y="15240"/>
                  </a:lnTo>
                  <a:lnTo>
                    <a:pt x="626364" y="13716"/>
                  </a:lnTo>
                  <a:lnTo>
                    <a:pt x="682751" y="13716"/>
                  </a:lnTo>
                  <a:lnTo>
                    <a:pt x="690372" y="12191"/>
                  </a:lnTo>
                  <a:lnTo>
                    <a:pt x="694943" y="12191"/>
                  </a:lnTo>
                  <a:lnTo>
                    <a:pt x="699516" y="11277"/>
                  </a:lnTo>
                  <a:lnTo>
                    <a:pt x="699516" y="15240"/>
                  </a:lnTo>
                  <a:close/>
                </a:path>
                <a:path w="734695" h="38100">
                  <a:moveTo>
                    <a:pt x="734567" y="19811"/>
                  </a:moveTo>
                  <a:lnTo>
                    <a:pt x="733043" y="15240"/>
                  </a:lnTo>
                  <a:lnTo>
                    <a:pt x="733043" y="12953"/>
                  </a:lnTo>
                  <a:lnTo>
                    <a:pt x="734567" y="15240"/>
                  </a:lnTo>
                  <a:lnTo>
                    <a:pt x="734567" y="19811"/>
                  </a:lnTo>
                  <a:close/>
                </a:path>
                <a:path w="734695" h="38100">
                  <a:moveTo>
                    <a:pt x="733261" y="23730"/>
                  </a:moveTo>
                  <a:lnTo>
                    <a:pt x="734567" y="19811"/>
                  </a:lnTo>
                  <a:lnTo>
                    <a:pt x="734567" y="22859"/>
                  </a:lnTo>
                  <a:lnTo>
                    <a:pt x="733261" y="23730"/>
                  </a:lnTo>
                  <a:close/>
                </a:path>
                <a:path w="734695" h="38100">
                  <a:moveTo>
                    <a:pt x="86867" y="22859"/>
                  </a:moveTo>
                  <a:lnTo>
                    <a:pt x="13716" y="22859"/>
                  </a:lnTo>
                  <a:lnTo>
                    <a:pt x="16764" y="21335"/>
                  </a:lnTo>
                  <a:lnTo>
                    <a:pt x="96012" y="21335"/>
                  </a:lnTo>
                  <a:lnTo>
                    <a:pt x="86867" y="22859"/>
                  </a:lnTo>
                  <a:close/>
                </a:path>
                <a:path w="734695" h="38100">
                  <a:moveTo>
                    <a:pt x="713232" y="33527"/>
                  </a:moveTo>
                  <a:lnTo>
                    <a:pt x="408432" y="33527"/>
                  </a:lnTo>
                  <a:lnTo>
                    <a:pt x="387096" y="32003"/>
                  </a:lnTo>
                  <a:lnTo>
                    <a:pt x="368808" y="32003"/>
                  </a:lnTo>
                  <a:lnTo>
                    <a:pt x="348996" y="30479"/>
                  </a:lnTo>
                  <a:lnTo>
                    <a:pt x="329183" y="30479"/>
                  </a:lnTo>
                  <a:lnTo>
                    <a:pt x="292608" y="27432"/>
                  </a:lnTo>
                  <a:lnTo>
                    <a:pt x="274320" y="27432"/>
                  </a:lnTo>
                  <a:lnTo>
                    <a:pt x="257556" y="25908"/>
                  </a:lnTo>
                  <a:lnTo>
                    <a:pt x="240791" y="25908"/>
                  </a:lnTo>
                  <a:lnTo>
                    <a:pt x="224027" y="24383"/>
                  </a:lnTo>
                  <a:lnTo>
                    <a:pt x="208788" y="24383"/>
                  </a:lnTo>
                  <a:lnTo>
                    <a:pt x="193548" y="22859"/>
                  </a:lnTo>
                  <a:lnTo>
                    <a:pt x="167640" y="22859"/>
                  </a:lnTo>
                  <a:lnTo>
                    <a:pt x="156972" y="21335"/>
                  </a:lnTo>
                  <a:lnTo>
                    <a:pt x="706374" y="21335"/>
                  </a:lnTo>
                  <a:lnTo>
                    <a:pt x="708659" y="22859"/>
                  </a:lnTo>
                  <a:lnTo>
                    <a:pt x="710184" y="24383"/>
                  </a:lnTo>
                  <a:lnTo>
                    <a:pt x="714248" y="25399"/>
                  </a:lnTo>
                  <a:lnTo>
                    <a:pt x="717804" y="28956"/>
                  </a:lnTo>
                  <a:lnTo>
                    <a:pt x="721287" y="29826"/>
                  </a:lnTo>
                  <a:lnTo>
                    <a:pt x="719327" y="30479"/>
                  </a:lnTo>
                  <a:lnTo>
                    <a:pt x="713232" y="33527"/>
                  </a:lnTo>
                  <a:close/>
                </a:path>
                <a:path w="734695" h="38100">
                  <a:moveTo>
                    <a:pt x="716280" y="25908"/>
                  </a:moveTo>
                  <a:lnTo>
                    <a:pt x="714248" y="25399"/>
                  </a:lnTo>
                  <a:lnTo>
                    <a:pt x="711708" y="22859"/>
                  </a:lnTo>
                  <a:lnTo>
                    <a:pt x="716280" y="25908"/>
                  </a:lnTo>
                  <a:close/>
                </a:path>
                <a:path w="734695" h="38100">
                  <a:moveTo>
                    <a:pt x="729996" y="25908"/>
                  </a:moveTo>
                  <a:lnTo>
                    <a:pt x="716280" y="25908"/>
                  </a:lnTo>
                  <a:lnTo>
                    <a:pt x="711708" y="22859"/>
                  </a:lnTo>
                  <a:lnTo>
                    <a:pt x="733551" y="22859"/>
                  </a:lnTo>
                  <a:lnTo>
                    <a:pt x="733261" y="23730"/>
                  </a:lnTo>
                  <a:lnTo>
                    <a:pt x="729996" y="25908"/>
                  </a:lnTo>
                  <a:close/>
                </a:path>
                <a:path w="734695" h="38100">
                  <a:moveTo>
                    <a:pt x="726947" y="28194"/>
                  </a:moveTo>
                  <a:lnTo>
                    <a:pt x="729996" y="25908"/>
                  </a:lnTo>
                  <a:lnTo>
                    <a:pt x="733261" y="23730"/>
                  </a:lnTo>
                  <a:lnTo>
                    <a:pt x="733043" y="24383"/>
                  </a:lnTo>
                  <a:lnTo>
                    <a:pt x="728472" y="27432"/>
                  </a:lnTo>
                  <a:lnTo>
                    <a:pt x="726947" y="28194"/>
                  </a:lnTo>
                  <a:close/>
                </a:path>
                <a:path w="734695" h="38100">
                  <a:moveTo>
                    <a:pt x="721287" y="29826"/>
                  </a:moveTo>
                  <a:lnTo>
                    <a:pt x="717804" y="28956"/>
                  </a:lnTo>
                  <a:lnTo>
                    <a:pt x="714248" y="25399"/>
                  </a:lnTo>
                  <a:lnTo>
                    <a:pt x="716280" y="25908"/>
                  </a:lnTo>
                  <a:lnTo>
                    <a:pt x="729996" y="25908"/>
                  </a:lnTo>
                  <a:lnTo>
                    <a:pt x="726947" y="28194"/>
                  </a:lnTo>
                  <a:lnTo>
                    <a:pt x="725424" y="28956"/>
                  </a:lnTo>
                  <a:lnTo>
                    <a:pt x="723900" y="28956"/>
                  </a:lnTo>
                  <a:lnTo>
                    <a:pt x="721287" y="29826"/>
                  </a:lnTo>
                  <a:close/>
                </a:path>
                <a:path w="734695" h="38100">
                  <a:moveTo>
                    <a:pt x="723900" y="30479"/>
                  </a:moveTo>
                  <a:lnTo>
                    <a:pt x="721287" y="29826"/>
                  </a:lnTo>
                  <a:lnTo>
                    <a:pt x="723900" y="28956"/>
                  </a:lnTo>
                  <a:lnTo>
                    <a:pt x="725424" y="28956"/>
                  </a:lnTo>
                  <a:lnTo>
                    <a:pt x="726947" y="28194"/>
                  </a:lnTo>
                  <a:lnTo>
                    <a:pt x="723900" y="30479"/>
                  </a:lnTo>
                  <a:close/>
                </a:path>
                <a:path w="734695" h="38100">
                  <a:moveTo>
                    <a:pt x="705612" y="35051"/>
                  </a:moveTo>
                  <a:lnTo>
                    <a:pt x="466343" y="35051"/>
                  </a:lnTo>
                  <a:lnTo>
                    <a:pt x="446532" y="33527"/>
                  </a:lnTo>
                  <a:lnTo>
                    <a:pt x="711708" y="33527"/>
                  </a:lnTo>
                  <a:lnTo>
                    <a:pt x="705612" y="35051"/>
                  </a:lnTo>
                  <a:close/>
                </a:path>
                <a:path w="734695" h="38100">
                  <a:moveTo>
                    <a:pt x="699516" y="36575"/>
                  </a:moveTo>
                  <a:lnTo>
                    <a:pt x="502920" y="36575"/>
                  </a:lnTo>
                  <a:lnTo>
                    <a:pt x="484632" y="35051"/>
                  </a:lnTo>
                  <a:lnTo>
                    <a:pt x="699516" y="35051"/>
                  </a:lnTo>
                  <a:lnTo>
                    <a:pt x="699516" y="36575"/>
                  </a:lnTo>
                  <a:close/>
                </a:path>
                <a:path w="734695" h="38100">
                  <a:moveTo>
                    <a:pt x="638556" y="38100"/>
                  </a:moveTo>
                  <a:lnTo>
                    <a:pt x="600456" y="38100"/>
                  </a:lnTo>
                  <a:lnTo>
                    <a:pt x="586740" y="36575"/>
                  </a:lnTo>
                  <a:lnTo>
                    <a:pt x="649224" y="36575"/>
                  </a:lnTo>
                  <a:lnTo>
                    <a:pt x="638556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499" y="3017520"/>
              <a:ext cx="67056" cy="12954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92652" y="3095244"/>
            <a:ext cx="242316" cy="21463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74235" y="2663952"/>
            <a:ext cx="144779" cy="9601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06467" y="2511551"/>
            <a:ext cx="445007" cy="27584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154423" y="3201924"/>
            <a:ext cx="466725" cy="189230"/>
            <a:chOff x="4154423" y="3201924"/>
            <a:chExt cx="466725" cy="189230"/>
          </a:xfrm>
        </p:grpSpPr>
        <p:sp>
          <p:nvSpPr>
            <p:cNvPr id="19" name="object 19"/>
            <p:cNvSpPr/>
            <p:nvPr/>
          </p:nvSpPr>
          <p:spPr>
            <a:xfrm>
              <a:off x="4154423" y="3258312"/>
              <a:ext cx="350520" cy="40005"/>
            </a:xfrm>
            <a:custGeom>
              <a:avLst/>
              <a:gdLst/>
              <a:ahLst/>
              <a:cxnLst/>
              <a:rect l="l" t="t" r="r" b="b"/>
              <a:pathLst>
                <a:path w="350520" h="40004">
                  <a:moveTo>
                    <a:pt x="342900" y="32004"/>
                  </a:moveTo>
                  <a:lnTo>
                    <a:pt x="39624" y="32004"/>
                  </a:lnTo>
                  <a:lnTo>
                    <a:pt x="35052" y="30480"/>
                  </a:lnTo>
                  <a:lnTo>
                    <a:pt x="33528" y="30480"/>
                  </a:lnTo>
                  <a:lnTo>
                    <a:pt x="32004" y="28956"/>
                  </a:lnTo>
                  <a:lnTo>
                    <a:pt x="27432" y="28956"/>
                  </a:lnTo>
                  <a:lnTo>
                    <a:pt x="27432" y="27432"/>
                  </a:lnTo>
                  <a:lnTo>
                    <a:pt x="24384" y="27432"/>
                  </a:lnTo>
                  <a:lnTo>
                    <a:pt x="21336" y="24384"/>
                  </a:lnTo>
                  <a:lnTo>
                    <a:pt x="16764" y="24384"/>
                  </a:lnTo>
                  <a:lnTo>
                    <a:pt x="10668" y="21336"/>
                  </a:lnTo>
                  <a:lnTo>
                    <a:pt x="9144" y="21336"/>
                  </a:lnTo>
                  <a:lnTo>
                    <a:pt x="7620" y="19812"/>
                  </a:lnTo>
                  <a:lnTo>
                    <a:pt x="6096" y="19812"/>
                  </a:lnTo>
                  <a:lnTo>
                    <a:pt x="1524" y="16764"/>
                  </a:lnTo>
                  <a:lnTo>
                    <a:pt x="0" y="10668"/>
                  </a:lnTo>
                  <a:lnTo>
                    <a:pt x="1524" y="7620"/>
                  </a:lnTo>
                  <a:lnTo>
                    <a:pt x="4572" y="3048"/>
                  </a:lnTo>
                  <a:lnTo>
                    <a:pt x="9144" y="0"/>
                  </a:lnTo>
                  <a:lnTo>
                    <a:pt x="13716" y="3048"/>
                  </a:lnTo>
                  <a:lnTo>
                    <a:pt x="18288" y="3048"/>
                  </a:lnTo>
                  <a:lnTo>
                    <a:pt x="19812" y="4572"/>
                  </a:lnTo>
                  <a:lnTo>
                    <a:pt x="21336" y="4572"/>
                  </a:lnTo>
                  <a:lnTo>
                    <a:pt x="24384" y="6096"/>
                  </a:lnTo>
                  <a:lnTo>
                    <a:pt x="27432" y="6096"/>
                  </a:lnTo>
                  <a:lnTo>
                    <a:pt x="33528" y="9144"/>
                  </a:lnTo>
                  <a:lnTo>
                    <a:pt x="35052" y="9144"/>
                  </a:lnTo>
                  <a:lnTo>
                    <a:pt x="38100" y="10668"/>
                  </a:lnTo>
                  <a:lnTo>
                    <a:pt x="41148" y="10668"/>
                  </a:lnTo>
                  <a:lnTo>
                    <a:pt x="45720" y="12192"/>
                  </a:lnTo>
                  <a:lnTo>
                    <a:pt x="54864" y="12192"/>
                  </a:lnTo>
                  <a:lnTo>
                    <a:pt x="60960" y="13716"/>
                  </a:lnTo>
                  <a:lnTo>
                    <a:pt x="68580" y="13716"/>
                  </a:lnTo>
                  <a:lnTo>
                    <a:pt x="76200" y="15240"/>
                  </a:lnTo>
                  <a:lnTo>
                    <a:pt x="91440" y="15240"/>
                  </a:lnTo>
                  <a:lnTo>
                    <a:pt x="99060" y="16764"/>
                  </a:lnTo>
                  <a:lnTo>
                    <a:pt x="350520" y="16764"/>
                  </a:lnTo>
                  <a:lnTo>
                    <a:pt x="350520" y="19812"/>
                  </a:lnTo>
                  <a:lnTo>
                    <a:pt x="348996" y="24384"/>
                  </a:lnTo>
                  <a:lnTo>
                    <a:pt x="344424" y="28956"/>
                  </a:lnTo>
                  <a:lnTo>
                    <a:pt x="342900" y="32004"/>
                  </a:lnTo>
                  <a:close/>
                </a:path>
                <a:path w="350520" h="40004">
                  <a:moveTo>
                    <a:pt x="35052" y="9144"/>
                  </a:moveTo>
                  <a:lnTo>
                    <a:pt x="33528" y="9144"/>
                  </a:lnTo>
                  <a:lnTo>
                    <a:pt x="32004" y="7620"/>
                  </a:lnTo>
                  <a:lnTo>
                    <a:pt x="35052" y="9144"/>
                  </a:lnTo>
                  <a:close/>
                </a:path>
                <a:path w="350520" h="40004">
                  <a:moveTo>
                    <a:pt x="333756" y="12192"/>
                  </a:moveTo>
                  <a:lnTo>
                    <a:pt x="338328" y="7620"/>
                  </a:lnTo>
                  <a:lnTo>
                    <a:pt x="344424" y="9144"/>
                  </a:lnTo>
                  <a:lnTo>
                    <a:pt x="345948" y="10668"/>
                  </a:lnTo>
                  <a:lnTo>
                    <a:pt x="338328" y="10668"/>
                  </a:lnTo>
                  <a:lnTo>
                    <a:pt x="333756" y="12192"/>
                  </a:lnTo>
                  <a:close/>
                </a:path>
                <a:path w="350520" h="40004">
                  <a:moveTo>
                    <a:pt x="39624" y="10668"/>
                  </a:moveTo>
                  <a:lnTo>
                    <a:pt x="38100" y="10668"/>
                  </a:lnTo>
                  <a:lnTo>
                    <a:pt x="36576" y="9144"/>
                  </a:lnTo>
                  <a:lnTo>
                    <a:pt x="39624" y="10668"/>
                  </a:lnTo>
                  <a:close/>
                </a:path>
                <a:path w="350520" h="40004">
                  <a:moveTo>
                    <a:pt x="48768" y="12192"/>
                  </a:moveTo>
                  <a:lnTo>
                    <a:pt x="45720" y="12192"/>
                  </a:lnTo>
                  <a:lnTo>
                    <a:pt x="44196" y="10668"/>
                  </a:lnTo>
                  <a:lnTo>
                    <a:pt x="48768" y="12192"/>
                  </a:lnTo>
                  <a:close/>
                </a:path>
                <a:path w="350520" h="40004">
                  <a:moveTo>
                    <a:pt x="333756" y="12192"/>
                  </a:moveTo>
                  <a:lnTo>
                    <a:pt x="211836" y="12192"/>
                  </a:lnTo>
                  <a:lnTo>
                    <a:pt x="222503" y="10668"/>
                  </a:lnTo>
                  <a:lnTo>
                    <a:pt x="335280" y="10668"/>
                  </a:lnTo>
                  <a:lnTo>
                    <a:pt x="333756" y="12192"/>
                  </a:lnTo>
                  <a:close/>
                </a:path>
                <a:path w="350520" h="40004">
                  <a:moveTo>
                    <a:pt x="350520" y="16764"/>
                  </a:moveTo>
                  <a:lnTo>
                    <a:pt x="158496" y="16764"/>
                  </a:lnTo>
                  <a:lnTo>
                    <a:pt x="169164" y="15240"/>
                  </a:lnTo>
                  <a:lnTo>
                    <a:pt x="179832" y="15240"/>
                  </a:lnTo>
                  <a:lnTo>
                    <a:pt x="201168" y="12192"/>
                  </a:lnTo>
                  <a:lnTo>
                    <a:pt x="333756" y="12192"/>
                  </a:lnTo>
                  <a:lnTo>
                    <a:pt x="338328" y="10668"/>
                  </a:lnTo>
                  <a:lnTo>
                    <a:pt x="345948" y="10668"/>
                  </a:lnTo>
                  <a:lnTo>
                    <a:pt x="350520" y="15240"/>
                  </a:lnTo>
                  <a:lnTo>
                    <a:pt x="350520" y="16764"/>
                  </a:lnTo>
                  <a:close/>
                </a:path>
                <a:path w="350520" h="40004">
                  <a:moveTo>
                    <a:pt x="22860" y="25908"/>
                  </a:moveTo>
                  <a:lnTo>
                    <a:pt x="19812" y="24384"/>
                  </a:lnTo>
                  <a:lnTo>
                    <a:pt x="21336" y="24384"/>
                  </a:lnTo>
                  <a:lnTo>
                    <a:pt x="22860" y="25908"/>
                  </a:lnTo>
                  <a:close/>
                </a:path>
                <a:path w="350520" h="40004">
                  <a:moveTo>
                    <a:pt x="338328" y="33528"/>
                  </a:moveTo>
                  <a:lnTo>
                    <a:pt x="47244" y="33528"/>
                  </a:lnTo>
                  <a:lnTo>
                    <a:pt x="41148" y="32004"/>
                  </a:lnTo>
                  <a:lnTo>
                    <a:pt x="339852" y="32004"/>
                  </a:lnTo>
                  <a:lnTo>
                    <a:pt x="338328" y="33528"/>
                  </a:lnTo>
                  <a:close/>
                </a:path>
                <a:path w="350520" h="40004">
                  <a:moveTo>
                    <a:pt x="222503" y="35052"/>
                  </a:moveTo>
                  <a:lnTo>
                    <a:pt x="57912" y="35052"/>
                  </a:lnTo>
                  <a:lnTo>
                    <a:pt x="51816" y="33528"/>
                  </a:lnTo>
                  <a:lnTo>
                    <a:pt x="233172" y="33528"/>
                  </a:lnTo>
                  <a:lnTo>
                    <a:pt x="222503" y="35052"/>
                  </a:lnTo>
                  <a:close/>
                </a:path>
                <a:path w="350520" h="40004">
                  <a:moveTo>
                    <a:pt x="202691" y="36576"/>
                  </a:moveTo>
                  <a:lnTo>
                    <a:pt x="71628" y="36576"/>
                  </a:lnTo>
                  <a:lnTo>
                    <a:pt x="65532" y="35052"/>
                  </a:lnTo>
                  <a:lnTo>
                    <a:pt x="213360" y="35052"/>
                  </a:lnTo>
                  <a:lnTo>
                    <a:pt x="202691" y="36576"/>
                  </a:lnTo>
                  <a:close/>
                </a:path>
                <a:path w="350520" h="40004">
                  <a:moveTo>
                    <a:pt x="161544" y="39624"/>
                  </a:moveTo>
                  <a:lnTo>
                    <a:pt x="97536" y="39624"/>
                  </a:lnTo>
                  <a:lnTo>
                    <a:pt x="88392" y="38100"/>
                  </a:lnTo>
                  <a:lnTo>
                    <a:pt x="80772" y="36576"/>
                  </a:lnTo>
                  <a:lnTo>
                    <a:pt x="192024" y="36576"/>
                  </a:lnTo>
                  <a:lnTo>
                    <a:pt x="181356" y="38100"/>
                  </a:lnTo>
                  <a:lnTo>
                    <a:pt x="170688" y="38100"/>
                  </a:lnTo>
                  <a:lnTo>
                    <a:pt x="161544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7700" y="3201924"/>
              <a:ext cx="163067" cy="188975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23203" y="3131819"/>
            <a:ext cx="176784" cy="14325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79235" y="3060192"/>
            <a:ext cx="251460" cy="17678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3544" y="3066288"/>
            <a:ext cx="1002792" cy="42798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09944" y="3121151"/>
            <a:ext cx="138684" cy="131064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624828" y="2863596"/>
            <a:ext cx="408940" cy="398780"/>
            <a:chOff x="6624828" y="2863596"/>
            <a:chExt cx="408940" cy="398780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43700" y="3112008"/>
              <a:ext cx="150876" cy="1498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4828" y="2863596"/>
              <a:ext cx="408432" cy="367283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1883664" y="3890784"/>
            <a:ext cx="169545" cy="100965"/>
          </a:xfrm>
          <a:custGeom>
            <a:avLst/>
            <a:gdLst/>
            <a:ahLst/>
            <a:cxnLst/>
            <a:rect l="l" t="t" r="r" b="b"/>
            <a:pathLst>
              <a:path w="169544" h="100964">
                <a:moveTo>
                  <a:pt x="149352" y="15240"/>
                </a:moveTo>
                <a:lnTo>
                  <a:pt x="147828" y="10668"/>
                </a:lnTo>
                <a:lnTo>
                  <a:pt x="147828" y="4572"/>
                </a:lnTo>
                <a:lnTo>
                  <a:pt x="143256" y="0"/>
                </a:lnTo>
                <a:lnTo>
                  <a:pt x="132588" y="0"/>
                </a:lnTo>
                <a:lnTo>
                  <a:pt x="129540" y="1524"/>
                </a:lnTo>
                <a:lnTo>
                  <a:pt x="129540" y="0"/>
                </a:lnTo>
                <a:lnTo>
                  <a:pt x="124968" y="1524"/>
                </a:lnTo>
                <a:lnTo>
                  <a:pt x="120396" y="1524"/>
                </a:lnTo>
                <a:lnTo>
                  <a:pt x="115824" y="3048"/>
                </a:lnTo>
                <a:lnTo>
                  <a:pt x="111252" y="3048"/>
                </a:lnTo>
                <a:lnTo>
                  <a:pt x="105156" y="4572"/>
                </a:lnTo>
                <a:lnTo>
                  <a:pt x="103632" y="4572"/>
                </a:lnTo>
                <a:lnTo>
                  <a:pt x="94488" y="7620"/>
                </a:lnTo>
                <a:lnTo>
                  <a:pt x="88392" y="7620"/>
                </a:lnTo>
                <a:lnTo>
                  <a:pt x="80772" y="9144"/>
                </a:lnTo>
                <a:lnTo>
                  <a:pt x="73152" y="9144"/>
                </a:lnTo>
                <a:lnTo>
                  <a:pt x="65532" y="10668"/>
                </a:lnTo>
                <a:lnTo>
                  <a:pt x="57912" y="10668"/>
                </a:lnTo>
                <a:lnTo>
                  <a:pt x="51816" y="12192"/>
                </a:lnTo>
                <a:lnTo>
                  <a:pt x="47244" y="12192"/>
                </a:lnTo>
                <a:lnTo>
                  <a:pt x="45720" y="13716"/>
                </a:lnTo>
                <a:lnTo>
                  <a:pt x="21336" y="13716"/>
                </a:lnTo>
                <a:lnTo>
                  <a:pt x="21336" y="12192"/>
                </a:lnTo>
                <a:lnTo>
                  <a:pt x="18288" y="9144"/>
                </a:lnTo>
                <a:lnTo>
                  <a:pt x="13716" y="7620"/>
                </a:lnTo>
                <a:lnTo>
                  <a:pt x="9144" y="7620"/>
                </a:lnTo>
                <a:lnTo>
                  <a:pt x="4572" y="9144"/>
                </a:lnTo>
                <a:lnTo>
                  <a:pt x="3048" y="13716"/>
                </a:lnTo>
                <a:lnTo>
                  <a:pt x="1524" y="15240"/>
                </a:lnTo>
                <a:lnTo>
                  <a:pt x="0" y="19812"/>
                </a:lnTo>
                <a:lnTo>
                  <a:pt x="0" y="24384"/>
                </a:lnTo>
                <a:lnTo>
                  <a:pt x="4572" y="27432"/>
                </a:lnTo>
                <a:lnTo>
                  <a:pt x="9144" y="32004"/>
                </a:lnTo>
                <a:lnTo>
                  <a:pt x="12192" y="33528"/>
                </a:lnTo>
                <a:lnTo>
                  <a:pt x="16764" y="35052"/>
                </a:lnTo>
                <a:lnTo>
                  <a:pt x="22860" y="35052"/>
                </a:lnTo>
                <a:lnTo>
                  <a:pt x="28956" y="36576"/>
                </a:lnTo>
                <a:lnTo>
                  <a:pt x="42672" y="36576"/>
                </a:lnTo>
                <a:lnTo>
                  <a:pt x="48768" y="35052"/>
                </a:lnTo>
                <a:lnTo>
                  <a:pt x="56388" y="35052"/>
                </a:lnTo>
                <a:lnTo>
                  <a:pt x="68580" y="32004"/>
                </a:lnTo>
                <a:lnTo>
                  <a:pt x="83820" y="32004"/>
                </a:lnTo>
                <a:lnTo>
                  <a:pt x="89916" y="30480"/>
                </a:lnTo>
                <a:lnTo>
                  <a:pt x="97536" y="30480"/>
                </a:lnTo>
                <a:lnTo>
                  <a:pt x="103632" y="28956"/>
                </a:lnTo>
                <a:lnTo>
                  <a:pt x="105156" y="28956"/>
                </a:lnTo>
                <a:lnTo>
                  <a:pt x="109728" y="27432"/>
                </a:lnTo>
                <a:lnTo>
                  <a:pt x="108204" y="27432"/>
                </a:lnTo>
                <a:lnTo>
                  <a:pt x="114300" y="25908"/>
                </a:lnTo>
                <a:lnTo>
                  <a:pt x="120396" y="25908"/>
                </a:lnTo>
                <a:lnTo>
                  <a:pt x="124968" y="24384"/>
                </a:lnTo>
                <a:lnTo>
                  <a:pt x="129540" y="24384"/>
                </a:lnTo>
                <a:lnTo>
                  <a:pt x="132588" y="22860"/>
                </a:lnTo>
                <a:lnTo>
                  <a:pt x="140208" y="22860"/>
                </a:lnTo>
                <a:lnTo>
                  <a:pt x="144780" y="21336"/>
                </a:lnTo>
                <a:lnTo>
                  <a:pt x="145923" y="19812"/>
                </a:lnTo>
                <a:lnTo>
                  <a:pt x="149352" y="15240"/>
                </a:lnTo>
                <a:close/>
              </a:path>
              <a:path w="169544" h="100964">
                <a:moveTo>
                  <a:pt x="169151" y="86868"/>
                </a:moveTo>
                <a:lnTo>
                  <a:pt x="168643" y="85344"/>
                </a:lnTo>
                <a:lnTo>
                  <a:pt x="167627" y="82296"/>
                </a:lnTo>
                <a:lnTo>
                  <a:pt x="161531" y="80772"/>
                </a:lnTo>
                <a:lnTo>
                  <a:pt x="156959" y="79248"/>
                </a:lnTo>
                <a:lnTo>
                  <a:pt x="155435" y="79248"/>
                </a:lnTo>
                <a:lnTo>
                  <a:pt x="150863" y="77724"/>
                </a:lnTo>
                <a:lnTo>
                  <a:pt x="152387" y="79248"/>
                </a:lnTo>
                <a:lnTo>
                  <a:pt x="147815" y="76200"/>
                </a:lnTo>
                <a:lnTo>
                  <a:pt x="144767" y="76200"/>
                </a:lnTo>
                <a:lnTo>
                  <a:pt x="138671" y="74676"/>
                </a:lnTo>
                <a:lnTo>
                  <a:pt x="118859" y="74676"/>
                </a:lnTo>
                <a:lnTo>
                  <a:pt x="114287" y="73152"/>
                </a:lnTo>
                <a:lnTo>
                  <a:pt x="70091" y="73152"/>
                </a:lnTo>
                <a:lnTo>
                  <a:pt x="65519" y="74676"/>
                </a:lnTo>
                <a:lnTo>
                  <a:pt x="64757" y="74676"/>
                </a:lnTo>
                <a:lnTo>
                  <a:pt x="63995" y="73152"/>
                </a:lnTo>
                <a:lnTo>
                  <a:pt x="62471" y="71628"/>
                </a:lnTo>
                <a:lnTo>
                  <a:pt x="59423" y="71628"/>
                </a:lnTo>
                <a:lnTo>
                  <a:pt x="56375" y="73152"/>
                </a:lnTo>
                <a:lnTo>
                  <a:pt x="54851" y="74676"/>
                </a:lnTo>
                <a:lnTo>
                  <a:pt x="53327" y="74676"/>
                </a:lnTo>
                <a:lnTo>
                  <a:pt x="48755" y="74676"/>
                </a:lnTo>
                <a:lnTo>
                  <a:pt x="42659" y="77724"/>
                </a:lnTo>
                <a:lnTo>
                  <a:pt x="41135" y="80772"/>
                </a:lnTo>
                <a:lnTo>
                  <a:pt x="42659" y="85344"/>
                </a:lnTo>
                <a:lnTo>
                  <a:pt x="42659" y="88392"/>
                </a:lnTo>
                <a:lnTo>
                  <a:pt x="44183" y="91440"/>
                </a:lnTo>
                <a:lnTo>
                  <a:pt x="50279" y="94488"/>
                </a:lnTo>
                <a:lnTo>
                  <a:pt x="53327" y="94488"/>
                </a:lnTo>
                <a:lnTo>
                  <a:pt x="57899" y="96012"/>
                </a:lnTo>
                <a:lnTo>
                  <a:pt x="68567" y="96012"/>
                </a:lnTo>
                <a:lnTo>
                  <a:pt x="73139" y="94488"/>
                </a:lnTo>
                <a:lnTo>
                  <a:pt x="94475" y="94488"/>
                </a:lnTo>
                <a:lnTo>
                  <a:pt x="100571" y="96012"/>
                </a:lnTo>
                <a:lnTo>
                  <a:pt x="111239" y="96012"/>
                </a:lnTo>
                <a:lnTo>
                  <a:pt x="117335" y="97536"/>
                </a:lnTo>
                <a:lnTo>
                  <a:pt x="115811" y="96012"/>
                </a:lnTo>
                <a:lnTo>
                  <a:pt x="121907" y="97536"/>
                </a:lnTo>
                <a:lnTo>
                  <a:pt x="140195" y="97536"/>
                </a:lnTo>
                <a:lnTo>
                  <a:pt x="146291" y="99060"/>
                </a:lnTo>
                <a:lnTo>
                  <a:pt x="152387" y="99060"/>
                </a:lnTo>
                <a:lnTo>
                  <a:pt x="158483" y="100584"/>
                </a:lnTo>
                <a:lnTo>
                  <a:pt x="163055" y="100584"/>
                </a:lnTo>
                <a:lnTo>
                  <a:pt x="167627" y="97536"/>
                </a:lnTo>
                <a:lnTo>
                  <a:pt x="169151" y="92964"/>
                </a:lnTo>
                <a:lnTo>
                  <a:pt x="169151" y="868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02763" y="3764280"/>
            <a:ext cx="36830" cy="243840"/>
          </a:xfrm>
          <a:custGeom>
            <a:avLst/>
            <a:gdLst/>
            <a:ahLst/>
            <a:cxnLst/>
            <a:rect l="l" t="t" r="r" b="b"/>
            <a:pathLst>
              <a:path w="36830" h="243839">
                <a:moveTo>
                  <a:pt x="2133" y="6705"/>
                </a:moveTo>
                <a:lnTo>
                  <a:pt x="3048" y="3048"/>
                </a:lnTo>
                <a:lnTo>
                  <a:pt x="7620" y="0"/>
                </a:lnTo>
                <a:lnTo>
                  <a:pt x="12192" y="0"/>
                </a:lnTo>
                <a:lnTo>
                  <a:pt x="7620" y="1524"/>
                </a:lnTo>
                <a:lnTo>
                  <a:pt x="4572" y="3048"/>
                </a:lnTo>
                <a:lnTo>
                  <a:pt x="2133" y="6705"/>
                </a:lnTo>
                <a:close/>
              </a:path>
              <a:path w="36830" h="243839">
                <a:moveTo>
                  <a:pt x="18288" y="24384"/>
                </a:moveTo>
                <a:lnTo>
                  <a:pt x="18288" y="22860"/>
                </a:lnTo>
                <a:lnTo>
                  <a:pt x="9144" y="22860"/>
                </a:lnTo>
                <a:lnTo>
                  <a:pt x="4572" y="16764"/>
                </a:lnTo>
                <a:lnTo>
                  <a:pt x="3048" y="16764"/>
                </a:lnTo>
                <a:lnTo>
                  <a:pt x="1524" y="12192"/>
                </a:lnTo>
                <a:lnTo>
                  <a:pt x="1524" y="9144"/>
                </a:lnTo>
                <a:lnTo>
                  <a:pt x="2133" y="6705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8288" y="0"/>
                </a:lnTo>
                <a:lnTo>
                  <a:pt x="21336" y="4572"/>
                </a:lnTo>
                <a:lnTo>
                  <a:pt x="23622" y="6858"/>
                </a:lnTo>
                <a:lnTo>
                  <a:pt x="24384" y="9144"/>
                </a:lnTo>
                <a:lnTo>
                  <a:pt x="24384" y="13716"/>
                </a:lnTo>
                <a:lnTo>
                  <a:pt x="22860" y="13716"/>
                </a:lnTo>
                <a:lnTo>
                  <a:pt x="21336" y="18288"/>
                </a:lnTo>
                <a:lnTo>
                  <a:pt x="22860" y="18288"/>
                </a:lnTo>
                <a:lnTo>
                  <a:pt x="22860" y="21336"/>
                </a:lnTo>
                <a:lnTo>
                  <a:pt x="21336" y="22860"/>
                </a:lnTo>
                <a:lnTo>
                  <a:pt x="18288" y="24384"/>
                </a:lnTo>
                <a:close/>
              </a:path>
              <a:path w="36830" h="243839">
                <a:moveTo>
                  <a:pt x="23622" y="6858"/>
                </a:moveTo>
                <a:lnTo>
                  <a:pt x="21336" y="4572"/>
                </a:lnTo>
                <a:lnTo>
                  <a:pt x="18288" y="0"/>
                </a:lnTo>
                <a:lnTo>
                  <a:pt x="22860" y="4572"/>
                </a:lnTo>
                <a:lnTo>
                  <a:pt x="23622" y="6858"/>
                </a:lnTo>
                <a:close/>
              </a:path>
              <a:path w="36830" h="243839">
                <a:moveTo>
                  <a:pt x="1524" y="9144"/>
                </a:moveTo>
                <a:lnTo>
                  <a:pt x="1524" y="7620"/>
                </a:lnTo>
                <a:lnTo>
                  <a:pt x="2133" y="6705"/>
                </a:lnTo>
                <a:lnTo>
                  <a:pt x="1524" y="9144"/>
                </a:lnTo>
                <a:close/>
              </a:path>
              <a:path w="36830" h="243839">
                <a:moveTo>
                  <a:pt x="24384" y="9144"/>
                </a:moveTo>
                <a:lnTo>
                  <a:pt x="23622" y="6858"/>
                </a:lnTo>
                <a:lnTo>
                  <a:pt x="24384" y="7620"/>
                </a:lnTo>
                <a:lnTo>
                  <a:pt x="24384" y="9144"/>
                </a:lnTo>
                <a:close/>
              </a:path>
              <a:path w="36830" h="243839">
                <a:moveTo>
                  <a:pt x="1524" y="16764"/>
                </a:moveTo>
                <a:lnTo>
                  <a:pt x="0" y="13716"/>
                </a:lnTo>
                <a:lnTo>
                  <a:pt x="1524" y="9144"/>
                </a:lnTo>
                <a:lnTo>
                  <a:pt x="1524" y="12192"/>
                </a:lnTo>
                <a:lnTo>
                  <a:pt x="2540" y="15240"/>
                </a:lnTo>
                <a:lnTo>
                  <a:pt x="1524" y="15240"/>
                </a:lnTo>
                <a:lnTo>
                  <a:pt x="1524" y="16764"/>
                </a:lnTo>
                <a:close/>
              </a:path>
              <a:path w="36830" h="243839">
                <a:moveTo>
                  <a:pt x="21336" y="18288"/>
                </a:moveTo>
                <a:lnTo>
                  <a:pt x="22860" y="13716"/>
                </a:lnTo>
                <a:lnTo>
                  <a:pt x="22860" y="16764"/>
                </a:lnTo>
                <a:lnTo>
                  <a:pt x="21336" y="18288"/>
                </a:lnTo>
                <a:close/>
              </a:path>
              <a:path w="36830" h="243839">
                <a:moveTo>
                  <a:pt x="22860" y="16764"/>
                </a:moveTo>
                <a:lnTo>
                  <a:pt x="22860" y="13716"/>
                </a:lnTo>
                <a:lnTo>
                  <a:pt x="24384" y="13716"/>
                </a:lnTo>
                <a:lnTo>
                  <a:pt x="22860" y="16764"/>
                </a:lnTo>
                <a:close/>
              </a:path>
              <a:path w="36830" h="243839">
                <a:moveTo>
                  <a:pt x="25908" y="30480"/>
                </a:moveTo>
                <a:lnTo>
                  <a:pt x="18288" y="30480"/>
                </a:lnTo>
                <a:lnTo>
                  <a:pt x="19812" y="28956"/>
                </a:lnTo>
                <a:lnTo>
                  <a:pt x="19812" y="25908"/>
                </a:lnTo>
                <a:lnTo>
                  <a:pt x="18288" y="24384"/>
                </a:lnTo>
                <a:lnTo>
                  <a:pt x="21336" y="22860"/>
                </a:lnTo>
                <a:lnTo>
                  <a:pt x="22860" y="21336"/>
                </a:lnTo>
                <a:lnTo>
                  <a:pt x="22860" y="16764"/>
                </a:lnTo>
                <a:lnTo>
                  <a:pt x="24384" y="13716"/>
                </a:lnTo>
                <a:lnTo>
                  <a:pt x="24384" y="19812"/>
                </a:lnTo>
                <a:lnTo>
                  <a:pt x="24765" y="19812"/>
                </a:lnTo>
                <a:lnTo>
                  <a:pt x="25908" y="24384"/>
                </a:lnTo>
                <a:lnTo>
                  <a:pt x="25908" y="30480"/>
                </a:lnTo>
                <a:close/>
              </a:path>
              <a:path w="36830" h="243839">
                <a:moveTo>
                  <a:pt x="6096" y="20828"/>
                </a:moveTo>
                <a:lnTo>
                  <a:pt x="3048" y="19812"/>
                </a:lnTo>
                <a:lnTo>
                  <a:pt x="1524" y="16764"/>
                </a:lnTo>
                <a:lnTo>
                  <a:pt x="1524" y="15240"/>
                </a:lnTo>
                <a:lnTo>
                  <a:pt x="3048" y="16764"/>
                </a:lnTo>
                <a:lnTo>
                  <a:pt x="4572" y="16764"/>
                </a:lnTo>
                <a:lnTo>
                  <a:pt x="4572" y="18288"/>
                </a:lnTo>
                <a:lnTo>
                  <a:pt x="6096" y="19812"/>
                </a:lnTo>
                <a:lnTo>
                  <a:pt x="6096" y="20828"/>
                </a:lnTo>
                <a:close/>
              </a:path>
              <a:path w="36830" h="243839">
                <a:moveTo>
                  <a:pt x="3048" y="16764"/>
                </a:moveTo>
                <a:lnTo>
                  <a:pt x="1524" y="15240"/>
                </a:lnTo>
                <a:lnTo>
                  <a:pt x="2540" y="15240"/>
                </a:lnTo>
                <a:lnTo>
                  <a:pt x="3048" y="16764"/>
                </a:lnTo>
                <a:close/>
              </a:path>
              <a:path w="36830" h="243839">
                <a:moveTo>
                  <a:pt x="36576" y="135636"/>
                </a:moveTo>
                <a:lnTo>
                  <a:pt x="12192" y="135636"/>
                </a:lnTo>
                <a:lnTo>
                  <a:pt x="12192" y="123444"/>
                </a:lnTo>
                <a:lnTo>
                  <a:pt x="10668" y="111252"/>
                </a:lnTo>
                <a:lnTo>
                  <a:pt x="10668" y="89916"/>
                </a:lnTo>
                <a:lnTo>
                  <a:pt x="9144" y="82296"/>
                </a:lnTo>
                <a:lnTo>
                  <a:pt x="9144" y="73152"/>
                </a:lnTo>
                <a:lnTo>
                  <a:pt x="6096" y="54864"/>
                </a:lnTo>
                <a:lnTo>
                  <a:pt x="4572" y="47244"/>
                </a:lnTo>
                <a:lnTo>
                  <a:pt x="4572" y="39624"/>
                </a:lnTo>
                <a:lnTo>
                  <a:pt x="3048" y="32004"/>
                </a:lnTo>
                <a:lnTo>
                  <a:pt x="3048" y="27432"/>
                </a:lnTo>
                <a:lnTo>
                  <a:pt x="1524" y="21336"/>
                </a:lnTo>
                <a:lnTo>
                  <a:pt x="1524" y="16764"/>
                </a:lnTo>
                <a:lnTo>
                  <a:pt x="3048" y="19812"/>
                </a:lnTo>
                <a:lnTo>
                  <a:pt x="6096" y="20828"/>
                </a:lnTo>
                <a:lnTo>
                  <a:pt x="6096" y="21336"/>
                </a:lnTo>
                <a:lnTo>
                  <a:pt x="10668" y="25908"/>
                </a:lnTo>
                <a:lnTo>
                  <a:pt x="13716" y="25908"/>
                </a:lnTo>
                <a:lnTo>
                  <a:pt x="15240" y="27432"/>
                </a:lnTo>
                <a:lnTo>
                  <a:pt x="15240" y="28956"/>
                </a:lnTo>
                <a:lnTo>
                  <a:pt x="16764" y="30480"/>
                </a:lnTo>
                <a:lnTo>
                  <a:pt x="25908" y="30480"/>
                </a:lnTo>
                <a:lnTo>
                  <a:pt x="28956" y="42672"/>
                </a:lnTo>
                <a:lnTo>
                  <a:pt x="28956" y="51816"/>
                </a:lnTo>
                <a:lnTo>
                  <a:pt x="32004" y="70104"/>
                </a:lnTo>
                <a:lnTo>
                  <a:pt x="33528" y="80772"/>
                </a:lnTo>
                <a:lnTo>
                  <a:pt x="35052" y="86868"/>
                </a:lnTo>
                <a:lnTo>
                  <a:pt x="35052" y="109728"/>
                </a:lnTo>
                <a:lnTo>
                  <a:pt x="36576" y="121920"/>
                </a:lnTo>
                <a:lnTo>
                  <a:pt x="36576" y="135636"/>
                </a:lnTo>
                <a:close/>
              </a:path>
              <a:path w="36830" h="243839">
                <a:moveTo>
                  <a:pt x="9144" y="22860"/>
                </a:moveTo>
                <a:lnTo>
                  <a:pt x="7620" y="21336"/>
                </a:lnTo>
                <a:lnTo>
                  <a:pt x="6096" y="20828"/>
                </a:lnTo>
                <a:lnTo>
                  <a:pt x="6096" y="19812"/>
                </a:lnTo>
                <a:lnTo>
                  <a:pt x="4572" y="18288"/>
                </a:lnTo>
                <a:lnTo>
                  <a:pt x="4572" y="16764"/>
                </a:lnTo>
                <a:lnTo>
                  <a:pt x="9144" y="22860"/>
                </a:lnTo>
                <a:close/>
              </a:path>
              <a:path w="36830" h="243839">
                <a:moveTo>
                  <a:pt x="22860" y="18288"/>
                </a:moveTo>
                <a:lnTo>
                  <a:pt x="21336" y="18288"/>
                </a:lnTo>
                <a:lnTo>
                  <a:pt x="22860" y="16764"/>
                </a:lnTo>
                <a:lnTo>
                  <a:pt x="22860" y="18288"/>
                </a:lnTo>
                <a:close/>
              </a:path>
              <a:path w="36830" h="243839">
                <a:moveTo>
                  <a:pt x="24765" y="19812"/>
                </a:moveTo>
                <a:lnTo>
                  <a:pt x="24384" y="19812"/>
                </a:lnTo>
                <a:lnTo>
                  <a:pt x="24384" y="18288"/>
                </a:lnTo>
                <a:lnTo>
                  <a:pt x="24765" y="19812"/>
                </a:lnTo>
                <a:close/>
              </a:path>
              <a:path w="36830" h="243839">
                <a:moveTo>
                  <a:pt x="13716" y="25908"/>
                </a:moveTo>
                <a:lnTo>
                  <a:pt x="10668" y="25908"/>
                </a:lnTo>
                <a:lnTo>
                  <a:pt x="6096" y="21336"/>
                </a:lnTo>
                <a:lnTo>
                  <a:pt x="6096" y="20828"/>
                </a:lnTo>
                <a:lnTo>
                  <a:pt x="7620" y="21336"/>
                </a:lnTo>
                <a:lnTo>
                  <a:pt x="9144" y="22860"/>
                </a:lnTo>
                <a:lnTo>
                  <a:pt x="18288" y="22860"/>
                </a:lnTo>
                <a:lnTo>
                  <a:pt x="16764" y="24384"/>
                </a:lnTo>
                <a:lnTo>
                  <a:pt x="12192" y="24384"/>
                </a:lnTo>
                <a:lnTo>
                  <a:pt x="13716" y="25908"/>
                </a:lnTo>
                <a:close/>
              </a:path>
              <a:path w="36830" h="243839">
                <a:moveTo>
                  <a:pt x="18288" y="25908"/>
                </a:moveTo>
                <a:lnTo>
                  <a:pt x="15240" y="25908"/>
                </a:lnTo>
                <a:lnTo>
                  <a:pt x="12192" y="24384"/>
                </a:lnTo>
                <a:lnTo>
                  <a:pt x="16764" y="24384"/>
                </a:lnTo>
                <a:lnTo>
                  <a:pt x="18288" y="22860"/>
                </a:lnTo>
                <a:lnTo>
                  <a:pt x="18288" y="25908"/>
                </a:lnTo>
                <a:close/>
              </a:path>
              <a:path w="36830" h="243839">
                <a:moveTo>
                  <a:pt x="18288" y="30480"/>
                </a:moveTo>
                <a:lnTo>
                  <a:pt x="16764" y="30480"/>
                </a:lnTo>
                <a:lnTo>
                  <a:pt x="15240" y="28956"/>
                </a:lnTo>
                <a:lnTo>
                  <a:pt x="15240" y="27432"/>
                </a:lnTo>
                <a:lnTo>
                  <a:pt x="12192" y="24384"/>
                </a:lnTo>
                <a:lnTo>
                  <a:pt x="15240" y="25908"/>
                </a:lnTo>
                <a:lnTo>
                  <a:pt x="19812" y="25908"/>
                </a:lnTo>
                <a:lnTo>
                  <a:pt x="19812" y="28956"/>
                </a:lnTo>
                <a:lnTo>
                  <a:pt x="18288" y="30480"/>
                </a:lnTo>
                <a:close/>
              </a:path>
              <a:path w="36830" h="243839">
                <a:moveTo>
                  <a:pt x="19812" y="25908"/>
                </a:moveTo>
                <a:lnTo>
                  <a:pt x="18288" y="25908"/>
                </a:lnTo>
                <a:lnTo>
                  <a:pt x="18288" y="24384"/>
                </a:lnTo>
                <a:lnTo>
                  <a:pt x="19812" y="25908"/>
                </a:lnTo>
                <a:close/>
              </a:path>
              <a:path w="36830" h="243839">
                <a:moveTo>
                  <a:pt x="25908" y="230124"/>
                </a:moveTo>
                <a:lnTo>
                  <a:pt x="3048" y="230124"/>
                </a:lnTo>
                <a:lnTo>
                  <a:pt x="3048" y="213360"/>
                </a:lnTo>
                <a:lnTo>
                  <a:pt x="4572" y="207264"/>
                </a:lnTo>
                <a:lnTo>
                  <a:pt x="6096" y="199644"/>
                </a:lnTo>
                <a:lnTo>
                  <a:pt x="7620" y="190500"/>
                </a:lnTo>
                <a:lnTo>
                  <a:pt x="7620" y="182880"/>
                </a:lnTo>
                <a:lnTo>
                  <a:pt x="9144" y="175260"/>
                </a:lnTo>
                <a:lnTo>
                  <a:pt x="10668" y="166116"/>
                </a:lnTo>
                <a:lnTo>
                  <a:pt x="10668" y="144780"/>
                </a:lnTo>
                <a:lnTo>
                  <a:pt x="12192" y="134112"/>
                </a:lnTo>
                <a:lnTo>
                  <a:pt x="12192" y="135636"/>
                </a:lnTo>
                <a:lnTo>
                  <a:pt x="36576" y="135636"/>
                </a:lnTo>
                <a:lnTo>
                  <a:pt x="35052" y="146304"/>
                </a:lnTo>
                <a:lnTo>
                  <a:pt x="35052" y="169164"/>
                </a:lnTo>
                <a:lnTo>
                  <a:pt x="33528" y="178308"/>
                </a:lnTo>
                <a:lnTo>
                  <a:pt x="32004" y="185927"/>
                </a:lnTo>
                <a:lnTo>
                  <a:pt x="32004" y="193548"/>
                </a:lnTo>
                <a:lnTo>
                  <a:pt x="30480" y="202691"/>
                </a:lnTo>
                <a:lnTo>
                  <a:pt x="27736" y="216408"/>
                </a:lnTo>
                <a:lnTo>
                  <a:pt x="27432" y="216408"/>
                </a:lnTo>
                <a:lnTo>
                  <a:pt x="27432" y="224027"/>
                </a:lnTo>
                <a:lnTo>
                  <a:pt x="25908" y="228600"/>
                </a:lnTo>
                <a:lnTo>
                  <a:pt x="25908" y="230124"/>
                </a:lnTo>
                <a:close/>
              </a:path>
              <a:path w="36830" h="243839">
                <a:moveTo>
                  <a:pt x="27432" y="217932"/>
                </a:moveTo>
                <a:lnTo>
                  <a:pt x="27432" y="216408"/>
                </a:lnTo>
                <a:lnTo>
                  <a:pt x="27736" y="216408"/>
                </a:lnTo>
                <a:lnTo>
                  <a:pt x="27432" y="217932"/>
                </a:lnTo>
                <a:close/>
              </a:path>
              <a:path w="36830" h="243839">
                <a:moveTo>
                  <a:pt x="16764" y="243839"/>
                </a:moveTo>
                <a:lnTo>
                  <a:pt x="10668" y="243839"/>
                </a:lnTo>
                <a:lnTo>
                  <a:pt x="6096" y="242315"/>
                </a:lnTo>
                <a:lnTo>
                  <a:pt x="1524" y="236220"/>
                </a:lnTo>
                <a:lnTo>
                  <a:pt x="1524" y="231648"/>
                </a:lnTo>
                <a:lnTo>
                  <a:pt x="3048" y="228600"/>
                </a:lnTo>
                <a:lnTo>
                  <a:pt x="3048" y="230124"/>
                </a:lnTo>
                <a:lnTo>
                  <a:pt x="25908" y="230124"/>
                </a:lnTo>
                <a:lnTo>
                  <a:pt x="25908" y="233172"/>
                </a:lnTo>
                <a:lnTo>
                  <a:pt x="24384" y="236220"/>
                </a:lnTo>
                <a:lnTo>
                  <a:pt x="22860" y="240791"/>
                </a:lnTo>
                <a:lnTo>
                  <a:pt x="16764" y="243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46019" y="3931920"/>
            <a:ext cx="35560" cy="30480"/>
          </a:xfrm>
          <a:custGeom>
            <a:avLst/>
            <a:gdLst/>
            <a:ahLst/>
            <a:cxnLst/>
            <a:rect l="l" t="t" r="r" b="b"/>
            <a:pathLst>
              <a:path w="35560" h="30479">
                <a:moveTo>
                  <a:pt x="9144" y="19812"/>
                </a:moveTo>
                <a:lnTo>
                  <a:pt x="6096" y="18288"/>
                </a:lnTo>
                <a:lnTo>
                  <a:pt x="4572" y="16764"/>
                </a:lnTo>
                <a:lnTo>
                  <a:pt x="1524" y="15240"/>
                </a:lnTo>
                <a:lnTo>
                  <a:pt x="0" y="13716"/>
                </a:lnTo>
                <a:lnTo>
                  <a:pt x="3048" y="7620"/>
                </a:lnTo>
                <a:lnTo>
                  <a:pt x="4572" y="3048"/>
                </a:lnTo>
                <a:lnTo>
                  <a:pt x="10668" y="0"/>
                </a:lnTo>
                <a:lnTo>
                  <a:pt x="16764" y="1524"/>
                </a:lnTo>
                <a:lnTo>
                  <a:pt x="21336" y="1524"/>
                </a:lnTo>
                <a:lnTo>
                  <a:pt x="24384" y="3048"/>
                </a:lnTo>
                <a:lnTo>
                  <a:pt x="16764" y="3048"/>
                </a:lnTo>
                <a:lnTo>
                  <a:pt x="15240" y="4572"/>
                </a:lnTo>
                <a:lnTo>
                  <a:pt x="7620" y="4572"/>
                </a:lnTo>
                <a:lnTo>
                  <a:pt x="9144" y="7620"/>
                </a:lnTo>
                <a:lnTo>
                  <a:pt x="11582" y="8839"/>
                </a:lnTo>
                <a:lnTo>
                  <a:pt x="10668" y="10668"/>
                </a:lnTo>
                <a:lnTo>
                  <a:pt x="33528" y="10668"/>
                </a:lnTo>
                <a:lnTo>
                  <a:pt x="35052" y="16764"/>
                </a:lnTo>
                <a:lnTo>
                  <a:pt x="7620" y="16764"/>
                </a:lnTo>
                <a:lnTo>
                  <a:pt x="9144" y="19812"/>
                </a:lnTo>
                <a:close/>
              </a:path>
              <a:path w="35560" h="30479">
                <a:moveTo>
                  <a:pt x="31242" y="9144"/>
                </a:moveTo>
                <a:lnTo>
                  <a:pt x="13716" y="9144"/>
                </a:lnTo>
                <a:lnTo>
                  <a:pt x="11887" y="8229"/>
                </a:lnTo>
                <a:lnTo>
                  <a:pt x="12192" y="7620"/>
                </a:lnTo>
                <a:lnTo>
                  <a:pt x="16764" y="3048"/>
                </a:lnTo>
                <a:lnTo>
                  <a:pt x="24384" y="3048"/>
                </a:lnTo>
                <a:lnTo>
                  <a:pt x="28956" y="7620"/>
                </a:lnTo>
                <a:lnTo>
                  <a:pt x="31242" y="9144"/>
                </a:lnTo>
                <a:close/>
              </a:path>
              <a:path w="35560" h="30479">
                <a:moveTo>
                  <a:pt x="33528" y="10668"/>
                </a:moveTo>
                <a:lnTo>
                  <a:pt x="28956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0668"/>
                </a:lnTo>
                <a:close/>
              </a:path>
              <a:path w="35560" h="30479">
                <a:moveTo>
                  <a:pt x="0" y="13716"/>
                </a:moveTo>
                <a:lnTo>
                  <a:pt x="0" y="9144"/>
                </a:lnTo>
                <a:lnTo>
                  <a:pt x="1524" y="7620"/>
                </a:lnTo>
                <a:lnTo>
                  <a:pt x="3048" y="4572"/>
                </a:lnTo>
                <a:lnTo>
                  <a:pt x="4064" y="4572"/>
                </a:lnTo>
                <a:lnTo>
                  <a:pt x="3048" y="7620"/>
                </a:lnTo>
                <a:lnTo>
                  <a:pt x="0" y="13716"/>
                </a:lnTo>
                <a:close/>
              </a:path>
              <a:path w="35560" h="30479">
                <a:moveTo>
                  <a:pt x="11582" y="8839"/>
                </a:moveTo>
                <a:lnTo>
                  <a:pt x="9144" y="7620"/>
                </a:lnTo>
                <a:lnTo>
                  <a:pt x="7620" y="4572"/>
                </a:lnTo>
                <a:lnTo>
                  <a:pt x="15240" y="4572"/>
                </a:lnTo>
                <a:lnTo>
                  <a:pt x="12192" y="7620"/>
                </a:lnTo>
                <a:lnTo>
                  <a:pt x="10668" y="7620"/>
                </a:lnTo>
                <a:lnTo>
                  <a:pt x="11684" y="8636"/>
                </a:lnTo>
                <a:lnTo>
                  <a:pt x="11582" y="8839"/>
                </a:lnTo>
                <a:close/>
              </a:path>
              <a:path w="35560" h="30479">
                <a:moveTo>
                  <a:pt x="11684" y="8636"/>
                </a:moveTo>
                <a:lnTo>
                  <a:pt x="10668" y="7620"/>
                </a:lnTo>
                <a:lnTo>
                  <a:pt x="11887" y="8229"/>
                </a:lnTo>
                <a:lnTo>
                  <a:pt x="11684" y="8636"/>
                </a:lnTo>
                <a:close/>
              </a:path>
              <a:path w="35560" h="30479">
                <a:moveTo>
                  <a:pt x="11887" y="8229"/>
                </a:moveTo>
                <a:lnTo>
                  <a:pt x="10668" y="7620"/>
                </a:lnTo>
                <a:lnTo>
                  <a:pt x="12192" y="7620"/>
                </a:lnTo>
                <a:lnTo>
                  <a:pt x="11887" y="8229"/>
                </a:lnTo>
                <a:close/>
              </a:path>
              <a:path w="35560" h="30479">
                <a:moveTo>
                  <a:pt x="33528" y="10668"/>
                </a:moveTo>
                <a:lnTo>
                  <a:pt x="10668" y="10668"/>
                </a:lnTo>
                <a:lnTo>
                  <a:pt x="12192" y="9144"/>
                </a:lnTo>
                <a:lnTo>
                  <a:pt x="11684" y="8636"/>
                </a:lnTo>
                <a:lnTo>
                  <a:pt x="11887" y="8229"/>
                </a:lnTo>
                <a:lnTo>
                  <a:pt x="13716" y="9144"/>
                </a:lnTo>
                <a:lnTo>
                  <a:pt x="31242" y="9144"/>
                </a:lnTo>
                <a:lnTo>
                  <a:pt x="33528" y="10668"/>
                </a:lnTo>
                <a:close/>
              </a:path>
              <a:path w="35560" h="30479">
                <a:moveTo>
                  <a:pt x="12192" y="9144"/>
                </a:moveTo>
                <a:lnTo>
                  <a:pt x="11582" y="8839"/>
                </a:lnTo>
                <a:lnTo>
                  <a:pt x="11684" y="8636"/>
                </a:lnTo>
                <a:lnTo>
                  <a:pt x="12192" y="9144"/>
                </a:lnTo>
                <a:close/>
              </a:path>
              <a:path w="35560" h="30479">
                <a:moveTo>
                  <a:pt x="10668" y="10668"/>
                </a:moveTo>
                <a:lnTo>
                  <a:pt x="11582" y="8839"/>
                </a:lnTo>
                <a:lnTo>
                  <a:pt x="12192" y="9144"/>
                </a:lnTo>
                <a:lnTo>
                  <a:pt x="10668" y="10668"/>
                </a:lnTo>
                <a:close/>
              </a:path>
              <a:path w="35560" h="30479">
                <a:moveTo>
                  <a:pt x="35052" y="16764"/>
                </a:moveTo>
                <a:lnTo>
                  <a:pt x="33528" y="10668"/>
                </a:lnTo>
                <a:lnTo>
                  <a:pt x="35052" y="12192"/>
                </a:lnTo>
                <a:lnTo>
                  <a:pt x="35052" y="16764"/>
                </a:lnTo>
                <a:close/>
              </a:path>
              <a:path w="35560" h="30479">
                <a:moveTo>
                  <a:pt x="9144" y="23622"/>
                </a:moveTo>
                <a:lnTo>
                  <a:pt x="7620" y="22860"/>
                </a:lnTo>
                <a:lnTo>
                  <a:pt x="3048" y="19812"/>
                </a:lnTo>
                <a:lnTo>
                  <a:pt x="0" y="13716"/>
                </a:lnTo>
                <a:lnTo>
                  <a:pt x="1524" y="15240"/>
                </a:lnTo>
                <a:lnTo>
                  <a:pt x="4572" y="16764"/>
                </a:lnTo>
                <a:lnTo>
                  <a:pt x="6096" y="18288"/>
                </a:lnTo>
                <a:lnTo>
                  <a:pt x="9144" y="19812"/>
                </a:lnTo>
                <a:lnTo>
                  <a:pt x="9144" y="23622"/>
                </a:lnTo>
                <a:close/>
              </a:path>
              <a:path w="35560" h="30479">
                <a:moveTo>
                  <a:pt x="12192" y="21336"/>
                </a:moveTo>
                <a:lnTo>
                  <a:pt x="9144" y="19812"/>
                </a:lnTo>
                <a:lnTo>
                  <a:pt x="7620" y="16764"/>
                </a:lnTo>
                <a:lnTo>
                  <a:pt x="12192" y="21336"/>
                </a:lnTo>
                <a:close/>
              </a:path>
              <a:path w="35560" h="30479">
                <a:moveTo>
                  <a:pt x="33909" y="21336"/>
                </a:moveTo>
                <a:lnTo>
                  <a:pt x="12192" y="21336"/>
                </a:lnTo>
                <a:lnTo>
                  <a:pt x="7620" y="16764"/>
                </a:lnTo>
                <a:lnTo>
                  <a:pt x="35052" y="16764"/>
                </a:lnTo>
                <a:lnTo>
                  <a:pt x="33909" y="21336"/>
                </a:lnTo>
                <a:close/>
              </a:path>
              <a:path w="35560" h="30479">
                <a:moveTo>
                  <a:pt x="33528" y="22860"/>
                </a:moveTo>
                <a:lnTo>
                  <a:pt x="35052" y="16764"/>
                </a:lnTo>
                <a:lnTo>
                  <a:pt x="35052" y="21336"/>
                </a:lnTo>
                <a:lnTo>
                  <a:pt x="33528" y="22860"/>
                </a:lnTo>
                <a:close/>
              </a:path>
              <a:path w="35560" h="30479">
                <a:moveTo>
                  <a:pt x="25908" y="30480"/>
                </a:moveTo>
                <a:lnTo>
                  <a:pt x="18288" y="30480"/>
                </a:lnTo>
                <a:lnTo>
                  <a:pt x="12192" y="25908"/>
                </a:lnTo>
                <a:lnTo>
                  <a:pt x="9144" y="22860"/>
                </a:lnTo>
                <a:lnTo>
                  <a:pt x="9144" y="19812"/>
                </a:lnTo>
                <a:lnTo>
                  <a:pt x="12192" y="21336"/>
                </a:lnTo>
                <a:lnTo>
                  <a:pt x="33909" y="21336"/>
                </a:lnTo>
                <a:lnTo>
                  <a:pt x="33528" y="22860"/>
                </a:lnTo>
                <a:lnTo>
                  <a:pt x="27432" y="28956"/>
                </a:lnTo>
                <a:lnTo>
                  <a:pt x="19812" y="28956"/>
                </a:lnTo>
                <a:lnTo>
                  <a:pt x="25908" y="30480"/>
                </a:lnTo>
                <a:close/>
              </a:path>
              <a:path w="35560" h="30479">
                <a:moveTo>
                  <a:pt x="9652" y="23876"/>
                </a:moveTo>
                <a:lnTo>
                  <a:pt x="9144" y="23622"/>
                </a:lnTo>
                <a:lnTo>
                  <a:pt x="9144" y="22860"/>
                </a:lnTo>
                <a:lnTo>
                  <a:pt x="9652" y="23876"/>
                </a:lnTo>
                <a:close/>
              </a:path>
              <a:path w="35560" h="30479">
                <a:moveTo>
                  <a:pt x="10668" y="24384"/>
                </a:moveTo>
                <a:lnTo>
                  <a:pt x="9652" y="23876"/>
                </a:lnTo>
                <a:lnTo>
                  <a:pt x="9144" y="22860"/>
                </a:lnTo>
                <a:lnTo>
                  <a:pt x="10668" y="24384"/>
                </a:lnTo>
                <a:close/>
              </a:path>
              <a:path w="35560" h="30479">
                <a:moveTo>
                  <a:pt x="25908" y="30480"/>
                </a:moveTo>
                <a:lnTo>
                  <a:pt x="33528" y="22860"/>
                </a:lnTo>
                <a:lnTo>
                  <a:pt x="30480" y="27432"/>
                </a:lnTo>
                <a:lnTo>
                  <a:pt x="25908" y="30480"/>
                </a:lnTo>
                <a:close/>
              </a:path>
              <a:path w="35560" h="30479">
                <a:moveTo>
                  <a:pt x="10668" y="25908"/>
                </a:moveTo>
                <a:lnTo>
                  <a:pt x="9144" y="24384"/>
                </a:lnTo>
                <a:lnTo>
                  <a:pt x="9144" y="23622"/>
                </a:lnTo>
                <a:lnTo>
                  <a:pt x="9652" y="23876"/>
                </a:lnTo>
                <a:lnTo>
                  <a:pt x="10668" y="25908"/>
                </a:lnTo>
                <a:close/>
              </a:path>
              <a:path w="35560" h="30479">
                <a:moveTo>
                  <a:pt x="10668" y="25908"/>
                </a:moveTo>
                <a:lnTo>
                  <a:pt x="9652" y="23876"/>
                </a:lnTo>
                <a:lnTo>
                  <a:pt x="10668" y="24384"/>
                </a:lnTo>
                <a:lnTo>
                  <a:pt x="10668" y="25908"/>
                </a:lnTo>
                <a:close/>
              </a:path>
              <a:path w="35560" h="30479">
                <a:moveTo>
                  <a:pt x="16256" y="28956"/>
                </a:moveTo>
                <a:lnTo>
                  <a:pt x="13716" y="28956"/>
                </a:lnTo>
                <a:lnTo>
                  <a:pt x="10668" y="25908"/>
                </a:lnTo>
                <a:lnTo>
                  <a:pt x="10668" y="24384"/>
                </a:lnTo>
                <a:lnTo>
                  <a:pt x="12192" y="25908"/>
                </a:lnTo>
                <a:lnTo>
                  <a:pt x="16256" y="28956"/>
                </a:lnTo>
                <a:close/>
              </a:path>
              <a:path w="35560" h="30479">
                <a:moveTo>
                  <a:pt x="25908" y="30480"/>
                </a:moveTo>
                <a:lnTo>
                  <a:pt x="19812" y="28956"/>
                </a:lnTo>
                <a:lnTo>
                  <a:pt x="27432" y="28956"/>
                </a:lnTo>
                <a:lnTo>
                  <a:pt x="25908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80132" y="3759708"/>
            <a:ext cx="704087" cy="22504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84803" y="3805427"/>
            <a:ext cx="129540" cy="15087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14927" y="3523488"/>
            <a:ext cx="399288" cy="43891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40351" y="3685032"/>
            <a:ext cx="170688" cy="227075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4559808" y="3593591"/>
            <a:ext cx="94615" cy="487680"/>
          </a:xfrm>
          <a:custGeom>
            <a:avLst/>
            <a:gdLst/>
            <a:ahLst/>
            <a:cxnLst/>
            <a:rect l="l" t="t" r="r" b="b"/>
            <a:pathLst>
              <a:path w="94614" h="487679">
                <a:moveTo>
                  <a:pt x="27051" y="21336"/>
                </a:moveTo>
                <a:lnTo>
                  <a:pt x="4572" y="21336"/>
                </a:lnTo>
                <a:lnTo>
                  <a:pt x="3048" y="19812"/>
                </a:lnTo>
                <a:lnTo>
                  <a:pt x="1524" y="16764"/>
                </a:lnTo>
                <a:lnTo>
                  <a:pt x="0" y="12192"/>
                </a:lnTo>
                <a:lnTo>
                  <a:pt x="1524" y="6096"/>
                </a:lnTo>
                <a:lnTo>
                  <a:pt x="10668" y="0"/>
                </a:lnTo>
                <a:lnTo>
                  <a:pt x="16764" y="1524"/>
                </a:lnTo>
                <a:lnTo>
                  <a:pt x="19812" y="6096"/>
                </a:lnTo>
                <a:lnTo>
                  <a:pt x="21336" y="9144"/>
                </a:lnTo>
                <a:lnTo>
                  <a:pt x="22860" y="10668"/>
                </a:lnTo>
                <a:lnTo>
                  <a:pt x="24384" y="13716"/>
                </a:lnTo>
                <a:lnTo>
                  <a:pt x="24384" y="15240"/>
                </a:lnTo>
                <a:lnTo>
                  <a:pt x="25908" y="18288"/>
                </a:lnTo>
                <a:lnTo>
                  <a:pt x="26289" y="18288"/>
                </a:lnTo>
                <a:lnTo>
                  <a:pt x="27051" y="21336"/>
                </a:lnTo>
                <a:close/>
              </a:path>
              <a:path w="94614" h="487679">
                <a:moveTo>
                  <a:pt x="26289" y="18288"/>
                </a:moveTo>
                <a:lnTo>
                  <a:pt x="25908" y="18288"/>
                </a:lnTo>
                <a:lnTo>
                  <a:pt x="25908" y="16764"/>
                </a:lnTo>
                <a:lnTo>
                  <a:pt x="26289" y="18288"/>
                </a:lnTo>
                <a:close/>
              </a:path>
              <a:path w="94614" h="487679">
                <a:moveTo>
                  <a:pt x="6096" y="30480"/>
                </a:moveTo>
                <a:lnTo>
                  <a:pt x="4572" y="24384"/>
                </a:lnTo>
                <a:lnTo>
                  <a:pt x="3048" y="19812"/>
                </a:lnTo>
                <a:lnTo>
                  <a:pt x="4572" y="21336"/>
                </a:lnTo>
                <a:lnTo>
                  <a:pt x="27051" y="21336"/>
                </a:lnTo>
                <a:lnTo>
                  <a:pt x="28956" y="28956"/>
                </a:lnTo>
                <a:lnTo>
                  <a:pt x="6096" y="28956"/>
                </a:lnTo>
                <a:lnTo>
                  <a:pt x="6096" y="30480"/>
                </a:lnTo>
                <a:close/>
              </a:path>
              <a:path w="94614" h="487679">
                <a:moveTo>
                  <a:pt x="7620" y="35052"/>
                </a:moveTo>
                <a:lnTo>
                  <a:pt x="6096" y="28956"/>
                </a:lnTo>
                <a:lnTo>
                  <a:pt x="28956" y="28956"/>
                </a:lnTo>
                <a:lnTo>
                  <a:pt x="29870" y="33528"/>
                </a:lnTo>
                <a:lnTo>
                  <a:pt x="7620" y="33528"/>
                </a:lnTo>
                <a:lnTo>
                  <a:pt x="7620" y="35052"/>
                </a:lnTo>
                <a:close/>
              </a:path>
              <a:path w="94614" h="487679">
                <a:moveTo>
                  <a:pt x="12192" y="59436"/>
                </a:moveTo>
                <a:lnTo>
                  <a:pt x="9144" y="41148"/>
                </a:lnTo>
                <a:lnTo>
                  <a:pt x="7620" y="33528"/>
                </a:lnTo>
                <a:lnTo>
                  <a:pt x="29870" y="33528"/>
                </a:lnTo>
                <a:lnTo>
                  <a:pt x="30480" y="36576"/>
                </a:lnTo>
                <a:lnTo>
                  <a:pt x="32004" y="45720"/>
                </a:lnTo>
                <a:lnTo>
                  <a:pt x="35052" y="53340"/>
                </a:lnTo>
                <a:lnTo>
                  <a:pt x="35052" y="54864"/>
                </a:lnTo>
                <a:lnTo>
                  <a:pt x="35560" y="57912"/>
                </a:lnTo>
                <a:lnTo>
                  <a:pt x="12192" y="57912"/>
                </a:lnTo>
                <a:lnTo>
                  <a:pt x="12192" y="59436"/>
                </a:lnTo>
                <a:close/>
              </a:path>
              <a:path w="94614" h="487679">
                <a:moveTo>
                  <a:pt x="19812" y="100584"/>
                </a:moveTo>
                <a:lnTo>
                  <a:pt x="18288" y="88392"/>
                </a:lnTo>
                <a:lnTo>
                  <a:pt x="15240" y="77724"/>
                </a:lnTo>
                <a:lnTo>
                  <a:pt x="13716" y="68580"/>
                </a:lnTo>
                <a:lnTo>
                  <a:pt x="13716" y="67056"/>
                </a:lnTo>
                <a:lnTo>
                  <a:pt x="12192" y="57912"/>
                </a:lnTo>
                <a:lnTo>
                  <a:pt x="35560" y="57912"/>
                </a:lnTo>
                <a:lnTo>
                  <a:pt x="38100" y="73152"/>
                </a:lnTo>
                <a:lnTo>
                  <a:pt x="38100" y="74676"/>
                </a:lnTo>
                <a:lnTo>
                  <a:pt x="39624" y="83820"/>
                </a:lnTo>
                <a:lnTo>
                  <a:pt x="42672" y="96012"/>
                </a:lnTo>
                <a:lnTo>
                  <a:pt x="43053" y="99060"/>
                </a:lnTo>
                <a:lnTo>
                  <a:pt x="19812" y="99060"/>
                </a:lnTo>
                <a:lnTo>
                  <a:pt x="19812" y="100584"/>
                </a:lnTo>
                <a:close/>
              </a:path>
              <a:path w="94614" h="487679">
                <a:moveTo>
                  <a:pt x="21336" y="112776"/>
                </a:moveTo>
                <a:lnTo>
                  <a:pt x="19812" y="99060"/>
                </a:lnTo>
                <a:lnTo>
                  <a:pt x="43053" y="99060"/>
                </a:lnTo>
                <a:lnTo>
                  <a:pt x="44196" y="108204"/>
                </a:lnTo>
                <a:lnTo>
                  <a:pt x="44196" y="109728"/>
                </a:lnTo>
                <a:lnTo>
                  <a:pt x="44413" y="111252"/>
                </a:lnTo>
                <a:lnTo>
                  <a:pt x="21336" y="111252"/>
                </a:lnTo>
                <a:lnTo>
                  <a:pt x="21336" y="112776"/>
                </a:lnTo>
                <a:close/>
              </a:path>
              <a:path w="94614" h="487679">
                <a:moveTo>
                  <a:pt x="38100" y="236220"/>
                </a:moveTo>
                <a:lnTo>
                  <a:pt x="35052" y="222504"/>
                </a:lnTo>
                <a:lnTo>
                  <a:pt x="33528" y="210312"/>
                </a:lnTo>
                <a:lnTo>
                  <a:pt x="30480" y="198120"/>
                </a:lnTo>
                <a:lnTo>
                  <a:pt x="28956" y="185928"/>
                </a:lnTo>
                <a:lnTo>
                  <a:pt x="28956" y="173736"/>
                </a:lnTo>
                <a:lnTo>
                  <a:pt x="27432" y="161544"/>
                </a:lnTo>
                <a:lnTo>
                  <a:pt x="25908" y="147828"/>
                </a:lnTo>
                <a:lnTo>
                  <a:pt x="21336" y="111252"/>
                </a:lnTo>
                <a:lnTo>
                  <a:pt x="44413" y="111252"/>
                </a:lnTo>
                <a:lnTo>
                  <a:pt x="45720" y="120396"/>
                </a:lnTo>
                <a:lnTo>
                  <a:pt x="48768" y="144780"/>
                </a:lnTo>
                <a:lnTo>
                  <a:pt x="50292" y="158496"/>
                </a:lnTo>
                <a:lnTo>
                  <a:pt x="54864" y="195071"/>
                </a:lnTo>
                <a:lnTo>
                  <a:pt x="55245" y="195071"/>
                </a:lnTo>
                <a:lnTo>
                  <a:pt x="57912" y="205740"/>
                </a:lnTo>
                <a:lnTo>
                  <a:pt x="57912" y="207264"/>
                </a:lnTo>
                <a:lnTo>
                  <a:pt x="59436" y="217932"/>
                </a:lnTo>
                <a:lnTo>
                  <a:pt x="60960" y="230124"/>
                </a:lnTo>
                <a:lnTo>
                  <a:pt x="62484" y="230124"/>
                </a:lnTo>
                <a:lnTo>
                  <a:pt x="63246" y="234695"/>
                </a:lnTo>
                <a:lnTo>
                  <a:pt x="38100" y="234695"/>
                </a:lnTo>
                <a:lnTo>
                  <a:pt x="38100" y="236220"/>
                </a:lnTo>
                <a:close/>
              </a:path>
              <a:path w="94614" h="487679">
                <a:moveTo>
                  <a:pt x="55245" y="195071"/>
                </a:moveTo>
                <a:lnTo>
                  <a:pt x="54864" y="195071"/>
                </a:lnTo>
                <a:lnTo>
                  <a:pt x="54864" y="193547"/>
                </a:lnTo>
                <a:lnTo>
                  <a:pt x="55245" y="195071"/>
                </a:lnTo>
                <a:close/>
              </a:path>
              <a:path w="94614" h="487679">
                <a:moveTo>
                  <a:pt x="41148" y="252983"/>
                </a:moveTo>
                <a:lnTo>
                  <a:pt x="38100" y="234695"/>
                </a:lnTo>
                <a:lnTo>
                  <a:pt x="63246" y="234695"/>
                </a:lnTo>
                <a:lnTo>
                  <a:pt x="65532" y="248412"/>
                </a:lnTo>
                <a:lnTo>
                  <a:pt x="65809" y="251459"/>
                </a:lnTo>
                <a:lnTo>
                  <a:pt x="41148" y="251459"/>
                </a:lnTo>
                <a:lnTo>
                  <a:pt x="41148" y="252983"/>
                </a:lnTo>
                <a:close/>
              </a:path>
              <a:path w="94614" h="487679">
                <a:moveTo>
                  <a:pt x="54864" y="428244"/>
                </a:moveTo>
                <a:lnTo>
                  <a:pt x="53340" y="417576"/>
                </a:lnTo>
                <a:lnTo>
                  <a:pt x="53340" y="406908"/>
                </a:lnTo>
                <a:lnTo>
                  <a:pt x="51816" y="397764"/>
                </a:lnTo>
                <a:lnTo>
                  <a:pt x="51816" y="374903"/>
                </a:lnTo>
                <a:lnTo>
                  <a:pt x="50292" y="374903"/>
                </a:lnTo>
                <a:lnTo>
                  <a:pt x="50292" y="326136"/>
                </a:lnTo>
                <a:lnTo>
                  <a:pt x="45720" y="284988"/>
                </a:lnTo>
                <a:lnTo>
                  <a:pt x="42672" y="269747"/>
                </a:lnTo>
                <a:lnTo>
                  <a:pt x="41148" y="251459"/>
                </a:lnTo>
                <a:lnTo>
                  <a:pt x="65809" y="251459"/>
                </a:lnTo>
                <a:lnTo>
                  <a:pt x="67056" y="265176"/>
                </a:lnTo>
                <a:lnTo>
                  <a:pt x="70104" y="280416"/>
                </a:lnTo>
                <a:lnTo>
                  <a:pt x="70104" y="281940"/>
                </a:lnTo>
                <a:lnTo>
                  <a:pt x="71628" y="295656"/>
                </a:lnTo>
                <a:lnTo>
                  <a:pt x="73152" y="310895"/>
                </a:lnTo>
                <a:lnTo>
                  <a:pt x="74676" y="324612"/>
                </a:lnTo>
                <a:lnTo>
                  <a:pt x="76200" y="336803"/>
                </a:lnTo>
                <a:lnTo>
                  <a:pt x="76200" y="384048"/>
                </a:lnTo>
                <a:lnTo>
                  <a:pt x="77724" y="385572"/>
                </a:lnTo>
                <a:lnTo>
                  <a:pt x="77724" y="416051"/>
                </a:lnTo>
                <a:lnTo>
                  <a:pt x="79248" y="425196"/>
                </a:lnTo>
                <a:lnTo>
                  <a:pt x="79248" y="426720"/>
                </a:lnTo>
                <a:lnTo>
                  <a:pt x="54864" y="426720"/>
                </a:lnTo>
                <a:lnTo>
                  <a:pt x="54864" y="428244"/>
                </a:lnTo>
                <a:close/>
              </a:path>
              <a:path w="94614" h="487679">
                <a:moveTo>
                  <a:pt x="85344" y="463296"/>
                </a:moveTo>
                <a:lnTo>
                  <a:pt x="59436" y="463296"/>
                </a:lnTo>
                <a:lnTo>
                  <a:pt x="57912" y="457200"/>
                </a:lnTo>
                <a:lnTo>
                  <a:pt x="56388" y="448056"/>
                </a:lnTo>
                <a:lnTo>
                  <a:pt x="56388" y="446532"/>
                </a:lnTo>
                <a:lnTo>
                  <a:pt x="54864" y="437388"/>
                </a:lnTo>
                <a:lnTo>
                  <a:pt x="54864" y="426720"/>
                </a:lnTo>
                <a:lnTo>
                  <a:pt x="79248" y="426720"/>
                </a:lnTo>
                <a:lnTo>
                  <a:pt x="79248" y="435864"/>
                </a:lnTo>
                <a:lnTo>
                  <a:pt x="79502" y="435864"/>
                </a:lnTo>
                <a:lnTo>
                  <a:pt x="80772" y="443484"/>
                </a:lnTo>
                <a:lnTo>
                  <a:pt x="82296" y="451103"/>
                </a:lnTo>
                <a:lnTo>
                  <a:pt x="85344" y="463296"/>
                </a:lnTo>
                <a:close/>
              </a:path>
              <a:path w="94614" h="487679">
                <a:moveTo>
                  <a:pt x="79502" y="435864"/>
                </a:moveTo>
                <a:lnTo>
                  <a:pt x="79248" y="435864"/>
                </a:lnTo>
                <a:lnTo>
                  <a:pt x="79248" y="434340"/>
                </a:lnTo>
                <a:lnTo>
                  <a:pt x="79502" y="435864"/>
                </a:lnTo>
                <a:close/>
              </a:path>
              <a:path w="94614" h="487679">
                <a:moveTo>
                  <a:pt x="85344" y="487680"/>
                </a:moveTo>
                <a:lnTo>
                  <a:pt x="82296" y="486156"/>
                </a:lnTo>
                <a:lnTo>
                  <a:pt x="79248" y="486156"/>
                </a:lnTo>
                <a:lnTo>
                  <a:pt x="73152" y="483108"/>
                </a:lnTo>
                <a:lnTo>
                  <a:pt x="71628" y="483108"/>
                </a:lnTo>
                <a:lnTo>
                  <a:pt x="70104" y="481584"/>
                </a:lnTo>
                <a:lnTo>
                  <a:pt x="68580" y="481584"/>
                </a:lnTo>
                <a:lnTo>
                  <a:pt x="67056" y="478536"/>
                </a:lnTo>
                <a:lnTo>
                  <a:pt x="64008" y="473964"/>
                </a:lnTo>
                <a:lnTo>
                  <a:pt x="62484" y="470916"/>
                </a:lnTo>
                <a:lnTo>
                  <a:pt x="62484" y="469392"/>
                </a:lnTo>
                <a:lnTo>
                  <a:pt x="60960" y="463296"/>
                </a:lnTo>
                <a:lnTo>
                  <a:pt x="85344" y="463296"/>
                </a:lnTo>
                <a:lnTo>
                  <a:pt x="85344" y="461772"/>
                </a:lnTo>
                <a:lnTo>
                  <a:pt x="86360" y="464820"/>
                </a:lnTo>
                <a:lnTo>
                  <a:pt x="85344" y="464820"/>
                </a:lnTo>
                <a:lnTo>
                  <a:pt x="86868" y="467868"/>
                </a:lnTo>
                <a:lnTo>
                  <a:pt x="91440" y="467868"/>
                </a:lnTo>
                <a:lnTo>
                  <a:pt x="92964" y="469392"/>
                </a:lnTo>
                <a:lnTo>
                  <a:pt x="94488" y="472440"/>
                </a:lnTo>
                <a:lnTo>
                  <a:pt x="94488" y="480060"/>
                </a:lnTo>
                <a:lnTo>
                  <a:pt x="92964" y="483108"/>
                </a:lnTo>
                <a:lnTo>
                  <a:pt x="89916" y="484632"/>
                </a:lnTo>
                <a:lnTo>
                  <a:pt x="88392" y="486156"/>
                </a:lnTo>
                <a:lnTo>
                  <a:pt x="85344" y="487680"/>
                </a:lnTo>
                <a:close/>
              </a:path>
              <a:path w="94614" h="487679">
                <a:moveTo>
                  <a:pt x="89916" y="467868"/>
                </a:moveTo>
                <a:lnTo>
                  <a:pt x="86868" y="467868"/>
                </a:lnTo>
                <a:lnTo>
                  <a:pt x="85344" y="464820"/>
                </a:lnTo>
                <a:lnTo>
                  <a:pt x="86868" y="466344"/>
                </a:lnTo>
                <a:lnTo>
                  <a:pt x="88392" y="466344"/>
                </a:lnTo>
                <a:lnTo>
                  <a:pt x="89916" y="467868"/>
                </a:lnTo>
                <a:close/>
              </a:path>
              <a:path w="94614" h="487679">
                <a:moveTo>
                  <a:pt x="86868" y="466344"/>
                </a:moveTo>
                <a:lnTo>
                  <a:pt x="85344" y="464820"/>
                </a:lnTo>
                <a:lnTo>
                  <a:pt x="86563" y="465429"/>
                </a:lnTo>
                <a:lnTo>
                  <a:pt x="86868" y="466344"/>
                </a:lnTo>
                <a:close/>
              </a:path>
              <a:path w="94614" h="487679">
                <a:moveTo>
                  <a:pt x="86563" y="465429"/>
                </a:moveTo>
                <a:lnTo>
                  <a:pt x="85344" y="464820"/>
                </a:lnTo>
                <a:lnTo>
                  <a:pt x="86360" y="464820"/>
                </a:lnTo>
                <a:lnTo>
                  <a:pt x="86563" y="465429"/>
                </a:lnTo>
                <a:close/>
              </a:path>
              <a:path w="94614" h="487679">
                <a:moveTo>
                  <a:pt x="88392" y="466344"/>
                </a:moveTo>
                <a:lnTo>
                  <a:pt x="86868" y="466344"/>
                </a:lnTo>
                <a:lnTo>
                  <a:pt x="86563" y="465429"/>
                </a:lnTo>
                <a:lnTo>
                  <a:pt x="88392" y="466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44211" y="3744467"/>
            <a:ext cx="272795" cy="16764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037844" y="4474464"/>
            <a:ext cx="274320" cy="239395"/>
          </a:xfrm>
          <a:custGeom>
            <a:avLst/>
            <a:gdLst/>
            <a:ahLst/>
            <a:cxnLst/>
            <a:rect l="l" t="t" r="r" b="b"/>
            <a:pathLst>
              <a:path w="274319" h="239395">
                <a:moveTo>
                  <a:pt x="141731" y="1524"/>
                </a:moveTo>
                <a:lnTo>
                  <a:pt x="105156" y="1524"/>
                </a:lnTo>
                <a:lnTo>
                  <a:pt x="109728" y="0"/>
                </a:lnTo>
                <a:lnTo>
                  <a:pt x="137160" y="0"/>
                </a:lnTo>
                <a:lnTo>
                  <a:pt x="141731" y="1524"/>
                </a:lnTo>
                <a:close/>
              </a:path>
              <a:path w="274319" h="239395">
                <a:moveTo>
                  <a:pt x="150876" y="4571"/>
                </a:moveTo>
                <a:lnTo>
                  <a:pt x="92964" y="4571"/>
                </a:lnTo>
                <a:lnTo>
                  <a:pt x="99060" y="3047"/>
                </a:lnTo>
                <a:lnTo>
                  <a:pt x="97535" y="3047"/>
                </a:lnTo>
                <a:lnTo>
                  <a:pt x="102108" y="1524"/>
                </a:lnTo>
                <a:lnTo>
                  <a:pt x="143256" y="1524"/>
                </a:lnTo>
                <a:lnTo>
                  <a:pt x="146304" y="3047"/>
                </a:lnTo>
                <a:lnTo>
                  <a:pt x="150876" y="4571"/>
                </a:lnTo>
                <a:close/>
              </a:path>
              <a:path w="274319" h="239395">
                <a:moveTo>
                  <a:pt x="80772" y="33527"/>
                </a:moveTo>
                <a:lnTo>
                  <a:pt x="45720" y="33527"/>
                </a:lnTo>
                <a:lnTo>
                  <a:pt x="50291" y="28955"/>
                </a:lnTo>
                <a:lnTo>
                  <a:pt x="54864" y="25908"/>
                </a:lnTo>
                <a:lnTo>
                  <a:pt x="60960" y="21335"/>
                </a:lnTo>
                <a:lnTo>
                  <a:pt x="70104" y="15239"/>
                </a:lnTo>
                <a:lnTo>
                  <a:pt x="71628" y="13716"/>
                </a:lnTo>
                <a:lnTo>
                  <a:pt x="80772" y="10667"/>
                </a:lnTo>
                <a:lnTo>
                  <a:pt x="79248" y="10667"/>
                </a:lnTo>
                <a:lnTo>
                  <a:pt x="85343" y="7619"/>
                </a:lnTo>
                <a:lnTo>
                  <a:pt x="86868" y="7619"/>
                </a:lnTo>
                <a:lnTo>
                  <a:pt x="91439" y="4571"/>
                </a:lnTo>
                <a:lnTo>
                  <a:pt x="152400" y="4571"/>
                </a:lnTo>
                <a:lnTo>
                  <a:pt x="155448" y="6095"/>
                </a:lnTo>
                <a:lnTo>
                  <a:pt x="161543" y="12191"/>
                </a:lnTo>
                <a:lnTo>
                  <a:pt x="163068" y="12191"/>
                </a:lnTo>
                <a:lnTo>
                  <a:pt x="166116" y="15239"/>
                </a:lnTo>
                <a:lnTo>
                  <a:pt x="166116" y="16763"/>
                </a:lnTo>
                <a:lnTo>
                  <a:pt x="169164" y="19811"/>
                </a:lnTo>
                <a:lnTo>
                  <a:pt x="132587" y="19811"/>
                </a:lnTo>
                <a:lnTo>
                  <a:pt x="134112" y="21335"/>
                </a:lnTo>
                <a:lnTo>
                  <a:pt x="109728" y="21335"/>
                </a:lnTo>
                <a:lnTo>
                  <a:pt x="105156" y="24383"/>
                </a:lnTo>
                <a:lnTo>
                  <a:pt x="100583" y="24383"/>
                </a:lnTo>
                <a:lnTo>
                  <a:pt x="94487" y="27432"/>
                </a:lnTo>
                <a:lnTo>
                  <a:pt x="96012" y="27432"/>
                </a:lnTo>
                <a:lnTo>
                  <a:pt x="89916" y="30479"/>
                </a:lnTo>
                <a:lnTo>
                  <a:pt x="88391" y="30479"/>
                </a:lnTo>
                <a:lnTo>
                  <a:pt x="85343" y="32003"/>
                </a:lnTo>
                <a:lnTo>
                  <a:pt x="83820" y="32003"/>
                </a:lnTo>
                <a:lnTo>
                  <a:pt x="80772" y="33527"/>
                </a:lnTo>
                <a:close/>
              </a:path>
              <a:path w="274319" h="239395">
                <a:moveTo>
                  <a:pt x="143256" y="24383"/>
                </a:moveTo>
                <a:lnTo>
                  <a:pt x="137160" y="21335"/>
                </a:lnTo>
                <a:lnTo>
                  <a:pt x="132587" y="19811"/>
                </a:lnTo>
                <a:lnTo>
                  <a:pt x="169164" y="19811"/>
                </a:lnTo>
                <a:lnTo>
                  <a:pt x="169164" y="21335"/>
                </a:lnTo>
                <a:lnTo>
                  <a:pt x="169926" y="22859"/>
                </a:lnTo>
                <a:lnTo>
                  <a:pt x="141731" y="22859"/>
                </a:lnTo>
                <a:lnTo>
                  <a:pt x="143256" y="24383"/>
                </a:lnTo>
                <a:close/>
              </a:path>
              <a:path w="274319" h="239395">
                <a:moveTo>
                  <a:pt x="108204" y="22859"/>
                </a:moveTo>
                <a:lnTo>
                  <a:pt x="109728" y="21335"/>
                </a:lnTo>
                <a:lnTo>
                  <a:pt x="112776" y="21335"/>
                </a:lnTo>
                <a:lnTo>
                  <a:pt x="108204" y="22859"/>
                </a:lnTo>
                <a:close/>
              </a:path>
              <a:path w="274319" h="239395">
                <a:moveTo>
                  <a:pt x="167639" y="60959"/>
                </a:moveTo>
                <a:lnTo>
                  <a:pt x="164591" y="54863"/>
                </a:lnTo>
                <a:lnTo>
                  <a:pt x="164591" y="50291"/>
                </a:lnTo>
                <a:lnTo>
                  <a:pt x="161543" y="47243"/>
                </a:lnTo>
                <a:lnTo>
                  <a:pt x="161543" y="44195"/>
                </a:lnTo>
                <a:lnTo>
                  <a:pt x="160020" y="42671"/>
                </a:lnTo>
                <a:lnTo>
                  <a:pt x="156972" y="36575"/>
                </a:lnTo>
                <a:lnTo>
                  <a:pt x="153924" y="33527"/>
                </a:lnTo>
                <a:lnTo>
                  <a:pt x="150876" y="27432"/>
                </a:lnTo>
                <a:lnTo>
                  <a:pt x="141731" y="22859"/>
                </a:lnTo>
                <a:lnTo>
                  <a:pt x="169926" y="22859"/>
                </a:lnTo>
                <a:lnTo>
                  <a:pt x="173735" y="30479"/>
                </a:lnTo>
                <a:lnTo>
                  <a:pt x="175260" y="35051"/>
                </a:lnTo>
                <a:lnTo>
                  <a:pt x="176783" y="35051"/>
                </a:lnTo>
                <a:lnTo>
                  <a:pt x="176783" y="38100"/>
                </a:lnTo>
                <a:lnTo>
                  <a:pt x="178308" y="41147"/>
                </a:lnTo>
                <a:lnTo>
                  <a:pt x="178308" y="42671"/>
                </a:lnTo>
                <a:lnTo>
                  <a:pt x="179831" y="44195"/>
                </a:lnTo>
                <a:lnTo>
                  <a:pt x="179831" y="54863"/>
                </a:lnTo>
                <a:lnTo>
                  <a:pt x="179069" y="56387"/>
                </a:lnTo>
                <a:lnTo>
                  <a:pt x="178308" y="56387"/>
                </a:lnTo>
                <a:lnTo>
                  <a:pt x="178308" y="57911"/>
                </a:lnTo>
                <a:lnTo>
                  <a:pt x="167639" y="57911"/>
                </a:lnTo>
                <a:lnTo>
                  <a:pt x="167639" y="60959"/>
                </a:lnTo>
                <a:close/>
              </a:path>
              <a:path w="274319" h="239395">
                <a:moveTo>
                  <a:pt x="99060" y="25908"/>
                </a:moveTo>
                <a:lnTo>
                  <a:pt x="100583" y="24383"/>
                </a:lnTo>
                <a:lnTo>
                  <a:pt x="105156" y="24383"/>
                </a:lnTo>
                <a:lnTo>
                  <a:pt x="99060" y="25908"/>
                </a:lnTo>
                <a:close/>
              </a:path>
              <a:path w="274319" h="239395">
                <a:moveTo>
                  <a:pt x="150876" y="28955"/>
                </a:moveTo>
                <a:lnTo>
                  <a:pt x="149352" y="27432"/>
                </a:lnTo>
                <a:lnTo>
                  <a:pt x="150876" y="27432"/>
                </a:lnTo>
                <a:lnTo>
                  <a:pt x="150876" y="28955"/>
                </a:lnTo>
                <a:close/>
              </a:path>
              <a:path w="274319" h="239395">
                <a:moveTo>
                  <a:pt x="80772" y="33527"/>
                </a:moveTo>
                <a:lnTo>
                  <a:pt x="83820" y="32003"/>
                </a:lnTo>
                <a:lnTo>
                  <a:pt x="82600" y="32918"/>
                </a:lnTo>
                <a:lnTo>
                  <a:pt x="80772" y="33527"/>
                </a:lnTo>
                <a:close/>
              </a:path>
              <a:path w="274319" h="239395">
                <a:moveTo>
                  <a:pt x="82600" y="32918"/>
                </a:moveTo>
                <a:lnTo>
                  <a:pt x="83820" y="32003"/>
                </a:lnTo>
                <a:lnTo>
                  <a:pt x="85343" y="32003"/>
                </a:lnTo>
                <a:lnTo>
                  <a:pt x="82600" y="32918"/>
                </a:lnTo>
                <a:close/>
              </a:path>
              <a:path w="274319" h="239395">
                <a:moveTo>
                  <a:pt x="18287" y="60959"/>
                </a:moveTo>
                <a:lnTo>
                  <a:pt x="21335" y="56387"/>
                </a:lnTo>
                <a:lnTo>
                  <a:pt x="22860" y="54863"/>
                </a:lnTo>
                <a:lnTo>
                  <a:pt x="25908" y="50291"/>
                </a:lnTo>
                <a:lnTo>
                  <a:pt x="30480" y="47243"/>
                </a:lnTo>
                <a:lnTo>
                  <a:pt x="44195" y="33527"/>
                </a:lnTo>
                <a:lnTo>
                  <a:pt x="80772" y="33527"/>
                </a:lnTo>
                <a:lnTo>
                  <a:pt x="82600" y="32918"/>
                </a:lnTo>
                <a:lnTo>
                  <a:pt x="77724" y="36575"/>
                </a:lnTo>
                <a:lnTo>
                  <a:pt x="73152" y="39624"/>
                </a:lnTo>
                <a:lnTo>
                  <a:pt x="74676" y="39624"/>
                </a:lnTo>
                <a:lnTo>
                  <a:pt x="68580" y="42671"/>
                </a:lnTo>
                <a:lnTo>
                  <a:pt x="64008" y="47243"/>
                </a:lnTo>
                <a:lnTo>
                  <a:pt x="59435" y="50291"/>
                </a:lnTo>
                <a:lnTo>
                  <a:pt x="50291" y="59435"/>
                </a:lnTo>
                <a:lnTo>
                  <a:pt x="19812" y="59435"/>
                </a:lnTo>
                <a:lnTo>
                  <a:pt x="18287" y="60959"/>
                </a:lnTo>
                <a:close/>
              </a:path>
              <a:path w="274319" h="239395">
                <a:moveTo>
                  <a:pt x="164591" y="51816"/>
                </a:moveTo>
                <a:lnTo>
                  <a:pt x="163068" y="48768"/>
                </a:lnTo>
                <a:lnTo>
                  <a:pt x="164591" y="50291"/>
                </a:lnTo>
                <a:lnTo>
                  <a:pt x="164591" y="51816"/>
                </a:lnTo>
                <a:close/>
              </a:path>
              <a:path w="274319" h="239395">
                <a:moveTo>
                  <a:pt x="178308" y="57911"/>
                </a:moveTo>
                <a:lnTo>
                  <a:pt x="178308" y="56387"/>
                </a:lnTo>
                <a:lnTo>
                  <a:pt x="179069" y="56387"/>
                </a:lnTo>
                <a:lnTo>
                  <a:pt x="178308" y="57911"/>
                </a:lnTo>
                <a:close/>
              </a:path>
              <a:path w="274319" h="239395">
                <a:moveTo>
                  <a:pt x="175260" y="67055"/>
                </a:moveTo>
                <a:lnTo>
                  <a:pt x="167639" y="67055"/>
                </a:lnTo>
                <a:lnTo>
                  <a:pt x="167639" y="57911"/>
                </a:lnTo>
                <a:lnTo>
                  <a:pt x="178308" y="57911"/>
                </a:lnTo>
                <a:lnTo>
                  <a:pt x="178308" y="59435"/>
                </a:lnTo>
                <a:lnTo>
                  <a:pt x="175260" y="62483"/>
                </a:lnTo>
                <a:lnTo>
                  <a:pt x="175260" y="67055"/>
                </a:lnTo>
                <a:close/>
              </a:path>
              <a:path w="274319" h="239395">
                <a:moveTo>
                  <a:pt x="236219" y="237743"/>
                </a:moveTo>
                <a:lnTo>
                  <a:pt x="176783" y="237743"/>
                </a:lnTo>
                <a:lnTo>
                  <a:pt x="149352" y="233171"/>
                </a:lnTo>
                <a:lnTo>
                  <a:pt x="141731" y="231647"/>
                </a:lnTo>
                <a:lnTo>
                  <a:pt x="129539" y="228600"/>
                </a:lnTo>
                <a:lnTo>
                  <a:pt x="128016" y="228600"/>
                </a:lnTo>
                <a:lnTo>
                  <a:pt x="114300" y="224027"/>
                </a:lnTo>
                <a:lnTo>
                  <a:pt x="105156" y="222503"/>
                </a:lnTo>
                <a:lnTo>
                  <a:pt x="77724" y="213359"/>
                </a:lnTo>
                <a:lnTo>
                  <a:pt x="77724" y="211835"/>
                </a:lnTo>
                <a:lnTo>
                  <a:pt x="62483" y="205739"/>
                </a:lnTo>
                <a:lnTo>
                  <a:pt x="60960" y="205739"/>
                </a:lnTo>
                <a:lnTo>
                  <a:pt x="54864" y="201167"/>
                </a:lnTo>
                <a:lnTo>
                  <a:pt x="53339" y="201167"/>
                </a:lnTo>
                <a:lnTo>
                  <a:pt x="41148" y="192024"/>
                </a:lnTo>
                <a:lnTo>
                  <a:pt x="35052" y="188975"/>
                </a:lnTo>
                <a:lnTo>
                  <a:pt x="33528" y="187451"/>
                </a:lnTo>
                <a:lnTo>
                  <a:pt x="28956" y="184403"/>
                </a:lnTo>
                <a:lnTo>
                  <a:pt x="22860" y="179832"/>
                </a:lnTo>
                <a:lnTo>
                  <a:pt x="21335" y="178308"/>
                </a:lnTo>
                <a:lnTo>
                  <a:pt x="18287" y="173735"/>
                </a:lnTo>
                <a:lnTo>
                  <a:pt x="13716" y="169163"/>
                </a:lnTo>
                <a:lnTo>
                  <a:pt x="13716" y="167639"/>
                </a:lnTo>
                <a:lnTo>
                  <a:pt x="7620" y="158495"/>
                </a:lnTo>
                <a:lnTo>
                  <a:pt x="7620" y="156971"/>
                </a:lnTo>
                <a:lnTo>
                  <a:pt x="4572" y="152400"/>
                </a:lnTo>
                <a:lnTo>
                  <a:pt x="3048" y="147827"/>
                </a:lnTo>
                <a:lnTo>
                  <a:pt x="3048" y="146303"/>
                </a:lnTo>
                <a:lnTo>
                  <a:pt x="1524" y="141732"/>
                </a:lnTo>
                <a:lnTo>
                  <a:pt x="1524" y="135635"/>
                </a:lnTo>
                <a:lnTo>
                  <a:pt x="0" y="134111"/>
                </a:lnTo>
                <a:lnTo>
                  <a:pt x="0" y="109727"/>
                </a:lnTo>
                <a:lnTo>
                  <a:pt x="1524" y="103632"/>
                </a:lnTo>
                <a:lnTo>
                  <a:pt x="1524" y="102108"/>
                </a:lnTo>
                <a:lnTo>
                  <a:pt x="3048" y="97535"/>
                </a:lnTo>
                <a:lnTo>
                  <a:pt x="3048" y="96011"/>
                </a:lnTo>
                <a:lnTo>
                  <a:pt x="6095" y="86867"/>
                </a:lnTo>
                <a:lnTo>
                  <a:pt x="7620" y="80771"/>
                </a:lnTo>
                <a:lnTo>
                  <a:pt x="7620" y="79247"/>
                </a:lnTo>
                <a:lnTo>
                  <a:pt x="9143" y="76200"/>
                </a:lnTo>
                <a:lnTo>
                  <a:pt x="9143" y="74675"/>
                </a:lnTo>
                <a:lnTo>
                  <a:pt x="12191" y="70103"/>
                </a:lnTo>
                <a:lnTo>
                  <a:pt x="12191" y="68579"/>
                </a:lnTo>
                <a:lnTo>
                  <a:pt x="15239" y="65532"/>
                </a:lnTo>
                <a:lnTo>
                  <a:pt x="15239" y="64008"/>
                </a:lnTo>
                <a:lnTo>
                  <a:pt x="19812" y="59435"/>
                </a:lnTo>
                <a:lnTo>
                  <a:pt x="50291" y="59435"/>
                </a:lnTo>
                <a:lnTo>
                  <a:pt x="45720" y="62483"/>
                </a:lnTo>
                <a:lnTo>
                  <a:pt x="42672" y="67055"/>
                </a:lnTo>
                <a:lnTo>
                  <a:pt x="39624" y="70103"/>
                </a:lnTo>
                <a:lnTo>
                  <a:pt x="40131" y="70103"/>
                </a:lnTo>
                <a:lnTo>
                  <a:pt x="38100" y="73151"/>
                </a:lnTo>
                <a:lnTo>
                  <a:pt x="33528" y="77724"/>
                </a:lnTo>
                <a:lnTo>
                  <a:pt x="35052" y="77724"/>
                </a:lnTo>
                <a:lnTo>
                  <a:pt x="32004" y="80771"/>
                </a:lnTo>
                <a:lnTo>
                  <a:pt x="30988" y="83819"/>
                </a:lnTo>
                <a:lnTo>
                  <a:pt x="30480" y="83819"/>
                </a:lnTo>
                <a:lnTo>
                  <a:pt x="29464" y="86867"/>
                </a:lnTo>
                <a:lnTo>
                  <a:pt x="28956" y="86867"/>
                </a:lnTo>
                <a:lnTo>
                  <a:pt x="27431" y="92963"/>
                </a:lnTo>
                <a:lnTo>
                  <a:pt x="24891" y="100583"/>
                </a:lnTo>
                <a:lnTo>
                  <a:pt x="24383" y="100583"/>
                </a:lnTo>
                <a:lnTo>
                  <a:pt x="24383" y="106679"/>
                </a:lnTo>
                <a:lnTo>
                  <a:pt x="23241" y="111251"/>
                </a:lnTo>
                <a:lnTo>
                  <a:pt x="22860" y="111251"/>
                </a:lnTo>
                <a:lnTo>
                  <a:pt x="22860" y="132587"/>
                </a:lnTo>
                <a:lnTo>
                  <a:pt x="23368" y="132587"/>
                </a:lnTo>
                <a:lnTo>
                  <a:pt x="26923" y="143255"/>
                </a:lnTo>
                <a:lnTo>
                  <a:pt x="25908" y="143255"/>
                </a:lnTo>
                <a:lnTo>
                  <a:pt x="28956" y="147827"/>
                </a:lnTo>
                <a:lnTo>
                  <a:pt x="30480" y="152400"/>
                </a:lnTo>
                <a:lnTo>
                  <a:pt x="30988" y="152400"/>
                </a:lnTo>
                <a:lnTo>
                  <a:pt x="32004" y="155447"/>
                </a:lnTo>
                <a:lnTo>
                  <a:pt x="33019" y="155447"/>
                </a:lnTo>
                <a:lnTo>
                  <a:pt x="35052" y="158495"/>
                </a:lnTo>
                <a:lnTo>
                  <a:pt x="38100" y="161543"/>
                </a:lnTo>
                <a:lnTo>
                  <a:pt x="42672" y="166116"/>
                </a:lnTo>
                <a:lnTo>
                  <a:pt x="44196" y="166116"/>
                </a:lnTo>
                <a:lnTo>
                  <a:pt x="47243" y="169163"/>
                </a:lnTo>
                <a:lnTo>
                  <a:pt x="53339" y="172211"/>
                </a:lnTo>
                <a:lnTo>
                  <a:pt x="59435" y="176783"/>
                </a:lnTo>
                <a:lnTo>
                  <a:pt x="67056" y="181355"/>
                </a:lnTo>
                <a:lnTo>
                  <a:pt x="68071" y="181355"/>
                </a:lnTo>
                <a:lnTo>
                  <a:pt x="73152" y="184403"/>
                </a:lnTo>
                <a:lnTo>
                  <a:pt x="75438" y="184403"/>
                </a:lnTo>
                <a:lnTo>
                  <a:pt x="79248" y="185927"/>
                </a:lnTo>
                <a:lnTo>
                  <a:pt x="80772" y="187451"/>
                </a:lnTo>
                <a:lnTo>
                  <a:pt x="88391" y="190500"/>
                </a:lnTo>
                <a:lnTo>
                  <a:pt x="86868" y="190500"/>
                </a:lnTo>
                <a:lnTo>
                  <a:pt x="96012" y="193547"/>
                </a:lnTo>
                <a:lnTo>
                  <a:pt x="94487" y="193547"/>
                </a:lnTo>
                <a:lnTo>
                  <a:pt x="103631" y="195071"/>
                </a:lnTo>
                <a:lnTo>
                  <a:pt x="111252" y="198119"/>
                </a:lnTo>
                <a:lnTo>
                  <a:pt x="120395" y="201167"/>
                </a:lnTo>
                <a:lnTo>
                  <a:pt x="134112" y="204216"/>
                </a:lnTo>
                <a:lnTo>
                  <a:pt x="146304" y="207263"/>
                </a:lnTo>
                <a:lnTo>
                  <a:pt x="153924" y="208787"/>
                </a:lnTo>
                <a:lnTo>
                  <a:pt x="155448" y="208787"/>
                </a:lnTo>
                <a:lnTo>
                  <a:pt x="163068" y="210311"/>
                </a:lnTo>
                <a:lnTo>
                  <a:pt x="172212" y="211835"/>
                </a:lnTo>
                <a:lnTo>
                  <a:pt x="170687" y="211835"/>
                </a:lnTo>
                <a:lnTo>
                  <a:pt x="179831" y="213359"/>
                </a:lnTo>
                <a:lnTo>
                  <a:pt x="188976" y="213359"/>
                </a:lnTo>
                <a:lnTo>
                  <a:pt x="199643" y="214883"/>
                </a:lnTo>
                <a:lnTo>
                  <a:pt x="272288" y="214883"/>
                </a:lnTo>
                <a:lnTo>
                  <a:pt x="272796" y="216408"/>
                </a:lnTo>
                <a:lnTo>
                  <a:pt x="274319" y="222503"/>
                </a:lnTo>
                <a:lnTo>
                  <a:pt x="271272" y="228600"/>
                </a:lnTo>
                <a:lnTo>
                  <a:pt x="265176" y="230124"/>
                </a:lnTo>
                <a:lnTo>
                  <a:pt x="237743" y="236219"/>
                </a:lnTo>
                <a:lnTo>
                  <a:pt x="236219" y="237743"/>
                </a:lnTo>
                <a:close/>
              </a:path>
              <a:path w="274319" h="239395">
                <a:moveTo>
                  <a:pt x="176783" y="60960"/>
                </a:moveTo>
                <a:close/>
              </a:path>
              <a:path w="274319" h="239395">
                <a:moveTo>
                  <a:pt x="175260" y="64008"/>
                </a:moveTo>
                <a:lnTo>
                  <a:pt x="175260" y="62483"/>
                </a:lnTo>
                <a:lnTo>
                  <a:pt x="176783" y="60960"/>
                </a:lnTo>
                <a:lnTo>
                  <a:pt x="175260" y="64008"/>
                </a:lnTo>
                <a:close/>
              </a:path>
              <a:path w="274319" h="239395">
                <a:moveTo>
                  <a:pt x="172212" y="74675"/>
                </a:moveTo>
                <a:lnTo>
                  <a:pt x="167639" y="74675"/>
                </a:lnTo>
                <a:lnTo>
                  <a:pt x="164591" y="71627"/>
                </a:lnTo>
                <a:lnTo>
                  <a:pt x="166116" y="70103"/>
                </a:lnTo>
                <a:lnTo>
                  <a:pt x="166116" y="67055"/>
                </a:lnTo>
                <a:lnTo>
                  <a:pt x="167639" y="65532"/>
                </a:lnTo>
                <a:lnTo>
                  <a:pt x="167639" y="67055"/>
                </a:lnTo>
                <a:lnTo>
                  <a:pt x="175260" y="67055"/>
                </a:lnTo>
                <a:lnTo>
                  <a:pt x="175260" y="68579"/>
                </a:lnTo>
                <a:lnTo>
                  <a:pt x="173735" y="68579"/>
                </a:lnTo>
                <a:lnTo>
                  <a:pt x="173735" y="70103"/>
                </a:lnTo>
                <a:lnTo>
                  <a:pt x="172212" y="71627"/>
                </a:lnTo>
                <a:lnTo>
                  <a:pt x="172212" y="74675"/>
                </a:lnTo>
                <a:close/>
              </a:path>
              <a:path w="274319" h="239395">
                <a:moveTo>
                  <a:pt x="41147" y="68579"/>
                </a:moveTo>
                <a:close/>
              </a:path>
              <a:path w="274319" h="239395">
                <a:moveTo>
                  <a:pt x="40131" y="70103"/>
                </a:moveTo>
                <a:lnTo>
                  <a:pt x="39624" y="70103"/>
                </a:lnTo>
                <a:lnTo>
                  <a:pt x="41147" y="68579"/>
                </a:lnTo>
                <a:lnTo>
                  <a:pt x="40131" y="70103"/>
                </a:lnTo>
                <a:close/>
              </a:path>
              <a:path w="274319" h="239395">
                <a:moveTo>
                  <a:pt x="30480" y="85343"/>
                </a:moveTo>
                <a:lnTo>
                  <a:pt x="30480" y="83819"/>
                </a:lnTo>
                <a:lnTo>
                  <a:pt x="30988" y="83819"/>
                </a:lnTo>
                <a:lnTo>
                  <a:pt x="30480" y="85343"/>
                </a:lnTo>
                <a:close/>
              </a:path>
              <a:path w="274319" h="239395">
                <a:moveTo>
                  <a:pt x="28956" y="88391"/>
                </a:moveTo>
                <a:lnTo>
                  <a:pt x="28956" y="86867"/>
                </a:lnTo>
                <a:lnTo>
                  <a:pt x="29464" y="86867"/>
                </a:lnTo>
                <a:lnTo>
                  <a:pt x="28956" y="88391"/>
                </a:lnTo>
                <a:close/>
              </a:path>
              <a:path w="274319" h="239395">
                <a:moveTo>
                  <a:pt x="24383" y="102108"/>
                </a:moveTo>
                <a:lnTo>
                  <a:pt x="24383" y="100583"/>
                </a:lnTo>
                <a:lnTo>
                  <a:pt x="24891" y="100583"/>
                </a:lnTo>
                <a:lnTo>
                  <a:pt x="24383" y="102108"/>
                </a:lnTo>
                <a:close/>
              </a:path>
              <a:path w="274319" h="239395">
                <a:moveTo>
                  <a:pt x="22860" y="112775"/>
                </a:moveTo>
                <a:lnTo>
                  <a:pt x="22860" y="111251"/>
                </a:lnTo>
                <a:lnTo>
                  <a:pt x="23241" y="111251"/>
                </a:lnTo>
                <a:lnTo>
                  <a:pt x="22860" y="112775"/>
                </a:lnTo>
                <a:close/>
              </a:path>
              <a:path w="274319" h="239395">
                <a:moveTo>
                  <a:pt x="23368" y="132587"/>
                </a:moveTo>
                <a:lnTo>
                  <a:pt x="22860" y="132587"/>
                </a:lnTo>
                <a:lnTo>
                  <a:pt x="22860" y="131063"/>
                </a:lnTo>
                <a:lnTo>
                  <a:pt x="23368" y="132587"/>
                </a:lnTo>
                <a:close/>
              </a:path>
              <a:path w="274319" h="239395">
                <a:moveTo>
                  <a:pt x="27431" y="144779"/>
                </a:moveTo>
                <a:lnTo>
                  <a:pt x="25908" y="143255"/>
                </a:lnTo>
                <a:lnTo>
                  <a:pt x="26923" y="143255"/>
                </a:lnTo>
                <a:lnTo>
                  <a:pt x="27431" y="144779"/>
                </a:lnTo>
                <a:close/>
              </a:path>
              <a:path w="274319" h="239395">
                <a:moveTo>
                  <a:pt x="30988" y="152400"/>
                </a:moveTo>
                <a:lnTo>
                  <a:pt x="30480" y="152400"/>
                </a:lnTo>
                <a:lnTo>
                  <a:pt x="30480" y="150875"/>
                </a:lnTo>
                <a:lnTo>
                  <a:pt x="30988" y="152400"/>
                </a:lnTo>
                <a:close/>
              </a:path>
              <a:path w="274319" h="239395">
                <a:moveTo>
                  <a:pt x="33019" y="155447"/>
                </a:moveTo>
                <a:lnTo>
                  <a:pt x="32004" y="155447"/>
                </a:lnTo>
                <a:lnTo>
                  <a:pt x="32004" y="153924"/>
                </a:lnTo>
                <a:lnTo>
                  <a:pt x="33019" y="155447"/>
                </a:lnTo>
                <a:close/>
              </a:path>
              <a:path w="274319" h="239395">
                <a:moveTo>
                  <a:pt x="44196" y="166116"/>
                </a:moveTo>
                <a:lnTo>
                  <a:pt x="42672" y="166116"/>
                </a:lnTo>
                <a:lnTo>
                  <a:pt x="42672" y="164591"/>
                </a:lnTo>
                <a:lnTo>
                  <a:pt x="44196" y="166116"/>
                </a:lnTo>
                <a:close/>
              </a:path>
              <a:path w="274319" h="239395">
                <a:moveTo>
                  <a:pt x="68071" y="181355"/>
                </a:moveTo>
                <a:lnTo>
                  <a:pt x="67056" y="181355"/>
                </a:lnTo>
                <a:lnTo>
                  <a:pt x="65531" y="179832"/>
                </a:lnTo>
                <a:lnTo>
                  <a:pt x="68071" y="181355"/>
                </a:lnTo>
                <a:close/>
              </a:path>
              <a:path w="274319" h="239395">
                <a:moveTo>
                  <a:pt x="75438" y="184403"/>
                </a:moveTo>
                <a:lnTo>
                  <a:pt x="73152" y="184403"/>
                </a:lnTo>
                <a:lnTo>
                  <a:pt x="71628" y="182879"/>
                </a:lnTo>
                <a:lnTo>
                  <a:pt x="75438" y="184403"/>
                </a:lnTo>
                <a:close/>
              </a:path>
              <a:path w="274319" h="239395">
                <a:moveTo>
                  <a:pt x="272288" y="214883"/>
                </a:moveTo>
                <a:lnTo>
                  <a:pt x="219456" y="214883"/>
                </a:lnTo>
                <a:lnTo>
                  <a:pt x="234696" y="213359"/>
                </a:lnTo>
                <a:lnTo>
                  <a:pt x="246888" y="211835"/>
                </a:lnTo>
                <a:lnTo>
                  <a:pt x="260604" y="208787"/>
                </a:lnTo>
                <a:lnTo>
                  <a:pt x="265176" y="208787"/>
                </a:lnTo>
                <a:lnTo>
                  <a:pt x="271272" y="211835"/>
                </a:lnTo>
                <a:lnTo>
                  <a:pt x="272288" y="214883"/>
                </a:lnTo>
                <a:close/>
              </a:path>
              <a:path w="274319" h="239395">
                <a:moveTo>
                  <a:pt x="210311" y="239267"/>
                </a:moveTo>
                <a:lnTo>
                  <a:pt x="198119" y="239267"/>
                </a:lnTo>
                <a:lnTo>
                  <a:pt x="187452" y="237743"/>
                </a:lnTo>
                <a:lnTo>
                  <a:pt x="220980" y="237743"/>
                </a:lnTo>
                <a:lnTo>
                  <a:pt x="210311" y="2392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45336" y="4602479"/>
            <a:ext cx="184403" cy="94488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946148" y="4305300"/>
            <a:ext cx="2609215" cy="1574800"/>
            <a:chOff x="1946148" y="4305300"/>
            <a:chExt cx="2609215" cy="1574800"/>
          </a:xfrm>
        </p:grpSpPr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71700" y="4305300"/>
              <a:ext cx="176783" cy="2108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46148" y="4552188"/>
              <a:ext cx="2115311" cy="5516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76271" y="4747259"/>
              <a:ext cx="1059180" cy="113233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81199" y="5567172"/>
              <a:ext cx="164592" cy="8077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483851" y="5576328"/>
              <a:ext cx="187960" cy="125095"/>
            </a:xfrm>
            <a:custGeom>
              <a:avLst/>
              <a:gdLst/>
              <a:ahLst/>
              <a:cxnLst/>
              <a:rect l="l" t="t" r="r" b="b"/>
              <a:pathLst>
                <a:path w="187960" h="125095">
                  <a:moveTo>
                    <a:pt x="167640" y="111239"/>
                  </a:moveTo>
                  <a:lnTo>
                    <a:pt x="59436" y="111239"/>
                  </a:lnTo>
                  <a:lnTo>
                    <a:pt x="60960" y="112763"/>
                  </a:lnTo>
                  <a:lnTo>
                    <a:pt x="65532" y="114287"/>
                  </a:lnTo>
                  <a:lnTo>
                    <a:pt x="68580" y="114287"/>
                  </a:lnTo>
                  <a:lnTo>
                    <a:pt x="71628" y="115811"/>
                  </a:lnTo>
                  <a:lnTo>
                    <a:pt x="77724" y="115811"/>
                  </a:lnTo>
                  <a:lnTo>
                    <a:pt x="82296" y="117335"/>
                  </a:lnTo>
                  <a:lnTo>
                    <a:pt x="83820" y="117335"/>
                  </a:lnTo>
                  <a:lnTo>
                    <a:pt x="89916" y="118859"/>
                  </a:lnTo>
                  <a:lnTo>
                    <a:pt x="92964" y="118859"/>
                  </a:lnTo>
                  <a:lnTo>
                    <a:pt x="99060" y="120383"/>
                  </a:lnTo>
                  <a:lnTo>
                    <a:pt x="106680" y="120383"/>
                  </a:lnTo>
                  <a:lnTo>
                    <a:pt x="111252" y="121907"/>
                  </a:lnTo>
                  <a:lnTo>
                    <a:pt x="115824" y="121907"/>
                  </a:lnTo>
                  <a:lnTo>
                    <a:pt x="120396" y="123431"/>
                  </a:lnTo>
                  <a:lnTo>
                    <a:pt x="131064" y="123431"/>
                  </a:lnTo>
                  <a:lnTo>
                    <a:pt x="134112" y="124955"/>
                  </a:lnTo>
                  <a:lnTo>
                    <a:pt x="153924" y="124955"/>
                  </a:lnTo>
                  <a:lnTo>
                    <a:pt x="156972" y="123431"/>
                  </a:lnTo>
                  <a:lnTo>
                    <a:pt x="158496" y="121907"/>
                  </a:lnTo>
                  <a:lnTo>
                    <a:pt x="161544" y="120383"/>
                  </a:lnTo>
                  <a:lnTo>
                    <a:pt x="164592" y="117335"/>
                  </a:lnTo>
                  <a:lnTo>
                    <a:pt x="167640" y="111239"/>
                  </a:lnTo>
                  <a:close/>
                </a:path>
                <a:path w="187960" h="125095">
                  <a:moveTo>
                    <a:pt x="169164" y="106667"/>
                  </a:moveTo>
                  <a:lnTo>
                    <a:pt x="167640" y="100571"/>
                  </a:lnTo>
                  <a:lnTo>
                    <a:pt x="165354" y="99047"/>
                  </a:lnTo>
                  <a:lnTo>
                    <a:pt x="163068" y="97523"/>
                  </a:lnTo>
                  <a:lnTo>
                    <a:pt x="160020" y="94475"/>
                  </a:lnTo>
                  <a:lnTo>
                    <a:pt x="153924" y="94475"/>
                  </a:lnTo>
                  <a:lnTo>
                    <a:pt x="149352" y="99047"/>
                  </a:lnTo>
                  <a:lnTo>
                    <a:pt x="145694" y="100266"/>
                  </a:lnTo>
                  <a:lnTo>
                    <a:pt x="143256" y="99047"/>
                  </a:lnTo>
                  <a:lnTo>
                    <a:pt x="134112" y="99047"/>
                  </a:lnTo>
                  <a:lnTo>
                    <a:pt x="129540" y="97523"/>
                  </a:lnTo>
                  <a:lnTo>
                    <a:pt x="118872" y="97523"/>
                  </a:lnTo>
                  <a:lnTo>
                    <a:pt x="114300" y="95999"/>
                  </a:lnTo>
                  <a:lnTo>
                    <a:pt x="103632" y="95999"/>
                  </a:lnTo>
                  <a:lnTo>
                    <a:pt x="99060" y="94475"/>
                  </a:lnTo>
                  <a:lnTo>
                    <a:pt x="92964" y="94475"/>
                  </a:lnTo>
                  <a:lnTo>
                    <a:pt x="86868" y="92951"/>
                  </a:lnTo>
                  <a:lnTo>
                    <a:pt x="88392" y="94475"/>
                  </a:lnTo>
                  <a:lnTo>
                    <a:pt x="83820" y="92951"/>
                  </a:lnTo>
                  <a:lnTo>
                    <a:pt x="82296" y="92951"/>
                  </a:lnTo>
                  <a:lnTo>
                    <a:pt x="77724" y="91427"/>
                  </a:lnTo>
                  <a:lnTo>
                    <a:pt x="71628" y="91427"/>
                  </a:lnTo>
                  <a:lnTo>
                    <a:pt x="70104" y="91427"/>
                  </a:lnTo>
                  <a:lnTo>
                    <a:pt x="67056" y="89903"/>
                  </a:lnTo>
                  <a:lnTo>
                    <a:pt x="68580" y="91427"/>
                  </a:lnTo>
                  <a:lnTo>
                    <a:pt x="65532" y="89903"/>
                  </a:lnTo>
                  <a:lnTo>
                    <a:pt x="64008" y="89903"/>
                  </a:lnTo>
                  <a:lnTo>
                    <a:pt x="60960" y="88379"/>
                  </a:lnTo>
                  <a:lnTo>
                    <a:pt x="62484" y="88379"/>
                  </a:lnTo>
                  <a:lnTo>
                    <a:pt x="59436" y="86855"/>
                  </a:lnTo>
                  <a:lnTo>
                    <a:pt x="59436" y="88379"/>
                  </a:lnTo>
                  <a:lnTo>
                    <a:pt x="53340" y="85331"/>
                  </a:lnTo>
                  <a:lnTo>
                    <a:pt x="53340" y="82283"/>
                  </a:lnTo>
                  <a:lnTo>
                    <a:pt x="48768" y="79235"/>
                  </a:lnTo>
                  <a:lnTo>
                    <a:pt x="42672" y="82283"/>
                  </a:lnTo>
                  <a:lnTo>
                    <a:pt x="41148" y="85331"/>
                  </a:lnTo>
                  <a:lnTo>
                    <a:pt x="42672" y="88379"/>
                  </a:lnTo>
                  <a:lnTo>
                    <a:pt x="42672" y="89903"/>
                  </a:lnTo>
                  <a:lnTo>
                    <a:pt x="41148" y="92951"/>
                  </a:lnTo>
                  <a:lnTo>
                    <a:pt x="41148" y="99047"/>
                  </a:lnTo>
                  <a:lnTo>
                    <a:pt x="42672" y="102095"/>
                  </a:lnTo>
                  <a:lnTo>
                    <a:pt x="45720" y="103619"/>
                  </a:lnTo>
                  <a:lnTo>
                    <a:pt x="48768" y="106667"/>
                  </a:lnTo>
                  <a:lnTo>
                    <a:pt x="50292" y="106667"/>
                  </a:lnTo>
                  <a:lnTo>
                    <a:pt x="53340" y="109715"/>
                  </a:lnTo>
                  <a:lnTo>
                    <a:pt x="56388" y="109715"/>
                  </a:lnTo>
                  <a:lnTo>
                    <a:pt x="168148" y="109715"/>
                  </a:lnTo>
                  <a:lnTo>
                    <a:pt x="169164" y="106667"/>
                  </a:lnTo>
                  <a:close/>
                </a:path>
                <a:path w="187960" h="125095">
                  <a:moveTo>
                    <a:pt x="187452" y="9144"/>
                  </a:moveTo>
                  <a:lnTo>
                    <a:pt x="185928" y="3048"/>
                  </a:lnTo>
                  <a:lnTo>
                    <a:pt x="181356" y="0"/>
                  </a:lnTo>
                  <a:lnTo>
                    <a:pt x="152400" y="0"/>
                  </a:lnTo>
                  <a:lnTo>
                    <a:pt x="146304" y="1524"/>
                  </a:lnTo>
                  <a:lnTo>
                    <a:pt x="60960" y="1524"/>
                  </a:lnTo>
                  <a:lnTo>
                    <a:pt x="54864" y="3048"/>
                  </a:lnTo>
                  <a:lnTo>
                    <a:pt x="36576" y="3048"/>
                  </a:lnTo>
                  <a:lnTo>
                    <a:pt x="36576" y="4572"/>
                  </a:lnTo>
                  <a:lnTo>
                    <a:pt x="21336" y="4572"/>
                  </a:lnTo>
                  <a:lnTo>
                    <a:pt x="15240" y="7620"/>
                  </a:lnTo>
                  <a:lnTo>
                    <a:pt x="12192" y="7620"/>
                  </a:lnTo>
                  <a:lnTo>
                    <a:pt x="9144" y="10668"/>
                  </a:lnTo>
                  <a:lnTo>
                    <a:pt x="7620" y="10668"/>
                  </a:lnTo>
                  <a:lnTo>
                    <a:pt x="4572" y="12192"/>
                  </a:lnTo>
                  <a:lnTo>
                    <a:pt x="0" y="15240"/>
                  </a:lnTo>
                  <a:lnTo>
                    <a:pt x="0" y="21336"/>
                  </a:lnTo>
                  <a:lnTo>
                    <a:pt x="3048" y="25908"/>
                  </a:lnTo>
                  <a:lnTo>
                    <a:pt x="4572" y="30480"/>
                  </a:lnTo>
                  <a:lnTo>
                    <a:pt x="10668" y="33528"/>
                  </a:lnTo>
                  <a:lnTo>
                    <a:pt x="16764" y="30480"/>
                  </a:lnTo>
                  <a:lnTo>
                    <a:pt x="18288" y="28956"/>
                  </a:lnTo>
                  <a:lnTo>
                    <a:pt x="19812" y="28956"/>
                  </a:lnTo>
                  <a:lnTo>
                    <a:pt x="21336" y="27432"/>
                  </a:lnTo>
                  <a:lnTo>
                    <a:pt x="32004" y="27432"/>
                  </a:lnTo>
                  <a:lnTo>
                    <a:pt x="38100" y="25908"/>
                  </a:lnTo>
                  <a:lnTo>
                    <a:pt x="57912" y="25908"/>
                  </a:lnTo>
                  <a:lnTo>
                    <a:pt x="64008" y="24384"/>
                  </a:lnTo>
                  <a:lnTo>
                    <a:pt x="76200" y="24384"/>
                  </a:lnTo>
                  <a:lnTo>
                    <a:pt x="83820" y="25908"/>
                  </a:lnTo>
                  <a:lnTo>
                    <a:pt x="85344" y="25908"/>
                  </a:lnTo>
                  <a:lnTo>
                    <a:pt x="92964" y="24384"/>
                  </a:lnTo>
                  <a:lnTo>
                    <a:pt x="129540" y="24384"/>
                  </a:lnTo>
                  <a:lnTo>
                    <a:pt x="135636" y="25908"/>
                  </a:lnTo>
                  <a:lnTo>
                    <a:pt x="147828" y="25908"/>
                  </a:lnTo>
                  <a:lnTo>
                    <a:pt x="149352" y="24384"/>
                  </a:lnTo>
                  <a:lnTo>
                    <a:pt x="160020" y="24384"/>
                  </a:lnTo>
                  <a:lnTo>
                    <a:pt x="166116" y="22860"/>
                  </a:lnTo>
                  <a:lnTo>
                    <a:pt x="173736" y="22860"/>
                  </a:lnTo>
                  <a:lnTo>
                    <a:pt x="175260" y="21336"/>
                  </a:lnTo>
                  <a:lnTo>
                    <a:pt x="179832" y="21336"/>
                  </a:lnTo>
                  <a:lnTo>
                    <a:pt x="184404" y="19812"/>
                  </a:lnTo>
                  <a:lnTo>
                    <a:pt x="187452" y="13716"/>
                  </a:lnTo>
                  <a:lnTo>
                    <a:pt x="187452" y="9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10583" y="5372100"/>
              <a:ext cx="644651" cy="254507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433827" y="4299204"/>
            <a:ext cx="228600" cy="18592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721864" y="4204716"/>
            <a:ext cx="269747" cy="283210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4419600" y="4526292"/>
            <a:ext cx="170815" cy="108585"/>
          </a:xfrm>
          <a:custGeom>
            <a:avLst/>
            <a:gdLst/>
            <a:ahLst/>
            <a:cxnLst/>
            <a:rect l="l" t="t" r="r" b="b"/>
            <a:pathLst>
              <a:path w="170814" h="108585">
                <a:moveTo>
                  <a:pt x="60960" y="32004"/>
                </a:moveTo>
                <a:lnTo>
                  <a:pt x="22860" y="32004"/>
                </a:lnTo>
                <a:lnTo>
                  <a:pt x="25908" y="33528"/>
                </a:lnTo>
                <a:lnTo>
                  <a:pt x="54864" y="33528"/>
                </a:lnTo>
                <a:lnTo>
                  <a:pt x="60960" y="32004"/>
                </a:lnTo>
                <a:close/>
              </a:path>
              <a:path w="170814" h="108585">
                <a:moveTo>
                  <a:pt x="65532" y="32004"/>
                </a:moveTo>
                <a:lnTo>
                  <a:pt x="60960" y="32004"/>
                </a:lnTo>
                <a:lnTo>
                  <a:pt x="59436" y="33528"/>
                </a:lnTo>
                <a:lnTo>
                  <a:pt x="65532" y="32004"/>
                </a:lnTo>
                <a:close/>
              </a:path>
              <a:path w="170814" h="108585">
                <a:moveTo>
                  <a:pt x="150876" y="9144"/>
                </a:moveTo>
                <a:lnTo>
                  <a:pt x="149352" y="4572"/>
                </a:lnTo>
                <a:lnTo>
                  <a:pt x="144780" y="3048"/>
                </a:lnTo>
                <a:lnTo>
                  <a:pt x="141732" y="1524"/>
                </a:lnTo>
                <a:lnTo>
                  <a:pt x="135636" y="1524"/>
                </a:lnTo>
                <a:lnTo>
                  <a:pt x="132588" y="0"/>
                </a:lnTo>
                <a:lnTo>
                  <a:pt x="124968" y="0"/>
                </a:lnTo>
                <a:lnTo>
                  <a:pt x="112776" y="3048"/>
                </a:lnTo>
                <a:lnTo>
                  <a:pt x="106680" y="3048"/>
                </a:lnTo>
                <a:lnTo>
                  <a:pt x="99060" y="4572"/>
                </a:lnTo>
                <a:lnTo>
                  <a:pt x="92964" y="4572"/>
                </a:lnTo>
                <a:lnTo>
                  <a:pt x="88392" y="6096"/>
                </a:lnTo>
                <a:lnTo>
                  <a:pt x="82296" y="7620"/>
                </a:lnTo>
                <a:lnTo>
                  <a:pt x="76200" y="7620"/>
                </a:lnTo>
                <a:lnTo>
                  <a:pt x="68580" y="9144"/>
                </a:lnTo>
                <a:lnTo>
                  <a:pt x="64008" y="9144"/>
                </a:lnTo>
                <a:lnTo>
                  <a:pt x="64008" y="10668"/>
                </a:lnTo>
                <a:lnTo>
                  <a:pt x="56388" y="10668"/>
                </a:lnTo>
                <a:lnTo>
                  <a:pt x="50292" y="12192"/>
                </a:lnTo>
                <a:lnTo>
                  <a:pt x="25908" y="12192"/>
                </a:lnTo>
                <a:lnTo>
                  <a:pt x="28956" y="13716"/>
                </a:lnTo>
                <a:lnTo>
                  <a:pt x="19812" y="10668"/>
                </a:lnTo>
                <a:lnTo>
                  <a:pt x="16764" y="10668"/>
                </a:lnTo>
                <a:lnTo>
                  <a:pt x="13716" y="9144"/>
                </a:lnTo>
                <a:lnTo>
                  <a:pt x="4572" y="9144"/>
                </a:lnTo>
                <a:lnTo>
                  <a:pt x="1524" y="12192"/>
                </a:lnTo>
                <a:lnTo>
                  <a:pt x="0" y="16764"/>
                </a:lnTo>
                <a:lnTo>
                  <a:pt x="0" y="21336"/>
                </a:lnTo>
                <a:lnTo>
                  <a:pt x="1524" y="24384"/>
                </a:lnTo>
                <a:lnTo>
                  <a:pt x="6096" y="25908"/>
                </a:lnTo>
                <a:lnTo>
                  <a:pt x="9144" y="27432"/>
                </a:lnTo>
                <a:lnTo>
                  <a:pt x="7620" y="25908"/>
                </a:lnTo>
                <a:lnTo>
                  <a:pt x="13716" y="28956"/>
                </a:lnTo>
                <a:lnTo>
                  <a:pt x="15240" y="30480"/>
                </a:lnTo>
                <a:lnTo>
                  <a:pt x="18288" y="30480"/>
                </a:lnTo>
                <a:lnTo>
                  <a:pt x="80772" y="30480"/>
                </a:lnTo>
                <a:lnTo>
                  <a:pt x="92964" y="27432"/>
                </a:lnTo>
                <a:lnTo>
                  <a:pt x="102108" y="27432"/>
                </a:lnTo>
                <a:lnTo>
                  <a:pt x="109728" y="25908"/>
                </a:lnTo>
                <a:lnTo>
                  <a:pt x="115824" y="25908"/>
                </a:lnTo>
                <a:lnTo>
                  <a:pt x="117348" y="24384"/>
                </a:lnTo>
                <a:lnTo>
                  <a:pt x="123444" y="24384"/>
                </a:lnTo>
                <a:lnTo>
                  <a:pt x="128016" y="22860"/>
                </a:lnTo>
                <a:lnTo>
                  <a:pt x="140208" y="22860"/>
                </a:lnTo>
                <a:lnTo>
                  <a:pt x="143256" y="21336"/>
                </a:lnTo>
                <a:lnTo>
                  <a:pt x="147828" y="21336"/>
                </a:lnTo>
                <a:lnTo>
                  <a:pt x="150876" y="16764"/>
                </a:lnTo>
                <a:lnTo>
                  <a:pt x="150876" y="13716"/>
                </a:lnTo>
                <a:lnTo>
                  <a:pt x="150876" y="9144"/>
                </a:lnTo>
                <a:close/>
              </a:path>
              <a:path w="170814" h="108585">
                <a:moveTo>
                  <a:pt x="170688" y="77711"/>
                </a:moveTo>
                <a:lnTo>
                  <a:pt x="166116" y="73139"/>
                </a:lnTo>
                <a:lnTo>
                  <a:pt x="161544" y="73139"/>
                </a:lnTo>
                <a:lnTo>
                  <a:pt x="158496" y="71615"/>
                </a:lnTo>
                <a:lnTo>
                  <a:pt x="140208" y="71615"/>
                </a:lnTo>
                <a:lnTo>
                  <a:pt x="135636" y="73139"/>
                </a:lnTo>
                <a:lnTo>
                  <a:pt x="128016" y="73139"/>
                </a:lnTo>
                <a:lnTo>
                  <a:pt x="121920" y="74663"/>
                </a:lnTo>
                <a:lnTo>
                  <a:pt x="120396" y="74663"/>
                </a:lnTo>
                <a:lnTo>
                  <a:pt x="114300" y="77711"/>
                </a:lnTo>
                <a:lnTo>
                  <a:pt x="112776" y="77711"/>
                </a:lnTo>
                <a:lnTo>
                  <a:pt x="106680" y="80759"/>
                </a:lnTo>
                <a:lnTo>
                  <a:pt x="99060" y="82283"/>
                </a:lnTo>
                <a:lnTo>
                  <a:pt x="100584" y="82283"/>
                </a:lnTo>
                <a:lnTo>
                  <a:pt x="94488" y="83807"/>
                </a:lnTo>
                <a:lnTo>
                  <a:pt x="92964" y="83807"/>
                </a:lnTo>
                <a:lnTo>
                  <a:pt x="80772" y="86855"/>
                </a:lnTo>
                <a:lnTo>
                  <a:pt x="76200" y="88379"/>
                </a:lnTo>
                <a:lnTo>
                  <a:pt x="73152" y="88379"/>
                </a:lnTo>
                <a:lnTo>
                  <a:pt x="69342" y="89649"/>
                </a:lnTo>
                <a:lnTo>
                  <a:pt x="65532" y="88379"/>
                </a:lnTo>
                <a:lnTo>
                  <a:pt x="67056" y="89903"/>
                </a:lnTo>
                <a:lnTo>
                  <a:pt x="65024" y="88887"/>
                </a:lnTo>
                <a:lnTo>
                  <a:pt x="64770" y="88379"/>
                </a:lnTo>
                <a:lnTo>
                  <a:pt x="64008" y="86855"/>
                </a:lnTo>
                <a:lnTo>
                  <a:pt x="60960" y="85331"/>
                </a:lnTo>
                <a:lnTo>
                  <a:pt x="57912" y="86855"/>
                </a:lnTo>
                <a:lnTo>
                  <a:pt x="54864" y="89903"/>
                </a:lnTo>
                <a:lnTo>
                  <a:pt x="54864" y="91427"/>
                </a:lnTo>
                <a:lnTo>
                  <a:pt x="57912" y="97523"/>
                </a:lnTo>
                <a:lnTo>
                  <a:pt x="57912" y="99047"/>
                </a:lnTo>
                <a:lnTo>
                  <a:pt x="60960" y="100571"/>
                </a:lnTo>
                <a:lnTo>
                  <a:pt x="62484" y="102095"/>
                </a:lnTo>
                <a:lnTo>
                  <a:pt x="65532" y="103619"/>
                </a:lnTo>
                <a:lnTo>
                  <a:pt x="65532" y="105143"/>
                </a:lnTo>
                <a:lnTo>
                  <a:pt x="70104" y="106667"/>
                </a:lnTo>
                <a:lnTo>
                  <a:pt x="73152" y="108191"/>
                </a:lnTo>
                <a:lnTo>
                  <a:pt x="79248" y="108191"/>
                </a:lnTo>
                <a:lnTo>
                  <a:pt x="85344" y="106667"/>
                </a:lnTo>
                <a:lnTo>
                  <a:pt x="91440" y="106667"/>
                </a:lnTo>
                <a:lnTo>
                  <a:pt x="99060" y="105143"/>
                </a:lnTo>
                <a:lnTo>
                  <a:pt x="105156" y="103619"/>
                </a:lnTo>
                <a:lnTo>
                  <a:pt x="106680" y="103619"/>
                </a:lnTo>
                <a:lnTo>
                  <a:pt x="112776" y="100571"/>
                </a:lnTo>
                <a:lnTo>
                  <a:pt x="114300" y="100571"/>
                </a:lnTo>
                <a:lnTo>
                  <a:pt x="132588" y="95999"/>
                </a:lnTo>
                <a:lnTo>
                  <a:pt x="137160" y="95999"/>
                </a:lnTo>
                <a:lnTo>
                  <a:pt x="138684" y="94475"/>
                </a:lnTo>
                <a:lnTo>
                  <a:pt x="149352" y="94475"/>
                </a:lnTo>
                <a:lnTo>
                  <a:pt x="153924" y="92951"/>
                </a:lnTo>
                <a:lnTo>
                  <a:pt x="155448" y="92951"/>
                </a:lnTo>
                <a:lnTo>
                  <a:pt x="160020" y="91427"/>
                </a:lnTo>
                <a:lnTo>
                  <a:pt x="166116" y="91427"/>
                </a:lnTo>
                <a:lnTo>
                  <a:pt x="167640" y="89903"/>
                </a:lnTo>
                <a:lnTo>
                  <a:pt x="170688" y="86855"/>
                </a:lnTo>
                <a:lnTo>
                  <a:pt x="170688" y="777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907279" y="4410455"/>
            <a:ext cx="93345" cy="280670"/>
          </a:xfrm>
          <a:custGeom>
            <a:avLst/>
            <a:gdLst/>
            <a:ahLst/>
            <a:cxnLst/>
            <a:rect l="l" t="t" r="r" b="b"/>
            <a:pathLst>
              <a:path w="93345" h="280670">
                <a:moveTo>
                  <a:pt x="15240" y="20574"/>
                </a:moveTo>
                <a:lnTo>
                  <a:pt x="10668" y="18288"/>
                </a:lnTo>
                <a:lnTo>
                  <a:pt x="3048" y="18288"/>
                </a:lnTo>
                <a:lnTo>
                  <a:pt x="0" y="13716"/>
                </a:lnTo>
                <a:lnTo>
                  <a:pt x="0" y="4572"/>
                </a:lnTo>
                <a:lnTo>
                  <a:pt x="3048" y="0"/>
                </a:lnTo>
                <a:lnTo>
                  <a:pt x="21336" y="0"/>
                </a:lnTo>
                <a:lnTo>
                  <a:pt x="22860" y="1524"/>
                </a:lnTo>
                <a:lnTo>
                  <a:pt x="24384" y="1524"/>
                </a:lnTo>
                <a:lnTo>
                  <a:pt x="25908" y="3048"/>
                </a:lnTo>
                <a:lnTo>
                  <a:pt x="27432" y="3048"/>
                </a:lnTo>
                <a:lnTo>
                  <a:pt x="32004" y="7620"/>
                </a:lnTo>
                <a:lnTo>
                  <a:pt x="33528" y="7620"/>
                </a:lnTo>
                <a:lnTo>
                  <a:pt x="35052" y="10668"/>
                </a:lnTo>
                <a:lnTo>
                  <a:pt x="36576" y="12192"/>
                </a:lnTo>
                <a:lnTo>
                  <a:pt x="39624" y="18288"/>
                </a:lnTo>
                <a:lnTo>
                  <a:pt x="39624" y="19812"/>
                </a:lnTo>
                <a:lnTo>
                  <a:pt x="15240" y="19812"/>
                </a:lnTo>
                <a:lnTo>
                  <a:pt x="15240" y="20574"/>
                </a:lnTo>
                <a:close/>
              </a:path>
              <a:path w="93345" h="280670">
                <a:moveTo>
                  <a:pt x="12192" y="19812"/>
                </a:moveTo>
                <a:lnTo>
                  <a:pt x="10668" y="19812"/>
                </a:lnTo>
                <a:lnTo>
                  <a:pt x="7620" y="18288"/>
                </a:lnTo>
                <a:lnTo>
                  <a:pt x="10668" y="18288"/>
                </a:lnTo>
                <a:lnTo>
                  <a:pt x="12192" y="19812"/>
                </a:lnTo>
                <a:close/>
              </a:path>
              <a:path w="93345" h="280670">
                <a:moveTo>
                  <a:pt x="13716" y="19812"/>
                </a:moveTo>
                <a:lnTo>
                  <a:pt x="12192" y="19812"/>
                </a:lnTo>
                <a:lnTo>
                  <a:pt x="10668" y="18288"/>
                </a:lnTo>
                <a:lnTo>
                  <a:pt x="13716" y="19812"/>
                </a:lnTo>
                <a:close/>
              </a:path>
              <a:path w="93345" h="280670">
                <a:moveTo>
                  <a:pt x="15748" y="20828"/>
                </a:moveTo>
                <a:lnTo>
                  <a:pt x="15240" y="20574"/>
                </a:lnTo>
                <a:lnTo>
                  <a:pt x="15240" y="19812"/>
                </a:lnTo>
                <a:lnTo>
                  <a:pt x="15748" y="20828"/>
                </a:lnTo>
                <a:close/>
              </a:path>
              <a:path w="93345" h="280670">
                <a:moveTo>
                  <a:pt x="16764" y="21336"/>
                </a:moveTo>
                <a:lnTo>
                  <a:pt x="15748" y="20828"/>
                </a:lnTo>
                <a:lnTo>
                  <a:pt x="15240" y="19812"/>
                </a:lnTo>
                <a:lnTo>
                  <a:pt x="16764" y="21336"/>
                </a:lnTo>
                <a:close/>
              </a:path>
              <a:path w="93345" h="280670">
                <a:moveTo>
                  <a:pt x="42164" y="27432"/>
                </a:moveTo>
                <a:lnTo>
                  <a:pt x="19812" y="27432"/>
                </a:lnTo>
                <a:lnTo>
                  <a:pt x="16764" y="21336"/>
                </a:lnTo>
                <a:lnTo>
                  <a:pt x="15240" y="19812"/>
                </a:lnTo>
                <a:lnTo>
                  <a:pt x="39624" y="19812"/>
                </a:lnTo>
                <a:lnTo>
                  <a:pt x="42164" y="27432"/>
                </a:lnTo>
                <a:close/>
              </a:path>
              <a:path w="93345" h="280670">
                <a:moveTo>
                  <a:pt x="16764" y="22860"/>
                </a:moveTo>
                <a:lnTo>
                  <a:pt x="15748" y="20828"/>
                </a:lnTo>
                <a:lnTo>
                  <a:pt x="16764" y="21336"/>
                </a:lnTo>
                <a:lnTo>
                  <a:pt x="16764" y="22860"/>
                </a:lnTo>
                <a:close/>
              </a:path>
              <a:path w="93345" h="280670">
                <a:moveTo>
                  <a:pt x="19812" y="30480"/>
                </a:moveTo>
                <a:lnTo>
                  <a:pt x="18288" y="25908"/>
                </a:lnTo>
                <a:lnTo>
                  <a:pt x="19812" y="27432"/>
                </a:lnTo>
                <a:lnTo>
                  <a:pt x="42164" y="27432"/>
                </a:lnTo>
                <a:lnTo>
                  <a:pt x="42672" y="28956"/>
                </a:lnTo>
                <a:lnTo>
                  <a:pt x="19812" y="28956"/>
                </a:lnTo>
                <a:lnTo>
                  <a:pt x="19812" y="30480"/>
                </a:lnTo>
                <a:close/>
              </a:path>
              <a:path w="93345" h="280670">
                <a:moveTo>
                  <a:pt x="25908" y="53340"/>
                </a:moveTo>
                <a:lnTo>
                  <a:pt x="24384" y="47244"/>
                </a:lnTo>
                <a:lnTo>
                  <a:pt x="22860" y="45720"/>
                </a:lnTo>
                <a:lnTo>
                  <a:pt x="21336" y="39624"/>
                </a:lnTo>
                <a:lnTo>
                  <a:pt x="22860" y="39624"/>
                </a:lnTo>
                <a:lnTo>
                  <a:pt x="21336" y="35052"/>
                </a:lnTo>
                <a:lnTo>
                  <a:pt x="21336" y="33528"/>
                </a:lnTo>
                <a:lnTo>
                  <a:pt x="19812" y="28956"/>
                </a:lnTo>
                <a:lnTo>
                  <a:pt x="42672" y="28956"/>
                </a:lnTo>
                <a:lnTo>
                  <a:pt x="44196" y="33528"/>
                </a:lnTo>
                <a:lnTo>
                  <a:pt x="44196" y="35052"/>
                </a:lnTo>
                <a:lnTo>
                  <a:pt x="45720" y="41148"/>
                </a:lnTo>
                <a:lnTo>
                  <a:pt x="46101" y="41148"/>
                </a:lnTo>
                <a:lnTo>
                  <a:pt x="47244" y="45720"/>
                </a:lnTo>
                <a:lnTo>
                  <a:pt x="47244" y="47244"/>
                </a:lnTo>
                <a:lnTo>
                  <a:pt x="48158" y="51816"/>
                </a:lnTo>
                <a:lnTo>
                  <a:pt x="25908" y="51816"/>
                </a:lnTo>
                <a:lnTo>
                  <a:pt x="25908" y="53340"/>
                </a:lnTo>
                <a:close/>
              </a:path>
              <a:path w="93345" h="280670">
                <a:moveTo>
                  <a:pt x="46101" y="41148"/>
                </a:moveTo>
                <a:lnTo>
                  <a:pt x="45720" y="41148"/>
                </a:lnTo>
                <a:lnTo>
                  <a:pt x="45720" y="39624"/>
                </a:lnTo>
                <a:lnTo>
                  <a:pt x="46101" y="41148"/>
                </a:lnTo>
                <a:close/>
              </a:path>
              <a:path w="93345" h="280670">
                <a:moveTo>
                  <a:pt x="33528" y="85344"/>
                </a:moveTo>
                <a:lnTo>
                  <a:pt x="30480" y="76200"/>
                </a:lnTo>
                <a:lnTo>
                  <a:pt x="28956" y="67056"/>
                </a:lnTo>
                <a:lnTo>
                  <a:pt x="25908" y="51816"/>
                </a:lnTo>
                <a:lnTo>
                  <a:pt x="48158" y="51816"/>
                </a:lnTo>
                <a:lnTo>
                  <a:pt x="48768" y="54864"/>
                </a:lnTo>
                <a:lnTo>
                  <a:pt x="51206" y="60960"/>
                </a:lnTo>
                <a:lnTo>
                  <a:pt x="50292" y="60960"/>
                </a:lnTo>
                <a:lnTo>
                  <a:pt x="53340" y="70104"/>
                </a:lnTo>
                <a:lnTo>
                  <a:pt x="56388" y="77724"/>
                </a:lnTo>
                <a:lnTo>
                  <a:pt x="56388" y="79248"/>
                </a:lnTo>
                <a:lnTo>
                  <a:pt x="57150" y="83820"/>
                </a:lnTo>
                <a:lnTo>
                  <a:pt x="33528" y="83820"/>
                </a:lnTo>
                <a:lnTo>
                  <a:pt x="33528" y="85344"/>
                </a:lnTo>
                <a:close/>
              </a:path>
              <a:path w="93345" h="280670">
                <a:moveTo>
                  <a:pt x="51816" y="62484"/>
                </a:moveTo>
                <a:lnTo>
                  <a:pt x="50292" y="60960"/>
                </a:lnTo>
                <a:lnTo>
                  <a:pt x="51206" y="60960"/>
                </a:lnTo>
                <a:lnTo>
                  <a:pt x="51816" y="62484"/>
                </a:lnTo>
                <a:close/>
              </a:path>
              <a:path w="93345" h="280670">
                <a:moveTo>
                  <a:pt x="38100" y="103632"/>
                </a:moveTo>
                <a:lnTo>
                  <a:pt x="35052" y="94488"/>
                </a:lnTo>
                <a:lnTo>
                  <a:pt x="33528" y="83820"/>
                </a:lnTo>
                <a:lnTo>
                  <a:pt x="57150" y="83820"/>
                </a:lnTo>
                <a:lnTo>
                  <a:pt x="57912" y="88392"/>
                </a:lnTo>
                <a:lnTo>
                  <a:pt x="60960" y="97536"/>
                </a:lnTo>
                <a:lnTo>
                  <a:pt x="61722" y="102108"/>
                </a:lnTo>
                <a:lnTo>
                  <a:pt x="38100" y="102108"/>
                </a:lnTo>
                <a:lnTo>
                  <a:pt x="38100" y="103632"/>
                </a:lnTo>
                <a:close/>
              </a:path>
              <a:path w="93345" h="280670">
                <a:moveTo>
                  <a:pt x="57912" y="188976"/>
                </a:moveTo>
                <a:lnTo>
                  <a:pt x="53340" y="161544"/>
                </a:lnTo>
                <a:lnTo>
                  <a:pt x="50292" y="152400"/>
                </a:lnTo>
                <a:lnTo>
                  <a:pt x="47244" y="141732"/>
                </a:lnTo>
                <a:lnTo>
                  <a:pt x="48768" y="141732"/>
                </a:lnTo>
                <a:lnTo>
                  <a:pt x="42672" y="123444"/>
                </a:lnTo>
                <a:lnTo>
                  <a:pt x="39624" y="112776"/>
                </a:lnTo>
                <a:lnTo>
                  <a:pt x="38100" y="102108"/>
                </a:lnTo>
                <a:lnTo>
                  <a:pt x="61722" y="102108"/>
                </a:lnTo>
                <a:lnTo>
                  <a:pt x="62484" y="106680"/>
                </a:lnTo>
                <a:lnTo>
                  <a:pt x="65532" y="115824"/>
                </a:lnTo>
                <a:lnTo>
                  <a:pt x="68580" y="126492"/>
                </a:lnTo>
                <a:lnTo>
                  <a:pt x="71628" y="135636"/>
                </a:lnTo>
                <a:lnTo>
                  <a:pt x="74676" y="146304"/>
                </a:lnTo>
                <a:lnTo>
                  <a:pt x="76200" y="155448"/>
                </a:lnTo>
                <a:lnTo>
                  <a:pt x="76200" y="156972"/>
                </a:lnTo>
                <a:lnTo>
                  <a:pt x="79248" y="166116"/>
                </a:lnTo>
                <a:lnTo>
                  <a:pt x="82804" y="187452"/>
                </a:lnTo>
                <a:lnTo>
                  <a:pt x="57912" y="187452"/>
                </a:lnTo>
                <a:lnTo>
                  <a:pt x="57912" y="188976"/>
                </a:lnTo>
                <a:close/>
              </a:path>
              <a:path w="93345" h="280670">
                <a:moveTo>
                  <a:pt x="76200" y="280416"/>
                </a:moveTo>
                <a:lnTo>
                  <a:pt x="70104" y="277368"/>
                </a:lnTo>
                <a:lnTo>
                  <a:pt x="68580" y="271271"/>
                </a:lnTo>
                <a:lnTo>
                  <a:pt x="67056" y="266700"/>
                </a:lnTo>
                <a:lnTo>
                  <a:pt x="67056" y="260604"/>
                </a:lnTo>
                <a:lnTo>
                  <a:pt x="65532" y="254507"/>
                </a:lnTo>
                <a:lnTo>
                  <a:pt x="65532" y="249936"/>
                </a:lnTo>
                <a:lnTo>
                  <a:pt x="64008" y="243840"/>
                </a:lnTo>
                <a:lnTo>
                  <a:pt x="64008" y="236219"/>
                </a:lnTo>
                <a:lnTo>
                  <a:pt x="62484" y="228600"/>
                </a:lnTo>
                <a:lnTo>
                  <a:pt x="62484" y="222504"/>
                </a:lnTo>
                <a:lnTo>
                  <a:pt x="60960" y="213360"/>
                </a:lnTo>
                <a:lnTo>
                  <a:pt x="59436" y="205740"/>
                </a:lnTo>
                <a:lnTo>
                  <a:pt x="59436" y="196595"/>
                </a:lnTo>
                <a:lnTo>
                  <a:pt x="57912" y="187452"/>
                </a:lnTo>
                <a:lnTo>
                  <a:pt x="82804" y="187452"/>
                </a:lnTo>
                <a:lnTo>
                  <a:pt x="83820" y="193548"/>
                </a:lnTo>
                <a:lnTo>
                  <a:pt x="83820" y="202692"/>
                </a:lnTo>
                <a:lnTo>
                  <a:pt x="86868" y="217931"/>
                </a:lnTo>
                <a:lnTo>
                  <a:pt x="86868" y="225552"/>
                </a:lnTo>
                <a:lnTo>
                  <a:pt x="88392" y="233171"/>
                </a:lnTo>
                <a:lnTo>
                  <a:pt x="88392" y="240792"/>
                </a:lnTo>
                <a:lnTo>
                  <a:pt x="89916" y="245364"/>
                </a:lnTo>
                <a:lnTo>
                  <a:pt x="89916" y="251460"/>
                </a:lnTo>
                <a:lnTo>
                  <a:pt x="91440" y="257556"/>
                </a:lnTo>
                <a:lnTo>
                  <a:pt x="91440" y="265176"/>
                </a:lnTo>
                <a:lnTo>
                  <a:pt x="92964" y="271271"/>
                </a:lnTo>
                <a:lnTo>
                  <a:pt x="88392" y="277368"/>
                </a:lnTo>
                <a:lnTo>
                  <a:pt x="76200" y="2804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50535" y="4415028"/>
            <a:ext cx="76200" cy="271780"/>
          </a:xfrm>
          <a:custGeom>
            <a:avLst/>
            <a:gdLst/>
            <a:ahLst/>
            <a:cxnLst/>
            <a:rect l="l" t="t" r="r" b="b"/>
            <a:pathLst>
              <a:path w="76200" h="271779">
                <a:moveTo>
                  <a:pt x="35052" y="22860"/>
                </a:moveTo>
                <a:lnTo>
                  <a:pt x="10668" y="22860"/>
                </a:lnTo>
                <a:lnTo>
                  <a:pt x="7620" y="21336"/>
                </a:lnTo>
                <a:lnTo>
                  <a:pt x="1524" y="19812"/>
                </a:lnTo>
                <a:lnTo>
                  <a:pt x="0" y="13716"/>
                </a:lnTo>
                <a:lnTo>
                  <a:pt x="1524" y="9144"/>
                </a:lnTo>
                <a:lnTo>
                  <a:pt x="3048" y="3048"/>
                </a:lnTo>
                <a:lnTo>
                  <a:pt x="7620" y="0"/>
                </a:lnTo>
                <a:lnTo>
                  <a:pt x="13716" y="1524"/>
                </a:lnTo>
                <a:lnTo>
                  <a:pt x="18288" y="1524"/>
                </a:lnTo>
                <a:lnTo>
                  <a:pt x="21336" y="3048"/>
                </a:lnTo>
                <a:lnTo>
                  <a:pt x="25908" y="7620"/>
                </a:lnTo>
                <a:lnTo>
                  <a:pt x="28956" y="9144"/>
                </a:lnTo>
                <a:lnTo>
                  <a:pt x="28956" y="10668"/>
                </a:lnTo>
                <a:lnTo>
                  <a:pt x="30480" y="13716"/>
                </a:lnTo>
                <a:lnTo>
                  <a:pt x="32004" y="13716"/>
                </a:lnTo>
                <a:lnTo>
                  <a:pt x="32004" y="16764"/>
                </a:lnTo>
                <a:lnTo>
                  <a:pt x="33528" y="19812"/>
                </a:lnTo>
                <a:lnTo>
                  <a:pt x="35052" y="21336"/>
                </a:lnTo>
                <a:lnTo>
                  <a:pt x="35052" y="22860"/>
                </a:lnTo>
                <a:close/>
              </a:path>
              <a:path w="76200" h="271779">
                <a:moveTo>
                  <a:pt x="35560" y="27432"/>
                </a:moveTo>
                <a:lnTo>
                  <a:pt x="12192" y="27432"/>
                </a:lnTo>
                <a:lnTo>
                  <a:pt x="10668" y="24384"/>
                </a:lnTo>
                <a:lnTo>
                  <a:pt x="7620" y="21336"/>
                </a:lnTo>
                <a:lnTo>
                  <a:pt x="10668" y="22860"/>
                </a:lnTo>
                <a:lnTo>
                  <a:pt x="35052" y="22860"/>
                </a:lnTo>
                <a:lnTo>
                  <a:pt x="35052" y="25908"/>
                </a:lnTo>
                <a:lnTo>
                  <a:pt x="35560" y="27432"/>
                </a:lnTo>
                <a:close/>
              </a:path>
              <a:path w="76200" h="271779">
                <a:moveTo>
                  <a:pt x="10668" y="25908"/>
                </a:moveTo>
                <a:lnTo>
                  <a:pt x="9144" y="22860"/>
                </a:lnTo>
                <a:lnTo>
                  <a:pt x="10668" y="24384"/>
                </a:lnTo>
                <a:lnTo>
                  <a:pt x="10668" y="25908"/>
                </a:lnTo>
                <a:close/>
              </a:path>
              <a:path w="76200" h="271779">
                <a:moveTo>
                  <a:pt x="30480" y="140208"/>
                </a:moveTo>
                <a:lnTo>
                  <a:pt x="28956" y="131064"/>
                </a:lnTo>
                <a:lnTo>
                  <a:pt x="24384" y="108204"/>
                </a:lnTo>
                <a:lnTo>
                  <a:pt x="22860" y="108204"/>
                </a:lnTo>
                <a:lnTo>
                  <a:pt x="21336" y="100584"/>
                </a:lnTo>
                <a:lnTo>
                  <a:pt x="21336" y="91440"/>
                </a:lnTo>
                <a:lnTo>
                  <a:pt x="19812" y="91440"/>
                </a:lnTo>
                <a:lnTo>
                  <a:pt x="19812" y="83820"/>
                </a:lnTo>
                <a:lnTo>
                  <a:pt x="18288" y="76200"/>
                </a:lnTo>
                <a:lnTo>
                  <a:pt x="16764" y="67056"/>
                </a:lnTo>
                <a:lnTo>
                  <a:pt x="15240" y="60960"/>
                </a:lnTo>
                <a:lnTo>
                  <a:pt x="15240" y="47244"/>
                </a:lnTo>
                <a:lnTo>
                  <a:pt x="13716" y="42672"/>
                </a:lnTo>
                <a:lnTo>
                  <a:pt x="13716" y="38100"/>
                </a:lnTo>
                <a:lnTo>
                  <a:pt x="12192" y="35052"/>
                </a:lnTo>
                <a:lnTo>
                  <a:pt x="12192" y="32004"/>
                </a:lnTo>
                <a:lnTo>
                  <a:pt x="10668" y="27432"/>
                </a:lnTo>
                <a:lnTo>
                  <a:pt x="10668" y="24384"/>
                </a:lnTo>
                <a:lnTo>
                  <a:pt x="12192" y="27432"/>
                </a:lnTo>
                <a:lnTo>
                  <a:pt x="35560" y="27432"/>
                </a:lnTo>
                <a:lnTo>
                  <a:pt x="36576" y="30480"/>
                </a:lnTo>
                <a:lnTo>
                  <a:pt x="36576" y="33528"/>
                </a:lnTo>
                <a:lnTo>
                  <a:pt x="38100" y="39624"/>
                </a:lnTo>
                <a:lnTo>
                  <a:pt x="38100" y="45720"/>
                </a:lnTo>
                <a:lnTo>
                  <a:pt x="39624" y="51816"/>
                </a:lnTo>
                <a:lnTo>
                  <a:pt x="39624" y="56388"/>
                </a:lnTo>
                <a:lnTo>
                  <a:pt x="42672" y="71628"/>
                </a:lnTo>
                <a:lnTo>
                  <a:pt x="42672" y="80772"/>
                </a:lnTo>
                <a:lnTo>
                  <a:pt x="44196" y="88392"/>
                </a:lnTo>
                <a:lnTo>
                  <a:pt x="44500" y="88392"/>
                </a:lnTo>
                <a:lnTo>
                  <a:pt x="45720" y="94488"/>
                </a:lnTo>
                <a:lnTo>
                  <a:pt x="47244" y="103632"/>
                </a:lnTo>
                <a:lnTo>
                  <a:pt x="47548" y="103632"/>
                </a:lnTo>
                <a:lnTo>
                  <a:pt x="48768" y="109728"/>
                </a:lnTo>
                <a:lnTo>
                  <a:pt x="50292" y="111252"/>
                </a:lnTo>
                <a:lnTo>
                  <a:pt x="53340" y="126492"/>
                </a:lnTo>
                <a:lnTo>
                  <a:pt x="53594" y="126492"/>
                </a:lnTo>
                <a:lnTo>
                  <a:pt x="55626" y="138684"/>
                </a:lnTo>
                <a:lnTo>
                  <a:pt x="30480" y="138684"/>
                </a:lnTo>
                <a:lnTo>
                  <a:pt x="30480" y="140208"/>
                </a:lnTo>
                <a:close/>
              </a:path>
              <a:path w="76200" h="271779">
                <a:moveTo>
                  <a:pt x="44500" y="88392"/>
                </a:moveTo>
                <a:lnTo>
                  <a:pt x="44196" y="88392"/>
                </a:lnTo>
                <a:lnTo>
                  <a:pt x="44196" y="86868"/>
                </a:lnTo>
                <a:lnTo>
                  <a:pt x="44500" y="88392"/>
                </a:lnTo>
                <a:close/>
              </a:path>
              <a:path w="76200" h="271779">
                <a:moveTo>
                  <a:pt x="47548" y="103632"/>
                </a:moveTo>
                <a:lnTo>
                  <a:pt x="47244" y="103632"/>
                </a:lnTo>
                <a:lnTo>
                  <a:pt x="47244" y="102108"/>
                </a:lnTo>
                <a:lnTo>
                  <a:pt x="47548" y="103632"/>
                </a:lnTo>
                <a:close/>
              </a:path>
              <a:path w="76200" h="271779">
                <a:moveTo>
                  <a:pt x="53594" y="126492"/>
                </a:moveTo>
                <a:lnTo>
                  <a:pt x="53340" y="126492"/>
                </a:lnTo>
                <a:lnTo>
                  <a:pt x="53340" y="124968"/>
                </a:lnTo>
                <a:lnTo>
                  <a:pt x="53594" y="126492"/>
                </a:lnTo>
                <a:close/>
              </a:path>
              <a:path w="76200" h="271779">
                <a:moveTo>
                  <a:pt x="33528" y="155448"/>
                </a:moveTo>
                <a:lnTo>
                  <a:pt x="32004" y="147828"/>
                </a:lnTo>
                <a:lnTo>
                  <a:pt x="30480" y="138684"/>
                </a:lnTo>
                <a:lnTo>
                  <a:pt x="55626" y="138684"/>
                </a:lnTo>
                <a:lnTo>
                  <a:pt x="56388" y="143256"/>
                </a:lnTo>
                <a:lnTo>
                  <a:pt x="56692" y="143256"/>
                </a:lnTo>
                <a:lnTo>
                  <a:pt x="57912" y="149352"/>
                </a:lnTo>
                <a:lnTo>
                  <a:pt x="57912" y="150876"/>
                </a:lnTo>
                <a:lnTo>
                  <a:pt x="58521" y="153924"/>
                </a:lnTo>
                <a:lnTo>
                  <a:pt x="33528" y="153924"/>
                </a:lnTo>
                <a:lnTo>
                  <a:pt x="33528" y="155448"/>
                </a:lnTo>
                <a:close/>
              </a:path>
              <a:path w="76200" h="271779">
                <a:moveTo>
                  <a:pt x="56692" y="143256"/>
                </a:moveTo>
                <a:lnTo>
                  <a:pt x="56388" y="143256"/>
                </a:lnTo>
                <a:lnTo>
                  <a:pt x="56388" y="141732"/>
                </a:lnTo>
                <a:lnTo>
                  <a:pt x="56692" y="143256"/>
                </a:lnTo>
                <a:close/>
              </a:path>
              <a:path w="76200" h="271779">
                <a:moveTo>
                  <a:pt x="39624" y="199643"/>
                </a:moveTo>
                <a:lnTo>
                  <a:pt x="38100" y="192024"/>
                </a:lnTo>
                <a:lnTo>
                  <a:pt x="38100" y="184404"/>
                </a:lnTo>
                <a:lnTo>
                  <a:pt x="36576" y="176784"/>
                </a:lnTo>
                <a:lnTo>
                  <a:pt x="36576" y="169164"/>
                </a:lnTo>
                <a:lnTo>
                  <a:pt x="33528" y="153924"/>
                </a:lnTo>
                <a:lnTo>
                  <a:pt x="58521" y="153924"/>
                </a:lnTo>
                <a:lnTo>
                  <a:pt x="60960" y="166116"/>
                </a:lnTo>
                <a:lnTo>
                  <a:pt x="60960" y="173736"/>
                </a:lnTo>
                <a:lnTo>
                  <a:pt x="62484" y="181355"/>
                </a:lnTo>
                <a:lnTo>
                  <a:pt x="62484" y="188976"/>
                </a:lnTo>
                <a:lnTo>
                  <a:pt x="62788" y="188976"/>
                </a:lnTo>
                <a:lnTo>
                  <a:pt x="64008" y="195072"/>
                </a:lnTo>
                <a:lnTo>
                  <a:pt x="64770" y="198119"/>
                </a:lnTo>
                <a:lnTo>
                  <a:pt x="39624" y="198119"/>
                </a:lnTo>
                <a:lnTo>
                  <a:pt x="39624" y="199643"/>
                </a:lnTo>
                <a:close/>
              </a:path>
              <a:path w="76200" h="271779">
                <a:moveTo>
                  <a:pt x="62788" y="188976"/>
                </a:moveTo>
                <a:lnTo>
                  <a:pt x="62484" y="188976"/>
                </a:lnTo>
                <a:lnTo>
                  <a:pt x="62484" y="187452"/>
                </a:lnTo>
                <a:lnTo>
                  <a:pt x="62788" y="188976"/>
                </a:lnTo>
                <a:close/>
              </a:path>
              <a:path w="76200" h="271779">
                <a:moveTo>
                  <a:pt x="41148" y="205740"/>
                </a:moveTo>
                <a:lnTo>
                  <a:pt x="39624" y="198119"/>
                </a:lnTo>
                <a:lnTo>
                  <a:pt x="64770" y="198119"/>
                </a:lnTo>
                <a:lnTo>
                  <a:pt x="65532" y="201167"/>
                </a:lnTo>
                <a:lnTo>
                  <a:pt x="65532" y="204216"/>
                </a:lnTo>
                <a:lnTo>
                  <a:pt x="41148" y="204216"/>
                </a:lnTo>
                <a:lnTo>
                  <a:pt x="41148" y="205740"/>
                </a:lnTo>
                <a:close/>
              </a:path>
              <a:path w="76200" h="271779">
                <a:moveTo>
                  <a:pt x="47244" y="246888"/>
                </a:moveTo>
                <a:lnTo>
                  <a:pt x="45720" y="243840"/>
                </a:lnTo>
                <a:lnTo>
                  <a:pt x="45720" y="239267"/>
                </a:lnTo>
                <a:lnTo>
                  <a:pt x="44196" y="237743"/>
                </a:lnTo>
                <a:lnTo>
                  <a:pt x="44196" y="230124"/>
                </a:lnTo>
                <a:lnTo>
                  <a:pt x="42672" y="228600"/>
                </a:lnTo>
                <a:lnTo>
                  <a:pt x="42672" y="217931"/>
                </a:lnTo>
                <a:lnTo>
                  <a:pt x="41148" y="211836"/>
                </a:lnTo>
                <a:lnTo>
                  <a:pt x="41148" y="204216"/>
                </a:lnTo>
                <a:lnTo>
                  <a:pt x="65532" y="204216"/>
                </a:lnTo>
                <a:lnTo>
                  <a:pt x="65532" y="208788"/>
                </a:lnTo>
                <a:lnTo>
                  <a:pt x="67056" y="214884"/>
                </a:lnTo>
                <a:lnTo>
                  <a:pt x="67056" y="220979"/>
                </a:lnTo>
                <a:lnTo>
                  <a:pt x="68580" y="225552"/>
                </a:lnTo>
                <a:lnTo>
                  <a:pt x="68580" y="230124"/>
                </a:lnTo>
                <a:lnTo>
                  <a:pt x="70104" y="234696"/>
                </a:lnTo>
                <a:lnTo>
                  <a:pt x="70104" y="237743"/>
                </a:lnTo>
                <a:lnTo>
                  <a:pt x="71628" y="240792"/>
                </a:lnTo>
                <a:lnTo>
                  <a:pt x="71628" y="245364"/>
                </a:lnTo>
                <a:lnTo>
                  <a:pt x="47244" y="245364"/>
                </a:lnTo>
                <a:lnTo>
                  <a:pt x="47244" y="246888"/>
                </a:lnTo>
                <a:close/>
              </a:path>
              <a:path w="76200" h="271779">
                <a:moveTo>
                  <a:pt x="62484" y="271272"/>
                </a:moveTo>
                <a:lnTo>
                  <a:pt x="54864" y="269748"/>
                </a:lnTo>
                <a:lnTo>
                  <a:pt x="50292" y="260604"/>
                </a:lnTo>
                <a:lnTo>
                  <a:pt x="48768" y="259079"/>
                </a:lnTo>
                <a:lnTo>
                  <a:pt x="48768" y="254508"/>
                </a:lnTo>
                <a:lnTo>
                  <a:pt x="47244" y="251460"/>
                </a:lnTo>
                <a:lnTo>
                  <a:pt x="47244" y="245364"/>
                </a:lnTo>
                <a:lnTo>
                  <a:pt x="71628" y="245364"/>
                </a:lnTo>
                <a:lnTo>
                  <a:pt x="71628" y="248412"/>
                </a:lnTo>
                <a:lnTo>
                  <a:pt x="73152" y="251460"/>
                </a:lnTo>
                <a:lnTo>
                  <a:pt x="73914" y="251460"/>
                </a:lnTo>
                <a:lnTo>
                  <a:pt x="76200" y="256031"/>
                </a:lnTo>
                <a:lnTo>
                  <a:pt x="74676" y="263652"/>
                </a:lnTo>
                <a:lnTo>
                  <a:pt x="68580" y="268224"/>
                </a:lnTo>
                <a:lnTo>
                  <a:pt x="62484" y="271272"/>
                </a:lnTo>
                <a:close/>
              </a:path>
              <a:path w="76200" h="271779">
                <a:moveTo>
                  <a:pt x="73152" y="249936"/>
                </a:moveTo>
                <a:lnTo>
                  <a:pt x="71628" y="248412"/>
                </a:lnTo>
                <a:lnTo>
                  <a:pt x="71628" y="246888"/>
                </a:lnTo>
                <a:lnTo>
                  <a:pt x="73152" y="248412"/>
                </a:lnTo>
                <a:lnTo>
                  <a:pt x="73152" y="249936"/>
                </a:lnTo>
                <a:close/>
              </a:path>
              <a:path w="76200" h="271779">
                <a:moveTo>
                  <a:pt x="73152" y="251460"/>
                </a:moveTo>
                <a:lnTo>
                  <a:pt x="71628" y="248412"/>
                </a:lnTo>
                <a:lnTo>
                  <a:pt x="73152" y="249936"/>
                </a:lnTo>
                <a:lnTo>
                  <a:pt x="73152" y="251460"/>
                </a:lnTo>
                <a:close/>
              </a:path>
              <a:path w="76200" h="271779">
                <a:moveTo>
                  <a:pt x="73914" y="251460"/>
                </a:moveTo>
                <a:lnTo>
                  <a:pt x="73152" y="251460"/>
                </a:lnTo>
                <a:lnTo>
                  <a:pt x="73152" y="249936"/>
                </a:lnTo>
                <a:lnTo>
                  <a:pt x="73914" y="2514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22747" y="4625339"/>
            <a:ext cx="43180" cy="29209"/>
          </a:xfrm>
          <a:custGeom>
            <a:avLst/>
            <a:gdLst/>
            <a:ahLst/>
            <a:cxnLst/>
            <a:rect l="l" t="t" r="r" b="b"/>
            <a:pathLst>
              <a:path w="43179" h="29210">
                <a:moveTo>
                  <a:pt x="37084" y="4572"/>
                </a:moveTo>
                <a:lnTo>
                  <a:pt x="16764" y="4572"/>
                </a:lnTo>
                <a:lnTo>
                  <a:pt x="19812" y="3048"/>
                </a:lnTo>
                <a:lnTo>
                  <a:pt x="22860" y="3048"/>
                </a:lnTo>
                <a:lnTo>
                  <a:pt x="24384" y="1524"/>
                </a:lnTo>
                <a:lnTo>
                  <a:pt x="28956" y="0"/>
                </a:lnTo>
                <a:lnTo>
                  <a:pt x="35052" y="1524"/>
                </a:lnTo>
                <a:lnTo>
                  <a:pt x="37084" y="4572"/>
                </a:lnTo>
                <a:close/>
              </a:path>
              <a:path w="43179" h="29210">
                <a:moveTo>
                  <a:pt x="28956" y="28956"/>
                </a:moveTo>
                <a:lnTo>
                  <a:pt x="24384" y="27432"/>
                </a:lnTo>
                <a:lnTo>
                  <a:pt x="22860" y="25908"/>
                </a:lnTo>
                <a:lnTo>
                  <a:pt x="19812" y="25908"/>
                </a:lnTo>
                <a:lnTo>
                  <a:pt x="16764" y="24384"/>
                </a:lnTo>
                <a:lnTo>
                  <a:pt x="13716" y="24384"/>
                </a:lnTo>
                <a:lnTo>
                  <a:pt x="10668" y="22860"/>
                </a:lnTo>
                <a:lnTo>
                  <a:pt x="9144" y="21336"/>
                </a:lnTo>
                <a:lnTo>
                  <a:pt x="6096" y="19812"/>
                </a:lnTo>
                <a:lnTo>
                  <a:pt x="4572" y="16764"/>
                </a:lnTo>
                <a:lnTo>
                  <a:pt x="1524" y="15240"/>
                </a:lnTo>
                <a:lnTo>
                  <a:pt x="0" y="10668"/>
                </a:lnTo>
                <a:lnTo>
                  <a:pt x="3048" y="4572"/>
                </a:lnTo>
                <a:lnTo>
                  <a:pt x="6096" y="3048"/>
                </a:lnTo>
                <a:lnTo>
                  <a:pt x="13716" y="3048"/>
                </a:lnTo>
                <a:lnTo>
                  <a:pt x="15240" y="4572"/>
                </a:lnTo>
                <a:lnTo>
                  <a:pt x="37084" y="4572"/>
                </a:lnTo>
                <a:lnTo>
                  <a:pt x="38100" y="6096"/>
                </a:lnTo>
                <a:lnTo>
                  <a:pt x="42672" y="10668"/>
                </a:lnTo>
                <a:lnTo>
                  <a:pt x="42672" y="16764"/>
                </a:lnTo>
                <a:lnTo>
                  <a:pt x="38100" y="22860"/>
                </a:lnTo>
                <a:lnTo>
                  <a:pt x="35052" y="27432"/>
                </a:lnTo>
                <a:lnTo>
                  <a:pt x="28956" y="28956"/>
                </a:lnTo>
                <a:close/>
              </a:path>
              <a:path w="43179" h="29210">
                <a:moveTo>
                  <a:pt x="16764" y="4572"/>
                </a:moveTo>
                <a:lnTo>
                  <a:pt x="18288" y="3048"/>
                </a:lnTo>
                <a:lnTo>
                  <a:pt x="19812" y="3048"/>
                </a:lnTo>
                <a:lnTo>
                  <a:pt x="16764" y="4572"/>
                </a:lnTo>
                <a:close/>
              </a:path>
              <a:path w="43179" h="29210">
                <a:moveTo>
                  <a:pt x="18288" y="25908"/>
                </a:moveTo>
                <a:lnTo>
                  <a:pt x="16764" y="25908"/>
                </a:lnTo>
                <a:lnTo>
                  <a:pt x="15240" y="24384"/>
                </a:lnTo>
                <a:lnTo>
                  <a:pt x="16764" y="24384"/>
                </a:lnTo>
                <a:lnTo>
                  <a:pt x="18288" y="25908"/>
                </a:lnTo>
                <a:close/>
              </a:path>
              <a:path w="43179" h="29210">
                <a:moveTo>
                  <a:pt x="19812" y="25908"/>
                </a:moveTo>
                <a:lnTo>
                  <a:pt x="18288" y="25908"/>
                </a:lnTo>
                <a:lnTo>
                  <a:pt x="16764" y="24384"/>
                </a:lnTo>
                <a:lnTo>
                  <a:pt x="19812" y="25908"/>
                </a:lnTo>
                <a:close/>
              </a:path>
              <a:path w="43179" h="29210">
                <a:moveTo>
                  <a:pt x="24384" y="27432"/>
                </a:moveTo>
                <a:lnTo>
                  <a:pt x="21336" y="25908"/>
                </a:lnTo>
                <a:lnTo>
                  <a:pt x="22860" y="25908"/>
                </a:lnTo>
                <a:lnTo>
                  <a:pt x="24384" y="27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/>
          <p:cNvGrpSpPr/>
          <p:nvPr/>
        </p:nvGrpSpPr>
        <p:grpSpPr>
          <a:xfrm>
            <a:off x="5379720" y="4152900"/>
            <a:ext cx="3869690" cy="2004060"/>
            <a:chOff x="5379720" y="4152900"/>
            <a:chExt cx="3869690" cy="2004060"/>
          </a:xfrm>
        </p:grpSpPr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79720" y="4341876"/>
              <a:ext cx="1164336" cy="33070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664452" y="4378452"/>
              <a:ext cx="43180" cy="228600"/>
            </a:xfrm>
            <a:custGeom>
              <a:avLst/>
              <a:gdLst/>
              <a:ahLst/>
              <a:cxnLst/>
              <a:rect l="l" t="t" r="r" b="b"/>
              <a:pathLst>
                <a:path w="43179" h="228600">
                  <a:moveTo>
                    <a:pt x="24384" y="12192"/>
                  </a:moveTo>
                  <a:lnTo>
                    <a:pt x="3048" y="12192"/>
                  </a:lnTo>
                  <a:lnTo>
                    <a:pt x="3048" y="9144"/>
                  </a:lnTo>
                  <a:lnTo>
                    <a:pt x="4572" y="4572"/>
                  </a:lnTo>
                  <a:lnTo>
                    <a:pt x="9144" y="0"/>
                  </a:lnTo>
                  <a:lnTo>
                    <a:pt x="15240" y="1524"/>
                  </a:lnTo>
                  <a:lnTo>
                    <a:pt x="21336" y="1524"/>
                  </a:lnTo>
                  <a:lnTo>
                    <a:pt x="24384" y="6096"/>
                  </a:lnTo>
                  <a:lnTo>
                    <a:pt x="24384" y="12192"/>
                  </a:lnTo>
                  <a:close/>
                </a:path>
                <a:path w="43179" h="228600">
                  <a:moveTo>
                    <a:pt x="26517" y="54864"/>
                  </a:moveTo>
                  <a:lnTo>
                    <a:pt x="3048" y="54864"/>
                  </a:lnTo>
                  <a:lnTo>
                    <a:pt x="1524" y="47244"/>
                  </a:lnTo>
                  <a:lnTo>
                    <a:pt x="0" y="41148"/>
                  </a:lnTo>
                  <a:lnTo>
                    <a:pt x="0" y="21336"/>
                  </a:lnTo>
                  <a:lnTo>
                    <a:pt x="1524" y="18288"/>
                  </a:lnTo>
                  <a:lnTo>
                    <a:pt x="1524" y="13716"/>
                  </a:lnTo>
                  <a:lnTo>
                    <a:pt x="3048" y="10668"/>
                  </a:lnTo>
                  <a:lnTo>
                    <a:pt x="3048" y="12192"/>
                  </a:lnTo>
                  <a:lnTo>
                    <a:pt x="24384" y="12192"/>
                  </a:lnTo>
                  <a:lnTo>
                    <a:pt x="24384" y="38100"/>
                  </a:lnTo>
                  <a:lnTo>
                    <a:pt x="25908" y="44196"/>
                  </a:lnTo>
                  <a:lnTo>
                    <a:pt x="25908" y="51816"/>
                  </a:lnTo>
                  <a:lnTo>
                    <a:pt x="26517" y="54864"/>
                  </a:lnTo>
                  <a:close/>
                </a:path>
                <a:path w="43179" h="228600">
                  <a:moveTo>
                    <a:pt x="13716" y="199644"/>
                  </a:moveTo>
                  <a:lnTo>
                    <a:pt x="12192" y="193548"/>
                  </a:lnTo>
                  <a:lnTo>
                    <a:pt x="12192" y="192024"/>
                  </a:lnTo>
                  <a:lnTo>
                    <a:pt x="10668" y="187451"/>
                  </a:lnTo>
                  <a:lnTo>
                    <a:pt x="10668" y="185927"/>
                  </a:lnTo>
                  <a:lnTo>
                    <a:pt x="9144" y="179832"/>
                  </a:lnTo>
                  <a:lnTo>
                    <a:pt x="9144" y="178308"/>
                  </a:lnTo>
                  <a:lnTo>
                    <a:pt x="7620" y="172212"/>
                  </a:lnTo>
                  <a:lnTo>
                    <a:pt x="7620" y="161544"/>
                  </a:lnTo>
                  <a:lnTo>
                    <a:pt x="6096" y="150876"/>
                  </a:lnTo>
                  <a:lnTo>
                    <a:pt x="6096" y="105156"/>
                  </a:lnTo>
                  <a:lnTo>
                    <a:pt x="4572" y="91440"/>
                  </a:lnTo>
                  <a:lnTo>
                    <a:pt x="4572" y="74676"/>
                  </a:lnTo>
                  <a:lnTo>
                    <a:pt x="3048" y="67056"/>
                  </a:lnTo>
                  <a:lnTo>
                    <a:pt x="3048" y="60960"/>
                  </a:lnTo>
                  <a:lnTo>
                    <a:pt x="1524" y="53340"/>
                  </a:lnTo>
                  <a:lnTo>
                    <a:pt x="3048" y="54864"/>
                  </a:lnTo>
                  <a:lnTo>
                    <a:pt x="26517" y="54864"/>
                  </a:lnTo>
                  <a:lnTo>
                    <a:pt x="27432" y="59436"/>
                  </a:lnTo>
                  <a:lnTo>
                    <a:pt x="27432" y="64008"/>
                  </a:lnTo>
                  <a:lnTo>
                    <a:pt x="28956" y="65532"/>
                  </a:lnTo>
                  <a:lnTo>
                    <a:pt x="28956" y="82296"/>
                  </a:lnTo>
                  <a:lnTo>
                    <a:pt x="30480" y="89916"/>
                  </a:lnTo>
                  <a:lnTo>
                    <a:pt x="30480" y="117348"/>
                  </a:lnTo>
                  <a:lnTo>
                    <a:pt x="32004" y="124968"/>
                  </a:lnTo>
                  <a:lnTo>
                    <a:pt x="32004" y="160020"/>
                  </a:lnTo>
                  <a:lnTo>
                    <a:pt x="33528" y="170687"/>
                  </a:lnTo>
                  <a:lnTo>
                    <a:pt x="33528" y="176784"/>
                  </a:lnTo>
                  <a:lnTo>
                    <a:pt x="33832" y="176784"/>
                  </a:lnTo>
                  <a:lnTo>
                    <a:pt x="35052" y="182880"/>
                  </a:lnTo>
                  <a:lnTo>
                    <a:pt x="35433" y="182880"/>
                  </a:lnTo>
                  <a:lnTo>
                    <a:pt x="36576" y="187451"/>
                  </a:lnTo>
                  <a:lnTo>
                    <a:pt x="35052" y="187451"/>
                  </a:lnTo>
                  <a:lnTo>
                    <a:pt x="36576" y="192024"/>
                  </a:lnTo>
                  <a:lnTo>
                    <a:pt x="36576" y="193548"/>
                  </a:lnTo>
                  <a:lnTo>
                    <a:pt x="38100" y="198120"/>
                  </a:lnTo>
                  <a:lnTo>
                    <a:pt x="13716" y="198120"/>
                  </a:lnTo>
                  <a:lnTo>
                    <a:pt x="13716" y="199644"/>
                  </a:lnTo>
                  <a:close/>
                </a:path>
                <a:path w="43179" h="228600">
                  <a:moveTo>
                    <a:pt x="33832" y="176784"/>
                  </a:moveTo>
                  <a:lnTo>
                    <a:pt x="33528" y="176784"/>
                  </a:lnTo>
                  <a:lnTo>
                    <a:pt x="33528" y="175260"/>
                  </a:lnTo>
                  <a:lnTo>
                    <a:pt x="33832" y="176784"/>
                  </a:lnTo>
                  <a:close/>
                </a:path>
                <a:path w="43179" h="228600">
                  <a:moveTo>
                    <a:pt x="35433" y="182880"/>
                  </a:moveTo>
                  <a:lnTo>
                    <a:pt x="35052" y="182880"/>
                  </a:lnTo>
                  <a:lnTo>
                    <a:pt x="35052" y="181356"/>
                  </a:lnTo>
                  <a:lnTo>
                    <a:pt x="35433" y="182880"/>
                  </a:lnTo>
                  <a:close/>
                </a:path>
                <a:path w="43179" h="228600">
                  <a:moveTo>
                    <a:pt x="30480" y="228600"/>
                  </a:moveTo>
                  <a:lnTo>
                    <a:pt x="24384" y="225551"/>
                  </a:lnTo>
                  <a:lnTo>
                    <a:pt x="21336" y="220980"/>
                  </a:lnTo>
                  <a:lnTo>
                    <a:pt x="19812" y="216408"/>
                  </a:lnTo>
                  <a:lnTo>
                    <a:pt x="18288" y="214884"/>
                  </a:lnTo>
                  <a:lnTo>
                    <a:pt x="16764" y="210312"/>
                  </a:lnTo>
                  <a:lnTo>
                    <a:pt x="16764" y="208787"/>
                  </a:lnTo>
                  <a:lnTo>
                    <a:pt x="15240" y="204216"/>
                  </a:lnTo>
                  <a:lnTo>
                    <a:pt x="13716" y="198120"/>
                  </a:lnTo>
                  <a:lnTo>
                    <a:pt x="38100" y="198120"/>
                  </a:lnTo>
                  <a:lnTo>
                    <a:pt x="39624" y="204216"/>
                  </a:lnTo>
                  <a:lnTo>
                    <a:pt x="39624" y="208787"/>
                  </a:lnTo>
                  <a:lnTo>
                    <a:pt x="40131" y="208787"/>
                  </a:lnTo>
                  <a:lnTo>
                    <a:pt x="41148" y="211836"/>
                  </a:lnTo>
                  <a:lnTo>
                    <a:pt x="42672" y="217932"/>
                  </a:lnTo>
                  <a:lnTo>
                    <a:pt x="41148" y="224027"/>
                  </a:lnTo>
                  <a:lnTo>
                    <a:pt x="35052" y="225551"/>
                  </a:lnTo>
                  <a:lnTo>
                    <a:pt x="30480" y="228600"/>
                  </a:lnTo>
                  <a:close/>
                </a:path>
                <a:path w="43179" h="228600">
                  <a:moveTo>
                    <a:pt x="40131" y="208787"/>
                  </a:moveTo>
                  <a:lnTo>
                    <a:pt x="39624" y="208787"/>
                  </a:lnTo>
                  <a:lnTo>
                    <a:pt x="39624" y="207263"/>
                  </a:lnTo>
                  <a:lnTo>
                    <a:pt x="40131" y="2087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61988" y="4442460"/>
              <a:ext cx="158496" cy="18135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702552" y="4152899"/>
              <a:ext cx="167640" cy="131445"/>
            </a:xfrm>
            <a:custGeom>
              <a:avLst/>
              <a:gdLst/>
              <a:ahLst/>
              <a:cxnLst/>
              <a:rect l="l" t="t" r="r" b="b"/>
              <a:pathLst>
                <a:path w="167640" h="131445">
                  <a:moveTo>
                    <a:pt x="102108" y="106692"/>
                  </a:moveTo>
                  <a:lnTo>
                    <a:pt x="99060" y="102120"/>
                  </a:lnTo>
                  <a:lnTo>
                    <a:pt x="97536" y="97548"/>
                  </a:lnTo>
                  <a:lnTo>
                    <a:pt x="91440" y="94500"/>
                  </a:lnTo>
                  <a:lnTo>
                    <a:pt x="86868" y="96024"/>
                  </a:lnTo>
                  <a:lnTo>
                    <a:pt x="82296" y="99072"/>
                  </a:lnTo>
                  <a:lnTo>
                    <a:pt x="76200" y="100596"/>
                  </a:lnTo>
                  <a:lnTo>
                    <a:pt x="67056" y="103644"/>
                  </a:lnTo>
                  <a:lnTo>
                    <a:pt x="62484" y="103644"/>
                  </a:lnTo>
                  <a:lnTo>
                    <a:pt x="56388" y="105168"/>
                  </a:lnTo>
                  <a:lnTo>
                    <a:pt x="53340" y="105168"/>
                  </a:lnTo>
                  <a:lnTo>
                    <a:pt x="47244" y="106692"/>
                  </a:lnTo>
                  <a:lnTo>
                    <a:pt x="44196" y="106692"/>
                  </a:lnTo>
                  <a:lnTo>
                    <a:pt x="38100" y="108216"/>
                  </a:lnTo>
                  <a:lnTo>
                    <a:pt x="21336" y="108216"/>
                  </a:lnTo>
                  <a:lnTo>
                    <a:pt x="18288" y="109740"/>
                  </a:lnTo>
                  <a:lnTo>
                    <a:pt x="16764" y="109740"/>
                  </a:lnTo>
                  <a:lnTo>
                    <a:pt x="13716" y="111264"/>
                  </a:lnTo>
                  <a:lnTo>
                    <a:pt x="9144" y="112788"/>
                  </a:lnTo>
                  <a:lnTo>
                    <a:pt x="6096" y="114312"/>
                  </a:lnTo>
                  <a:lnTo>
                    <a:pt x="4572" y="115836"/>
                  </a:lnTo>
                  <a:lnTo>
                    <a:pt x="1524" y="117360"/>
                  </a:lnTo>
                  <a:lnTo>
                    <a:pt x="0" y="121932"/>
                  </a:lnTo>
                  <a:lnTo>
                    <a:pt x="1524" y="126504"/>
                  </a:lnTo>
                  <a:lnTo>
                    <a:pt x="3048" y="129552"/>
                  </a:lnTo>
                  <a:lnTo>
                    <a:pt x="7620" y="131076"/>
                  </a:lnTo>
                  <a:lnTo>
                    <a:pt x="13716" y="131076"/>
                  </a:lnTo>
                  <a:lnTo>
                    <a:pt x="18288" y="129552"/>
                  </a:lnTo>
                  <a:lnTo>
                    <a:pt x="50292" y="129552"/>
                  </a:lnTo>
                  <a:lnTo>
                    <a:pt x="54864" y="128028"/>
                  </a:lnTo>
                  <a:lnTo>
                    <a:pt x="62484" y="128028"/>
                  </a:lnTo>
                  <a:lnTo>
                    <a:pt x="67056" y="126504"/>
                  </a:lnTo>
                  <a:lnTo>
                    <a:pt x="73152" y="126504"/>
                  </a:lnTo>
                  <a:lnTo>
                    <a:pt x="77724" y="124980"/>
                  </a:lnTo>
                  <a:lnTo>
                    <a:pt x="80772" y="123456"/>
                  </a:lnTo>
                  <a:lnTo>
                    <a:pt x="89916" y="117360"/>
                  </a:lnTo>
                  <a:lnTo>
                    <a:pt x="96012" y="115836"/>
                  </a:lnTo>
                  <a:lnTo>
                    <a:pt x="100584" y="112788"/>
                  </a:lnTo>
                  <a:lnTo>
                    <a:pt x="102108" y="106692"/>
                  </a:lnTo>
                  <a:close/>
                </a:path>
                <a:path w="167640" h="131445">
                  <a:moveTo>
                    <a:pt x="167627" y="53340"/>
                  </a:moveTo>
                  <a:lnTo>
                    <a:pt x="166103" y="48768"/>
                  </a:lnTo>
                  <a:lnTo>
                    <a:pt x="166103" y="41148"/>
                  </a:lnTo>
                  <a:lnTo>
                    <a:pt x="166103" y="38100"/>
                  </a:lnTo>
                  <a:lnTo>
                    <a:pt x="163055" y="28956"/>
                  </a:lnTo>
                  <a:lnTo>
                    <a:pt x="163055" y="27432"/>
                  </a:lnTo>
                  <a:lnTo>
                    <a:pt x="161531" y="24384"/>
                  </a:lnTo>
                  <a:lnTo>
                    <a:pt x="160007" y="19812"/>
                  </a:lnTo>
                  <a:lnTo>
                    <a:pt x="160007" y="18288"/>
                  </a:lnTo>
                  <a:lnTo>
                    <a:pt x="156959" y="12192"/>
                  </a:lnTo>
                  <a:lnTo>
                    <a:pt x="153911" y="10668"/>
                  </a:lnTo>
                  <a:lnTo>
                    <a:pt x="150863" y="6096"/>
                  </a:lnTo>
                  <a:lnTo>
                    <a:pt x="149339" y="6096"/>
                  </a:lnTo>
                  <a:lnTo>
                    <a:pt x="147815" y="4572"/>
                  </a:lnTo>
                  <a:lnTo>
                    <a:pt x="146291" y="4572"/>
                  </a:lnTo>
                  <a:lnTo>
                    <a:pt x="143243" y="3048"/>
                  </a:lnTo>
                  <a:lnTo>
                    <a:pt x="138671" y="0"/>
                  </a:lnTo>
                  <a:lnTo>
                    <a:pt x="132575" y="3048"/>
                  </a:lnTo>
                  <a:lnTo>
                    <a:pt x="126479" y="12192"/>
                  </a:lnTo>
                  <a:lnTo>
                    <a:pt x="128003" y="18288"/>
                  </a:lnTo>
                  <a:lnTo>
                    <a:pt x="132575" y="21336"/>
                  </a:lnTo>
                  <a:lnTo>
                    <a:pt x="137909" y="26670"/>
                  </a:lnTo>
                  <a:lnTo>
                    <a:pt x="138671" y="28956"/>
                  </a:lnTo>
                  <a:lnTo>
                    <a:pt x="138671" y="32004"/>
                  </a:lnTo>
                  <a:lnTo>
                    <a:pt x="140195" y="35052"/>
                  </a:lnTo>
                  <a:lnTo>
                    <a:pt x="140195" y="38100"/>
                  </a:lnTo>
                  <a:lnTo>
                    <a:pt x="141719" y="42672"/>
                  </a:lnTo>
                  <a:lnTo>
                    <a:pt x="141719" y="51816"/>
                  </a:lnTo>
                  <a:lnTo>
                    <a:pt x="143243" y="56388"/>
                  </a:lnTo>
                  <a:lnTo>
                    <a:pt x="143243" y="99060"/>
                  </a:lnTo>
                  <a:lnTo>
                    <a:pt x="144767" y="105156"/>
                  </a:lnTo>
                  <a:lnTo>
                    <a:pt x="146291" y="105156"/>
                  </a:lnTo>
                  <a:lnTo>
                    <a:pt x="147815" y="109728"/>
                  </a:lnTo>
                  <a:lnTo>
                    <a:pt x="147815" y="111252"/>
                  </a:lnTo>
                  <a:lnTo>
                    <a:pt x="149339" y="112776"/>
                  </a:lnTo>
                  <a:lnTo>
                    <a:pt x="152387" y="112776"/>
                  </a:lnTo>
                  <a:lnTo>
                    <a:pt x="153911" y="114300"/>
                  </a:lnTo>
                  <a:lnTo>
                    <a:pt x="161531" y="106680"/>
                  </a:lnTo>
                  <a:lnTo>
                    <a:pt x="164579" y="100584"/>
                  </a:lnTo>
                  <a:lnTo>
                    <a:pt x="164579" y="97536"/>
                  </a:lnTo>
                  <a:lnTo>
                    <a:pt x="166103" y="92964"/>
                  </a:lnTo>
                  <a:lnTo>
                    <a:pt x="166103" y="88392"/>
                  </a:lnTo>
                  <a:lnTo>
                    <a:pt x="166611" y="86868"/>
                  </a:lnTo>
                  <a:lnTo>
                    <a:pt x="167627" y="83820"/>
                  </a:lnTo>
                  <a:lnTo>
                    <a:pt x="167627" y="533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94576" y="4174236"/>
              <a:ext cx="179831" cy="12344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55564" y="4273296"/>
              <a:ext cx="3593591" cy="188366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221979" y="5740908"/>
              <a:ext cx="388620" cy="358140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29283" y="5385816"/>
            <a:ext cx="545591" cy="294640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1746504" y="5603747"/>
            <a:ext cx="56515" cy="201295"/>
          </a:xfrm>
          <a:custGeom>
            <a:avLst/>
            <a:gdLst/>
            <a:ahLst/>
            <a:cxnLst/>
            <a:rect l="l" t="t" r="r" b="b"/>
            <a:pathLst>
              <a:path w="56514" h="201295">
                <a:moveTo>
                  <a:pt x="10668" y="27432"/>
                </a:moveTo>
                <a:lnTo>
                  <a:pt x="7620" y="24384"/>
                </a:lnTo>
                <a:lnTo>
                  <a:pt x="1524" y="19812"/>
                </a:lnTo>
                <a:lnTo>
                  <a:pt x="0" y="12192"/>
                </a:lnTo>
                <a:lnTo>
                  <a:pt x="4572" y="7620"/>
                </a:lnTo>
                <a:lnTo>
                  <a:pt x="7620" y="1524"/>
                </a:lnTo>
                <a:lnTo>
                  <a:pt x="15240" y="0"/>
                </a:lnTo>
                <a:lnTo>
                  <a:pt x="21336" y="4572"/>
                </a:lnTo>
                <a:lnTo>
                  <a:pt x="27432" y="7620"/>
                </a:lnTo>
                <a:lnTo>
                  <a:pt x="30480" y="10668"/>
                </a:lnTo>
                <a:lnTo>
                  <a:pt x="30480" y="12192"/>
                </a:lnTo>
                <a:lnTo>
                  <a:pt x="33528" y="15240"/>
                </a:lnTo>
                <a:lnTo>
                  <a:pt x="33528" y="16764"/>
                </a:lnTo>
                <a:lnTo>
                  <a:pt x="35052" y="19812"/>
                </a:lnTo>
                <a:lnTo>
                  <a:pt x="36576" y="24384"/>
                </a:lnTo>
                <a:lnTo>
                  <a:pt x="9144" y="24384"/>
                </a:lnTo>
                <a:lnTo>
                  <a:pt x="10668" y="27432"/>
                </a:lnTo>
                <a:close/>
              </a:path>
              <a:path w="56514" h="201295">
                <a:moveTo>
                  <a:pt x="10668" y="27432"/>
                </a:moveTo>
                <a:lnTo>
                  <a:pt x="9144" y="24384"/>
                </a:lnTo>
                <a:lnTo>
                  <a:pt x="10668" y="26670"/>
                </a:lnTo>
                <a:lnTo>
                  <a:pt x="10668" y="27432"/>
                </a:lnTo>
                <a:close/>
              </a:path>
              <a:path w="56514" h="201295">
                <a:moveTo>
                  <a:pt x="10668" y="26670"/>
                </a:moveTo>
                <a:lnTo>
                  <a:pt x="9144" y="24384"/>
                </a:lnTo>
                <a:lnTo>
                  <a:pt x="36576" y="24384"/>
                </a:lnTo>
                <a:lnTo>
                  <a:pt x="38100" y="25908"/>
                </a:lnTo>
                <a:lnTo>
                  <a:pt x="10668" y="25908"/>
                </a:lnTo>
                <a:lnTo>
                  <a:pt x="10668" y="26670"/>
                </a:lnTo>
                <a:close/>
              </a:path>
              <a:path w="56514" h="201295">
                <a:moveTo>
                  <a:pt x="39116" y="28956"/>
                </a:moveTo>
                <a:lnTo>
                  <a:pt x="12192" y="28956"/>
                </a:lnTo>
                <a:lnTo>
                  <a:pt x="11176" y="27432"/>
                </a:lnTo>
                <a:lnTo>
                  <a:pt x="10668" y="25908"/>
                </a:lnTo>
                <a:lnTo>
                  <a:pt x="38100" y="25908"/>
                </a:lnTo>
                <a:lnTo>
                  <a:pt x="39116" y="28956"/>
                </a:lnTo>
                <a:close/>
              </a:path>
              <a:path w="56514" h="201295">
                <a:moveTo>
                  <a:pt x="11430" y="28194"/>
                </a:moveTo>
                <a:lnTo>
                  <a:pt x="10668" y="27432"/>
                </a:lnTo>
                <a:lnTo>
                  <a:pt x="10668" y="26670"/>
                </a:lnTo>
                <a:lnTo>
                  <a:pt x="11176" y="27432"/>
                </a:lnTo>
                <a:lnTo>
                  <a:pt x="11430" y="28194"/>
                </a:lnTo>
                <a:close/>
              </a:path>
              <a:path w="56514" h="201295">
                <a:moveTo>
                  <a:pt x="12192" y="28956"/>
                </a:moveTo>
                <a:lnTo>
                  <a:pt x="11430" y="28194"/>
                </a:lnTo>
                <a:lnTo>
                  <a:pt x="11176" y="27432"/>
                </a:lnTo>
                <a:lnTo>
                  <a:pt x="12192" y="28956"/>
                </a:lnTo>
                <a:close/>
              </a:path>
              <a:path w="56514" h="201295">
                <a:moveTo>
                  <a:pt x="13716" y="35052"/>
                </a:moveTo>
                <a:lnTo>
                  <a:pt x="11430" y="28194"/>
                </a:lnTo>
                <a:lnTo>
                  <a:pt x="12192" y="28956"/>
                </a:lnTo>
                <a:lnTo>
                  <a:pt x="39116" y="28956"/>
                </a:lnTo>
                <a:lnTo>
                  <a:pt x="39624" y="30480"/>
                </a:lnTo>
                <a:lnTo>
                  <a:pt x="39624" y="32004"/>
                </a:lnTo>
                <a:lnTo>
                  <a:pt x="40005" y="33528"/>
                </a:lnTo>
                <a:lnTo>
                  <a:pt x="13716" y="33528"/>
                </a:lnTo>
                <a:lnTo>
                  <a:pt x="13716" y="35052"/>
                </a:lnTo>
                <a:close/>
              </a:path>
              <a:path w="56514" h="201295">
                <a:moveTo>
                  <a:pt x="16764" y="50292"/>
                </a:moveTo>
                <a:lnTo>
                  <a:pt x="13716" y="38100"/>
                </a:lnTo>
                <a:lnTo>
                  <a:pt x="15240" y="38100"/>
                </a:lnTo>
                <a:lnTo>
                  <a:pt x="13716" y="33528"/>
                </a:lnTo>
                <a:lnTo>
                  <a:pt x="40005" y="33528"/>
                </a:lnTo>
                <a:lnTo>
                  <a:pt x="42672" y="44196"/>
                </a:lnTo>
                <a:lnTo>
                  <a:pt x="42672" y="45720"/>
                </a:lnTo>
                <a:lnTo>
                  <a:pt x="43281" y="48768"/>
                </a:lnTo>
                <a:lnTo>
                  <a:pt x="16764" y="48768"/>
                </a:lnTo>
                <a:lnTo>
                  <a:pt x="16764" y="50292"/>
                </a:lnTo>
                <a:close/>
              </a:path>
              <a:path w="56514" h="201295">
                <a:moveTo>
                  <a:pt x="22860" y="88392"/>
                </a:moveTo>
                <a:lnTo>
                  <a:pt x="21336" y="80772"/>
                </a:lnTo>
                <a:lnTo>
                  <a:pt x="21336" y="71628"/>
                </a:lnTo>
                <a:lnTo>
                  <a:pt x="16764" y="48768"/>
                </a:lnTo>
                <a:lnTo>
                  <a:pt x="43281" y="48768"/>
                </a:lnTo>
                <a:lnTo>
                  <a:pt x="44196" y="53340"/>
                </a:lnTo>
                <a:lnTo>
                  <a:pt x="44196" y="60960"/>
                </a:lnTo>
                <a:lnTo>
                  <a:pt x="48768" y="83820"/>
                </a:lnTo>
                <a:lnTo>
                  <a:pt x="48768" y="86868"/>
                </a:lnTo>
                <a:lnTo>
                  <a:pt x="22860" y="86868"/>
                </a:lnTo>
                <a:lnTo>
                  <a:pt x="22860" y="88392"/>
                </a:lnTo>
                <a:close/>
              </a:path>
              <a:path w="56514" h="201295">
                <a:moveTo>
                  <a:pt x="28956" y="176784"/>
                </a:moveTo>
                <a:lnTo>
                  <a:pt x="27432" y="172212"/>
                </a:lnTo>
                <a:lnTo>
                  <a:pt x="27432" y="160020"/>
                </a:lnTo>
                <a:lnTo>
                  <a:pt x="25908" y="152400"/>
                </a:lnTo>
                <a:lnTo>
                  <a:pt x="27432" y="152400"/>
                </a:lnTo>
                <a:lnTo>
                  <a:pt x="25908" y="146304"/>
                </a:lnTo>
                <a:lnTo>
                  <a:pt x="25908" y="120396"/>
                </a:lnTo>
                <a:lnTo>
                  <a:pt x="24384" y="112776"/>
                </a:lnTo>
                <a:lnTo>
                  <a:pt x="24384" y="103632"/>
                </a:lnTo>
                <a:lnTo>
                  <a:pt x="22860" y="96012"/>
                </a:lnTo>
                <a:lnTo>
                  <a:pt x="22860" y="86868"/>
                </a:lnTo>
                <a:lnTo>
                  <a:pt x="48768" y="86868"/>
                </a:lnTo>
                <a:lnTo>
                  <a:pt x="48768" y="92964"/>
                </a:lnTo>
                <a:lnTo>
                  <a:pt x="50292" y="102108"/>
                </a:lnTo>
                <a:lnTo>
                  <a:pt x="50292" y="109728"/>
                </a:lnTo>
                <a:lnTo>
                  <a:pt x="51816" y="118872"/>
                </a:lnTo>
                <a:lnTo>
                  <a:pt x="51816" y="149352"/>
                </a:lnTo>
                <a:lnTo>
                  <a:pt x="53340" y="150876"/>
                </a:lnTo>
                <a:lnTo>
                  <a:pt x="53340" y="164592"/>
                </a:lnTo>
                <a:lnTo>
                  <a:pt x="54864" y="170688"/>
                </a:lnTo>
                <a:lnTo>
                  <a:pt x="42672" y="170688"/>
                </a:lnTo>
                <a:lnTo>
                  <a:pt x="39624" y="172212"/>
                </a:lnTo>
                <a:lnTo>
                  <a:pt x="36576" y="175260"/>
                </a:lnTo>
                <a:lnTo>
                  <a:pt x="28956" y="175260"/>
                </a:lnTo>
                <a:lnTo>
                  <a:pt x="28956" y="176784"/>
                </a:lnTo>
                <a:close/>
              </a:path>
              <a:path w="56514" h="201295">
                <a:moveTo>
                  <a:pt x="41147" y="200786"/>
                </a:moveTo>
                <a:lnTo>
                  <a:pt x="36576" y="199644"/>
                </a:lnTo>
                <a:lnTo>
                  <a:pt x="32918" y="198424"/>
                </a:lnTo>
                <a:lnTo>
                  <a:pt x="30480" y="193548"/>
                </a:lnTo>
                <a:lnTo>
                  <a:pt x="28956" y="191262"/>
                </a:lnTo>
                <a:lnTo>
                  <a:pt x="28956" y="182879"/>
                </a:lnTo>
                <a:lnTo>
                  <a:pt x="32004" y="178308"/>
                </a:lnTo>
                <a:lnTo>
                  <a:pt x="35052" y="176784"/>
                </a:lnTo>
                <a:lnTo>
                  <a:pt x="39624" y="172212"/>
                </a:lnTo>
                <a:lnTo>
                  <a:pt x="42672" y="170688"/>
                </a:lnTo>
                <a:lnTo>
                  <a:pt x="47244" y="170688"/>
                </a:lnTo>
                <a:lnTo>
                  <a:pt x="48768" y="175260"/>
                </a:lnTo>
                <a:lnTo>
                  <a:pt x="51816" y="178308"/>
                </a:lnTo>
                <a:lnTo>
                  <a:pt x="51816" y="179832"/>
                </a:lnTo>
                <a:lnTo>
                  <a:pt x="53340" y="181356"/>
                </a:lnTo>
                <a:lnTo>
                  <a:pt x="54864" y="183642"/>
                </a:lnTo>
                <a:lnTo>
                  <a:pt x="54864" y="192024"/>
                </a:lnTo>
                <a:lnTo>
                  <a:pt x="51816" y="196596"/>
                </a:lnTo>
                <a:lnTo>
                  <a:pt x="48158" y="199034"/>
                </a:lnTo>
                <a:lnTo>
                  <a:pt x="41147" y="200786"/>
                </a:lnTo>
                <a:close/>
              </a:path>
              <a:path w="56514" h="201295">
                <a:moveTo>
                  <a:pt x="54864" y="183642"/>
                </a:moveTo>
                <a:lnTo>
                  <a:pt x="53340" y="181356"/>
                </a:lnTo>
                <a:lnTo>
                  <a:pt x="51816" y="179832"/>
                </a:lnTo>
                <a:lnTo>
                  <a:pt x="51816" y="178308"/>
                </a:lnTo>
                <a:lnTo>
                  <a:pt x="48768" y="175260"/>
                </a:lnTo>
                <a:lnTo>
                  <a:pt x="47244" y="170688"/>
                </a:lnTo>
                <a:lnTo>
                  <a:pt x="54864" y="170688"/>
                </a:lnTo>
                <a:lnTo>
                  <a:pt x="54864" y="183642"/>
                </a:lnTo>
                <a:close/>
              </a:path>
              <a:path w="56514" h="201295">
                <a:moveTo>
                  <a:pt x="28956" y="182879"/>
                </a:moveTo>
                <a:lnTo>
                  <a:pt x="28956" y="175260"/>
                </a:lnTo>
                <a:lnTo>
                  <a:pt x="36576" y="175260"/>
                </a:lnTo>
                <a:lnTo>
                  <a:pt x="35052" y="176784"/>
                </a:lnTo>
                <a:lnTo>
                  <a:pt x="32004" y="178308"/>
                </a:lnTo>
                <a:lnTo>
                  <a:pt x="28956" y="182879"/>
                </a:lnTo>
                <a:close/>
              </a:path>
              <a:path w="56514" h="201295">
                <a:moveTo>
                  <a:pt x="28956" y="191262"/>
                </a:moveTo>
                <a:lnTo>
                  <a:pt x="27432" y="188976"/>
                </a:lnTo>
                <a:lnTo>
                  <a:pt x="28956" y="182879"/>
                </a:lnTo>
                <a:lnTo>
                  <a:pt x="28956" y="191262"/>
                </a:lnTo>
                <a:close/>
              </a:path>
              <a:path w="56514" h="201295">
                <a:moveTo>
                  <a:pt x="54864" y="192024"/>
                </a:moveTo>
                <a:lnTo>
                  <a:pt x="54864" y="183642"/>
                </a:lnTo>
                <a:lnTo>
                  <a:pt x="56388" y="185927"/>
                </a:lnTo>
                <a:lnTo>
                  <a:pt x="54864" y="192024"/>
                </a:lnTo>
                <a:close/>
              </a:path>
              <a:path w="56514" h="201295">
                <a:moveTo>
                  <a:pt x="32918" y="198424"/>
                </a:moveTo>
                <a:lnTo>
                  <a:pt x="32004" y="198120"/>
                </a:lnTo>
                <a:lnTo>
                  <a:pt x="28956" y="193548"/>
                </a:lnTo>
                <a:lnTo>
                  <a:pt x="28956" y="191262"/>
                </a:lnTo>
                <a:lnTo>
                  <a:pt x="30480" y="193548"/>
                </a:lnTo>
                <a:lnTo>
                  <a:pt x="32918" y="198424"/>
                </a:lnTo>
                <a:close/>
              </a:path>
              <a:path w="56514" h="201295">
                <a:moveTo>
                  <a:pt x="48158" y="199034"/>
                </a:moveTo>
                <a:lnTo>
                  <a:pt x="51816" y="196596"/>
                </a:lnTo>
                <a:lnTo>
                  <a:pt x="54864" y="192024"/>
                </a:lnTo>
                <a:lnTo>
                  <a:pt x="54864" y="193548"/>
                </a:lnTo>
                <a:lnTo>
                  <a:pt x="51816" y="198120"/>
                </a:lnTo>
                <a:lnTo>
                  <a:pt x="48158" y="199034"/>
                </a:lnTo>
                <a:close/>
              </a:path>
              <a:path w="56514" h="201295">
                <a:moveTo>
                  <a:pt x="39624" y="201167"/>
                </a:moveTo>
                <a:lnTo>
                  <a:pt x="33528" y="199644"/>
                </a:lnTo>
                <a:lnTo>
                  <a:pt x="32918" y="198424"/>
                </a:lnTo>
                <a:lnTo>
                  <a:pt x="36576" y="199644"/>
                </a:lnTo>
                <a:lnTo>
                  <a:pt x="41147" y="200786"/>
                </a:lnTo>
                <a:lnTo>
                  <a:pt x="39624" y="201167"/>
                </a:lnTo>
                <a:close/>
              </a:path>
              <a:path w="56514" h="201295">
                <a:moveTo>
                  <a:pt x="42672" y="201167"/>
                </a:moveTo>
                <a:lnTo>
                  <a:pt x="41147" y="200786"/>
                </a:lnTo>
                <a:lnTo>
                  <a:pt x="48158" y="199034"/>
                </a:lnTo>
                <a:lnTo>
                  <a:pt x="47244" y="199644"/>
                </a:lnTo>
                <a:lnTo>
                  <a:pt x="42672" y="2011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2" name="object 6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639055" y="5295900"/>
            <a:ext cx="260604" cy="30226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018532" y="5257800"/>
            <a:ext cx="516635" cy="300990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603491" y="1732787"/>
            <a:ext cx="612775" cy="546100"/>
          </a:xfrm>
          <a:custGeom>
            <a:avLst/>
            <a:gdLst/>
            <a:ahLst/>
            <a:cxnLst/>
            <a:rect l="l" t="t" r="r" b="b"/>
            <a:pathLst>
              <a:path w="612775" h="546100">
                <a:moveTo>
                  <a:pt x="576084" y="6096"/>
                </a:moveTo>
                <a:lnTo>
                  <a:pt x="573036" y="0"/>
                </a:lnTo>
                <a:lnTo>
                  <a:pt x="566940" y="0"/>
                </a:lnTo>
                <a:lnTo>
                  <a:pt x="542556" y="10668"/>
                </a:lnTo>
                <a:lnTo>
                  <a:pt x="541032" y="10668"/>
                </a:lnTo>
                <a:lnTo>
                  <a:pt x="515112" y="24384"/>
                </a:lnTo>
                <a:lnTo>
                  <a:pt x="460260" y="54864"/>
                </a:lnTo>
                <a:lnTo>
                  <a:pt x="458736" y="54864"/>
                </a:lnTo>
                <a:lnTo>
                  <a:pt x="429780" y="73152"/>
                </a:lnTo>
                <a:lnTo>
                  <a:pt x="402336" y="91440"/>
                </a:lnTo>
                <a:lnTo>
                  <a:pt x="400812" y="91440"/>
                </a:lnTo>
                <a:lnTo>
                  <a:pt x="373380" y="111252"/>
                </a:lnTo>
                <a:lnTo>
                  <a:pt x="373380" y="112776"/>
                </a:lnTo>
                <a:lnTo>
                  <a:pt x="344436" y="134112"/>
                </a:lnTo>
                <a:lnTo>
                  <a:pt x="316992" y="155448"/>
                </a:lnTo>
                <a:lnTo>
                  <a:pt x="289572" y="175260"/>
                </a:lnTo>
                <a:lnTo>
                  <a:pt x="265176" y="196596"/>
                </a:lnTo>
                <a:lnTo>
                  <a:pt x="242316" y="214884"/>
                </a:lnTo>
                <a:lnTo>
                  <a:pt x="222504" y="231648"/>
                </a:lnTo>
                <a:lnTo>
                  <a:pt x="204216" y="249936"/>
                </a:lnTo>
                <a:lnTo>
                  <a:pt x="204216" y="248412"/>
                </a:lnTo>
                <a:lnTo>
                  <a:pt x="187452" y="263652"/>
                </a:lnTo>
                <a:lnTo>
                  <a:pt x="188976" y="263652"/>
                </a:lnTo>
                <a:lnTo>
                  <a:pt x="173736" y="277368"/>
                </a:lnTo>
                <a:lnTo>
                  <a:pt x="160020" y="288036"/>
                </a:lnTo>
                <a:lnTo>
                  <a:pt x="147828" y="297180"/>
                </a:lnTo>
                <a:lnTo>
                  <a:pt x="129540" y="312420"/>
                </a:lnTo>
                <a:lnTo>
                  <a:pt x="121920" y="316992"/>
                </a:lnTo>
                <a:lnTo>
                  <a:pt x="115824" y="321564"/>
                </a:lnTo>
                <a:lnTo>
                  <a:pt x="117348" y="321564"/>
                </a:lnTo>
                <a:lnTo>
                  <a:pt x="111252" y="324612"/>
                </a:lnTo>
                <a:lnTo>
                  <a:pt x="112776" y="324612"/>
                </a:lnTo>
                <a:lnTo>
                  <a:pt x="103632" y="327660"/>
                </a:lnTo>
                <a:lnTo>
                  <a:pt x="102108" y="327660"/>
                </a:lnTo>
                <a:lnTo>
                  <a:pt x="99060" y="329184"/>
                </a:lnTo>
                <a:lnTo>
                  <a:pt x="80772" y="329184"/>
                </a:lnTo>
                <a:lnTo>
                  <a:pt x="77724" y="327660"/>
                </a:lnTo>
                <a:lnTo>
                  <a:pt x="79248" y="329184"/>
                </a:lnTo>
                <a:lnTo>
                  <a:pt x="74676" y="327660"/>
                </a:lnTo>
                <a:lnTo>
                  <a:pt x="60960" y="327660"/>
                </a:lnTo>
                <a:lnTo>
                  <a:pt x="56388" y="329184"/>
                </a:lnTo>
                <a:lnTo>
                  <a:pt x="44196" y="329184"/>
                </a:lnTo>
                <a:lnTo>
                  <a:pt x="41148" y="330708"/>
                </a:lnTo>
                <a:lnTo>
                  <a:pt x="36576" y="330708"/>
                </a:lnTo>
                <a:lnTo>
                  <a:pt x="36576" y="332232"/>
                </a:lnTo>
                <a:lnTo>
                  <a:pt x="33528" y="332232"/>
                </a:lnTo>
                <a:lnTo>
                  <a:pt x="24384" y="335280"/>
                </a:lnTo>
                <a:lnTo>
                  <a:pt x="21336" y="336804"/>
                </a:lnTo>
                <a:lnTo>
                  <a:pt x="19812" y="336804"/>
                </a:lnTo>
                <a:lnTo>
                  <a:pt x="16764" y="338328"/>
                </a:lnTo>
                <a:lnTo>
                  <a:pt x="13716" y="337312"/>
                </a:lnTo>
                <a:lnTo>
                  <a:pt x="13716" y="336804"/>
                </a:lnTo>
                <a:lnTo>
                  <a:pt x="12192" y="335280"/>
                </a:lnTo>
                <a:lnTo>
                  <a:pt x="9144" y="333756"/>
                </a:lnTo>
                <a:lnTo>
                  <a:pt x="7620" y="333756"/>
                </a:lnTo>
                <a:lnTo>
                  <a:pt x="6096" y="332232"/>
                </a:lnTo>
                <a:lnTo>
                  <a:pt x="3048" y="333756"/>
                </a:lnTo>
                <a:lnTo>
                  <a:pt x="1524" y="335280"/>
                </a:lnTo>
                <a:lnTo>
                  <a:pt x="0" y="338328"/>
                </a:lnTo>
                <a:lnTo>
                  <a:pt x="381" y="339090"/>
                </a:lnTo>
                <a:lnTo>
                  <a:pt x="0" y="339852"/>
                </a:lnTo>
                <a:lnTo>
                  <a:pt x="1524" y="344424"/>
                </a:lnTo>
                <a:lnTo>
                  <a:pt x="1524" y="347472"/>
                </a:lnTo>
                <a:lnTo>
                  <a:pt x="3048" y="350520"/>
                </a:lnTo>
                <a:lnTo>
                  <a:pt x="6096" y="350520"/>
                </a:lnTo>
                <a:lnTo>
                  <a:pt x="9144" y="353568"/>
                </a:lnTo>
                <a:lnTo>
                  <a:pt x="12192" y="353568"/>
                </a:lnTo>
                <a:lnTo>
                  <a:pt x="16764" y="355092"/>
                </a:lnTo>
                <a:lnTo>
                  <a:pt x="22860" y="355092"/>
                </a:lnTo>
                <a:lnTo>
                  <a:pt x="25908" y="353568"/>
                </a:lnTo>
                <a:lnTo>
                  <a:pt x="30480" y="352044"/>
                </a:lnTo>
                <a:lnTo>
                  <a:pt x="33528" y="352044"/>
                </a:lnTo>
                <a:lnTo>
                  <a:pt x="36576" y="350520"/>
                </a:lnTo>
                <a:lnTo>
                  <a:pt x="41148" y="350520"/>
                </a:lnTo>
                <a:lnTo>
                  <a:pt x="48463" y="348081"/>
                </a:lnTo>
                <a:lnTo>
                  <a:pt x="50292" y="348996"/>
                </a:lnTo>
                <a:lnTo>
                  <a:pt x="57912" y="348996"/>
                </a:lnTo>
                <a:lnTo>
                  <a:pt x="59436" y="347472"/>
                </a:lnTo>
                <a:lnTo>
                  <a:pt x="73152" y="347472"/>
                </a:lnTo>
                <a:lnTo>
                  <a:pt x="77724" y="347472"/>
                </a:lnTo>
                <a:lnTo>
                  <a:pt x="79248" y="348996"/>
                </a:lnTo>
                <a:lnTo>
                  <a:pt x="100584" y="348996"/>
                </a:lnTo>
                <a:lnTo>
                  <a:pt x="103632" y="347472"/>
                </a:lnTo>
                <a:lnTo>
                  <a:pt x="105156" y="347472"/>
                </a:lnTo>
                <a:lnTo>
                  <a:pt x="108204" y="345948"/>
                </a:lnTo>
                <a:lnTo>
                  <a:pt x="106680" y="347472"/>
                </a:lnTo>
                <a:lnTo>
                  <a:pt x="111252" y="345948"/>
                </a:lnTo>
                <a:lnTo>
                  <a:pt x="114300" y="345948"/>
                </a:lnTo>
                <a:lnTo>
                  <a:pt x="115824" y="344424"/>
                </a:lnTo>
                <a:lnTo>
                  <a:pt x="117348" y="342900"/>
                </a:lnTo>
                <a:lnTo>
                  <a:pt x="120396" y="341376"/>
                </a:lnTo>
                <a:lnTo>
                  <a:pt x="121920" y="341376"/>
                </a:lnTo>
                <a:lnTo>
                  <a:pt x="128016" y="338328"/>
                </a:lnTo>
                <a:lnTo>
                  <a:pt x="132588" y="333756"/>
                </a:lnTo>
                <a:lnTo>
                  <a:pt x="141732" y="329184"/>
                </a:lnTo>
                <a:lnTo>
                  <a:pt x="141732" y="327660"/>
                </a:lnTo>
                <a:lnTo>
                  <a:pt x="150876" y="321564"/>
                </a:lnTo>
                <a:lnTo>
                  <a:pt x="160020" y="313944"/>
                </a:lnTo>
                <a:lnTo>
                  <a:pt x="172212" y="304800"/>
                </a:lnTo>
                <a:lnTo>
                  <a:pt x="173736" y="303276"/>
                </a:lnTo>
                <a:lnTo>
                  <a:pt x="185928" y="292608"/>
                </a:lnTo>
                <a:lnTo>
                  <a:pt x="187452" y="292608"/>
                </a:lnTo>
                <a:lnTo>
                  <a:pt x="201168" y="278892"/>
                </a:lnTo>
                <a:lnTo>
                  <a:pt x="202692" y="278892"/>
                </a:lnTo>
                <a:lnTo>
                  <a:pt x="219456" y="265176"/>
                </a:lnTo>
                <a:lnTo>
                  <a:pt x="219456" y="263652"/>
                </a:lnTo>
                <a:lnTo>
                  <a:pt x="233172" y="249936"/>
                </a:lnTo>
                <a:lnTo>
                  <a:pt x="236220" y="246888"/>
                </a:lnTo>
                <a:lnTo>
                  <a:pt x="236220" y="248412"/>
                </a:lnTo>
                <a:lnTo>
                  <a:pt x="237871" y="246888"/>
                </a:lnTo>
                <a:lnTo>
                  <a:pt x="256032" y="230124"/>
                </a:lnTo>
                <a:lnTo>
                  <a:pt x="278892" y="211836"/>
                </a:lnTo>
                <a:lnTo>
                  <a:pt x="277368" y="211836"/>
                </a:lnTo>
                <a:lnTo>
                  <a:pt x="329184" y="172212"/>
                </a:lnTo>
                <a:lnTo>
                  <a:pt x="358152" y="150876"/>
                </a:lnTo>
                <a:lnTo>
                  <a:pt x="413016" y="108204"/>
                </a:lnTo>
                <a:lnTo>
                  <a:pt x="413016" y="109728"/>
                </a:lnTo>
                <a:lnTo>
                  <a:pt x="415429" y="108204"/>
                </a:lnTo>
                <a:lnTo>
                  <a:pt x="470928" y="73152"/>
                </a:lnTo>
                <a:lnTo>
                  <a:pt x="469404" y="73152"/>
                </a:lnTo>
                <a:lnTo>
                  <a:pt x="498360" y="56388"/>
                </a:lnTo>
                <a:lnTo>
                  <a:pt x="550176" y="27432"/>
                </a:lnTo>
                <a:lnTo>
                  <a:pt x="550176" y="25908"/>
                </a:lnTo>
                <a:lnTo>
                  <a:pt x="573036" y="12192"/>
                </a:lnTo>
                <a:lnTo>
                  <a:pt x="576084" y="10668"/>
                </a:lnTo>
                <a:lnTo>
                  <a:pt x="576084" y="6096"/>
                </a:lnTo>
                <a:close/>
              </a:path>
              <a:path w="612775" h="546100">
                <a:moveTo>
                  <a:pt x="612660" y="286524"/>
                </a:moveTo>
                <a:lnTo>
                  <a:pt x="611136" y="283464"/>
                </a:lnTo>
                <a:lnTo>
                  <a:pt x="608088" y="281952"/>
                </a:lnTo>
                <a:lnTo>
                  <a:pt x="605040" y="283464"/>
                </a:lnTo>
                <a:lnTo>
                  <a:pt x="579132" y="289572"/>
                </a:lnTo>
                <a:lnTo>
                  <a:pt x="554748" y="295668"/>
                </a:lnTo>
                <a:lnTo>
                  <a:pt x="553224" y="295668"/>
                </a:lnTo>
                <a:lnTo>
                  <a:pt x="507504" y="313956"/>
                </a:lnTo>
                <a:lnTo>
                  <a:pt x="484644" y="321564"/>
                </a:lnTo>
                <a:lnTo>
                  <a:pt x="460260" y="332244"/>
                </a:lnTo>
                <a:lnTo>
                  <a:pt x="435876" y="341388"/>
                </a:lnTo>
                <a:lnTo>
                  <a:pt x="413016" y="350532"/>
                </a:lnTo>
                <a:lnTo>
                  <a:pt x="411492" y="350532"/>
                </a:lnTo>
                <a:lnTo>
                  <a:pt x="390156" y="361200"/>
                </a:lnTo>
                <a:lnTo>
                  <a:pt x="365772" y="371868"/>
                </a:lnTo>
                <a:lnTo>
                  <a:pt x="341376" y="384060"/>
                </a:lnTo>
                <a:lnTo>
                  <a:pt x="317004" y="394728"/>
                </a:lnTo>
                <a:lnTo>
                  <a:pt x="292620" y="406920"/>
                </a:lnTo>
                <a:lnTo>
                  <a:pt x="291096" y="406920"/>
                </a:lnTo>
                <a:lnTo>
                  <a:pt x="268224" y="420636"/>
                </a:lnTo>
                <a:lnTo>
                  <a:pt x="266712" y="420636"/>
                </a:lnTo>
                <a:lnTo>
                  <a:pt x="245376" y="434352"/>
                </a:lnTo>
                <a:lnTo>
                  <a:pt x="225564" y="446544"/>
                </a:lnTo>
                <a:lnTo>
                  <a:pt x="205752" y="460260"/>
                </a:lnTo>
                <a:lnTo>
                  <a:pt x="187464" y="472452"/>
                </a:lnTo>
                <a:lnTo>
                  <a:pt x="170700" y="486168"/>
                </a:lnTo>
                <a:lnTo>
                  <a:pt x="155460" y="495312"/>
                </a:lnTo>
                <a:lnTo>
                  <a:pt x="141744" y="504456"/>
                </a:lnTo>
                <a:lnTo>
                  <a:pt x="131076" y="512076"/>
                </a:lnTo>
                <a:lnTo>
                  <a:pt x="121932" y="516648"/>
                </a:lnTo>
                <a:lnTo>
                  <a:pt x="114312" y="521220"/>
                </a:lnTo>
                <a:lnTo>
                  <a:pt x="108216" y="524268"/>
                </a:lnTo>
                <a:lnTo>
                  <a:pt x="109728" y="524268"/>
                </a:lnTo>
                <a:lnTo>
                  <a:pt x="100596" y="527316"/>
                </a:lnTo>
                <a:lnTo>
                  <a:pt x="97548" y="527316"/>
                </a:lnTo>
                <a:lnTo>
                  <a:pt x="94500" y="525792"/>
                </a:lnTo>
                <a:lnTo>
                  <a:pt x="95999" y="527316"/>
                </a:lnTo>
                <a:lnTo>
                  <a:pt x="89928" y="524268"/>
                </a:lnTo>
                <a:lnTo>
                  <a:pt x="89928" y="525792"/>
                </a:lnTo>
                <a:lnTo>
                  <a:pt x="85356" y="522744"/>
                </a:lnTo>
                <a:lnTo>
                  <a:pt x="86880" y="522744"/>
                </a:lnTo>
                <a:lnTo>
                  <a:pt x="82308" y="521220"/>
                </a:lnTo>
                <a:lnTo>
                  <a:pt x="82308" y="519696"/>
                </a:lnTo>
                <a:lnTo>
                  <a:pt x="79260" y="518172"/>
                </a:lnTo>
                <a:lnTo>
                  <a:pt x="80772" y="519696"/>
                </a:lnTo>
                <a:lnTo>
                  <a:pt x="76212" y="516648"/>
                </a:lnTo>
                <a:lnTo>
                  <a:pt x="73164" y="513600"/>
                </a:lnTo>
                <a:lnTo>
                  <a:pt x="73164" y="512076"/>
                </a:lnTo>
                <a:lnTo>
                  <a:pt x="64020" y="505980"/>
                </a:lnTo>
                <a:lnTo>
                  <a:pt x="65544" y="505980"/>
                </a:lnTo>
                <a:lnTo>
                  <a:pt x="63258" y="504456"/>
                </a:lnTo>
                <a:lnTo>
                  <a:pt x="60972" y="502932"/>
                </a:lnTo>
                <a:lnTo>
                  <a:pt x="57924" y="499884"/>
                </a:lnTo>
                <a:lnTo>
                  <a:pt x="55638" y="498360"/>
                </a:lnTo>
                <a:lnTo>
                  <a:pt x="53352" y="496836"/>
                </a:lnTo>
                <a:lnTo>
                  <a:pt x="51828" y="495312"/>
                </a:lnTo>
                <a:lnTo>
                  <a:pt x="47256" y="492264"/>
                </a:lnTo>
                <a:lnTo>
                  <a:pt x="48780" y="492264"/>
                </a:lnTo>
                <a:lnTo>
                  <a:pt x="44208" y="490740"/>
                </a:lnTo>
                <a:lnTo>
                  <a:pt x="39624" y="487692"/>
                </a:lnTo>
                <a:lnTo>
                  <a:pt x="38112" y="487692"/>
                </a:lnTo>
                <a:lnTo>
                  <a:pt x="33528" y="484644"/>
                </a:lnTo>
                <a:lnTo>
                  <a:pt x="28968" y="483120"/>
                </a:lnTo>
                <a:lnTo>
                  <a:pt x="15252" y="483120"/>
                </a:lnTo>
                <a:lnTo>
                  <a:pt x="12204" y="484644"/>
                </a:lnTo>
                <a:lnTo>
                  <a:pt x="10680" y="486168"/>
                </a:lnTo>
                <a:lnTo>
                  <a:pt x="9156" y="486168"/>
                </a:lnTo>
                <a:lnTo>
                  <a:pt x="7632" y="487692"/>
                </a:lnTo>
                <a:lnTo>
                  <a:pt x="6108" y="490740"/>
                </a:lnTo>
                <a:lnTo>
                  <a:pt x="6108" y="492264"/>
                </a:lnTo>
                <a:lnTo>
                  <a:pt x="4584" y="495312"/>
                </a:lnTo>
                <a:lnTo>
                  <a:pt x="4584" y="496836"/>
                </a:lnTo>
                <a:lnTo>
                  <a:pt x="3060" y="499884"/>
                </a:lnTo>
                <a:lnTo>
                  <a:pt x="3060" y="505980"/>
                </a:lnTo>
                <a:lnTo>
                  <a:pt x="4279" y="508419"/>
                </a:lnTo>
                <a:lnTo>
                  <a:pt x="3060" y="512076"/>
                </a:lnTo>
                <a:lnTo>
                  <a:pt x="4584" y="510552"/>
                </a:lnTo>
                <a:lnTo>
                  <a:pt x="3060" y="515124"/>
                </a:lnTo>
                <a:lnTo>
                  <a:pt x="3060" y="516648"/>
                </a:lnTo>
                <a:lnTo>
                  <a:pt x="1536" y="519696"/>
                </a:lnTo>
                <a:lnTo>
                  <a:pt x="1536" y="534936"/>
                </a:lnTo>
                <a:lnTo>
                  <a:pt x="4584" y="541032"/>
                </a:lnTo>
                <a:lnTo>
                  <a:pt x="9156" y="542556"/>
                </a:lnTo>
                <a:lnTo>
                  <a:pt x="12204" y="541032"/>
                </a:lnTo>
                <a:lnTo>
                  <a:pt x="16776" y="541032"/>
                </a:lnTo>
                <a:lnTo>
                  <a:pt x="18300" y="536460"/>
                </a:lnTo>
                <a:lnTo>
                  <a:pt x="16776" y="531888"/>
                </a:lnTo>
                <a:lnTo>
                  <a:pt x="16776" y="519696"/>
                </a:lnTo>
                <a:lnTo>
                  <a:pt x="17284" y="518172"/>
                </a:lnTo>
                <a:lnTo>
                  <a:pt x="18300" y="515124"/>
                </a:lnTo>
                <a:lnTo>
                  <a:pt x="18300" y="513600"/>
                </a:lnTo>
                <a:lnTo>
                  <a:pt x="19316" y="510552"/>
                </a:lnTo>
                <a:lnTo>
                  <a:pt x="19824" y="509028"/>
                </a:lnTo>
                <a:lnTo>
                  <a:pt x="19824" y="507504"/>
                </a:lnTo>
                <a:lnTo>
                  <a:pt x="19050" y="505980"/>
                </a:lnTo>
                <a:lnTo>
                  <a:pt x="18669" y="505218"/>
                </a:lnTo>
                <a:lnTo>
                  <a:pt x="19050" y="504456"/>
                </a:lnTo>
                <a:lnTo>
                  <a:pt x="19824" y="502932"/>
                </a:lnTo>
                <a:lnTo>
                  <a:pt x="19824" y="501408"/>
                </a:lnTo>
                <a:lnTo>
                  <a:pt x="22872" y="501408"/>
                </a:lnTo>
                <a:lnTo>
                  <a:pt x="20586" y="500265"/>
                </a:lnTo>
                <a:lnTo>
                  <a:pt x="20434" y="500189"/>
                </a:lnTo>
                <a:lnTo>
                  <a:pt x="20739" y="500189"/>
                </a:lnTo>
                <a:lnTo>
                  <a:pt x="28968" y="502932"/>
                </a:lnTo>
                <a:lnTo>
                  <a:pt x="27432" y="502932"/>
                </a:lnTo>
                <a:lnTo>
                  <a:pt x="31991" y="504456"/>
                </a:lnTo>
                <a:lnTo>
                  <a:pt x="33528" y="505980"/>
                </a:lnTo>
                <a:lnTo>
                  <a:pt x="38112" y="509028"/>
                </a:lnTo>
                <a:lnTo>
                  <a:pt x="39624" y="509028"/>
                </a:lnTo>
                <a:lnTo>
                  <a:pt x="42672" y="510552"/>
                </a:lnTo>
                <a:lnTo>
                  <a:pt x="41160" y="510552"/>
                </a:lnTo>
                <a:lnTo>
                  <a:pt x="45732" y="513600"/>
                </a:lnTo>
                <a:lnTo>
                  <a:pt x="44208" y="513600"/>
                </a:lnTo>
                <a:lnTo>
                  <a:pt x="48780" y="516648"/>
                </a:lnTo>
                <a:lnTo>
                  <a:pt x="56400" y="524268"/>
                </a:lnTo>
                <a:lnTo>
                  <a:pt x="60960" y="527316"/>
                </a:lnTo>
                <a:lnTo>
                  <a:pt x="64020" y="530364"/>
                </a:lnTo>
                <a:lnTo>
                  <a:pt x="68592" y="533412"/>
                </a:lnTo>
                <a:lnTo>
                  <a:pt x="70116" y="534936"/>
                </a:lnTo>
                <a:lnTo>
                  <a:pt x="73164" y="536460"/>
                </a:lnTo>
                <a:lnTo>
                  <a:pt x="76212" y="539508"/>
                </a:lnTo>
                <a:lnTo>
                  <a:pt x="77724" y="539508"/>
                </a:lnTo>
                <a:lnTo>
                  <a:pt x="82308" y="541032"/>
                </a:lnTo>
                <a:lnTo>
                  <a:pt x="82308" y="542556"/>
                </a:lnTo>
                <a:lnTo>
                  <a:pt x="86880" y="544080"/>
                </a:lnTo>
                <a:lnTo>
                  <a:pt x="91452" y="544080"/>
                </a:lnTo>
                <a:lnTo>
                  <a:pt x="91452" y="545604"/>
                </a:lnTo>
                <a:lnTo>
                  <a:pt x="106692" y="545604"/>
                </a:lnTo>
                <a:lnTo>
                  <a:pt x="115824" y="542556"/>
                </a:lnTo>
                <a:lnTo>
                  <a:pt x="118872" y="542556"/>
                </a:lnTo>
                <a:lnTo>
                  <a:pt x="124980" y="537984"/>
                </a:lnTo>
                <a:lnTo>
                  <a:pt x="123456" y="537984"/>
                </a:lnTo>
                <a:lnTo>
                  <a:pt x="131076" y="534936"/>
                </a:lnTo>
                <a:lnTo>
                  <a:pt x="132600" y="534936"/>
                </a:lnTo>
                <a:lnTo>
                  <a:pt x="141744" y="528840"/>
                </a:lnTo>
                <a:lnTo>
                  <a:pt x="144411" y="527316"/>
                </a:lnTo>
                <a:lnTo>
                  <a:pt x="152412" y="522744"/>
                </a:lnTo>
                <a:lnTo>
                  <a:pt x="152412" y="521220"/>
                </a:lnTo>
                <a:lnTo>
                  <a:pt x="166128" y="513600"/>
                </a:lnTo>
                <a:lnTo>
                  <a:pt x="167652" y="513600"/>
                </a:lnTo>
                <a:lnTo>
                  <a:pt x="182892" y="502932"/>
                </a:lnTo>
                <a:lnTo>
                  <a:pt x="199656" y="490740"/>
                </a:lnTo>
                <a:lnTo>
                  <a:pt x="217944" y="477024"/>
                </a:lnTo>
                <a:lnTo>
                  <a:pt x="236232" y="464832"/>
                </a:lnTo>
                <a:lnTo>
                  <a:pt x="257568" y="452640"/>
                </a:lnTo>
                <a:lnTo>
                  <a:pt x="278904" y="438924"/>
                </a:lnTo>
                <a:lnTo>
                  <a:pt x="277380" y="438924"/>
                </a:lnTo>
                <a:lnTo>
                  <a:pt x="301764" y="425208"/>
                </a:lnTo>
                <a:lnTo>
                  <a:pt x="301764" y="426732"/>
                </a:lnTo>
                <a:lnTo>
                  <a:pt x="304812" y="425208"/>
                </a:lnTo>
                <a:lnTo>
                  <a:pt x="350532" y="402348"/>
                </a:lnTo>
                <a:lnTo>
                  <a:pt x="399300" y="381012"/>
                </a:lnTo>
                <a:lnTo>
                  <a:pt x="420636" y="370344"/>
                </a:lnTo>
                <a:lnTo>
                  <a:pt x="445020" y="361200"/>
                </a:lnTo>
                <a:lnTo>
                  <a:pt x="467880" y="352056"/>
                </a:lnTo>
                <a:lnTo>
                  <a:pt x="492264" y="342912"/>
                </a:lnTo>
                <a:lnTo>
                  <a:pt x="515124" y="333768"/>
                </a:lnTo>
                <a:lnTo>
                  <a:pt x="539508" y="324624"/>
                </a:lnTo>
                <a:lnTo>
                  <a:pt x="537972" y="324624"/>
                </a:lnTo>
                <a:lnTo>
                  <a:pt x="560844" y="317004"/>
                </a:lnTo>
                <a:lnTo>
                  <a:pt x="562368" y="317004"/>
                </a:lnTo>
                <a:lnTo>
                  <a:pt x="585228" y="304812"/>
                </a:lnTo>
                <a:lnTo>
                  <a:pt x="609612" y="294144"/>
                </a:lnTo>
                <a:lnTo>
                  <a:pt x="611136" y="292620"/>
                </a:lnTo>
                <a:lnTo>
                  <a:pt x="612660" y="289572"/>
                </a:lnTo>
                <a:lnTo>
                  <a:pt x="612660" y="286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8" y="1301496"/>
            <a:ext cx="399287" cy="228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991" y="1360932"/>
            <a:ext cx="89916" cy="2392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03020" y="1507236"/>
            <a:ext cx="280670" cy="243840"/>
          </a:xfrm>
          <a:custGeom>
            <a:avLst/>
            <a:gdLst/>
            <a:ahLst/>
            <a:cxnLst/>
            <a:rect l="l" t="t" r="r" b="b"/>
            <a:pathLst>
              <a:path w="280669" h="243839">
                <a:moveTo>
                  <a:pt x="19812" y="45719"/>
                </a:moveTo>
                <a:lnTo>
                  <a:pt x="15239" y="41147"/>
                </a:lnTo>
                <a:lnTo>
                  <a:pt x="13716" y="36575"/>
                </a:lnTo>
                <a:lnTo>
                  <a:pt x="10667" y="33527"/>
                </a:lnTo>
                <a:lnTo>
                  <a:pt x="9143" y="30479"/>
                </a:lnTo>
                <a:lnTo>
                  <a:pt x="7620" y="28955"/>
                </a:lnTo>
                <a:lnTo>
                  <a:pt x="6095" y="25908"/>
                </a:lnTo>
                <a:lnTo>
                  <a:pt x="4571" y="24383"/>
                </a:lnTo>
                <a:lnTo>
                  <a:pt x="6095" y="24383"/>
                </a:lnTo>
                <a:lnTo>
                  <a:pt x="4571" y="21335"/>
                </a:lnTo>
                <a:lnTo>
                  <a:pt x="3047" y="19812"/>
                </a:lnTo>
                <a:lnTo>
                  <a:pt x="3047" y="15239"/>
                </a:lnTo>
                <a:lnTo>
                  <a:pt x="0" y="9143"/>
                </a:lnTo>
                <a:lnTo>
                  <a:pt x="3047" y="4571"/>
                </a:lnTo>
                <a:lnTo>
                  <a:pt x="6095" y="1523"/>
                </a:lnTo>
                <a:lnTo>
                  <a:pt x="10667" y="0"/>
                </a:lnTo>
                <a:lnTo>
                  <a:pt x="15239" y="1523"/>
                </a:lnTo>
                <a:lnTo>
                  <a:pt x="18287" y="6096"/>
                </a:lnTo>
                <a:lnTo>
                  <a:pt x="19812" y="7619"/>
                </a:lnTo>
                <a:lnTo>
                  <a:pt x="19812" y="9143"/>
                </a:lnTo>
                <a:lnTo>
                  <a:pt x="21335" y="12191"/>
                </a:lnTo>
                <a:lnTo>
                  <a:pt x="22859" y="13715"/>
                </a:lnTo>
                <a:lnTo>
                  <a:pt x="22859" y="15239"/>
                </a:lnTo>
                <a:lnTo>
                  <a:pt x="24383" y="16763"/>
                </a:lnTo>
                <a:lnTo>
                  <a:pt x="25908" y="19812"/>
                </a:lnTo>
                <a:lnTo>
                  <a:pt x="27431" y="19812"/>
                </a:lnTo>
                <a:lnTo>
                  <a:pt x="27431" y="21335"/>
                </a:lnTo>
                <a:lnTo>
                  <a:pt x="32004" y="25908"/>
                </a:lnTo>
                <a:lnTo>
                  <a:pt x="36575" y="30479"/>
                </a:lnTo>
                <a:lnTo>
                  <a:pt x="39624" y="35051"/>
                </a:lnTo>
                <a:lnTo>
                  <a:pt x="44195" y="38100"/>
                </a:lnTo>
                <a:lnTo>
                  <a:pt x="42671" y="38100"/>
                </a:lnTo>
                <a:lnTo>
                  <a:pt x="48767" y="44196"/>
                </a:lnTo>
                <a:lnTo>
                  <a:pt x="19812" y="44196"/>
                </a:lnTo>
                <a:lnTo>
                  <a:pt x="19812" y="45719"/>
                </a:lnTo>
                <a:close/>
              </a:path>
              <a:path w="280669" h="243839">
                <a:moveTo>
                  <a:pt x="27431" y="19812"/>
                </a:moveTo>
                <a:lnTo>
                  <a:pt x="25908" y="19812"/>
                </a:lnTo>
                <a:lnTo>
                  <a:pt x="25908" y="18287"/>
                </a:lnTo>
                <a:lnTo>
                  <a:pt x="27431" y="19812"/>
                </a:lnTo>
                <a:close/>
              </a:path>
              <a:path w="280669" h="243839">
                <a:moveTo>
                  <a:pt x="280416" y="57912"/>
                </a:moveTo>
                <a:lnTo>
                  <a:pt x="254508" y="57912"/>
                </a:lnTo>
                <a:lnTo>
                  <a:pt x="249935" y="53339"/>
                </a:lnTo>
                <a:lnTo>
                  <a:pt x="248412" y="50291"/>
                </a:lnTo>
                <a:lnTo>
                  <a:pt x="245363" y="47243"/>
                </a:lnTo>
                <a:lnTo>
                  <a:pt x="245363" y="45719"/>
                </a:lnTo>
                <a:lnTo>
                  <a:pt x="242316" y="41147"/>
                </a:lnTo>
                <a:lnTo>
                  <a:pt x="243839" y="35051"/>
                </a:lnTo>
                <a:lnTo>
                  <a:pt x="246887" y="32004"/>
                </a:lnTo>
                <a:lnTo>
                  <a:pt x="251459" y="28955"/>
                </a:lnTo>
                <a:lnTo>
                  <a:pt x="256031" y="28955"/>
                </a:lnTo>
                <a:lnTo>
                  <a:pt x="260604" y="32004"/>
                </a:lnTo>
                <a:lnTo>
                  <a:pt x="263651" y="35051"/>
                </a:lnTo>
                <a:lnTo>
                  <a:pt x="266700" y="36575"/>
                </a:lnTo>
                <a:lnTo>
                  <a:pt x="271271" y="41147"/>
                </a:lnTo>
                <a:lnTo>
                  <a:pt x="272795" y="41147"/>
                </a:lnTo>
                <a:lnTo>
                  <a:pt x="274320" y="42671"/>
                </a:lnTo>
                <a:lnTo>
                  <a:pt x="275082" y="44196"/>
                </a:lnTo>
                <a:lnTo>
                  <a:pt x="272795" y="44196"/>
                </a:lnTo>
                <a:lnTo>
                  <a:pt x="278891" y="50291"/>
                </a:lnTo>
                <a:lnTo>
                  <a:pt x="278891" y="51815"/>
                </a:lnTo>
                <a:lnTo>
                  <a:pt x="280416" y="53339"/>
                </a:lnTo>
                <a:lnTo>
                  <a:pt x="280416" y="57912"/>
                </a:lnTo>
                <a:close/>
              </a:path>
              <a:path w="280669" h="243839">
                <a:moveTo>
                  <a:pt x="64770" y="62483"/>
                </a:moveTo>
                <a:lnTo>
                  <a:pt x="36575" y="62483"/>
                </a:lnTo>
                <a:lnTo>
                  <a:pt x="27431" y="53339"/>
                </a:lnTo>
                <a:lnTo>
                  <a:pt x="24383" y="48767"/>
                </a:lnTo>
                <a:lnTo>
                  <a:pt x="22859" y="48767"/>
                </a:lnTo>
                <a:lnTo>
                  <a:pt x="19812" y="44196"/>
                </a:lnTo>
                <a:lnTo>
                  <a:pt x="48767" y="44196"/>
                </a:lnTo>
                <a:lnTo>
                  <a:pt x="53339" y="48767"/>
                </a:lnTo>
                <a:lnTo>
                  <a:pt x="57912" y="54863"/>
                </a:lnTo>
                <a:lnTo>
                  <a:pt x="59055" y="54863"/>
                </a:lnTo>
                <a:lnTo>
                  <a:pt x="64770" y="62483"/>
                </a:lnTo>
                <a:close/>
              </a:path>
              <a:path w="280669" h="243839">
                <a:moveTo>
                  <a:pt x="275843" y="45719"/>
                </a:moveTo>
                <a:lnTo>
                  <a:pt x="272795" y="44196"/>
                </a:lnTo>
                <a:lnTo>
                  <a:pt x="275082" y="44196"/>
                </a:lnTo>
                <a:lnTo>
                  <a:pt x="275843" y="45719"/>
                </a:lnTo>
                <a:close/>
              </a:path>
              <a:path w="280669" h="243839">
                <a:moveTo>
                  <a:pt x="59055" y="54863"/>
                </a:moveTo>
                <a:lnTo>
                  <a:pt x="57912" y="54863"/>
                </a:lnTo>
                <a:lnTo>
                  <a:pt x="57912" y="53339"/>
                </a:lnTo>
                <a:lnTo>
                  <a:pt x="59055" y="54863"/>
                </a:lnTo>
                <a:close/>
              </a:path>
              <a:path w="280669" h="243839">
                <a:moveTo>
                  <a:pt x="280416" y="64008"/>
                </a:moveTo>
                <a:lnTo>
                  <a:pt x="257555" y="64008"/>
                </a:lnTo>
                <a:lnTo>
                  <a:pt x="256031" y="60959"/>
                </a:lnTo>
                <a:lnTo>
                  <a:pt x="252983" y="57912"/>
                </a:lnTo>
                <a:lnTo>
                  <a:pt x="251459" y="54863"/>
                </a:lnTo>
                <a:lnTo>
                  <a:pt x="254508" y="57912"/>
                </a:lnTo>
                <a:lnTo>
                  <a:pt x="280416" y="57912"/>
                </a:lnTo>
                <a:lnTo>
                  <a:pt x="280416" y="64008"/>
                </a:lnTo>
                <a:close/>
              </a:path>
              <a:path w="280669" h="243839">
                <a:moveTo>
                  <a:pt x="256031" y="62483"/>
                </a:moveTo>
                <a:lnTo>
                  <a:pt x="254508" y="59436"/>
                </a:lnTo>
                <a:lnTo>
                  <a:pt x="256031" y="60959"/>
                </a:lnTo>
                <a:lnTo>
                  <a:pt x="256031" y="62483"/>
                </a:lnTo>
                <a:close/>
              </a:path>
              <a:path w="280669" h="243839">
                <a:moveTo>
                  <a:pt x="280416" y="67055"/>
                </a:moveTo>
                <a:lnTo>
                  <a:pt x="256031" y="67055"/>
                </a:lnTo>
                <a:lnTo>
                  <a:pt x="256031" y="60959"/>
                </a:lnTo>
                <a:lnTo>
                  <a:pt x="257555" y="64008"/>
                </a:lnTo>
                <a:lnTo>
                  <a:pt x="280416" y="64008"/>
                </a:lnTo>
                <a:lnTo>
                  <a:pt x="280416" y="67055"/>
                </a:lnTo>
                <a:close/>
              </a:path>
              <a:path w="280669" h="243839">
                <a:moveTo>
                  <a:pt x="45720" y="74675"/>
                </a:moveTo>
                <a:lnTo>
                  <a:pt x="41147" y="68579"/>
                </a:lnTo>
                <a:lnTo>
                  <a:pt x="39624" y="67055"/>
                </a:lnTo>
                <a:lnTo>
                  <a:pt x="35051" y="60959"/>
                </a:lnTo>
                <a:lnTo>
                  <a:pt x="36575" y="62483"/>
                </a:lnTo>
                <a:lnTo>
                  <a:pt x="64770" y="62483"/>
                </a:lnTo>
                <a:lnTo>
                  <a:pt x="67055" y="65531"/>
                </a:lnTo>
                <a:lnTo>
                  <a:pt x="68579" y="65531"/>
                </a:lnTo>
                <a:lnTo>
                  <a:pt x="74295" y="73151"/>
                </a:lnTo>
                <a:lnTo>
                  <a:pt x="45720" y="73151"/>
                </a:lnTo>
                <a:lnTo>
                  <a:pt x="45720" y="74675"/>
                </a:lnTo>
                <a:close/>
              </a:path>
              <a:path w="280669" h="243839">
                <a:moveTo>
                  <a:pt x="277367" y="79247"/>
                </a:moveTo>
                <a:lnTo>
                  <a:pt x="251459" y="79247"/>
                </a:lnTo>
                <a:lnTo>
                  <a:pt x="252983" y="74675"/>
                </a:lnTo>
                <a:lnTo>
                  <a:pt x="254508" y="71627"/>
                </a:lnTo>
                <a:lnTo>
                  <a:pt x="254508" y="68579"/>
                </a:lnTo>
                <a:lnTo>
                  <a:pt x="256031" y="64008"/>
                </a:lnTo>
                <a:lnTo>
                  <a:pt x="256031" y="67055"/>
                </a:lnTo>
                <a:lnTo>
                  <a:pt x="280416" y="67055"/>
                </a:lnTo>
                <a:lnTo>
                  <a:pt x="280416" y="71627"/>
                </a:lnTo>
                <a:lnTo>
                  <a:pt x="278891" y="74675"/>
                </a:lnTo>
                <a:lnTo>
                  <a:pt x="278891" y="76200"/>
                </a:lnTo>
                <a:lnTo>
                  <a:pt x="277367" y="79247"/>
                </a:lnTo>
                <a:close/>
              </a:path>
              <a:path w="280669" h="243839">
                <a:moveTo>
                  <a:pt x="131063" y="182879"/>
                </a:moveTo>
                <a:lnTo>
                  <a:pt x="126491" y="175259"/>
                </a:lnTo>
                <a:lnTo>
                  <a:pt x="120395" y="166115"/>
                </a:lnTo>
                <a:lnTo>
                  <a:pt x="114300" y="158496"/>
                </a:lnTo>
                <a:lnTo>
                  <a:pt x="109728" y="150875"/>
                </a:lnTo>
                <a:lnTo>
                  <a:pt x="103631" y="143255"/>
                </a:lnTo>
                <a:lnTo>
                  <a:pt x="97535" y="137159"/>
                </a:lnTo>
                <a:lnTo>
                  <a:pt x="91439" y="129539"/>
                </a:lnTo>
                <a:lnTo>
                  <a:pt x="86867" y="121919"/>
                </a:lnTo>
                <a:lnTo>
                  <a:pt x="80771" y="114300"/>
                </a:lnTo>
                <a:lnTo>
                  <a:pt x="79247" y="114300"/>
                </a:lnTo>
                <a:lnTo>
                  <a:pt x="67055" y="99059"/>
                </a:lnTo>
                <a:lnTo>
                  <a:pt x="60959" y="92963"/>
                </a:lnTo>
                <a:lnTo>
                  <a:pt x="54863" y="85343"/>
                </a:lnTo>
                <a:lnTo>
                  <a:pt x="45720" y="73151"/>
                </a:lnTo>
                <a:lnTo>
                  <a:pt x="74295" y="73151"/>
                </a:lnTo>
                <a:lnTo>
                  <a:pt x="77724" y="77723"/>
                </a:lnTo>
                <a:lnTo>
                  <a:pt x="83820" y="85343"/>
                </a:lnTo>
                <a:lnTo>
                  <a:pt x="91439" y="92963"/>
                </a:lnTo>
                <a:lnTo>
                  <a:pt x="97535" y="100583"/>
                </a:lnTo>
                <a:lnTo>
                  <a:pt x="103631" y="106679"/>
                </a:lnTo>
                <a:lnTo>
                  <a:pt x="103631" y="108204"/>
                </a:lnTo>
                <a:lnTo>
                  <a:pt x="115824" y="123443"/>
                </a:lnTo>
                <a:lnTo>
                  <a:pt x="117043" y="123443"/>
                </a:lnTo>
                <a:lnTo>
                  <a:pt x="128016" y="137159"/>
                </a:lnTo>
                <a:lnTo>
                  <a:pt x="128016" y="138683"/>
                </a:lnTo>
                <a:lnTo>
                  <a:pt x="132587" y="146304"/>
                </a:lnTo>
                <a:lnTo>
                  <a:pt x="144779" y="161543"/>
                </a:lnTo>
                <a:lnTo>
                  <a:pt x="149351" y="167639"/>
                </a:lnTo>
                <a:lnTo>
                  <a:pt x="150875" y="169163"/>
                </a:lnTo>
                <a:lnTo>
                  <a:pt x="155447" y="175259"/>
                </a:lnTo>
                <a:lnTo>
                  <a:pt x="159105" y="181355"/>
                </a:lnTo>
                <a:lnTo>
                  <a:pt x="131063" y="181355"/>
                </a:lnTo>
                <a:lnTo>
                  <a:pt x="131063" y="182879"/>
                </a:lnTo>
                <a:close/>
              </a:path>
              <a:path w="280669" h="243839">
                <a:moveTo>
                  <a:pt x="275843" y="83819"/>
                </a:moveTo>
                <a:lnTo>
                  <a:pt x="248412" y="83819"/>
                </a:lnTo>
                <a:lnTo>
                  <a:pt x="251459" y="77723"/>
                </a:lnTo>
                <a:lnTo>
                  <a:pt x="251459" y="79247"/>
                </a:lnTo>
                <a:lnTo>
                  <a:pt x="277367" y="79247"/>
                </a:lnTo>
                <a:lnTo>
                  <a:pt x="277367" y="80771"/>
                </a:lnTo>
                <a:lnTo>
                  <a:pt x="275843" y="83819"/>
                </a:lnTo>
                <a:close/>
              </a:path>
              <a:path w="280669" h="243839">
                <a:moveTo>
                  <a:pt x="183387" y="215899"/>
                </a:moveTo>
                <a:lnTo>
                  <a:pt x="183260" y="215645"/>
                </a:lnTo>
                <a:lnTo>
                  <a:pt x="184404" y="213359"/>
                </a:lnTo>
                <a:lnTo>
                  <a:pt x="187451" y="210312"/>
                </a:lnTo>
                <a:lnTo>
                  <a:pt x="185928" y="210312"/>
                </a:lnTo>
                <a:lnTo>
                  <a:pt x="188975" y="207263"/>
                </a:lnTo>
                <a:lnTo>
                  <a:pt x="190500" y="204215"/>
                </a:lnTo>
                <a:lnTo>
                  <a:pt x="192024" y="199643"/>
                </a:lnTo>
                <a:lnTo>
                  <a:pt x="195071" y="196596"/>
                </a:lnTo>
                <a:lnTo>
                  <a:pt x="196595" y="192023"/>
                </a:lnTo>
                <a:lnTo>
                  <a:pt x="202691" y="179831"/>
                </a:lnTo>
                <a:lnTo>
                  <a:pt x="205739" y="172212"/>
                </a:lnTo>
                <a:lnTo>
                  <a:pt x="208787" y="166115"/>
                </a:lnTo>
                <a:lnTo>
                  <a:pt x="220979" y="135635"/>
                </a:lnTo>
                <a:lnTo>
                  <a:pt x="225551" y="126491"/>
                </a:lnTo>
                <a:lnTo>
                  <a:pt x="228600" y="118871"/>
                </a:lnTo>
                <a:lnTo>
                  <a:pt x="233171" y="111251"/>
                </a:lnTo>
                <a:lnTo>
                  <a:pt x="236220" y="103631"/>
                </a:lnTo>
                <a:lnTo>
                  <a:pt x="236220" y="102108"/>
                </a:lnTo>
                <a:lnTo>
                  <a:pt x="240791" y="96012"/>
                </a:lnTo>
                <a:lnTo>
                  <a:pt x="240791" y="94487"/>
                </a:lnTo>
                <a:lnTo>
                  <a:pt x="245363" y="88391"/>
                </a:lnTo>
                <a:lnTo>
                  <a:pt x="248412" y="82296"/>
                </a:lnTo>
                <a:lnTo>
                  <a:pt x="248412" y="83819"/>
                </a:lnTo>
                <a:lnTo>
                  <a:pt x="275843" y="83819"/>
                </a:lnTo>
                <a:lnTo>
                  <a:pt x="275843" y="85343"/>
                </a:lnTo>
                <a:lnTo>
                  <a:pt x="272795" y="89915"/>
                </a:lnTo>
                <a:lnTo>
                  <a:pt x="272795" y="91439"/>
                </a:lnTo>
                <a:lnTo>
                  <a:pt x="269747" y="96012"/>
                </a:lnTo>
                <a:lnTo>
                  <a:pt x="265175" y="102108"/>
                </a:lnTo>
                <a:lnTo>
                  <a:pt x="262890" y="106679"/>
                </a:lnTo>
                <a:lnTo>
                  <a:pt x="262128" y="106679"/>
                </a:lnTo>
                <a:lnTo>
                  <a:pt x="259079" y="114300"/>
                </a:lnTo>
                <a:lnTo>
                  <a:pt x="254508" y="121919"/>
                </a:lnTo>
                <a:lnTo>
                  <a:pt x="251459" y="129539"/>
                </a:lnTo>
                <a:lnTo>
                  <a:pt x="246887" y="137159"/>
                </a:lnTo>
                <a:lnTo>
                  <a:pt x="240791" y="152400"/>
                </a:lnTo>
                <a:lnTo>
                  <a:pt x="240791" y="153923"/>
                </a:lnTo>
                <a:lnTo>
                  <a:pt x="236220" y="161543"/>
                </a:lnTo>
                <a:lnTo>
                  <a:pt x="236829" y="161543"/>
                </a:lnTo>
                <a:lnTo>
                  <a:pt x="233171" y="167639"/>
                </a:lnTo>
                <a:lnTo>
                  <a:pt x="230124" y="175259"/>
                </a:lnTo>
                <a:lnTo>
                  <a:pt x="230124" y="176783"/>
                </a:lnTo>
                <a:lnTo>
                  <a:pt x="220979" y="195071"/>
                </a:lnTo>
                <a:lnTo>
                  <a:pt x="219455" y="201167"/>
                </a:lnTo>
                <a:lnTo>
                  <a:pt x="216408" y="207263"/>
                </a:lnTo>
                <a:lnTo>
                  <a:pt x="213359" y="211835"/>
                </a:lnTo>
                <a:lnTo>
                  <a:pt x="212343" y="214883"/>
                </a:lnTo>
                <a:lnTo>
                  <a:pt x="184404" y="214883"/>
                </a:lnTo>
                <a:lnTo>
                  <a:pt x="183387" y="215899"/>
                </a:lnTo>
                <a:close/>
              </a:path>
              <a:path w="280669" h="243839">
                <a:moveTo>
                  <a:pt x="262128" y="108204"/>
                </a:moveTo>
                <a:lnTo>
                  <a:pt x="262128" y="106679"/>
                </a:lnTo>
                <a:lnTo>
                  <a:pt x="262890" y="106679"/>
                </a:lnTo>
                <a:lnTo>
                  <a:pt x="262128" y="108204"/>
                </a:lnTo>
                <a:close/>
              </a:path>
              <a:path w="280669" h="243839">
                <a:moveTo>
                  <a:pt x="117043" y="123443"/>
                </a:moveTo>
                <a:lnTo>
                  <a:pt x="115824" y="123443"/>
                </a:lnTo>
                <a:lnTo>
                  <a:pt x="115824" y="121919"/>
                </a:lnTo>
                <a:lnTo>
                  <a:pt x="117043" y="123443"/>
                </a:lnTo>
                <a:close/>
              </a:path>
              <a:path w="280669" h="243839">
                <a:moveTo>
                  <a:pt x="236829" y="161543"/>
                </a:moveTo>
                <a:lnTo>
                  <a:pt x="236220" y="161543"/>
                </a:lnTo>
                <a:lnTo>
                  <a:pt x="237743" y="160019"/>
                </a:lnTo>
                <a:lnTo>
                  <a:pt x="236829" y="161543"/>
                </a:lnTo>
                <a:close/>
              </a:path>
              <a:path w="280669" h="243839">
                <a:moveTo>
                  <a:pt x="199643" y="233171"/>
                </a:moveTo>
                <a:lnTo>
                  <a:pt x="199643" y="231647"/>
                </a:lnTo>
                <a:lnTo>
                  <a:pt x="166116" y="231647"/>
                </a:lnTo>
                <a:lnTo>
                  <a:pt x="163067" y="228600"/>
                </a:lnTo>
                <a:lnTo>
                  <a:pt x="163067" y="227075"/>
                </a:lnTo>
                <a:lnTo>
                  <a:pt x="161543" y="225551"/>
                </a:lnTo>
                <a:lnTo>
                  <a:pt x="158495" y="220979"/>
                </a:lnTo>
                <a:lnTo>
                  <a:pt x="155447" y="217931"/>
                </a:lnTo>
                <a:lnTo>
                  <a:pt x="155447" y="216407"/>
                </a:lnTo>
                <a:lnTo>
                  <a:pt x="152400" y="211835"/>
                </a:lnTo>
                <a:lnTo>
                  <a:pt x="147828" y="207263"/>
                </a:lnTo>
                <a:lnTo>
                  <a:pt x="144779" y="201167"/>
                </a:lnTo>
                <a:lnTo>
                  <a:pt x="135635" y="188975"/>
                </a:lnTo>
                <a:lnTo>
                  <a:pt x="131063" y="181355"/>
                </a:lnTo>
                <a:lnTo>
                  <a:pt x="158495" y="181355"/>
                </a:lnTo>
                <a:lnTo>
                  <a:pt x="163067" y="187451"/>
                </a:lnTo>
                <a:lnTo>
                  <a:pt x="164591" y="188975"/>
                </a:lnTo>
                <a:lnTo>
                  <a:pt x="176783" y="207263"/>
                </a:lnTo>
                <a:lnTo>
                  <a:pt x="178308" y="207263"/>
                </a:lnTo>
                <a:lnTo>
                  <a:pt x="179831" y="211835"/>
                </a:lnTo>
                <a:lnTo>
                  <a:pt x="181355" y="211835"/>
                </a:lnTo>
                <a:lnTo>
                  <a:pt x="182879" y="216408"/>
                </a:lnTo>
                <a:lnTo>
                  <a:pt x="181355" y="217931"/>
                </a:lnTo>
                <a:lnTo>
                  <a:pt x="180593" y="219455"/>
                </a:lnTo>
                <a:lnTo>
                  <a:pt x="179831" y="219455"/>
                </a:lnTo>
                <a:lnTo>
                  <a:pt x="176783" y="222504"/>
                </a:lnTo>
                <a:lnTo>
                  <a:pt x="186436" y="222504"/>
                </a:lnTo>
                <a:lnTo>
                  <a:pt x="188975" y="224027"/>
                </a:lnTo>
                <a:lnTo>
                  <a:pt x="207263" y="224027"/>
                </a:lnTo>
                <a:lnTo>
                  <a:pt x="205739" y="225551"/>
                </a:lnTo>
                <a:lnTo>
                  <a:pt x="204216" y="225551"/>
                </a:lnTo>
                <a:lnTo>
                  <a:pt x="201167" y="231647"/>
                </a:lnTo>
                <a:lnTo>
                  <a:pt x="199643" y="233171"/>
                </a:lnTo>
                <a:close/>
              </a:path>
              <a:path w="280669" h="243839">
                <a:moveTo>
                  <a:pt x="160020" y="182879"/>
                </a:moveTo>
                <a:lnTo>
                  <a:pt x="158495" y="181355"/>
                </a:lnTo>
                <a:lnTo>
                  <a:pt x="159105" y="181355"/>
                </a:lnTo>
                <a:lnTo>
                  <a:pt x="160020" y="182879"/>
                </a:lnTo>
                <a:close/>
              </a:path>
              <a:path w="280669" h="243839">
                <a:moveTo>
                  <a:pt x="182879" y="216407"/>
                </a:moveTo>
                <a:lnTo>
                  <a:pt x="182879" y="214883"/>
                </a:lnTo>
                <a:lnTo>
                  <a:pt x="183260" y="215645"/>
                </a:lnTo>
                <a:lnTo>
                  <a:pt x="182879" y="216407"/>
                </a:lnTo>
                <a:close/>
              </a:path>
              <a:path w="280669" h="243839">
                <a:moveTo>
                  <a:pt x="207263" y="224027"/>
                </a:moveTo>
                <a:lnTo>
                  <a:pt x="188975" y="224027"/>
                </a:lnTo>
                <a:lnTo>
                  <a:pt x="187451" y="222504"/>
                </a:lnTo>
                <a:lnTo>
                  <a:pt x="185928" y="219455"/>
                </a:lnTo>
                <a:lnTo>
                  <a:pt x="184404" y="217931"/>
                </a:lnTo>
                <a:lnTo>
                  <a:pt x="183388" y="215899"/>
                </a:lnTo>
                <a:lnTo>
                  <a:pt x="184404" y="214883"/>
                </a:lnTo>
                <a:lnTo>
                  <a:pt x="212343" y="214883"/>
                </a:lnTo>
                <a:lnTo>
                  <a:pt x="211835" y="216408"/>
                </a:lnTo>
                <a:lnTo>
                  <a:pt x="210312" y="217931"/>
                </a:lnTo>
                <a:lnTo>
                  <a:pt x="209550" y="219455"/>
                </a:lnTo>
                <a:lnTo>
                  <a:pt x="208787" y="219455"/>
                </a:lnTo>
                <a:lnTo>
                  <a:pt x="207263" y="222504"/>
                </a:lnTo>
                <a:lnTo>
                  <a:pt x="207263" y="224027"/>
                </a:lnTo>
                <a:close/>
              </a:path>
              <a:path w="280669" h="243839">
                <a:moveTo>
                  <a:pt x="182880" y="216407"/>
                </a:moveTo>
                <a:lnTo>
                  <a:pt x="183260" y="215645"/>
                </a:lnTo>
                <a:lnTo>
                  <a:pt x="183387" y="215899"/>
                </a:lnTo>
                <a:lnTo>
                  <a:pt x="182880" y="216407"/>
                </a:lnTo>
                <a:close/>
              </a:path>
              <a:path w="280669" h="243839">
                <a:moveTo>
                  <a:pt x="183642" y="216408"/>
                </a:moveTo>
                <a:lnTo>
                  <a:pt x="182879" y="216408"/>
                </a:lnTo>
                <a:lnTo>
                  <a:pt x="183388" y="215899"/>
                </a:lnTo>
                <a:lnTo>
                  <a:pt x="183642" y="216408"/>
                </a:lnTo>
                <a:close/>
              </a:path>
              <a:path w="280669" h="243839">
                <a:moveTo>
                  <a:pt x="186436" y="222504"/>
                </a:moveTo>
                <a:lnTo>
                  <a:pt x="176783" y="222504"/>
                </a:lnTo>
                <a:lnTo>
                  <a:pt x="179831" y="220979"/>
                </a:lnTo>
                <a:lnTo>
                  <a:pt x="181355" y="217931"/>
                </a:lnTo>
                <a:lnTo>
                  <a:pt x="182879" y="216407"/>
                </a:lnTo>
                <a:lnTo>
                  <a:pt x="183642" y="216408"/>
                </a:lnTo>
                <a:lnTo>
                  <a:pt x="184404" y="217931"/>
                </a:lnTo>
                <a:lnTo>
                  <a:pt x="185928" y="219455"/>
                </a:lnTo>
                <a:lnTo>
                  <a:pt x="181355" y="219455"/>
                </a:lnTo>
                <a:lnTo>
                  <a:pt x="186436" y="222504"/>
                </a:lnTo>
                <a:close/>
              </a:path>
              <a:path w="280669" h="243839">
                <a:moveTo>
                  <a:pt x="179831" y="220979"/>
                </a:moveTo>
                <a:lnTo>
                  <a:pt x="178308" y="220979"/>
                </a:lnTo>
                <a:lnTo>
                  <a:pt x="179831" y="219455"/>
                </a:lnTo>
                <a:lnTo>
                  <a:pt x="179831" y="220979"/>
                </a:lnTo>
                <a:close/>
              </a:path>
              <a:path w="280669" h="243839">
                <a:moveTo>
                  <a:pt x="179831" y="220979"/>
                </a:moveTo>
                <a:lnTo>
                  <a:pt x="179831" y="219455"/>
                </a:lnTo>
                <a:lnTo>
                  <a:pt x="180593" y="219455"/>
                </a:lnTo>
                <a:lnTo>
                  <a:pt x="179831" y="220979"/>
                </a:lnTo>
                <a:close/>
              </a:path>
              <a:path w="280669" h="243839">
                <a:moveTo>
                  <a:pt x="188975" y="224027"/>
                </a:moveTo>
                <a:lnTo>
                  <a:pt x="181355" y="219455"/>
                </a:lnTo>
                <a:lnTo>
                  <a:pt x="184404" y="219455"/>
                </a:lnTo>
                <a:lnTo>
                  <a:pt x="185928" y="220979"/>
                </a:lnTo>
                <a:lnTo>
                  <a:pt x="186689" y="220979"/>
                </a:lnTo>
                <a:lnTo>
                  <a:pt x="187451" y="222504"/>
                </a:lnTo>
                <a:lnTo>
                  <a:pt x="188975" y="224027"/>
                </a:lnTo>
                <a:close/>
              </a:path>
              <a:path w="280669" h="243839">
                <a:moveTo>
                  <a:pt x="186689" y="220979"/>
                </a:moveTo>
                <a:lnTo>
                  <a:pt x="185928" y="220979"/>
                </a:lnTo>
                <a:lnTo>
                  <a:pt x="184404" y="219455"/>
                </a:lnTo>
                <a:lnTo>
                  <a:pt x="185928" y="219455"/>
                </a:lnTo>
                <a:lnTo>
                  <a:pt x="186689" y="220979"/>
                </a:lnTo>
                <a:close/>
              </a:path>
              <a:path w="280669" h="243839">
                <a:moveTo>
                  <a:pt x="208787" y="220979"/>
                </a:moveTo>
                <a:lnTo>
                  <a:pt x="208787" y="219455"/>
                </a:lnTo>
                <a:lnTo>
                  <a:pt x="209550" y="219455"/>
                </a:lnTo>
                <a:lnTo>
                  <a:pt x="208787" y="220979"/>
                </a:lnTo>
                <a:close/>
              </a:path>
              <a:path w="280669" h="243839">
                <a:moveTo>
                  <a:pt x="204216" y="227075"/>
                </a:moveTo>
                <a:lnTo>
                  <a:pt x="204216" y="225551"/>
                </a:lnTo>
                <a:lnTo>
                  <a:pt x="205739" y="225551"/>
                </a:lnTo>
                <a:lnTo>
                  <a:pt x="204216" y="227075"/>
                </a:lnTo>
                <a:close/>
              </a:path>
              <a:path w="280669" h="243839">
                <a:moveTo>
                  <a:pt x="190500" y="242315"/>
                </a:moveTo>
                <a:lnTo>
                  <a:pt x="175259" y="242315"/>
                </a:lnTo>
                <a:lnTo>
                  <a:pt x="172212" y="240791"/>
                </a:lnTo>
                <a:lnTo>
                  <a:pt x="170687" y="239267"/>
                </a:lnTo>
                <a:lnTo>
                  <a:pt x="169163" y="236219"/>
                </a:lnTo>
                <a:lnTo>
                  <a:pt x="167639" y="234696"/>
                </a:lnTo>
                <a:lnTo>
                  <a:pt x="164592" y="230124"/>
                </a:lnTo>
                <a:lnTo>
                  <a:pt x="166116" y="231647"/>
                </a:lnTo>
                <a:lnTo>
                  <a:pt x="199643" y="231647"/>
                </a:lnTo>
                <a:lnTo>
                  <a:pt x="198120" y="234696"/>
                </a:lnTo>
                <a:lnTo>
                  <a:pt x="195071" y="237743"/>
                </a:lnTo>
                <a:lnTo>
                  <a:pt x="195071" y="239267"/>
                </a:lnTo>
                <a:lnTo>
                  <a:pt x="192024" y="240791"/>
                </a:lnTo>
                <a:lnTo>
                  <a:pt x="190500" y="242315"/>
                </a:lnTo>
                <a:close/>
              </a:path>
              <a:path w="280669" h="243839">
                <a:moveTo>
                  <a:pt x="184404" y="243839"/>
                </a:moveTo>
                <a:lnTo>
                  <a:pt x="181355" y="243839"/>
                </a:lnTo>
                <a:lnTo>
                  <a:pt x="179831" y="242315"/>
                </a:lnTo>
                <a:lnTo>
                  <a:pt x="187451" y="242315"/>
                </a:lnTo>
                <a:lnTo>
                  <a:pt x="184404" y="243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55" y="1353311"/>
            <a:ext cx="132588" cy="1264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18716" y="1551444"/>
            <a:ext cx="220979" cy="102235"/>
          </a:xfrm>
          <a:custGeom>
            <a:avLst/>
            <a:gdLst/>
            <a:ahLst/>
            <a:cxnLst/>
            <a:rect l="l" t="t" r="r" b="b"/>
            <a:pathLst>
              <a:path w="220980" h="102235">
                <a:moveTo>
                  <a:pt x="204216" y="9144"/>
                </a:moveTo>
                <a:lnTo>
                  <a:pt x="201168" y="6096"/>
                </a:lnTo>
                <a:lnTo>
                  <a:pt x="201168" y="4572"/>
                </a:lnTo>
                <a:lnTo>
                  <a:pt x="199644" y="3048"/>
                </a:lnTo>
                <a:lnTo>
                  <a:pt x="196596" y="1524"/>
                </a:lnTo>
                <a:lnTo>
                  <a:pt x="193548" y="1524"/>
                </a:lnTo>
                <a:lnTo>
                  <a:pt x="190500" y="0"/>
                </a:lnTo>
                <a:lnTo>
                  <a:pt x="184404" y="0"/>
                </a:lnTo>
                <a:lnTo>
                  <a:pt x="179832" y="1524"/>
                </a:lnTo>
                <a:lnTo>
                  <a:pt x="173736" y="1524"/>
                </a:lnTo>
                <a:lnTo>
                  <a:pt x="166116" y="3048"/>
                </a:lnTo>
                <a:lnTo>
                  <a:pt x="160020" y="3048"/>
                </a:lnTo>
                <a:lnTo>
                  <a:pt x="150876" y="4572"/>
                </a:lnTo>
                <a:lnTo>
                  <a:pt x="141732" y="4572"/>
                </a:lnTo>
                <a:lnTo>
                  <a:pt x="132588" y="6096"/>
                </a:lnTo>
                <a:lnTo>
                  <a:pt x="114300" y="6096"/>
                </a:lnTo>
                <a:lnTo>
                  <a:pt x="105156" y="7620"/>
                </a:lnTo>
                <a:lnTo>
                  <a:pt x="96012" y="7620"/>
                </a:lnTo>
                <a:lnTo>
                  <a:pt x="88392" y="9144"/>
                </a:lnTo>
                <a:lnTo>
                  <a:pt x="73152" y="9144"/>
                </a:lnTo>
                <a:lnTo>
                  <a:pt x="65532" y="10668"/>
                </a:lnTo>
                <a:lnTo>
                  <a:pt x="50292" y="10668"/>
                </a:lnTo>
                <a:lnTo>
                  <a:pt x="44196" y="12192"/>
                </a:lnTo>
                <a:lnTo>
                  <a:pt x="42672" y="12192"/>
                </a:lnTo>
                <a:lnTo>
                  <a:pt x="38100" y="13716"/>
                </a:lnTo>
                <a:lnTo>
                  <a:pt x="33528" y="13716"/>
                </a:lnTo>
                <a:lnTo>
                  <a:pt x="28956" y="15240"/>
                </a:lnTo>
                <a:lnTo>
                  <a:pt x="22860" y="15240"/>
                </a:lnTo>
                <a:lnTo>
                  <a:pt x="19812" y="16764"/>
                </a:lnTo>
                <a:lnTo>
                  <a:pt x="16764" y="16764"/>
                </a:lnTo>
                <a:lnTo>
                  <a:pt x="13716" y="15240"/>
                </a:lnTo>
                <a:lnTo>
                  <a:pt x="15240" y="16764"/>
                </a:lnTo>
                <a:lnTo>
                  <a:pt x="12192" y="15240"/>
                </a:lnTo>
                <a:lnTo>
                  <a:pt x="9144" y="15240"/>
                </a:lnTo>
                <a:lnTo>
                  <a:pt x="7620" y="13716"/>
                </a:lnTo>
                <a:lnTo>
                  <a:pt x="4572" y="15240"/>
                </a:lnTo>
                <a:lnTo>
                  <a:pt x="1524" y="18288"/>
                </a:lnTo>
                <a:lnTo>
                  <a:pt x="0" y="21336"/>
                </a:lnTo>
                <a:lnTo>
                  <a:pt x="1524" y="24384"/>
                </a:lnTo>
                <a:lnTo>
                  <a:pt x="1524" y="28956"/>
                </a:lnTo>
                <a:lnTo>
                  <a:pt x="3048" y="30480"/>
                </a:lnTo>
                <a:lnTo>
                  <a:pt x="6096" y="32004"/>
                </a:lnTo>
                <a:lnTo>
                  <a:pt x="7620" y="33528"/>
                </a:lnTo>
                <a:lnTo>
                  <a:pt x="10668" y="33528"/>
                </a:lnTo>
                <a:lnTo>
                  <a:pt x="12192" y="35052"/>
                </a:lnTo>
                <a:lnTo>
                  <a:pt x="16764" y="35052"/>
                </a:lnTo>
                <a:lnTo>
                  <a:pt x="19812" y="36576"/>
                </a:lnTo>
                <a:lnTo>
                  <a:pt x="27432" y="36576"/>
                </a:lnTo>
                <a:lnTo>
                  <a:pt x="32004" y="35052"/>
                </a:lnTo>
                <a:lnTo>
                  <a:pt x="36576" y="35052"/>
                </a:lnTo>
                <a:lnTo>
                  <a:pt x="41148" y="33528"/>
                </a:lnTo>
                <a:lnTo>
                  <a:pt x="45720" y="33528"/>
                </a:lnTo>
                <a:lnTo>
                  <a:pt x="53340" y="32004"/>
                </a:lnTo>
                <a:lnTo>
                  <a:pt x="82296" y="32004"/>
                </a:lnTo>
                <a:lnTo>
                  <a:pt x="89916" y="30480"/>
                </a:lnTo>
                <a:lnTo>
                  <a:pt x="97536" y="30480"/>
                </a:lnTo>
                <a:lnTo>
                  <a:pt x="106680" y="28956"/>
                </a:lnTo>
                <a:lnTo>
                  <a:pt x="115824" y="28956"/>
                </a:lnTo>
                <a:lnTo>
                  <a:pt x="124968" y="27432"/>
                </a:lnTo>
                <a:lnTo>
                  <a:pt x="135636" y="27432"/>
                </a:lnTo>
                <a:lnTo>
                  <a:pt x="144780" y="25908"/>
                </a:lnTo>
                <a:lnTo>
                  <a:pt x="153924" y="25908"/>
                </a:lnTo>
                <a:lnTo>
                  <a:pt x="161544" y="24384"/>
                </a:lnTo>
                <a:lnTo>
                  <a:pt x="169164" y="24384"/>
                </a:lnTo>
                <a:lnTo>
                  <a:pt x="176784" y="22860"/>
                </a:lnTo>
                <a:lnTo>
                  <a:pt x="182880" y="22860"/>
                </a:lnTo>
                <a:lnTo>
                  <a:pt x="187452" y="21336"/>
                </a:lnTo>
                <a:lnTo>
                  <a:pt x="192024" y="21336"/>
                </a:lnTo>
                <a:lnTo>
                  <a:pt x="195072" y="19812"/>
                </a:lnTo>
                <a:lnTo>
                  <a:pt x="198120" y="19812"/>
                </a:lnTo>
                <a:lnTo>
                  <a:pt x="201168" y="16764"/>
                </a:lnTo>
                <a:lnTo>
                  <a:pt x="201168" y="15240"/>
                </a:lnTo>
                <a:lnTo>
                  <a:pt x="204216" y="12192"/>
                </a:lnTo>
                <a:lnTo>
                  <a:pt x="204216" y="9144"/>
                </a:lnTo>
                <a:close/>
              </a:path>
              <a:path w="220980" h="102235">
                <a:moveTo>
                  <a:pt x="220967" y="70104"/>
                </a:moveTo>
                <a:lnTo>
                  <a:pt x="217919" y="67056"/>
                </a:lnTo>
                <a:lnTo>
                  <a:pt x="216395" y="67056"/>
                </a:lnTo>
                <a:lnTo>
                  <a:pt x="207251" y="65532"/>
                </a:lnTo>
                <a:lnTo>
                  <a:pt x="196583" y="65532"/>
                </a:lnTo>
                <a:lnTo>
                  <a:pt x="193535" y="67056"/>
                </a:lnTo>
                <a:lnTo>
                  <a:pt x="184391" y="68580"/>
                </a:lnTo>
                <a:lnTo>
                  <a:pt x="185915" y="68580"/>
                </a:lnTo>
                <a:lnTo>
                  <a:pt x="175247" y="70104"/>
                </a:lnTo>
                <a:lnTo>
                  <a:pt x="176771" y="70104"/>
                </a:lnTo>
                <a:lnTo>
                  <a:pt x="166103" y="71628"/>
                </a:lnTo>
                <a:lnTo>
                  <a:pt x="164579" y="71628"/>
                </a:lnTo>
                <a:lnTo>
                  <a:pt x="155435" y="74676"/>
                </a:lnTo>
                <a:lnTo>
                  <a:pt x="144767" y="76200"/>
                </a:lnTo>
                <a:lnTo>
                  <a:pt x="135623" y="76200"/>
                </a:lnTo>
                <a:lnTo>
                  <a:pt x="124955" y="77724"/>
                </a:lnTo>
                <a:lnTo>
                  <a:pt x="60947" y="77724"/>
                </a:lnTo>
                <a:lnTo>
                  <a:pt x="57899" y="76962"/>
                </a:lnTo>
                <a:lnTo>
                  <a:pt x="57899" y="77724"/>
                </a:lnTo>
                <a:lnTo>
                  <a:pt x="55613" y="76962"/>
                </a:lnTo>
                <a:lnTo>
                  <a:pt x="55867" y="76708"/>
                </a:lnTo>
                <a:lnTo>
                  <a:pt x="57899" y="77724"/>
                </a:lnTo>
                <a:lnTo>
                  <a:pt x="57899" y="76962"/>
                </a:lnTo>
                <a:lnTo>
                  <a:pt x="56070" y="76504"/>
                </a:lnTo>
                <a:lnTo>
                  <a:pt x="56375" y="76200"/>
                </a:lnTo>
                <a:lnTo>
                  <a:pt x="57899" y="76200"/>
                </a:lnTo>
                <a:lnTo>
                  <a:pt x="59423" y="73152"/>
                </a:lnTo>
                <a:lnTo>
                  <a:pt x="62471" y="71628"/>
                </a:lnTo>
                <a:lnTo>
                  <a:pt x="62471" y="73152"/>
                </a:lnTo>
                <a:lnTo>
                  <a:pt x="63995" y="71628"/>
                </a:lnTo>
                <a:lnTo>
                  <a:pt x="65519" y="71628"/>
                </a:lnTo>
                <a:lnTo>
                  <a:pt x="67043" y="68580"/>
                </a:lnTo>
                <a:lnTo>
                  <a:pt x="65519" y="67056"/>
                </a:lnTo>
                <a:lnTo>
                  <a:pt x="65519" y="64008"/>
                </a:lnTo>
                <a:lnTo>
                  <a:pt x="57899" y="64008"/>
                </a:lnTo>
                <a:lnTo>
                  <a:pt x="54851" y="65532"/>
                </a:lnTo>
                <a:lnTo>
                  <a:pt x="54851" y="76200"/>
                </a:lnTo>
                <a:lnTo>
                  <a:pt x="54851" y="76708"/>
                </a:lnTo>
                <a:lnTo>
                  <a:pt x="54470" y="76581"/>
                </a:lnTo>
                <a:lnTo>
                  <a:pt x="54851" y="76200"/>
                </a:lnTo>
                <a:lnTo>
                  <a:pt x="54851" y="65532"/>
                </a:lnTo>
                <a:lnTo>
                  <a:pt x="53327" y="67056"/>
                </a:lnTo>
                <a:lnTo>
                  <a:pt x="47231" y="70104"/>
                </a:lnTo>
                <a:lnTo>
                  <a:pt x="45707" y="70104"/>
                </a:lnTo>
                <a:lnTo>
                  <a:pt x="44183" y="71628"/>
                </a:lnTo>
                <a:lnTo>
                  <a:pt x="42659" y="71628"/>
                </a:lnTo>
                <a:lnTo>
                  <a:pt x="42278" y="72009"/>
                </a:lnTo>
                <a:lnTo>
                  <a:pt x="41135" y="71628"/>
                </a:lnTo>
                <a:lnTo>
                  <a:pt x="36563" y="73152"/>
                </a:lnTo>
                <a:lnTo>
                  <a:pt x="33515" y="77724"/>
                </a:lnTo>
                <a:lnTo>
                  <a:pt x="30467" y="80772"/>
                </a:lnTo>
                <a:lnTo>
                  <a:pt x="31991" y="86868"/>
                </a:lnTo>
                <a:lnTo>
                  <a:pt x="35039" y="89916"/>
                </a:lnTo>
                <a:lnTo>
                  <a:pt x="38087" y="91440"/>
                </a:lnTo>
                <a:lnTo>
                  <a:pt x="41135" y="94488"/>
                </a:lnTo>
                <a:lnTo>
                  <a:pt x="42659" y="94488"/>
                </a:lnTo>
                <a:lnTo>
                  <a:pt x="45707" y="96012"/>
                </a:lnTo>
                <a:lnTo>
                  <a:pt x="47231" y="96012"/>
                </a:lnTo>
                <a:lnTo>
                  <a:pt x="51803" y="97536"/>
                </a:lnTo>
                <a:lnTo>
                  <a:pt x="53327" y="97536"/>
                </a:lnTo>
                <a:lnTo>
                  <a:pt x="59423" y="99060"/>
                </a:lnTo>
                <a:lnTo>
                  <a:pt x="79235" y="99060"/>
                </a:lnTo>
                <a:lnTo>
                  <a:pt x="86855" y="100584"/>
                </a:lnTo>
                <a:lnTo>
                  <a:pt x="105143" y="100584"/>
                </a:lnTo>
                <a:lnTo>
                  <a:pt x="115811" y="102108"/>
                </a:lnTo>
                <a:lnTo>
                  <a:pt x="126479" y="102108"/>
                </a:lnTo>
                <a:lnTo>
                  <a:pt x="128003" y="100584"/>
                </a:lnTo>
                <a:lnTo>
                  <a:pt x="138671" y="100584"/>
                </a:lnTo>
                <a:lnTo>
                  <a:pt x="147815" y="99060"/>
                </a:lnTo>
                <a:lnTo>
                  <a:pt x="149339" y="99060"/>
                </a:lnTo>
                <a:lnTo>
                  <a:pt x="160007" y="97536"/>
                </a:lnTo>
                <a:lnTo>
                  <a:pt x="161531" y="97536"/>
                </a:lnTo>
                <a:lnTo>
                  <a:pt x="170675" y="94488"/>
                </a:lnTo>
                <a:lnTo>
                  <a:pt x="169151" y="94488"/>
                </a:lnTo>
                <a:lnTo>
                  <a:pt x="190487" y="91440"/>
                </a:lnTo>
                <a:lnTo>
                  <a:pt x="199631" y="88392"/>
                </a:lnTo>
                <a:lnTo>
                  <a:pt x="202679" y="86868"/>
                </a:lnTo>
                <a:lnTo>
                  <a:pt x="205219" y="85344"/>
                </a:lnTo>
                <a:lnTo>
                  <a:pt x="217919" y="77724"/>
                </a:lnTo>
                <a:lnTo>
                  <a:pt x="220967" y="74676"/>
                </a:lnTo>
                <a:lnTo>
                  <a:pt x="220967" y="70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9048" y="1237488"/>
            <a:ext cx="2113787" cy="7330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555235" y="1263396"/>
            <a:ext cx="227329" cy="603885"/>
          </a:xfrm>
          <a:custGeom>
            <a:avLst/>
            <a:gdLst/>
            <a:ahLst/>
            <a:cxnLst/>
            <a:rect l="l" t="t" r="r" b="b"/>
            <a:pathLst>
              <a:path w="227329" h="603885">
                <a:moveTo>
                  <a:pt x="82296" y="1524"/>
                </a:moveTo>
                <a:lnTo>
                  <a:pt x="71628" y="1524"/>
                </a:lnTo>
                <a:lnTo>
                  <a:pt x="73152" y="0"/>
                </a:lnTo>
                <a:lnTo>
                  <a:pt x="80772" y="0"/>
                </a:lnTo>
                <a:lnTo>
                  <a:pt x="82296" y="1524"/>
                </a:lnTo>
                <a:close/>
              </a:path>
              <a:path w="227329" h="603885">
                <a:moveTo>
                  <a:pt x="67056" y="54863"/>
                </a:moveTo>
                <a:lnTo>
                  <a:pt x="64008" y="54863"/>
                </a:lnTo>
                <a:lnTo>
                  <a:pt x="62483" y="53340"/>
                </a:lnTo>
                <a:lnTo>
                  <a:pt x="59436" y="51816"/>
                </a:lnTo>
                <a:lnTo>
                  <a:pt x="59436" y="48767"/>
                </a:lnTo>
                <a:lnTo>
                  <a:pt x="60960" y="42671"/>
                </a:lnTo>
                <a:lnTo>
                  <a:pt x="60960" y="13716"/>
                </a:lnTo>
                <a:lnTo>
                  <a:pt x="62483" y="12191"/>
                </a:lnTo>
                <a:lnTo>
                  <a:pt x="62483" y="9144"/>
                </a:lnTo>
                <a:lnTo>
                  <a:pt x="64008" y="7620"/>
                </a:lnTo>
                <a:lnTo>
                  <a:pt x="64008" y="4571"/>
                </a:lnTo>
                <a:lnTo>
                  <a:pt x="67056" y="3048"/>
                </a:lnTo>
                <a:lnTo>
                  <a:pt x="68580" y="1524"/>
                </a:lnTo>
                <a:lnTo>
                  <a:pt x="83820" y="1524"/>
                </a:lnTo>
                <a:lnTo>
                  <a:pt x="86867" y="3048"/>
                </a:lnTo>
                <a:lnTo>
                  <a:pt x="88391" y="4571"/>
                </a:lnTo>
                <a:lnTo>
                  <a:pt x="91440" y="6096"/>
                </a:lnTo>
                <a:lnTo>
                  <a:pt x="92964" y="6096"/>
                </a:lnTo>
                <a:lnTo>
                  <a:pt x="96012" y="9144"/>
                </a:lnTo>
                <a:lnTo>
                  <a:pt x="94488" y="9144"/>
                </a:lnTo>
                <a:lnTo>
                  <a:pt x="97536" y="10667"/>
                </a:lnTo>
                <a:lnTo>
                  <a:pt x="100583" y="10667"/>
                </a:lnTo>
                <a:lnTo>
                  <a:pt x="102108" y="12191"/>
                </a:lnTo>
                <a:lnTo>
                  <a:pt x="108204" y="15240"/>
                </a:lnTo>
                <a:lnTo>
                  <a:pt x="110235" y="16763"/>
                </a:lnTo>
                <a:lnTo>
                  <a:pt x="76200" y="16763"/>
                </a:lnTo>
                <a:lnTo>
                  <a:pt x="73152" y="18287"/>
                </a:lnTo>
                <a:lnTo>
                  <a:pt x="74675" y="18287"/>
                </a:lnTo>
                <a:lnTo>
                  <a:pt x="75590" y="18897"/>
                </a:lnTo>
                <a:lnTo>
                  <a:pt x="74675" y="19812"/>
                </a:lnTo>
                <a:lnTo>
                  <a:pt x="74675" y="21336"/>
                </a:lnTo>
                <a:lnTo>
                  <a:pt x="73152" y="24383"/>
                </a:lnTo>
                <a:lnTo>
                  <a:pt x="73152" y="25908"/>
                </a:lnTo>
                <a:lnTo>
                  <a:pt x="72390" y="27432"/>
                </a:lnTo>
                <a:lnTo>
                  <a:pt x="71628" y="27432"/>
                </a:lnTo>
                <a:lnTo>
                  <a:pt x="71628" y="41148"/>
                </a:lnTo>
                <a:lnTo>
                  <a:pt x="70104" y="44196"/>
                </a:lnTo>
                <a:lnTo>
                  <a:pt x="71628" y="44196"/>
                </a:lnTo>
                <a:lnTo>
                  <a:pt x="70104" y="50291"/>
                </a:lnTo>
                <a:lnTo>
                  <a:pt x="70104" y="53340"/>
                </a:lnTo>
                <a:lnTo>
                  <a:pt x="67056" y="54863"/>
                </a:lnTo>
                <a:close/>
              </a:path>
              <a:path w="227329" h="603885">
                <a:moveTo>
                  <a:pt x="97536" y="10667"/>
                </a:moveTo>
                <a:lnTo>
                  <a:pt x="94488" y="9144"/>
                </a:lnTo>
                <a:lnTo>
                  <a:pt x="96520" y="9652"/>
                </a:lnTo>
                <a:lnTo>
                  <a:pt x="97536" y="10667"/>
                </a:lnTo>
                <a:close/>
              </a:path>
              <a:path w="227329" h="603885">
                <a:moveTo>
                  <a:pt x="96520" y="9652"/>
                </a:moveTo>
                <a:lnTo>
                  <a:pt x="94488" y="9144"/>
                </a:lnTo>
                <a:lnTo>
                  <a:pt x="96012" y="9144"/>
                </a:lnTo>
                <a:lnTo>
                  <a:pt x="96520" y="9652"/>
                </a:lnTo>
                <a:close/>
              </a:path>
              <a:path w="227329" h="603885">
                <a:moveTo>
                  <a:pt x="100583" y="10667"/>
                </a:moveTo>
                <a:lnTo>
                  <a:pt x="97536" y="10667"/>
                </a:lnTo>
                <a:lnTo>
                  <a:pt x="96520" y="9652"/>
                </a:lnTo>
                <a:lnTo>
                  <a:pt x="100583" y="10667"/>
                </a:lnTo>
                <a:close/>
              </a:path>
              <a:path w="227329" h="603885">
                <a:moveTo>
                  <a:pt x="74675" y="18287"/>
                </a:moveTo>
                <a:lnTo>
                  <a:pt x="73152" y="18287"/>
                </a:lnTo>
                <a:lnTo>
                  <a:pt x="76200" y="16763"/>
                </a:lnTo>
                <a:lnTo>
                  <a:pt x="74675" y="18287"/>
                </a:lnTo>
                <a:close/>
              </a:path>
              <a:path w="227329" h="603885">
                <a:moveTo>
                  <a:pt x="75590" y="18897"/>
                </a:moveTo>
                <a:lnTo>
                  <a:pt x="74675" y="18287"/>
                </a:lnTo>
                <a:lnTo>
                  <a:pt x="76200" y="16763"/>
                </a:lnTo>
                <a:lnTo>
                  <a:pt x="76200" y="18287"/>
                </a:lnTo>
                <a:lnTo>
                  <a:pt x="75590" y="18897"/>
                </a:lnTo>
                <a:close/>
              </a:path>
              <a:path w="227329" h="603885">
                <a:moveTo>
                  <a:pt x="79248" y="21336"/>
                </a:moveTo>
                <a:lnTo>
                  <a:pt x="75590" y="18897"/>
                </a:lnTo>
                <a:lnTo>
                  <a:pt x="76200" y="18287"/>
                </a:lnTo>
                <a:lnTo>
                  <a:pt x="76200" y="16763"/>
                </a:lnTo>
                <a:lnTo>
                  <a:pt x="110235" y="16763"/>
                </a:lnTo>
                <a:lnTo>
                  <a:pt x="114300" y="19812"/>
                </a:lnTo>
                <a:lnTo>
                  <a:pt x="77724" y="19812"/>
                </a:lnTo>
                <a:lnTo>
                  <a:pt x="79248" y="21336"/>
                </a:lnTo>
                <a:close/>
              </a:path>
              <a:path w="227329" h="603885">
                <a:moveTo>
                  <a:pt x="132588" y="73152"/>
                </a:moveTo>
                <a:lnTo>
                  <a:pt x="126491" y="62483"/>
                </a:lnTo>
                <a:lnTo>
                  <a:pt x="118872" y="54863"/>
                </a:lnTo>
                <a:lnTo>
                  <a:pt x="112775" y="47244"/>
                </a:lnTo>
                <a:lnTo>
                  <a:pt x="106680" y="41148"/>
                </a:lnTo>
                <a:lnTo>
                  <a:pt x="108204" y="41148"/>
                </a:lnTo>
                <a:lnTo>
                  <a:pt x="96012" y="32004"/>
                </a:lnTo>
                <a:lnTo>
                  <a:pt x="91440" y="28955"/>
                </a:lnTo>
                <a:lnTo>
                  <a:pt x="92964" y="28955"/>
                </a:lnTo>
                <a:lnTo>
                  <a:pt x="88391" y="27432"/>
                </a:lnTo>
                <a:lnTo>
                  <a:pt x="85344" y="25908"/>
                </a:lnTo>
                <a:lnTo>
                  <a:pt x="80772" y="22859"/>
                </a:lnTo>
                <a:lnTo>
                  <a:pt x="82296" y="22859"/>
                </a:lnTo>
                <a:lnTo>
                  <a:pt x="77724" y="19812"/>
                </a:lnTo>
                <a:lnTo>
                  <a:pt x="114300" y="19812"/>
                </a:lnTo>
                <a:lnTo>
                  <a:pt x="121920" y="25908"/>
                </a:lnTo>
                <a:lnTo>
                  <a:pt x="128016" y="33528"/>
                </a:lnTo>
                <a:lnTo>
                  <a:pt x="135636" y="41148"/>
                </a:lnTo>
                <a:lnTo>
                  <a:pt x="143256" y="50291"/>
                </a:lnTo>
                <a:lnTo>
                  <a:pt x="149352" y="59436"/>
                </a:lnTo>
                <a:lnTo>
                  <a:pt x="150875" y="59436"/>
                </a:lnTo>
                <a:lnTo>
                  <a:pt x="159584" y="71628"/>
                </a:lnTo>
                <a:lnTo>
                  <a:pt x="132588" y="71628"/>
                </a:lnTo>
                <a:lnTo>
                  <a:pt x="132588" y="73152"/>
                </a:lnTo>
                <a:close/>
              </a:path>
              <a:path w="227329" h="603885">
                <a:moveTo>
                  <a:pt x="71628" y="28955"/>
                </a:moveTo>
                <a:lnTo>
                  <a:pt x="71628" y="27432"/>
                </a:lnTo>
                <a:lnTo>
                  <a:pt x="72390" y="27432"/>
                </a:lnTo>
                <a:lnTo>
                  <a:pt x="71628" y="28955"/>
                </a:lnTo>
                <a:close/>
              </a:path>
              <a:path w="227329" h="603885">
                <a:moveTo>
                  <a:pt x="153924" y="105155"/>
                </a:moveTo>
                <a:lnTo>
                  <a:pt x="147828" y="92963"/>
                </a:lnTo>
                <a:lnTo>
                  <a:pt x="132588" y="71628"/>
                </a:lnTo>
                <a:lnTo>
                  <a:pt x="159584" y="71628"/>
                </a:lnTo>
                <a:lnTo>
                  <a:pt x="166116" y="80771"/>
                </a:lnTo>
                <a:lnTo>
                  <a:pt x="166116" y="82296"/>
                </a:lnTo>
                <a:lnTo>
                  <a:pt x="173736" y="92963"/>
                </a:lnTo>
                <a:lnTo>
                  <a:pt x="179662" y="103632"/>
                </a:lnTo>
                <a:lnTo>
                  <a:pt x="153924" y="103632"/>
                </a:lnTo>
                <a:lnTo>
                  <a:pt x="153924" y="105155"/>
                </a:lnTo>
                <a:close/>
              </a:path>
              <a:path w="227329" h="603885">
                <a:moveTo>
                  <a:pt x="179832" y="156971"/>
                </a:moveTo>
                <a:lnTo>
                  <a:pt x="167640" y="129540"/>
                </a:lnTo>
                <a:lnTo>
                  <a:pt x="161544" y="117348"/>
                </a:lnTo>
                <a:lnTo>
                  <a:pt x="153924" y="103632"/>
                </a:lnTo>
                <a:lnTo>
                  <a:pt x="179662" y="103632"/>
                </a:lnTo>
                <a:lnTo>
                  <a:pt x="181356" y="106679"/>
                </a:lnTo>
                <a:lnTo>
                  <a:pt x="187452" y="118871"/>
                </a:lnTo>
                <a:lnTo>
                  <a:pt x="187452" y="120396"/>
                </a:lnTo>
                <a:lnTo>
                  <a:pt x="199644" y="147828"/>
                </a:lnTo>
                <a:lnTo>
                  <a:pt x="201167" y="147828"/>
                </a:lnTo>
                <a:lnTo>
                  <a:pt x="203454" y="155448"/>
                </a:lnTo>
                <a:lnTo>
                  <a:pt x="179832" y="155448"/>
                </a:lnTo>
                <a:lnTo>
                  <a:pt x="179832" y="156971"/>
                </a:lnTo>
                <a:close/>
              </a:path>
              <a:path w="227329" h="603885">
                <a:moveTo>
                  <a:pt x="201167" y="231648"/>
                </a:moveTo>
                <a:lnTo>
                  <a:pt x="198120" y="214883"/>
                </a:lnTo>
                <a:lnTo>
                  <a:pt x="193548" y="199644"/>
                </a:lnTo>
                <a:lnTo>
                  <a:pt x="195072" y="199644"/>
                </a:lnTo>
                <a:lnTo>
                  <a:pt x="188975" y="184404"/>
                </a:lnTo>
                <a:lnTo>
                  <a:pt x="190500" y="184404"/>
                </a:lnTo>
                <a:lnTo>
                  <a:pt x="184404" y="170687"/>
                </a:lnTo>
                <a:lnTo>
                  <a:pt x="179832" y="155448"/>
                </a:lnTo>
                <a:lnTo>
                  <a:pt x="203454" y="155448"/>
                </a:lnTo>
                <a:lnTo>
                  <a:pt x="205740" y="163067"/>
                </a:lnTo>
                <a:lnTo>
                  <a:pt x="211836" y="178308"/>
                </a:lnTo>
                <a:lnTo>
                  <a:pt x="216408" y="193548"/>
                </a:lnTo>
                <a:lnTo>
                  <a:pt x="220980" y="210312"/>
                </a:lnTo>
                <a:lnTo>
                  <a:pt x="224028" y="227075"/>
                </a:lnTo>
                <a:lnTo>
                  <a:pt x="224282" y="230124"/>
                </a:lnTo>
                <a:lnTo>
                  <a:pt x="201167" y="230124"/>
                </a:lnTo>
                <a:lnTo>
                  <a:pt x="201167" y="231648"/>
                </a:lnTo>
                <a:close/>
              </a:path>
              <a:path w="227329" h="603885">
                <a:moveTo>
                  <a:pt x="202691" y="248412"/>
                </a:moveTo>
                <a:lnTo>
                  <a:pt x="201167" y="230124"/>
                </a:lnTo>
                <a:lnTo>
                  <a:pt x="224282" y="230124"/>
                </a:lnTo>
                <a:lnTo>
                  <a:pt x="225552" y="245363"/>
                </a:lnTo>
                <a:lnTo>
                  <a:pt x="225552" y="246887"/>
                </a:lnTo>
                <a:lnTo>
                  <a:pt x="202691" y="246887"/>
                </a:lnTo>
                <a:lnTo>
                  <a:pt x="202691" y="248412"/>
                </a:lnTo>
                <a:close/>
              </a:path>
              <a:path w="227329" h="603885">
                <a:moveTo>
                  <a:pt x="220218" y="333755"/>
                </a:moveTo>
                <a:lnTo>
                  <a:pt x="196596" y="333755"/>
                </a:lnTo>
                <a:lnTo>
                  <a:pt x="202691" y="297179"/>
                </a:lnTo>
                <a:lnTo>
                  <a:pt x="202691" y="280416"/>
                </a:lnTo>
                <a:lnTo>
                  <a:pt x="204216" y="263652"/>
                </a:lnTo>
                <a:lnTo>
                  <a:pt x="202691" y="246887"/>
                </a:lnTo>
                <a:lnTo>
                  <a:pt x="225552" y="246887"/>
                </a:lnTo>
                <a:lnTo>
                  <a:pt x="227075" y="263652"/>
                </a:lnTo>
                <a:lnTo>
                  <a:pt x="225679" y="280416"/>
                </a:lnTo>
                <a:lnTo>
                  <a:pt x="225552" y="300228"/>
                </a:lnTo>
                <a:lnTo>
                  <a:pt x="222504" y="318516"/>
                </a:lnTo>
                <a:lnTo>
                  <a:pt x="222504" y="320040"/>
                </a:lnTo>
                <a:lnTo>
                  <a:pt x="220218" y="333755"/>
                </a:lnTo>
                <a:close/>
              </a:path>
              <a:path w="227329" h="603885">
                <a:moveTo>
                  <a:pt x="198247" y="406908"/>
                </a:moveTo>
                <a:lnTo>
                  <a:pt x="173736" y="406908"/>
                </a:lnTo>
                <a:lnTo>
                  <a:pt x="181356" y="388620"/>
                </a:lnTo>
                <a:lnTo>
                  <a:pt x="187452" y="370332"/>
                </a:lnTo>
                <a:lnTo>
                  <a:pt x="192024" y="352044"/>
                </a:lnTo>
                <a:lnTo>
                  <a:pt x="196596" y="332232"/>
                </a:lnTo>
                <a:lnTo>
                  <a:pt x="196596" y="333755"/>
                </a:lnTo>
                <a:lnTo>
                  <a:pt x="220218" y="333755"/>
                </a:lnTo>
                <a:lnTo>
                  <a:pt x="219456" y="338328"/>
                </a:lnTo>
                <a:lnTo>
                  <a:pt x="214883" y="358140"/>
                </a:lnTo>
                <a:lnTo>
                  <a:pt x="208788" y="376428"/>
                </a:lnTo>
                <a:lnTo>
                  <a:pt x="208788" y="377952"/>
                </a:lnTo>
                <a:lnTo>
                  <a:pt x="202691" y="396240"/>
                </a:lnTo>
                <a:lnTo>
                  <a:pt x="198247" y="406908"/>
                </a:lnTo>
                <a:close/>
              </a:path>
              <a:path w="227329" h="603885">
                <a:moveTo>
                  <a:pt x="135636" y="473963"/>
                </a:moveTo>
                <a:lnTo>
                  <a:pt x="146304" y="457200"/>
                </a:lnTo>
                <a:lnTo>
                  <a:pt x="155448" y="440436"/>
                </a:lnTo>
                <a:lnTo>
                  <a:pt x="166116" y="423671"/>
                </a:lnTo>
                <a:lnTo>
                  <a:pt x="164591" y="423671"/>
                </a:lnTo>
                <a:lnTo>
                  <a:pt x="173736" y="405383"/>
                </a:lnTo>
                <a:lnTo>
                  <a:pt x="173736" y="406908"/>
                </a:lnTo>
                <a:lnTo>
                  <a:pt x="198247" y="406908"/>
                </a:lnTo>
                <a:lnTo>
                  <a:pt x="195072" y="414528"/>
                </a:lnTo>
                <a:lnTo>
                  <a:pt x="195072" y="416052"/>
                </a:lnTo>
                <a:lnTo>
                  <a:pt x="176783" y="452628"/>
                </a:lnTo>
                <a:lnTo>
                  <a:pt x="167640" y="469392"/>
                </a:lnTo>
                <a:lnTo>
                  <a:pt x="166116" y="469392"/>
                </a:lnTo>
                <a:lnTo>
                  <a:pt x="164176" y="472440"/>
                </a:lnTo>
                <a:lnTo>
                  <a:pt x="137160" y="472440"/>
                </a:lnTo>
                <a:lnTo>
                  <a:pt x="135636" y="473963"/>
                </a:lnTo>
                <a:close/>
              </a:path>
              <a:path w="227329" h="603885">
                <a:moveTo>
                  <a:pt x="153231" y="489204"/>
                </a:moveTo>
                <a:lnTo>
                  <a:pt x="124967" y="489204"/>
                </a:lnTo>
                <a:lnTo>
                  <a:pt x="137160" y="472440"/>
                </a:lnTo>
                <a:lnTo>
                  <a:pt x="164176" y="472440"/>
                </a:lnTo>
                <a:lnTo>
                  <a:pt x="155448" y="486155"/>
                </a:lnTo>
                <a:lnTo>
                  <a:pt x="153231" y="489204"/>
                </a:lnTo>
                <a:close/>
              </a:path>
              <a:path w="227329" h="603885">
                <a:moveTo>
                  <a:pt x="117348" y="531875"/>
                </a:moveTo>
                <a:lnTo>
                  <a:pt x="83820" y="531875"/>
                </a:lnTo>
                <a:lnTo>
                  <a:pt x="99060" y="518159"/>
                </a:lnTo>
                <a:lnTo>
                  <a:pt x="112775" y="502920"/>
                </a:lnTo>
                <a:lnTo>
                  <a:pt x="124967" y="487679"/>
                </a:lnTo>
                <a:lnTo>
                  <a:pt x="124967" y="489204"/>
                </a:lnTo>
                <a:lnTo>
                  <a:pt x="153231" y="489204"/>
                </a:lnTo>
                <a:lnTo>
                  <a:pt x="143256" y="502920"/>
                </a:lnTo>
                <a:lnTo>
                  <a:pt x="131064" y="518159"/>
                </a:lnTo>
                <a:lnTo>
                  <a:pt x="117348" y="531875"/>
                </a:lnTo>
                <a:close/>
              </a:path>
              <a:path w="227329" h="603885">
                <a:moveTo>
                  <a:pt x="105664" y="544067"/>
                </a:moveTo>
                <a:lnTo>
                  <a:pt x="70104" y="544067"/>
                </a:lnTo>
                <a:lnTo>
                  <a:pt x="85344" y="530352"/>
                </a:lnTo>
                <a:lnTo>
                  <a:pt x="83820" y="531875"/>
                </a:lnTo>
                <a:lnTo>
                  <a:pt x="117348" y="531875"/>
                </a:lnTo>
                <a:lnTo>
                  <a:pt x="115824" y="533400"/>
                </a:lnTo>
                <a:lnTo>
                  <a:pt x="115824" y="534924"/>
                </a:lnTo>
                <a:lnTo>
                  <a:pt x="105664" y="544067"/>
                </a:lnTo>
                <a:close/>
              </a:path>
              <a:path w="227329" h="603885">
                <a:moveTo>
                  <a:pt x="76635" y="566928"/>
                </a:moveTo>
                <a:lnTo>
                  <a:pt x="38100" y="566928"/>
                </a:lnTo>
                <a:lnTo>
                  <a:pt x="53340" y="554736"/>
                </a:lnTo>
                <a:lnTo>
                  <a:pt x="70104" y="542544"/>
                </a:lnTo>
                <a:lnTo>
                  <a:pt x="70104" y="544067"/>
                </a:lnTo>
                <a:lnTo>
                  <a:pt x="105664" y="544067"/>
                </a:lnTo>
                <a:lnTo>
                  <a:pt x="100583" y="548640"/>
                </a:lnTo>
                <a:lnTo>
                  <a:pt x="99060" y="548640"/>
                </a:lnTo>
                <a:lnTo>
                  <a:pt x="83820" y="560832"/>
                </a:lnTo>
                <a:lnTo>
                  <a:pt x="83820" y="562355"/>
                </a:lnTo>
                <a:lnTo>
                  <a:pt x="76635" y="566928"/>
                </a:lnTo>
                <a:close/>
              </a:path>
              <a:path w="227329" h="603885">
                <a:moveTo>
                  <a:pt x="9144" y="603504"/>
                </a:moveTo>
                <a:lnTo>
                  <a:pt x="4572" y="601979"/>
                </a:lnTo>
                <a:lnTo>
                  <a:pt x="1524" y="595883"/>
                </a:lnTo>
                <a:lnTo>
                  <a:pt x="0" y="591312"/>
                </a:lnTo>
                <a:lnTo>
                  <a:pt x="1524" y="585216"/>
                </a:lnTo>
                <a:lnTo>
                  <a:pt x="6096" y="583692"/>
                </a:lnTo>
                <a:lnTo>
                  <a:pt x="39624" y="565404"/>
                </a:lnTo>
                <a:lnTo>
                  <a:pt x="38100" y="566928"/>
                </a:lnTo>
                <a:lnTo>
                  <a:pt x="76635" y="566928"/>
                </a:lnTo>
                <a:lnTo>
                  <a:pt x="67056" y="573024"/>
                </a:lnTo>
                <a:lnTo>
                  <a:pt x="67056" y="574548"/>
                </a:lnTo>
                <a:lnTo>
                  <a:pt x="50291" y="585216"/>
                </a:lnTo>
                <a:lnTo>
                  <a:pt x="48767" y="585216"/>
                </a:lnTo>
                <a:lnTo>
                  <a:pt x="32004" y="594359"/>
                </a:lnTo>
                <a:lnTo>
                  <a:pt x="15240" y="601979"/>
                </a:lnTo>
                <a:lnTo>
                  <a:pt x="9144" y="6035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0515" y="1263396"/>
            <a:ext cx="498347" cy="63093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85003" y="2004060"/>
            <a:ext cx="245364" cy="1554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01996" y="1970532"/>
            <a:ext cx="309371" cy="16001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932932" y="1470659"/>
            <a:ext cx="144780" cy="114935"/>
          </a:xfrm>
          <a:custGeom>
            <a:avLst/>
            <a:gdLst/>
            <a:ahLst/>
            <a:cxnLst/>
            <a:rect l="l" t="t" r="r" b="b"/>
            <a:pathLst>
              <a:path w="144779" h="114934">
                <a:moveTo>
                  <a:pt x="137147" y="77736"/>
                </a:moveTo>
                <a:lnTo>
                  <a:pt x="135623" y="74688"/>
                </a:lnTo>
                <a:lnTo>
                  <a:pt x="134099" y="73164"/>
                </a:lnTo>
                <a:lnTo>
                  <a:pt x="117335" y="73164"/>
                </a:lnTo>
                <a:lnTo>
                  <a:pt x="108191" y="77736"/>
                </a:lnTo>
                <a:lnTo>
                  <a:pt x="109715" y="76212"/>
                </a:lnTo>
                <a:lnTo>
                  <a:pt x="91427" y="82308"/>
                </a:lnTo>
                <a:lnTo>
                  <a:pt x="92951" y="82308"/>
                </a:lnTo>
                <a:lnTo>
                  <a:pt x="83807" y="83832"/>
                </a:lnTo>
                <a:lnTo>
                  <a:pt x="85331" y="83832"/>
                </a:lnTo>
                <a:lnTo>
                  <a:pt x="77711" y="85356"/>
                </a:lnTo>
                <a:lnTo>
                  <a:pt x="70091" y="88404"/>
                </a:lnTo>
                <a:lnTo>
                  <a:pt x="63995" y="89928"/>
                </a:lnTo>
                <a:lnTo>
                  <a:pt x="59423" y="91452"/>
                </a:lnTo>
                <a:lnTo>
                  <a:pt x="57899" y="91452"/>
                </a:lnTo>
                <a:lnTo>
                  <a:pt x="53327" y="92976"/>
                </a:lnTo>
                <a:lnTo>
                  <a:pt x="54851" y="92976"/>
                </a:lnTo>
                <a:lnTo>
                  <a:pt x="50279" y="94500"/>
                </a:lnTo>
                <a:lnTo>
                  <a:pt x="50279" y="92976"/>
                </a:lnTo>
                <a:lnTo>
                  <a:pt x="44183" y="89928"/>
                </a:lnTo>
                <a:lnTo>
                  <a:pt x="41135" y="91452"/>
                </a:lnTo>
                <a:lnTo>
                  <a:pt x="38087" y="94500"/>
                </a:lnTo>
                <a:lnTo>
                  <a:pt x="36563" y="94500"/>
                </a:lnTo>
                <a:lnTo>
                  <a:pt x="31991" y="99072"/>
                </a:lnTo>
                <a:lnTo>
                  <a:pt x="33515" y="103644"/>
                </a:lnTo>
                <a:lnTo>
                  <a:pt x="33515" y="108216"/>
                </a:lnTo>
                <a:lnTo>
                  <a:pt x="35039" y="111264"/>
                </a:lnTo>
                <a:lnTo>
                  <a:pt x="39611" y="112788"/>
                </a:lnTo>
                <a:lnTo>
                  <a:pt x="42659" y="112788"/>
                </a:lnTo>
                <a:lnTo>
                  <a:pt x="42659" y="114312"/>
                </a:lnTo>
                <a:lnTo>
                  <a:pt x="53327" y="114312"/>
                </a:lnTo>
                <a:lnTo>
                  <a:pt x="57899" y="112788"/>
                </a:lnTo>
                <a:lnTo>
                  <a:pt x="59423" y="112788"/>
                </a:lnTo>
                <a:lnTo>
                  <a:pt x="63995" y="111264"/>
                </a:lnTo>
                <a:lnTo>
                  <a:pt x="70091" y="111264"/>
                </a:lnTo>
                <a:lnTo>
                  <a:pt x="70091" y="109740"/>
                </a:lnTo>
                <a:lnTo>
                  <a:pt x="77711" y="108216"/>
                </a:lnTo>
                <a:lnTo>
                  <a:pt x="76187" y="108216"/>
                </a:lnTo>
                <a:lnTo>
                  <a:pt x="82283" y="106692"/>
                </a:lnTo>
                <a:lnTo>
                  <a:pt x="97523" y="103644"/>
                </a:lnTo>
                <a:lnTo>
                  <a:pt x="99047" y="102120"/>
                </a:lnTo>
                <a:lnTo>
                  <a:pt x="108191" y="99072"/>
                </a:lnTo>
                <a:lnTo>
                  <a:pt x="106667" y="99072"/>
                </a:lnTo>
                <a:lnTo>
                  <a:pt x="115811" y="96024"/>
                </a:lnTo>
                <a:lnTo>
                  <a:pt x="124955" y="91452"/>
                </a:lnTo>
                <a:lnTo>
                  <a:pt x="126479" y="91452"/>
                </a:lnTo>
                <a:lnTo>
                  <a:pt x="134099" y="85356"/>
                </a:lnTo>
                <a:lnTo>
                  <a:pt x="137147" y="83832"/>
                </a:lnTo>
                <a:lnTo>
                  <a:pt x="137147" y="77736"/>
                </a:lnTo>
                <a:close/>
              </a:path>
              <a:path w="144779" h="114934">
                <a:moveTo>
                  <a:pt x="144780" y="9144"/>
                </a:moveTo>
                <a:lnTo>
                  <a:pt x="143256" y="4572"/>
                </a:lnTo>
                <a:lnTo>
                  <a:pt x="138684" y="3048"/>
                </a:lnTo>
                <a:lnTo>
                  <a:pt x="135636" y="1524"/>
                </a:lnTo>
                <a:lnTo>
                  <a:pt x="131064" y="0"/>
                </a:lnTo>
                <a:lnTo>
                  <a:pt x="114300" y="0"/>
                </a:lnTo>
                <a:lnTo>
                  <a:pt x="108204" y="1524"/>
                </a:lnTo>
                <a:lnTo>
                  <a:pt x="100584" y="1524"/>
                </a:lnTo>
                <a:lnTo>
                  <a:pt x="92964" y="3048"/>
                </a:lnTo>
                <a:lnTo>
                  <a:pt x="92964" y="1524"/>
                </a:lnTo>
                <a:lnTo>
                  <a:pt x="85344" y="3048"/>
                </a:lnTo>
                <a:lnTo>
                  <a:pt x="77724" y="3048"/>
                </a:lnTo>
                <a:lnTo>
                  <a:pt x="70104" y="4572"/>
                </a:lnTo>
                <a:lnTo>
                  <a:pt x="62484" y="4572"/>
                </a:lnTo>
                <a:lnTo>
                  <a:pt x="60960" y="6096"/>
                </a:lnTo>
                <a:lnTo>
                  <a:pt x="53340" y="7620"/>
                </a:lnTo>
                <a:lnTo>
                  <a:pt x="54864" y="7620"/>
                </a:lnTo>
                <a:lnTo>
                  <a:pt x="39624" y="10668"/>
                </a:lnTo>
                <a:lnTo>
                  <a:pt x="41148" y="10668"/>
                </a:lnTo>
                <a:lnTo>
                  <a:pt x="33528" y="12192"/>
                </a:lnTo>
                <a:lnTo>
                  <a:pt x="27432" y="13716"/>
                </a:lnTo>
                <a:lnTo>
                  <a:pt x="22860" y="13716"/>
                </a:lnTo>
                <a:lnTo>
                  <a:pt x="18288" y="15240"/>
                </a:lnTo>
                <a:lnTo>
                  <a:pt x="16764" y="15240"/>
                </a:lnTo>
                <a:lnTo>
                  <a:pt x="13716" y="16764"/>
                </a:lnTo>
                <a:lnTo>
                  <a:pt x="12192" y="16764"/>
                </a:lnTo>
                <a:lnTo>
                  <a:pt x="10972" y="17373"/>
                </a:lnTo>
                <a:lnTo>
                  <a:pt x="9144" y="16764"/>
                </a:lnTo>
                <a:lnTo>
                  <a:pt x="6096" y="18288"/>
                </a:lnTo>
                <a:lnTo>
                  <a:pt x="4572" y="18288"/>
                </a:lnTo>
                <a:lnTo>
                  <a:pt x="0" y="21336"/>
                </a:lnTo>
                <a:lnTo>
                  <a:pt x="0" y="22860"/>
                </a:lnTo>
                <a:lnTo>
                  <a:pt x="0" y="25908"/>
                </a:lnTo>
                <a:lnTo>
                  <a:pt x="0" y="30480"/>
                </a:lnTo>
                <a:lnTo>
                  <a:pt x="1524" y="32004"/>
                </a:lnTo>
                <a:lnTo>
                  <a:pt x="1524" y="33528"/>
                </a:lnTo>
                <a:lnTo>
                  <a:pt x="3810" y="34290"/>
                </a:lnTo>
                <a:lnTo>
                  <a:pt x="4572" y="35052"/>
                </a:lnTo>
                <a:lnTo>
                  <a:pt x="6096" y="35052"/>
                </a:lnTo>
                <a:lnTo>
                  <a:pt x="9144" y="35052"/>
                </a:lnTo>
                <a:lnTo>
                  <a:pt x="12192" y="36576"/>
                </a:lnTo>
                <a:lnTo>
                  <a:pt x="12801" y="36271"/>
                </a:lnTo>
                <a:lnTo>
                  <a:pt x="13716" y="36576"/>
                </a:lnTo>
                <a:lnTo>
                  <a:pt x="16002" y="35052"/>
                </a:lnTo>
                <a:lnTo>
                  <a:pt x="18288" y="35052"/>
                </a:lnTo>
                <a:lnTo>
                  <a:pt x="21336" y="33528"/>
                </a:lnTo>
                <a:lnTo>
                  <a:pt x="32004" y="33528"/>
                </a:lnTo>
                <a:lnTo>
                  <a:pt x="44196" y="30480"/>
                </a:lnTo>
                <a:lnTo>
                  <a:pt x="45720" y="30480"/>
                </a:lnTo>
                <a:lnTo>
                  <a:pt x="51816" y="28956"/>
                </a:lnTo>
                <a:lnTo>
                  <a:pt x="50292" y="28956"/>
                </a:lnTo>
                <a:lnTo>
                  <a:pt x="57912" y="27432"/>
                </a:lnTo>
                <a:lnTo>
                  <a:pt x="59436" y="27432"/>
                </a:lnTo>
                <a:lnTo>
                  <a:pt x="67056" y="25908"/>
                </a:lnTo>
                <a:lnTo>
                  <a:pt x="65532" y="25908"/>
                </a:lnTo>
                <a:lnTo>
                  <a:pt x="73152" y="24384"/>
                </a:lnTo>
                <a:lnTo>
                  <a:pt x="80772" y="24384"/>
                </a:lnTo>
                <a:lnTo>
                  <a:pt x="86868" y="22860"/>
                </a:lnTo>
                <a:lnTo>
                  <a:pt x="102108" y="22860"/>
                </a:lnTo>
                <a:lnTo>
                  <a:pt x="109728" y="21336"/>
                </a:lnTo>
                <a:lnTo>
                  <a:pt x="111252" y="21336"/>
                </a:lnTo>
                <a:lnTo>
                  <a:pt x="117348" y="19812"/>
                </a:lnTo>
                <a:lnTo>
                  <a:pt x="115824" y="21336"/>
                </a:lnTo>
                <a:lnTo>
                  <a:pt x="123444" y="19812"/>
                </a:lnTo>
                <a:lnTo>
                  <a:pt x="126492" y="19812"/>
                </a:lnTo>
                <a:lnTo>
                  <a:pt x="131064" y="21336"/>
                </a:lnTo>
                <a:lnTo>
                  <a:pt x="137160" y="21336"/>
                </a:lnTo>
                <a:lnTo>
                  <a:pt x="140208" y="19812"/>
                </a:lnTo>
                <a:lnTo>
                  <a:pt x="144780" y="16764"/>
                </a:lnTo>
                <a:lnTo>
                  <a:pt x="144780" y="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62700" y="1254251"/>
            <a:ext cx="132715" cy="396240"/>
          </a:xfrm>
          <a:custGeom>
            <a:avLst/>
            <a:gdLst/>
            <a:ahLst/>
            <a:cxnLst/>
            <a:rect l="l" t="t" r="r" b="b"/>
            <a:pathLst>
              <a:path w="132714" h="396239">
                <a:moveTo>
                  <a:pt x="123444" y="15240"/>
                </a:moveTo>
                <a:lnTo>
                  <a:pt x="94487" y="15240"/>
                </a:lnTo>
                <a:lnTo>
                  <a:pt x="97535" y="12192"/>
                </a:lnTo>
                <a:lnTo>
                  <a:pt x="97535" y="10668"/>
                </a:lnTo>
                <a:lnTo>
                  <a:pt x="100583" y="9144"/>
                </a:lnTo>
                <a:lnTo>
                  <a:pt x="102107" y="7620"/>
                </a:lnTo>
                <a:lnTo>
                  <a:pt x="108203" y="4572"/>
                </a:lnTo>
                <a:lnTo>
                  <a:pt x="109728" y="3048"/>
                </a:lnTo>
                <a:lnTo>
                  <a:pt x="111251" y="3048"/>
                </a:lnTo>
                <a:lnTo>
                  <a:pt x="112776" y="1524"/>
                </a:lnTo>
                <a:lnTo>
                  <a:pt x="115823" y="1524"/>
                </a:lnTo>
                <a:lnTo>
                  <a:pt x="118871" y="0"/>
                </a:lnTo>
                <a:lnTo>
                  <a:pt x="128016" y="0"/>
                </a:lnTo>
                <a:lnTo>
                  <a:pt x="131064" y="1524"/>
                </a:lnTo>
                <a:lnTo>
                  <a:pt x="132587" y="4572"/>
                </a:lnTo>
                <a:lnTo>
                  <a:pt x="132587" y="10668"/>
                </a:lnTo>
                <a:lnTo>
                  <a:pt x="131064" y="13716"/>
                </a:lnTo>
                <a:lnTo>
                  <a:pt x="126492" y="13716"/>
                </a:lnTo>
                <a:lnTo>
                  <a:pt x="123444" y="15240"/>
                </a:lnTo>
                <a:close/>
              </a:path>
              <a:path w="132714" h="396239">
                <a:moveTo>
                  <a:pt x="111251" y="374904"/>
                </a:moveTo>
                <a:lnTo>
                  <a:pt x="73151" y="374904"/>
                </a:lnTo>
                <a:lnTo>
                  <a:pt x="64007" y="365760"/>
                </a:lnTo>
                <a:lnTo>
                  <a:pt x="59435" y="359664"/>
                </a:lnTo>
                <a:lnTo>
                  <a:pt x="54864" y="355092"/>
                </a:lnTo>
                <a:lnTo>
                  <a:pt x="50292" y="348996"/>
                </a:lnTo>
                <a:lnTo>
                  <a:pt x="44196" y="342900"/>
                </a:lnTo>
                <a:lnTo>
                  <a:pt x="39623" y="336804"/>
                </a:lnTo>
                <a:lnTo>
                  <a:pt x="41148" y="336804"/>
                </a:lnTo>
                <a:lnTo>
                  <a:pt x="35051" y="332232"/>
                </a:lnTo>
                <a:lnTo>
                  <a:pt x="35051" y="330708"/>
                </a:lnTo>
                <a:lnTo>
                  <a:pt x="30480" y="324612"/>
                </a:lnTo>
                <a:lnTo>
                  <a:pt x="30480" y="323088"/>
                </a:lnTo>
                <a:lnTo>
                  <a:pt x="21335" y="310896"/>
                </a:lnTo>
                <a:lnTo>
                  <a:pt x="16764" y="303276"/>
                </a:lnTo>
                <a:lnTo>
                  <a:pt x="10667" y="288036"/>
                </a:lnTo>
                <a:lnTo>
                  <a:pt x="10667" y="286512"/>
                </a:lnTo>
                <a:lnTo>
                  <a:pt x="9144" y="280416"/>
                </a:lnTo>
                <a:lnTo>
                  <a:pt x="6096" y="272796"/>
                </a:lnTo>
                <a:lnTo>
                  <a:pt x="6096" y="271272"/>
                </a:lnTo>
                <a:lnTo>
                  <a:pt x="3048" y="256032"/>
                </a:lnTo>
                <a:lnTo>
                  <a:pt x="1523" y="246888"/>
                </a:lnTo>
                <a:lnTo>
                  <a:pt x="0" y="239268"/>
                </a:lnTo>
                <a:lnTo>
                  <a:pt x="0" y="211836"/>
                </a:lnTo>
                <a:lnTo>
                  <a:pt x="1523" y="204216"/>
                </a:lnTo>
                <a:lnTo>
                  <a:pt x="1523" y="202692"/>
                </a:lnTo>
                <a:lnTo>
                  <a:pt x="3048" y="195072"/>
                </a:lnTo>
                <a:lnTo>
                  <a:pt x="3048" y="193548"/>
                </a:lnTo>
                <a:lnTo>
                  <a:pt x="6096" y="184404"/>
                </a:lnTo>
                <a:lnTo>
                  <a:pt x="7619" y="175260"/>
                </a:lnTo>
                <a:lnTo>
                  <a:pt x="9144" y="167640"/>
                </a:lnTo>
                <a:lnTo>
                  <a:pt x="9144" y="166116"/>
                </a:lnTo>
                <a:lnTo>
                  <a:pt x="12192" y="156972"/>
                </a:lnTo>
                <a:lnTo>
                  <a:pt x="15239" y="149352"/>
                </a:lnTo>
                <a:lnTo>
                  <a:pt x="18287" y="140208"/>
                </a:lnTo>
                <a:lnTo>
                  <a:pt x="18287" y="138684"/>
                </a:lnTo>
                <a:lnTo>
                  <a:pt x="24383" y="120396"/>
                </a:lnTo>
                <a:lnTo>
                  <a:pt x="28955" y="112776"/>
                </a:lnTo>
                <a:lnTo>
                  <a:pt x="28955" y="111252"/>
                </a:lnTo>
                <a:lnTo>
                  <a:pt x="32003" y="103632"/>
                </a:lnTo>
                <a:lnTo>
                  <a:pt x="32003" y="102108"/>
                </a:lnTo>
                <a:lnTo>
                  <a:pt x="36576" y="94488"/>
                </a:lnTo>
                <a:lnTo>
                  <a:pt x="41148" y="85344"/>
                </a:lnTo>
                <a:lnTo>
                  <a:pt x="45719" y="77724"/>
                </a:lnTo>
                <a:lnTo>
                  <a:pt x="45719" y="76200"/>
                </a:lnTo>
                <a:lnTo>
                  <a:pt x="50292" y="68580"/>
                </a:lnTo>
                <a:lnTo>
                  <a:pt x="54864" y="62484"/>
                </a:lnTo>
                <a:lnTo>
                  <a:pt x="54864" y="60960"/>
                </a:lnTo>
                <a:lnTo>
                  <a:pt x="60960" y="54864"/>
                </a:lnTo>
                <a:lnTo>
                  <a:pt x="65532" y="47244"/>
                </a:lnTo>
                <a:lnTo>
                  <a:pt x="74676" y="35052"/>
                </a:lnTo>
                <a:lnTo>
                  <a:pt x="80771" y="28956"/>
                </a:lnTo>
                <a:lnTo>
                  <a:pt x="85344" y="22860"/>
                </a:lnTo>
                <a:lnTo>
                  <a:pt x="94487" y="13716"/>
                </a:lnTo>
                <a:lnTo>
                  <a:pt x="94487" y="15240"/>
                </a:lnTo>
                <a:lnTo>
                  <a:pt x="123444" y="15240"/>
                </a:lnTo>
                <a:lnTo>
                  <a:pt x="121919" y="16764"/>
                </a:lnTo>
                <a:lnTo>
                  <a:pt x="120396" y="16764"/>
                </a:lnTo>
                <a:lnTo>
                  <a:pt x="118871" y="18288"/>
                </a:lnTo>
                <a:lnTo>
                  <a:pt x="117348" y="18288"/>
                </a:lnTo>
                <a:lnTo>
                  <a:pt x="115823" y="19812"/>
                </a:lnTo>
                <a:lnTo>
                  <a:pt x="115823" y="21336"/>
                </a:lnTo>
                <a:lnTo>
                  <a:pt x="114300" y="21336"/>
                </a:lnTo>
                <a:lnTo>
                  <a:pt x="109728" y="24384"/>
                </a:lnTo>
                <a:lnTo>
                  <a:pt x="111251" y="24384"/>
                </a:lnTo>
                <a:lnTo>
                  <a:pt x="106680" y="28956"/>
                </a:lnTo>
                <a:lnTo>
                  <a:pt x="102107" y="32004"/>
                </a:lnTo>
                <a:lnTo>
                  <a:pt x="103632" y="32004"/>
                </a:lnTo>
                <a:lnTo>
                  <a:pt x="94487" y="41148"/>
                </a:lnTo>
                <a:lnTo>
                  <a:pt x="91058" y="45720"/>
                </a:lnTo>
                <a:lnTo>
                  <a:pt x="89916" y="45720"/>
                </a:lnTo>
                <a:lnTo>
                  <a:pt x="85344" y="51816"/>
                </a:lnTo>
                <a:lnTo>
                  <a:pt x="81686" y="57912"/>
                </a:lnTo>
                <a:lnTo>
                  <a:pt x="80771" y="57912"/>
                </a:lnTo>
                <a:lnTo>
                  <a:pt x="72542" y="71628"/>
                </a:lnTo>
                <a:lnTo>
                  <a:pt x="71628" y="71628"/>
                </a:lnTo>
                <a:lnTo>
                  <a:pt x="62483" y="86868"/>
                </a:lnTo>
                <a:lnTo>
                  <a:pt x="59435" y="94488"/>
                </a:lnTo>
                <a:lnTo>
                  <a:pt x="55626" y="102108"/>
                </a:lnTo>
                <a:lnTo>
                  <a:pt x="54864" y="102108"/>
                </a:lnTo>
                <a:lnTo>
                  <a:pt x="50292" y="111252"/>
                </a:lnTo>
                <a:lnTo>
                  <a:pt x="47244" y="120396"/>
                </a:lnTo>
                <a:lnTo>
                  <a:pt x="44196" y="128016"/>
                </a:lnTo>
                <a:lnTo>
                  <a:pt x="41148" y="137160"/>
                </a:lnTo>
                <a:lnTo>
                  <a:pt x="36576" y="146304"/>
                </a:lnTo>
                <a:lnTo>
                  <a:pt x="37592" y="146304"/>
                </a:lnTo>
                <a:lnTo>
                  <a:pt x="28955" y="172212"/>
                </a:lnTo>
                <a:lnTo>
                  <a:pt x="27432" y="181356"/>
                </a:lnTo>
                <a:lnTo>
                  <a:pt x="25907" y="188976"/>
                </a:lnTo>
                <a:lnTo>
                  <a:pt x="22860" y="198120"/>
                </a:lnTo>
                <a:lnTo>
                  <a:pt x="24383" y="198120"/>
                </a:lnTo>
                <a:lnTo>
                  <a:pt x="22860" y="205740"/>
                </a:lnTo>
                <a:lnTo>
                  <a:pt x="21589" y="213360"/>
                </a:lnTo>
                <a:lnTo>
                  <a:pt x="21335" y="213360"/>
                </a:lnTo>
                <a:lnTo>
                  <a:pt x="21335" y="237744"/>
                </a:lnTo>
                <a:lnTo>
                  <a:pt x="21640" y="237744"/>
                </a:lnTo>
                <a:lnTo>
                  <a:pt x="22860" y="243840"/>
                </a:lnTo>
                <a:lnTo>
                  <a:pt x="24130" y="251460"/>
                </a:lnTo>
                <a:lnTo>
                  <a:pt x="22860" y="251460"/>
                </a:lnTo>
                <a:lnTo>
                  <a:pt x="24383" y="259080"/>
                </a:lnTo>
                <a:lnTo>
                  <a:pt x="27432" y="266700"/>
                </a:lnTo>
                <a:lnTo>
                  <a:pt x="25907" y="266700"/>
                </a:lnTo>
                <a:lnTo>
                  <a:pt x="28955" y="272796"/>
                </a:lnTo>
                <a:lnTo>
                  <a:pt x="32003" y="280416"/>
                </a:lnTo>
                <a:lnTo>
                  <a:pt x="33528" y="288036"/>
                </a:lnTo>
                <a:lnTo>
                  <a:pt x="34290" y="288036"/>
                </a:lnTo>
                <a:lnTo>
                  <a:pt x="36576" y="292608"/>
                </a:lnTo>
                <a:lnTo>
                  <a:pt x="40233" y="298704"/>
                </a:lnTo>
                <a:lnTo>
                  <a:pt x="39623" y="298704"/>
                </a:lnTo>
                <a:lnTo>
                  <a:pt x="44196" y="304800"/>
                </a:lnTo>
                <a:lnTo>
                  <a:pt x="48767" y="312420"/>
                </a:lnTo>
                <a:lnTo>
                  <a:pt x="52196" y="316992"/>
                </a:lnTo>
                <a:lnTo>
                  <a:pt x="51816" y="316992"/>
                </a:lnTo>
                <a:lnTo>
                  <a:pt x="56387" y="323088"/>
                </a:lnTo>
                <a:lnTo>
                  <a:pt x="57912" y="323088"/>
                </a:lnTo>
                <a:lnTo>
                  <a:pt x="62483" y="329184"/>
                </a:lnTo>
                <a:lnTo>
                  <a:pt x="60960" y="329184"/>
                </a:lnTo>
                <a:lnTo>
                  <a:pt x="71628" y="339852"/>
                </a:lnTo>
                <a:lnTo>
                  <a:pt x="75057" y="344424"/>
                </a:lnTo>
                <a:lnTo>
                  <a:pt x="74676" y="344424"/>
                </a:lnTo>
                <a:lnTo>
                  <a:pt x="80771" y="350520"/>
                </a:lnTo>
                <a:lnTo>
                  <a:pt x="79248" y="350520"/>
                </a:lnTo>
                <a:lnTo>
                  <a:pt x="83819" y="355092"/>
                </a:lnTo>
                <a:lnTo>
                  <a:pt x="88392" y="358140"/>
                </a:lnTo>
                <a:lnTo>
                  <a:pt x="94487" y="362712"/>
                </a:lnTo>
                <a:lnTo>
                  <a:pt x="94487" y="364236"/>
                </a:lnTo>
                <a:lnTo>
                  <a:pt x="100583" y="368808"/>
                </a:lnTo>
                <a:lnTo>
                  <a:pt x="103632" y="371856"/>
                </a:lnTo>
                <a:lnTo>
                  <a:pt x="105156" y="371856"/>
                </a:lnTo>
                <a:lnTo>
                  <a:pt x="106680" y="373380"/>
                </a:lnTo>
                <a:lnTo>
                  <a:pt x="111251" y="374904"/>
                </a:lnTo>
                <a:close/>
              </a:path>
              <a:path w="132714" h="396239">
                <a:moveTo>
                  <a:pt x="124967" y="15240"/>
                </a:moveTo>
                <a:lnTo>
                  <a:pt x="123444" y="15240"/>
                </a:lnTo>
                <a:lnTo>
                  <a:pt x="126492" y="13716"/>
                </a:lnTo>
                <a:lnTo>
                  <a:pt x="128016" y="13716"/>
                </a:lnTo>
                <a:lnTo>
                  <a:pt x="124967" y="15240"/>
                </a:lnTo>
                <a:close/>
              </a:path>
              <a:path w="132714" h="396239">
                <a:moveTo>
                  <a:pt x="117348" y="19812"/>
                </a:moveTo>
                <a:lnTo>
                  <a:pt x="117348" y="18288"/>
                </a:lnTo>
                <a:lnTo>
                  <a:pt x="118871" y="18288"/>
                </a:lnTo>
                <a:lnTo>
                  <a:pt x="120396" y="16764"/>
                </a:lnTo>
                <a:lnTo>
                  <a:pt x="117348" y="19812"/>
                </a:lnTo>
                <a:close/>
              </a:path>
              <a:path w="132714" h="396239">
                <a:moveTo>
                  <a:pt x="112776" y="22860"/>
                </a:moveTo>
                <a:lnTo>
                  <a:pt x="114300" y="21336"/>
                </a:lnTo>
                <a:lnTo>
                  <a:pt x="115823" y="21336"/>
                </a:lnTo>
                <a:lnTo>
                  <a:pt x="112776" y="22860"/>
                </a:lnTo>
                <a:close/>
              </a:path>
              <a:path w="132714" h="396239">
                <a:moveTo>
                  <a:pt x="89916" y="47244"/>
                </a:moveTo>
                <a:lnTo>
                  <a:pt x="89916" y="45720"/>
                </a:lnTo>
                <a:lnTo>
                  <a:pt x="91058" y="45720"/>
                </a:lnTo>
                <a:lnTo>
                  <a:pt x="89916" y="47244"/>
                </a:lnTo>
                <a:close/>
              </a:path>
              <a:path w="132714" h="396239">
                <a:moveTo>
                  <a:pt x="80771" y="59436"/>
                </a:moveTo>
                <a:lnTo>
                  <a:pt x="80771" y="57912"/>
                </a:lnTo>
                <a:lnTo>
                  <a:pt x="81686" y="57912"/>
                </a:lnTo>
                <a:lnTo>
                  <a:pt x="80771" y="59436"/>
                </a:lnTo>
                <a:close/>
              </a:path>
              <a:path w="132714" h="396239">
                <a:moveTo>
                  <a:pt x="71628" y="73152"/>
                </a:moveTo>
                <a:lnTo>
                  <a:pt x="71628" y="71628"/>
                </a:lnTo>
                <a:lnTo>
                  <a:pt x="72542" y="71628"/>
                </a:lnTo>
                <a:lnTo>
                  <a:pt x="71628" y="73152"/>
                </a:lnTo>
                <a:close/>
              </a:path>
              <a:path w="132714" h="396239">
                <a:moveTo>
                  <a:pt x="54864" y="103632"/>
                </a:moveTo>
                <a:lnTo>
                  <a:pt x="54864" y="102108"/>
                </a:lnTo>
                <a:lnTo>
                  <a:pt x="55626" y="102108"/>
                </a:lnTo>
                <a:lnTo>
                  <a:pt x="54864" y="103632"/>
                </a:lnTo>
                <a:close/>
              </a:path>
              <a:path w="132714" h="396239">
                <a:moveTo>
                  <a:pt x="37592" y="146304"/>
                </a:moveTo>
                <a:lnTo>
                  <a:pt x="36576" y="146304"/>
                </a:lnTo>
                <a:lnTo>
                  <a:pt x="38100" y="144780"/>
                </a:lnTo>
                <a:lnTo>
                  <a:pt x="37592" y="146304"/>
                </a:lnTo>
                <a:close/>
              </a:path>
              <a:path w="132714" h="396239">
                <a:moveTo>
                  <a:pt x="21335" y="214884"/>
                </a:moveTo>
                <a:lnTo>
                  <a:pt x="21335" y="213360"/>
                </a:lnTo>
                <a:lnTo>
                  <a:pt x="21589" y="213360"/>
                </a:lnTo>
                <a:lnTo>
                  <a:pt x="21335" y="214884"/>
                </a:lnTo>
                <a:close/>
              </a:path>
              <a:path w="132714" h="396239">
                <a:moveTo>
                  <a:pt x="21640" y="237744"/>
                </a:moveTo>
                <a:lnTo>
                  <a:pt x="21335" y="237744"/>
                </a:lnTo>
                <a:lnTo>
                  <a:pt x="21335" y="236220"/>
                </a:lnTo>
                <a:lnTo>
                  <a:pt x="21640" y="237744"/>
                </a:lnTo>
                <a:close/>
              </a:path>
              <a:path w="132714" h="396239">
                <a:moveTo>
                  <a:pt x="24383" y="252984"/>
                </a:moveTo>
                <a:lnTo>
                  <a:pt x="22860" y="251460"/>
                </a:lnTo>
                <a:lnTo>
                  <a:pt x="24130" y="251460"/>
                </a:lnTo>
                <a:lnTo>
                  <a:pt x="24383" y="252984"/>
                </a:lnTo>
                <a:close/>
              </a:path>
              <a:path w="132714" h="396239">
                <a:moveTo>
                  <a:pt x="34290" y="288036"/>
                </a:moveTo>
                <a:lnTo>
                  <a:pt x="33528" y="288036"/>
                </a:lnTo>
                <a:lnTo>
                  <a:pt x="33528" y="286512"/>
                </a:lnTo>
                <a:lnTo>
                  <a:pt x="34290" y="288036"/>
                </a:lnTo>
                <a:close/>
              </a:path>
              <a:path w="132714" h="396239">
                <a:moveTo>
                  <a:pt x="41148" y="300228"/>
                </a:moveTo>
                <a:lnTo>
                  <a:pt x="39623" y="298704"/>
                </a:lnTo>
                <a:lnTo>
                  <a:pt x="40233" y="298704"/>
                </a:lnTo>
                <a:lnTo>
                  <a:pt x="41148" y="300228"/>
                </a:lnTo>
                <a:close/>
              </a:path>
              <a:path w="132714" h="396239">
                <a:moveTo>
                  <a:pt x="53339" y="318516"/>
                </a:moveTo>
                <a:lnTo>
                  <a:pt x="51816" y="316992"/>
                </a:lnTo>
                <a:lnTo>
                  <a:pt x="52196" y="316992"/>
                </a:lnTo>
                <a:lnTo>
                  <a:pt x="53339" y="318516"/>
                </a:lnTo>
                <a:close/>
              </a:path>
              <a:path w="132714" h="396239">
                <a:moveTo>
                  <a:pt x="76199" y="345947"/>
                </a:moveTo>
                <a:lnTo>
                  <a:pt x="74676" y="344424"/>
                </a:lnTo>
                <a:lnTo>
                  <a:pt x="75057" y="344424"/>
                </a:lnTo>
                <a:lnTo>
                  <a:pt x="76199" y="345947"/>
                </a:lnTo>
                <a:close/>
              </a:path>
              <a:path w="132714" h="396239">
                <a:moveTo>
                  <a:pt x="105156" y="371856"/>
                </a:moveTo>
                <a:lnTo>
                  <a:pt x="103632" y="371856"/>
                </a:lnTo>
                <a:lnTo>
                  <a:pt x="103632" y="370332"/>
                </a:lnTo>
                <a:lnTo>
                  <a:pt x="105156" y="371856"/>
                </a:lnTo>
                <a:close/>
              </a:path>
              <a:path w="132714" h="396239">
                <a:moveTo>
                  <a:pt x="118871" y="396240"/>
                </a:moveTo>
                <a:lnTo>
                  <a:pt x="114300" y="396240"/>
                </a:lnTo>
                <a:lnTo>
                  <a:pt x="109728" y="394716"/>
                </a:lnTo>
                <a:lnTo>
                  <a:pt x="105155" y="394716"/>
                </a:lnTo>
                <a:lnTo>
                  <a:pt x="102107" y="393192"/>
                </a:lnTo>
                <a:lnTo>
                  <a:pt x="97535" y="391668"/>
                </a:lnTo>
                <a:lnTo>
                  <a:pt x="92964" y="388620"/>
                </a:lnTo>
                <a:lnTo>
                  <a:pt x="91439" y="388620"/>
                </a:lnTo>
                <a:lnTo>
                  <a:pt x="88392" y="385572"/>
                </a:lnTo>
                <a:lnTo>
                  <a:pt x="86867" y="385572"/>
                </a:lnTo>
                <a:lnTo>
                  <a:pt x="80771" y="381000"/>
                </a:lnTo>
                <a:lnTo>
                  <a:pt x="74676" y="374904"/>
                </a:lnTo>
                <a:lnTo>
                  <a:pt x="109728" y="374904"/>
                </a:lnTo>
                <a:lnTo>
                  <a:pt x="123444" y="379476"/>
                </a:lnTo>
                <a:lnTo>
                  <a:pt x="126492" y="384048"/>
                </a:lnTo>
                <a:lnTo>
                  <a:pt x="123444" y="393192"/>
                </a:lnTo>
                <a:lnTo>
                  <a:pt x="118871" y="396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35496" y="1482851"/>
            <a:ext cx="812800" cy="48895"/>
          </a:xfrm>
          <a:custGeom>
            <a:avLst/>
            <a:gdLst/>
            <a:ahLst/>
            <a:cxnLst/>
            <a:rect l="l" t="t" r="r" b="b"/>
            <a:pathLst>
              <a:path w="812800" h="48894">
                <a:moveTo>
                  <a:pt x="789432" y="15240"/>
                </a:moveTo>
                <a:lnTo>
                  <a:pt x="786383" y="9144"/>
                </a:lnTo>
                <a:lnTo>
                  <a:pt x="789432" y="4572"/>
                </a:lnTo>
                <a:lnTo>
                  <a:pt x="794003" y="1524"/>
                </a:lnTo>
                <a:lnTo>
                  <a:pt x="798575" y="0"/>
                </a:lnTo>
                <a:lnTo>
                  <a:pt x="803148" y="0"/>
                </a:lnTo>
                <a:lnTo>
                  <a:pt x="806196" y="4572"/>
                </a:lnTo>
                <a:lnTo>
                  <a:pt x="798575" y="4572"/>
                </a:lnTo>
                <a:lnTo>
                  <a:pt x="795527" y="6096"/>
                </a:lnTo>
                <a:lnTo>
                  <a:pt x="796035" y="6096"/>
                </a:lnTo>
                <a:lnTo>
                  <a:pt x="793495" y="7620"/>
                </a:lnTo>
                <a:lnTo>
                  <a:pt x="792480" y="7620"/>
                </a:lnTo>
                <a:lnTo>
                  <a:pt x="790955" y="9144"/>
                </a:lnTo>
                <a:lnTo>
                  <a:pt x="791718" y="9144"/>
                </a:lnTo>
                <a:lnTo>
                  <a:pt x="790194" y="12192"/>
                </a:lnTo>
                <a:lnTo>
                  <a:pt x="789432" y="12192"/>
                </a:lnTo>
                <a:lnTo>
                  <a:pt x="789432" y="15240"/>
                </a:lnTo>
                <a:close/>
              </a:path>
              <a:path w="812800" h="48894">
                <a:moveTo>
                  <a:pt x="796035" y="6096"/>
                </a:moveTo>
                <a:lnTo>
                  <a:pt x="795527" y="6096"/>
                </a:lnTo>
                <a:lnTo>
                  <a:pt x="798575" y="4572"/>
                </a:lnTo>
                <a:lnTo>
                  <a:pt x="796035" y="6096"/>
                </a:lnTo>
                <a:close/>
              </a:path>
              <a:path w="812800" h="48894">
                <a:moveTo>
                  <a:pt x="804671" y="27432"/>
                </a:moveTo>
                <a:lnTo>
                  <a:pt x="441959" y="27432"/>
                </a:lnTo>
                <a:lnTo>
                  <a:pt x="452627" y="25908"/>
                </a:lnTo>
                <a:lnTo>
                  <a:pt x="475487" y="25908"/>
                </a:lnTo>
                <a:lnTo>
                  <a:pt x="487680" y="24384"/>
                </a:lnTo>
                <a:lnTo>
                  <a:pt x="527303" y="24384"/>
                </a:lnTo>
                <a:lnTo>
                  <a:pt x="539496" y="22860"/>
                </a:lnTo>
                <a:lnTo>
                  <a:pt x="624839" y="22860"/>
                </a:lnTo>
                <a:lnTo>
                  <a:pt x="633983" y="21336"/>
                </a:lnTo>
                <a:lnTo>
                  <a:pt x="652271" y="21336"/>
                </a:lnTo>
                <a:lnTo>
                  <a:pt x="661416" y="19812"/>
                </a:lnTo>
                <a:lnTo>
                  <a:pt x="662939" y="19812"/>
                </a:lnTo>
                <a:lnTo>
                  <a:pt x="673607" y="18288"/>
                </a:lnTo>
                <a:lnTo>
                  <a:pt x="682751" y="18288"/>
                </a:lnTo>
                <a:lnTo>
                  <a:pt x="682751" y="16764"/>
                </a:lnTo>
                <a:lnTo>
                  <a:pt x="789432" y="16764"/>
                </a:lnTo>
                <a:lnTo>
                  <a:pt x="789432" y="13716"/>
                </a:lnTo>
                <a:lnTo>
                  <a:pt x="792044" y="8490"/>
                </a:lnTo>
                <a:lnTo>
                  <a:pt x="798575" y="4572"/>
                </a:lnTo>
                <a:lnTo>
                  <a:pt x="806196" y="4572"/>
                </a:lnTo>
                <a:lnTo>
                  <a:pt x="809243" y="7620"/>
                </a:lnTo>
                <a:lnTo>
                  <a:pt x="812291" y="12192"/>
                </a:lnTo>
                <a:lnTo>
                  <a:pt x="812291" y="18288"/>
                </a:lnTo>
                <a:lnTo>
                  <a:pt x="806196" y="24384"/>
                </a:lnTo>
                <a:lnTo>
                  <a:pt x="804671" y="27432"/>
                </a:lnTo>
                <a:close/>
              </a:path>
              <a:path w="812800" h="48894">
                <a:moveTo>
                  <a:pt x="789432" y="16764"/>
                </a:moveTo>
                <a:lnTo>
                  <a:pt x="691896" y="16764"/>
                </a:lnTo>
                <a:lnTo>
                  <a:pt x="701039" y="15240"/>
                </a:lnTo>
                <a:lnTo>
                  <a:pt x="717803" y="15240"/>
                </a:lnTo>
                <a:lnTo>
                  <a:pt x="725423" y="13716"/>
                </a:lnTo>
                <a:lnTo>
                  <a:pt x="734567" y="12192"/>
                </a:lnTo>
                <a:lnTo>
                  <a:pt x="742187" y="12192"/>
                </a:lnTo>
                <a:lnTo>
                  <a:pt x="749807" y="10668"/>
                </a:lnTo>
                <a:lnTo>
                  <a:pt x="755903" y="10668"/>
                </a:lnTo>
                <a:lnTo>
                  <a:pt x="762000" y="9144"/>
                </a:lnTo>
                <a:lnTo>
                  <a:pt x="781811" y="9144"/>
                </a:lnTo>
                <a:lnTo>
                  <a:pt x="784859" y="7620"/>
                </a:lnTo>
                <a:lnTo>
                  <a:pt x="786383" y="6096"/>
                </a:lnTo>
                <a:lnTo>
                  <a:pt x="788416" y="6096"/>
                </a:lnTo>
                <a:lnTo>
                  <a:pt x="786383" y="9144"/>
                </a:lnTo>
                <a:lnTo>
                  <a:pt x="789432" y="15240"/>
                </a:lnTo>
                <a:lnTo>
                  <a:pt x="789432" y="16764"/>
                </a:lnTo>
                <a:close/>
              </a:path>
              <a:path w="812800" h="48894">
                <a:moveTo>
                  <a:pt x="780287" y="9144"/>
                </a:moveTo>
                <a:lnTo>
                  <a:pt x="768096" y="9144"/>
                </a:lnTo>
                <a:lnTo>
                  <a:pt x="772667" y="7620"/>
                </a:lnTo>
                <a:lnTo>
                  <a:pt x="784859" y="7620"/>
                </a:lnTo>
                <a:lnTo>
                  <a:pt x="780287" y="9144"/>
                </a:lnTo>
                <a:close/>
              </a:path>
              <a:path w="812800" h="48894">
                <a:moveTo>
                  <a:pt x="781811" y="9144"/>
                </a:moveTo>
                <a:lnTo>
                  <a:pt x="780287" y="9144"/>
                </a:lnTo>
                <a:lnTo>
                  <a:pt x="784859" y="7620"/>
                </a:lnTo>
                <a:lnTo>
                  <a:pt x="781811" y="9144"/>
                </a:lnTo>
                <a:close/>
              </a:path>
              <a:path w="812800" h="48894">
                <a:moveTo>
                  <a:pt x="790955" y="9144"/>
                </a:moveTo>
                <a:lnTo>
                  <a:pt x="792480" y="7620"/>
                </a:lnTo>
                <a:lnTo>
                  <a:pt x="792044" y="8490"/>
                </a:lnTo>
                <a:lnTo>
                  <a:pt x="790955" y="9144"/>
                </a:lnTo>
                <a:close/>
              </a:path>
              <a:path w="812800" h="48894">
                <a:moveTo>
                  <a:pt x="792044" y="8490"/>
                </a:moveTo>
                <a:lnTo>
                  <a:pt x="792480" y="7620"/>
                </a:lnTo>
                <a:lnTo>
                  <a:pt x="793495" y="7620"/>
                </a:lnTo>
                <a:lnTo>
                  <a:pt x="792044" y="8490"/>
                </a:lnTo>
                <a:close/>
              </a:path>
              <a:path w="812800" h="48894">
                <a:moveTo>
                  <a:pt x="791718" y="9144"/>
                </a:moveTo>
                <a:lnTo>
                  <a:pt x="790955" y="9144"/>
                </a:lnTo>
                <a:lnTo>
                  <a:pt x="792044" y="8490"/>
                </a:lnTo>
                <a:lnTo>
                  <a:pt x="791718" y="9144"/>
                </a:lnTo>
                <a:close/>
              </a:path>
              <a:path w="812800" h="48894">
                <a:moveTo>
                  <a:pt x="758951" y="32004"/>
                </a:moveTo>
                <a:lnTo>
                  <a:pt x="3048" y="32004"/>
                </a:lnTo>
                <a:lnTo>
                  <a:pt x="0" y="28956"/>
                </a:lnTo>
                <a:lnTo>
                  <a:pt x="0" y="15240"/>
                </a:lnTo>
                <a:lnTo>
                  <a:pt x="1523" y="12192"/>
                </a:lnTo>
                <a:lnTo>
                  <a:pt x="9143" y="12192"/>
                </a:lnTo>
                <a:lnTo>
                  <a:pt x="12191" y="15240"/>
                </a:lnTo>
                <a:lnTo>
                  <a:pt x="12191" y="19812"/>
                </a:lnTo>
                <a:lnTo>
                  <a:pt x="10667" y="19812"/>
                </a:lnTo>
                <a:lnTo>
                  <a:pt x="12191" y="21336"/>
                </a:lnTo>
                <a:lnTo>
                  <a:pt x="10667" y="21336"/>
                </a:lnTo>
                <a:lnTo>
                  <a:pt x="12191" y="22351"/>
                </a:lnTo>
                <a:lnTo>
                  <a:pt x="12191" y="22860"/>
                </a:lnTo>
                <a:lnTo>
                  <a:pt x="12953" y="22860"/>
                </a:lnTo>
                <a:lnTo>
                  <a:pt x="15239" y="24384"/>
                </a:lnTo>
                <a:lnTo>
                  <a:pt x="144780" y="24384"/>
                </a:lnTo>
                <a:lnTo>
                  <a:pt x="152400" y="25908"/>
                </a:lnTo>
                <a:lnTo>
                  <a:pt x="172211" y="25908"/>
                </a:lnTo>
                <a:lnTo>
                  <a:pt x="181355" y="27432"/>
                </a:lnTo>
                <a:lnTo>
                  <a:pt x="204216" y="27432"/>
                </a:lnTo>
                <a:lnTo>
                  <a:pt x="214883" y="28956"/>
                </a:lnTo>
                <a:lnTo>
                  <a:pt x="775716" y="28956"/>
                </a:lnTo>
                <a:lnTo>
                  <a:pt x="769619" y="30480"/>
                </a:lnTo>
                <a:lnTo>
                  <a:pt x="765048" y="30480"/>
                </a:lnTo>
                <a:lnTo>
                  <a:pt x="758951" y="32004"/>
                </a:lnTo>
                <a:close/>
              </a:path>
              <a:path w="812800" h="48894">
                <a:moveTo>
                  <a:pt x="789432" y="13716"/>
                </a:moveTo>
                <a:lnTo>
                  <a:pt x="789432" y="12192"/>
                </a:lnTo>
                <a:lnTo>
                  <a:pt x="790194" y="12192"/>
                </a:lnTo>
                <a:lnTo>
                  <a:pt x="789432" y="13716"/>
                </a:lnTo>
                <a:close/>
              </a:path>
              <a:path w="812800" h="48894">
                <a:moveTo>
                  <a:pt x="12191" y="21336"/>
                </a:moveTo>
                <a:lnTo>
                  <a:pt x="10667" y="19812"/>
                </a:lnTo>
                <a:lnTo>
                  <a:pt x="12191" y="19812"/>
                </a:lnTo>
                <a:lnTo>
                  <a:pt x="12191" y="21336"/>
                </a:lnTo>
                <a:close/>
              </a:path>
              <a:path w="812800" h="48894">
                <a:moveTo>
                  <a:pt x="12191" y="22351"/>
                </a:moveTo>
                <a:lnTo>
                  <a:pt x="10667" y="21336"/>
                </a:lnTo>
                <a:lnTo>
                  <a:pt x="12191" y="22097"/>
                </a:lnTo>
                <a:lnTo>
                  <a:pt x="12191" y="22351"/>
                </a:lnTo>
                <a:close/>
              </a:path>
              <a:path w="812800" h="48894">
                <a:moveTo>
                  <a:pt x="12191" y="22097"/>
                </a:moveTo>
                <a:lnTo>
                  <a:pt x="10667" y="21336"/>
                </a:lnTo>
                <a:lnTo>
                  <a:pt x="12191" y="21336"/>
                </a:lnTo>
                <a:lnTo>
                  <a:pt x="12191" y="22097"/>
                </a:lnTo>
                <a:close/>
              </a:path>
              <a:path w="812800" h="48894">
                <a:moveTo>
                  <a:pt x="13716" y="22860"/>
                </a:moveTo>
                <a:lnTo>
                  <a:pt x="12191" y="22097"/>
                </a:lnTo>
                <a:lnTo>
                  <a:pt x="12191" y="21336"/>
                </a:lnTo>
                <a:lnTo>
                  <a:pt x="13716" y="22860"/>
                </a:lnTo>
                <a:close/>
              </a:path>
              <a:path w="812800" h="48894">
                <a:moveTo>
                  <a:pt x="14477" y="22860"/>
                </a:moveTo>
                <a:lnTo>
                  <a:pt x="13716" y="22860"/>
                </a:lnTo>
                <a:lnTo>
                  <a:pt x="12191" y="21336"/>
                </a:lnTo>
                <a:lnTo>
                  <a:pt x="13716" y="21336"/>
                </a:lnTo>
                <a:lnTo>
                  <a:pt x="14477" y="22860"/>
                </a:lnTo>
                <a:close/>
              </a:path>
              <a:path w="812800" h="48894">
                <a:moveTo>
                  <a:pt x="24383" y="24384"/>
                </a:moveTo>
                <a:lnTo>
                  <a:pt x="15239" y="24384"/>
                </a:lnTo>
                <a:lnTo>
                  <a:pt x="13716" y="21336"/>
                </a:lnTo>
                <a:lnTo>
                  <a:pt x="15239" y="21336"/>
                </a:lnTo>
                <a:lnTo>
                  <a:pt x="16764" y="22860"/>
                </a:lnTo>
                <a:lnTo>
                  <a:pt x="21335" y="22860"/>
                </a:lnTo>
                <a:lnTo>
                  <a:pt x="24383" y="24384"/>
                </a:lnTo>
                <a:close/>
              </a:path>
              <a:path w="812800" h="48894">
                <a:moveTo>
                  <a:pt x="105155" y="22860"/>
                </a:moveTo>
                <a:lnTo>
                  <a:pt x="80771" y="22860"/>
                </a:lnTo>
                <a:lnTo>
                  <a:pt x="88391" y="21336"/>
                </a:lnTo>
                <a:lnTo>
                  <a:pt x="97535" y="21336"/>
                </a:lnTo>
                <a:lnTo>
                  <a:pt x="105155" y="22860"/>
                </a:lnTo>
                <a:close/>
              </a:path>
              <a:path w="812800" h="48894">
                <a:moveTo>
                  <a:pt x="15239" y="24384"/>
                </a:moveTo>
                <a:lnTo>
                  <a:pt x="12191" y="22351"/>
                </a:lnTo>
                <a:lnTo>
                  <a:pt x="12191" y="22097"/>
                </a:lnTo>
                <a:lnTo>
                  <a:pt x="13716" y="22860"/>
                </a:lnTo>
                <a:lnTo>
                  <a:pt x="14477" y="22860"/>
                </a:lnTo>
                <a:lnTo>
                  <a:pt x="15239" y="24384"/>
                </a:lnTo>
                <a:close/>
              </a:path>
              <a:path w="812800" h="48894">
                <a:moveTo>
                  <a:pt x="12953" y="22860"/>
                </a:moveTo>
                <a:lnTo>
                  <a:pt x="12191" y="22860"/>
                </a:lnTo>
                <a:lnTo>
                  <a:pt x="12191" y="22351"/>
                </a:lnTo>
                <a:lnTo>
                  <a:pt x="12953" y="22860"/>
                </a:lnTo>
                <a:close/>
              </a:path>
              <a:path w="812800" h="48894">
                <a:moveTo>
                  <a:pt x="135635" y="24384"/>
                </a:moveTo>
                <a:lnTo>
                  <a:pt x="59435" y="24384"/>
                </a:lnTo>
                <a:lnTo>
                  <a:pt x="60959" y="22860"/>
                </a:lnTo>
                <a:lnTo>
                  <a:pt x="128016" y="22860"/>
                </a:lnTo>
                <a:lnTo>
                  <a:pt x="135635" y="24384"/>
                </a:lnTo>
                <a:close/>
              </a:path>
              <a:path w="812800" h="48894">
                <a:moveTo>
                  <a:pt x="344423" y="28956"/>
                </a:moveTo>
                <a:lnTo>
                  <a:pt x="245364" y="28956"/>
                </a:lnTo>
                <a:lnTo>
                  <a:pt x="256032" y="27432"/>
                </a:lnTo>
                <a:lnTo>
                  <a:pt x="332232" y="27432"/>
                </a:lnTo>
                <a:lnTo>
                  <a:pt x="344423" y="28956"/>
                </a:lnTo>
                <a:close/>
              </a:path>
              <a:path w="812800" h="48894">
                <a:moveTo>
                  <a:pt x="790955" y="28956"/>
                </a:moveTo>
                <a:lnTo>
                  <a:pt x="393191" y="28956"/>
                </a:lnTo>
                <a:lnTo>
                  <a:pt x="405383" y="27432"/>
                </a:lnTo>
                <a:lnTo>
                  <a:pt x="794003" y="27432"/>
                </a:lnTo>
                <a:lnTo>
                  <a:pt x="790955" y="28956"/>
                </a:lnTo>
                <a:close/>
              </a:path>
              <a:path w="812800" h="48894">
                <a:moveTo>
                  <a:pt x="784859" y="30480"/>
                </a:moveTo>
                <a:lnTo>
                  <a:pt x="781811" y="30480"/>
                </a:lnTo>
                <a:lnTo>
                  <a:pt x="777239" y="28956"/>
                </a:lnTo>
                <a:lnTo>
                  <a:pt x="787907" y="28956"/>
                </a:lnTo>
                <a:lnTo>
                  <a:pt x="784859" y="30480"/>
                </a:lnTo>
                <a:close/>
              </a:path>
              <a:path w="812800" h="48894">
                <a:moveTo>
                  <a:pt x="720851" y="36576"/>
                </a:moveTo>
                <a:lnTo>
                  <a:pt x="7619" y="36576"/>
                </a:lnTo>
                <a:lnTo>
                  <a:pt x="4571" y="33528"/>
                </a:lnTo>
                <a:lnTo>
                  <a:pt x="1523" y="32004"/>
                </a:lnTo>
                <a:lnTo>
                  <a:pt x="751332" y="32004"/>
                </a:lnTo>
                <a:lnTo>
                  <a:pt x="745235" y="33528"/>
                </a:lnTo>
                <a:lnTo>
                  <a:pt x="737616" y="33528"/>
                </a:lnTo>
                <a:lnTo>
                  <a:pt x="728471" y="35052"/>
                </a:lnTo>
                <a:lnTo>
                  <a:pt x="720851" y="36576"/>
                </a:lnTo>
                <a:close/>
              </a:path>
              <a:path w="812800" h="48894">
                <a:moveTo>
                  <a:pt x="694943" y="38100"/>
                </a:moveTo>
                <a:lnTo>
                  <a:pt x="10667" y="38100"/>
                </a:lnTo>
                <a:lnTo>
                  <a:pt x="9143" y="36576"/>
                </a:lnTo>
                <a:lnTo>
                  <a:pt x="702564" y="36576"/>
                </a:lnTo>
                <a:lnTo>
                  <a:pt x="694943" y="38100"/>
                </a:lnTo>
                <a:close/>
              </a:path>
              <a:path w="812800" h="48894">
                <a:moveTo>
                  <a:pt x="74675" y="41148"/>
                </a:moveTo>
                <a:lnTo>
                  <a:pt x="16764" y="41148"/>
                </a:lnTo>
                <a:lnTo>
                  <a:pt x="15239" y="39624"/>
                </a:lnTo>
                <a:lnTo>
                  <a:pt x="12191" y="38100"/>
                </a:lnTo>
                <a:lnTo>
                  <a:pt x="685800" y="38100"/>
                </a:lnTo>
                <a:lnTo>
                  <a:pt x="675132" y="39624"/>
                </a:lnTo>
                <a:lnTo>
                  <a:pt x="82296" y="39624"/>
                </a:lnTo>
                <a:lnTo>
                  <a:pt x="74675" y="41148"/>
                </a:lnTo>
                <a:close/>
              </a:path>
              <a:path w="812800" h="48894">
                <a:moveTo>
                  <a:pt x="664464" y="41148"/>
                </a:moveTo>
                <a:lnTo>
                  <a:pt x="111251" y="41148"/>
                </a:lnTo>
                <a:lnTo>
                  <a:pt x="103632" y="39624"/>
                </a:lnTo>
                <a:lnTo>
                  <a:pt x="675132" y="39624"/>
                </a:lnTo>
                <a:lnTo>
                  <a:pt x="664464" y="41148"/>
                </a:lnTo>
                <a:close/>
              </a:path>
              <a:path w="812800" h="48894">
                <a:moveTo>
                  <a:pt x="54864" y="42672"/>
                </a:moveTo>
                <a:lnTo>
                  <a:pt x="22859" y="42672"/>
                </a:lnTo>
                <a:lnTo>
                  <a:pt x="21335" y="41148"/>
                </a:lnTo>
                <a:lnTo>
                  <a:pt x="60959" y="41148"/>
                </a:lnTo>
                <a:lnTo>
                  <a:pt x="54864" y="42672"/>
                </a:lnTo>
                <a:close/>
              </a:path>
              <a:path w="812800" h="48894">
                <a:moveTo>
                  <a:pt x="644651" y="42672"/>
                </a:moveTo>
                <a:lnTo>
                  <a:pt x="134111" y="42672"/>
                </a:lnTo>
                <a:lnTo>
                  <a:pt x="124967" y="41148"/>
                </a:lnTo>
                <a:lnTo>
                  <a:pt x="655319" y="41148"/>
                </a:lnTo>
                <a:lnTo>
                  <a:pt x="644651" y="42672"/>
                </a:lnTo>
                <a:close/>
              </a:path>
              <a:path w="812800" h="48894">
                <a:moveTo>
                  <a:pt x="626364" y="44196"/>
                </a:moveTo>
                <a:lnTo>
                  <a:pt x="152400" y="44196"/>
                </a:lnTo>
                <a:lnTo>
                  <a:pt x="143255" y="42672"/>
                </a:lnTo>
                <a:lnTo>
                  <a:pt x="635507" y="42672"/>
                </a:lnTo>
                <a:lnTo>
                  <a:pt x="626364" y="44196"/>
                </a:lnTo>
                <a:close/>
              </a:path>
              <a:path w="812800" h="48894">
                <a:moveTo>
                  <a:pt x="515111" y="45720"/>
                </a:moveTo>
                <a:lnTo>
                  <a:pt x="170687" y="45720"/>
                </a:lnTo>
                <a:lnTo>
                  <a:pt x="161543" y="44196"/>
                </a:lnTo>
                <a:lnTo>
                  <a:pt x="527303" y="44196"/>
                </a:lnTo>
                <a:lnTo>
                  <a:pt x="515111" y="45720"/>
                </a:lnTo>
                <a:close/>
              </a:path>
              <a:path w="812800" h="48894">
                <a:moveTo>
                  <a:pt x="477011" y="47244"/>
                </a:moveTo>
                <a:lnTo>
                  <a:pt x="192023" y="47244"/>
                </a:lnTo>
                <a:lnTo>
                  <a:pt x="181355" y="45720"/>
                </a:lnTo>
                <a:lnTo>
                  <a:pt x="489203" y="45720"/>
                </a:lnTo>
                <a:lnTo>
                  <a:pt x="477011" y="47244"/>
                </a:lnTo>
                <a:close/>
              </a:path>
              <a:path w="812800" h="48894">
                <a:moveTo>
                  <a:pt x="431291" y="48768"/>
                </a:moveTo>
                <a:lnTo>
                  <a:pt x="224027" y="48768"/>
                </a:lnTo>
                <a:lnTo>
                  <a:pt x="213359" y="47244"/>
                </a:lnTo>
                <a:lnTo>
                  <a:pt x="441959" y="47244"/>
                </a:lnTo>
                <a:lnTo>
                  <a:pt x="431291" y="487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55992" y="1194816"/>
            <a:ext cx="200025" cy="489584"/>
          </a:xfrm>
          <a:custGeom>
            <a:avLst/>
            <a:gdLst/>
            <a:ahLst/>
            <a:cxnLst/>
            <a:rect l="l" t="t" r="r" b="b"/>
            <a:pathLst>
              <a:path w="200025" h="489585">
                <a:moveTo>
                  <a:pt x="36575" y="4571"/>
                </a:moveTo>
                <a:lnTo>
                  <a:pt x="9143" y="4571"/>
                </a:lnTo>
                <a:lnTo>
                  <a:pt x="12191" y="3048"/>
                </a:lnTo>
                <a:lnTo>
                  <a:pt x="15239" y="0"/>
                </a:lnTo>
                <a:lnTo>
                  <a:pt x="25907" y="0"/>
                </a:lnTo>
                <a:lnTo>
                  <a:pt x="28955" y="1523"/>
                </a:lnTo>
                <a:lnTo>
                  <a:pt x="32003" y="1523"/>
                </a:lnTo>
                <a:lnTo>
                  <a:pt x="32003" y="3048"/>
                </a:lnTo>
                <a:lnTo>
                  <a:pt x="35051" y="3048"/>
                </a:lnTo>
                <a:lnTo>
                  <a:pt x="36575" y="4571"/>
                </a:lnTo>
                <a:close/>
              </a:path>
              <a:path w="200025" h="489585">
                <a:moveTo>
                  <a:pt x="1523" y="18287"/>
                </a:moveTo>
                <a:lnTo>
                  <a:pt x="0" y="16763"/>
                </a:lnTo>
                <a:lnTo>
                  <a:pt x="1523" y="15239"/>
                </a:lnTo>
                <a:lnTo>
                  <a:pt x="1523" y="13715"/>
                </a:lnTo>
                <a:lnTo>
                  <a:pt x="3047" y="10667"/>
                </a:lnTo>
                <a:lnTo>
                  <a:pt x="7619" y="6096"/>
                </a:lnTo>
                <a:lnTo>
                  <a:pt x="9143" y="6096"/>
                </a:lnTo>
                <a:lnTo>
                  <a:pt x="10667" y="4571"/>
                </a:lnTo>
                <a:lnTo>
                  <a:pt x="38100" y="4571"/>
                </a:lnTo>
                <a:lnTo>
                  <a:pt x="39623" y="6096"/>
                </a:lnTo>
                <a:lnTo>
                  <a:pt x="45719" y="9144"/>
                </a:lnTo>
                <a:lnTo>
                  <a:pt x="47243" y="9144"/>
                </a:lnTo>
                <a:lnTo>
                  <a:pt x="53339" y="15239"/>
                </a:lnTo>
                <a:lnTo>
                  <a:pt x="16763" y="15239"/>
                </a:lnTo>
                <a:lnTo>
                  <a:pt x="17779" y="15748"/>
                </a:lnTo>
                <a:lnTo>
                  <a:pt x="16763" y="16763"/>
                </a:lnTo>
                <a:lnTo>
                  <a:pt x="1523" y="16763"/>
                </a:lnTo>
                <a:lnTo>
                  <a:pt x="1523" y="18287"/>
                </a:lnTo>
                <a:close/>
              </a:path>
              <a:path w="200025" h="489585">
                <a:moveTo>
                  <a:pt x="17779" y="15748"/>
                </a:moveTo>
                <a:lnTo>
                  <a:pt x="16763" y="15239"/>
                </a:lnTo>
                <a:lnTo>
                  <a:pt x="18287" y="15239"/>
                </a:lnTo>
                <a:lnTo>
                  <a:pt x="17779" y="15748"/>
                </a:lnTo>
                <a:close/>
              </a:path>
              <a:path w="200025" h="489585">
                <a:moveTo>
                  <a:pt x="18287" y="16001"/>
                </a:moveTo>
                <a:lnTo>
                  <a:pt x="17779" y="15748"/>
                </a:lnTo>
                <a:lnTo>
                  <a:pt x="18287" y="15239"/>
                </a:lnTo>
                <a:lnTo>
                  <a:pt x="19811" y="15239"/>
                </a:lnTo>
                <a:lnTo>
                  <a:pt x="18287" y="16001"/>
                </a:lnTo>
                <a:close/>
              </a:path>
              <a:path w="200025" h="489585">
                <a:moveTo>
                  <a:pt x="19811" y="16763"/>
                </a:moveTo>
                <a:lnTo>
                  <a:pt x="18287" y="16001"/>
                </a:lnTo>
                <a:lnTo>
                  <a:pt x="19811" y="15239"/>
                </a:lnTo>
                <a:lnTo>
                  <a:pt x="19811" y="16763"/>
                </a:lnTo>
                <a:close/>
              </a:path>
              <a:path w="200025" h="489585">
                <a:moveTo>
                  <a:pt x="39623" y="27432"/>
                </a:moveTo>
                <a:lnTo>
                  <a:pt x="33527" y="21335"/>
                </a:lnTo>
                <a:lnTo>
                  <a:pt x="24383" y="16763"/>
                </a:lnTo>
                <a:lnTo>
                  <a:pt x="22859" y="16763"/>
                </a:lnTo>
                <a:lnTo>
                  <a:pt x="19811" y="15239"/>
                </a:lnTo>
                <a:lnTo>
                  <a:pt x="53339" y="15239"/>
                </a:lnTo>
                <a:lnTo>
                  <a:pt x="54863" y="16763"/>
                </a:lnTo>
                <a:lnTo>
                  <a:pt x="59435" y="19811"/>
                </a:lnTo>
                <a:lnTo>
                  <a:pt x="62483" y="24383"/>
                </a:lnTo>
                <a:lnTo>
                  <a:pt x="64007" y="24383"/>
                </a:lnTo>
                <a:lnTo>
                  <a:pt x="65531" y="25908"/>
                </a:lnTo>
                <a:lnTo>
                  <a:pt x="39623" y="25908"/>
                </a:lnTo>
                <a:lnTo>
                  <a:pt x="39623" y="27432"/>
                </a:lnTo>
                <a:close/>
              </a:path>
              <a:path w="200025" h="489585">
                <a:moveTo>
                  <a:pt x="16763" y="16763"/>
                </a:moveTo>
                <a:lnTo>
                  <a:pt x="17779" y="15748"/>
                </a:lnTo>
                <a:lnTo>
                  <a:pt x="18287" y="16001"/>
                </a:lnTo>
                <a:lnTo>
                  <a:pt x="16763" y="16763"/>
                </a:lnTo>
                <a:close/>
              </a:path>
              <a:path w="200025" h="489585">
                <a:moveTo>
                  <a:pt x="3047" y="25908"/>
                </a:moveTo>
                <a:lnTo>
                  <a:pt x="1523" y="24383"/>
                </a:lnTo>
                <a:lnTo>
                  <a:pt x="0" y="24383"/>
                </a:lnTo>
                <a:lnTo>
                  <a:pt x="0" y="21335"/>
                </a:lnTo>
                <a:lnTo>
                  <a:pt x="1523" y="19811"/>
                </a:lnTo>
                <a:lnTo>
                  <a:pt x="1523" y="16763"/>
                </a:lnTo>
                <a:lnTo>
                  <a:pt x="3047" y="19811"/>
                </a:lnTo>
                <a:lnTo>
                  <a:pt x="7619" y="19811"/>
                </a:lnTo>
                <a:lnTo>
                  <a:pt x="6095" y="21335"/>
                </a:lnTo>
                <a:lnTo>
                  <a:pt x="6095" y="22859"/>
                </a:lnTo>
                <a:lnTo>
                  <a:pt x="3047" y="25908"/>
                </a:lnTo>
                <a:close/>
              </a:path>
              <a:path w="200025" h="489585">
                <a:moveTo>
                  <a:pt x="10667" y="19811"/>
                </a:moveTo>
                <a:lnTo>
                  <a:pt x="3047" y="19811"/>
                </a:lnTo>
                <a:lnTo>
                  <a:pt x="1523" y="16763"/>
                </a:lnTo>
                <a:lnTo>
                  <a:pt x="13715" y="16763"/>
                </a:lnTo>
                <a:lnTo>
                  <a:pt x="10667" y="19811"/>
                </a:lnTo>
                <a:close/>
              </a:path>
              <a:path w="200025" h="489585">
                <a:moveTo>
                  <a:pt x="42671" y="30479"/>
                </a:moveTo>
                <a:lnTo>
                  <a:pt x="39623" y="25908"/>
                </a:lnTo>
                <a:lnTo>
                  <a:pt x="65531" y="25908"/>
                </a:lnTo>
                <a:lnTo>
                  <a:pt x="68579" y="28955"/>
                </a:lnTo>
                <a:lnTo>
                  <a:pt x="42671" y="28955"/>
                </a:lnTo>
                <a:lnTo>
                  <a:pt x="42671" y="30479"/>
                </a:lnTo>
                <a:close/>
              </a:path>
              <a:path w="200025" h="489585">
                <a:moveTo>
                  <a:pt x="50291" y="38100"/>
                </a:moveTo>
                <a:lnTo>
                  <a:pt x="45719" y="33528"/>
                </a:lnTo>
                <a:lnTo>
                  <a:pt x="42671" y="28955"/>
                </a:lnTo>
                <a:lnTo>
                  <a:pt x="67055" y="28955"/>
                </a:lnTo>
                <a:lnTo>
                  <a:pt x="71627" y="33528"/>
                </a:lnTo>
                <a:lnTo>
                  <a:pt x="73151" y="33528"/>
                </a:lnTo>
                <a:lnTo>
                  <a:pt x="75437" y="36575"/>
                </a:lnTo>
                <a:lnTo>
                  <a:pt x="50291" y="36575"/>
                </a:lnTo>
                <a:lnTo>
                  <a:pt x="50291" y="38100"/>
                </a:lnTo>
                <a:close/>
              </a:path>
              <a:path w="200025" h="489585">
                <a:moveTo>
                  <a:pt x="59435" y="47243"/>
                </a:moveTo>
                <a:lnTo>
                  <a:pt x="53339" y="41147"/>
                </a:lnTo>
                <a:lnTo>
                  <a:pt x="50291" y="36575"/>
                </a:lnTo>
                <a:lnTo>
                  <a:pt x="75437" y="36575"/>
                </a:lnTo>
                <a:lnTo>
                  <a:pt x="77723" y="39624"/>
                </a:lnTo>
                <a:lnTo>
                  <a:pt x="78942" y="39624"/>
                </a:lnTo>
                <a:lnTo>
                  <a:pt x="83819" y="45720"/>
                </a:lnTo>
                <a:lnTo>
                  <a:pt x="59435" y="45720"/>
                </a:lnTo>
                <a:lnTo>
                  <a:pt x="59435" y="47243"/>
                </a:lnTo>
                <a:close/>
              </a:path>
              <a:path w="200025" h="489585">
                <a:moveTo>
                  <a:pt x="78942" y="39624"/>
                </a:moveTo>
                <a:lnTo>
                  <a:pt x="77723" y="39624"/>
                </a:lnTo>
                <a:lnTo>
                  <a:pt x="77723" y="38100"/>
                </a:lnTo>
                <a:lnTo>
                  <a:pt x="78942" y="39624"/>
                </a:lnTo>
                <a:close/>
              </a:path>
              <a:path w="200025" h="489585">
                <a:moveTo>
                  <a:pt x="153923" y="126491"/>
                </a:moveTo>
                <a:lnTo>
                  <a:pt x="131063" y="126491"/>
                </a:lnTo>
                <a:lnTo>
                  <a:pt x="124967" y="118871"/>
                </a:lnTo>
                <a:lnTo>
                  <a:pt x="118871" y="112775"/>
                </a:lnTo>
                <a:lnTo>
                  <a:pt x="118871" y="111251"/>
                </a:lnTo>
                <a:lnTo>
                  <a:pt x="112775" y="105155"/>
                </a:lnTo>
                <a:lnTo>
                  <a:pt x="100583" y="89916"/>
                </a:lnTo>
                <a:lnTo>
                  <a:pt x="88391" y="77724"/>
                </a:lnTo>
                <a:lnTo>
                  <a:pt x="82295" y="70104"/>
                </a:lnTo>
                <a:lnTo>
                  <a:pt x="76200" y="64008"/>
                </a:lnTo>
                <a:lnTo>
                  <a:pt x="74675" y="64008"/>
                </a:lnTo>
                <a:lnTo>
                  <a:pt x="70103" y="57912"/>
                </a:lnTo>
                <a:lnTo>
                  <a:pt x="64007" y="51816"/>
                </a:lnTo>
                <a:lnTo>
                  <a:pt x="59435" y="45720"/>
                </a:lnTo>
                <a:lnTo>
                  <a:pt x="83819" y="45720"/>
                </a:lnTo>
                <a:lnTo>
                  <a:pt x="89915" y="51816"/>
                </a:lnTo>
                <a:lnTo>
                  <a:pt x="88391" y="51816"/>
                </a:lnTo>
                <a:lnTo>
                  <a:pt x="96011" y="57912"/>
                </a:lnTo>
                <a:lnTo>
                  <a:pt x="108203" y="70104"/>
                </a:lnTo>
                <a:lnTo>
                  <a:pt x="126491" y="92963"/>
                </a:lnTo>
                <a:lnTo>
                  <a:pt x="132587" y="99059"/>
                </a:lnTo>
                <a:lnTo>
                  <a:pt x="144779" y="114300"/>
                </a:lnTo>
                <a:lnTo>
                  <a:pt x="146303" y="114300"/>
                </a:lnTo>
                <a:lnTo>
                  <a:pt x="150875" y="123443"/>
                </a:lnTo>
                <a:lnTo>
                  <a:pt x="153923" y="126491"/>
                </a:lnTo>
                <a:close/>
              </a:path>
              <a:path w="200025" h="489585">
                <a:moveTo>
                  <a:pt x="176783" y="237743"/>
                </a:moveTo>
                <a:lnTo>
                  <a:pt x="173735" y="222504"/>
                </a:lnTo>
                <a:lnTo>
                  <a:pt x="170687" y="214883"/>
                </a:lnTo>
                <a:lnTo>
                  <a:pt x="169163" y="205739"/>
                </a:lnTo>
                <a:lnTo>
                  <a:pt x="163067" y="190500"/>
                </a:lnTo>
                <a:lnTo>
                  <a:pt x="160019" y="181355"/>
                </a:lnTo>
                <a:lnTo>
                  <a:pt x="156971" y="173735"/>
                </a:lnTo>
                <a:lnTo>
                  <a:pt x="152400" y="164591"/>
                </a:lnTo>
                <a:lnTo>
                  <a:pt x="149351" y="156971"/>
                </a:lnTo>
                <a:lnTo>
                  <a:pt x="144779" y="149351"/>
                </a:lnTo>
                <a:lnTo>
                  <a:pt x="144779" y="147828"/>
                </a:lnTo>
                <a:lnTo>
                  <a:pt x="140207" y="140208"/>
                </a:lnTo>
                <a:lnTo>
                  <a:pt x="135635" y="134112"/>
                </a:lnTo>
                <a:lnTo>
                  <a:pt x="129539" y="124967"/>
                </a:lnTo>
                <a:lnTo>
                  <a:pt x="131063" y="126491"/>
                </a:lnTo>
                <a:lnTo>
                  <a:pt x="153923" y="126491"/>
                </a:lnTo>
                <a:lnTo>
                  <a:pt x="156971" y="129539"/>
                </a:lnTo>
                <a:lnTo>
                  <a:pt x="156971" y="131063"/>
                </a:lnTo>
                <a:lnTo>
                  <a:pt x="161543" y="140208"/>
                </a:lnTo>
                <a:lnTo>
                  <a:pt x="162305" y="140208"/>
                </a:lnTo>
                <a:lnTo>
                  <a:pt x="170687" y="156971"/>
                </a:lnTo>
                <a:lnTo>
                  <a:pt x="173735" y="166116"/>
                </a:lnTo>
                <a:lnTo>
                  <a:pt x="178307" y="175259"/>
                </a:lnTo>
                <a:lnTo>
                  <a:pt x="181355" y="182879"/>
                </a:lnTo>
                <a:lnTo>
                  <a:pt x="184403" y="192024"/>
                </a:lnTo>
                <a:lnTo>
                  <a:pt x="187451" y="199643"/>
                </a:lnTo>
                <a:lnTo>
                  <a:pt x="187451" y="201167"/>
                </a:lnTo>
                <a:lnTo>
                  <a:pt x="190500" y="208787"/>
                </a:lnTo>
                <a:lnTo>
                  <a:pt x="192023" y="216408"/>
                </a:lnTo>
                <a:lnTo>
                  <a:pt x="192023" y="217932"/>
                </a:lnTo>
                <a:lnTo>
                  <a:pt x="193547" y="225551"/>
                </a:lnTo>
                <a:lnTo>
                  <a:pt x="196595" y="233171"/>
                </a:lnTo>
                <a:lnTo>
                  <a:pt x="196595" y="236220"/>
                </a:lnTo>
                <a:lnTo>
                  <a:pt x="176783" y="236220"/>
                </a:lnTo>
                <a:lnTo>
                  <a:pt x="176783" y="237743"/>
                </a:lnTo>
                <a:close/>
              </a:path>
              <a:path w="200025" h="489585">
                <a:moveTo>
                  <a:pt x="162305" y="140208"/>
                </a:moveTo>
                <a:lnTo>
                  <a:pt x="161543" y="140208"/>
                </a:lnTo>
                <a:lnTo>
                  <a:pt x="161543" y="138683"/>
                </a:lnTo>
                <a:lnTo>
                  <a:pt x="162305" y="140208"/>
                </a:lnTo>
                <a:close/>
              </a:path>
              <a:path w="200025" h="489585">
                <a:moveTo>
                  <a:pt x="194055" y="329183"/>
                </a:moveTo>
                <a:lnTo>
                  <a:pt x="173735" y="329183"/>
                </a:lnTo>
                <a:lnTo>
                  <a:pt x="175259" y="320039"/>
                </a:lnTo>
                <a:lnTo>
                  <a:pt x="176783" y="312420"/>
                </a:lnTo>
                <a:lnTo>
                  <a:pt x="178307" y="303275"/>
                </a:lnTo>
                <a:lnTo>
                  <a:pt x="178307" y="295655"/>
                </a:lnTo>
                <a:lnTo>
                  <a:pt x="179831" y="286512"/>
                </a:lnTo>
                <a:lnTo>
                  <a:pt x="179831" y="262128"/>
                </a:lnTo>
                <a:lnTo>
                  <a:pt x="178307" y="252983"/>
                </a:lnTo>
                <a:lnTo>
                  <a:pt x="176783" y="245363"/>
                </a:lnTo>
                <a:lnTo>
                  <a:pt x="176783" y="236220"/>
                </a:lnTo>
                <a:lnTo>
                  <a:pt x="196595" y="236220"/>
                </a:lnTo>
                <a:lnTo>
                  <a:pt x="196595" y="243839"/>
                </a:lnTo>
                <a:lnTo>
                  <a:pt x="198119" y="251459"/>
                </a:lnTo>
                <a:lnTo>
                  <a:pt x="198119" y="260604"/>
                </a:lnTo>
                <a:lnTo>
                  <a:pt x="199643" y="269747"/>
                </a:lnTo>
                <a:lnTo>
                  <a:pt x="199643" y="278891"/>
                </a:lnTo>
                <a:lnTo>
                  <a:pt x="198119" y="286512"/>
                </a:lnTo>
                <a:lnTo>
                  <a:pt x="198119" y="306324"/>
                </a:lnTo>
                <a:lnTo>
                  <a:pt x="196595" y="315467"/>
                </a:lnTo>
                <a:lnTo>
                  <a:pt x="195071" y="323088"/>
                </a:lnTo>
                <a:lnTo>
                  <a:pt x="194055" y="329183"/>
                </a:lnTo>
                <a:close/>
              </a:path>
              <a:path w="200025" h="489585">
                <a:moveTo>
                  <a:pt x="187959" y="352043"/>
                </a:moveTo>
                <a:lnTo>
                  <a:pt x="167639" y="352043"/>
                </a:lnTo>
                <a:lnTo>
                  <a:pt x="170687" y="342900"/>
                </a:lnTo>
                <a:lnTo>
                  <a:pt x="173735" y="327659"/>
                </a:lnTo>
                <a:lnTo>
                  <a:pt x="173735" y="329183"/>
                </a:lnTo>
                <a:lnTo>
                  <a:pt x="194055" y="329183"/>
                </a:lnTo>
                <a:lnTo>
                  <a:pt x="193547" y="332232"/>
                </a:lnTo>
                <a:lnTo>
                  <a:pt x="192023" y="339851"/>
                </a:lnTo>
                <a:lnTo>
                  <a:pt x="192023" y="341375"/>
                </a:lnTo>
                <a:lnTo>
                  <a:pt x="188975" y="348996"/>
                </a:lnTo>
                <a:lnTo>
                  <a:pt x="187959" y="352043"/>
                </a:lnTo>
                <a:close/>
              </a:path>
              <a:path w="200025" h="489585">
                <a:moveTo>
                  <a:pt x="185317" y="359663"/>
                </a:moveTo>
                <a:lnTo>
                  <a:pt x="164591" y="359663"/>
                </a:lnTo>
                <a:lnTo>
                  <a:pt x="167639" y="350520"/>
                </a:lnTo>
                <a:lnTo>
                  <a:pt x="167639" y="352043"/>
                </a:lnTo>
                <a:lnTo>
                  <a:pt x="187959" y="352043"/>
                </a:lnTo>
                <a:lnTo>
                  <a:pt x="185927" y="358139"/>
                </a:lnTo>
                <a:lnTo>
                  <a:pt x="185317" y="359663"/>
                </a:lnTo>
                <a:close/>
              </a:path>
              <a:path w="200025" h="489585">
                <a:moveTo>
                  <a:pt x="172516" y="388620"/>
                </a:moveTo>
                <a:lnTo>
                  <a:pt x="147827" y="388620"/>
                </a:lnTo>
                <a:lnTo>
                  <a:pt x="153923" y="381000"/>
                </a:lnTo>
                <a:lnTo>
                  <a:pt x="152400" y="381000"/>
                </a:lnTo>
                <a:lnTo>
                  <a:pt x="158495" y="373379"/>
                </a:lnTo>
                <a:lnTo>
                  <a:pt x="156971" y="373379"/>
                </a:lnTo>
                <a:lnTo>
                  <a:pt x="161543" y="365759"/>
                </a:lnTo>
                <a:lnTo>
                  <a:pt x="164591" y="358139"/>
                </a:lnTo>
                <a:lnTo>
                  <a:pt x="164591" y="359663"/>
                </a:lnTo>
                <a:lnTo>
                  <a:pt x="185317" y="359663"/>
                </a:lnTo>
                <a:lnTo>
                  <a:pt x="182879" y="365759"/>
                </a:lnTo>
                <a:lnTo>
                  <a:pt x="182879" y="367283"/>
                </a:lnTo>
                <a:lnTo>
                  <a:pt x="179831" y="374904"/>
                </a:lnTo>
                <a:lnTo>
                  <a:pt x="175259" y="382524"/>
                </a:lnTo>
                <a:lnTo>
                  <a:pt x="175259" y="384047"/>
                </a:lnTo>
                <a:lnTo>
                  <a:pt x="172516" y="388620"/>
                </a:lnTo>
                <a:close/>
              </a:path>
              <a:path w="200025" h="489585">
                <a:moveTo>
                  <a:pt x="167030" y="396239"/>
                </a:moveTo>
                <a:lnTo>
                  <a:pt x="141731" y="396239"/>
                </a:lnTo>
                <a:lnTo>
                  <a:pt x="147827" y="387096"/>
                </a:lnTo>
                <a:lnTo>
                  <a:pt x="147827" y="388620"/>
                </a:lnTo>
                <a:lnTo>
                  <a:pt x="172516" y="388620"/>
                </a:lnTo>
                <a:lnTo>
                  <a:pt x="170687" y="391667"/>
                </a:lnTo>
                <a:lnTo>
                  <a:pt x="167030" y="396239"/>
                </a:lnTo>
                <a:close/>
              </a:path>
              <a:path w="200025" h="489585">
                <a:moveTo>
                  <a:pt x="162153" y="403859"/>
                </a:moveTo>
                <a:lnTo>
                  <a:pt x="135635" y="403859"/>
                </a:lnTo>
                <a:lnTo>
                  <a:pt x="141731" y="394716"/>
                </a:lnTo>
                <a:lnTo>
                  <a:pt x="141731" y="396239"/>
                </a:lnTo>
                <a:lnTo>
                  <a:pt x="167030" y="396239"/>
                </a:lnTo>
                <a:lnTo>
                  <a:pt x="164591" y="399288"/>
                </a:lnTo>
                <a:lnTo>
                  <a:pt x="164591" y="400812"/>
                </a:lnTo>
                <a:lnTo>
                  <a:pt x="162153" y="403859"/>
                </a:lnTo>
                <a:close/>
              </a:path>
              <a:path w="200025" h="489585">
                <a:moveTo>
                  <a:pt x="129540" y="409955"/>
                </a:moveTo>
                <a:lnTo>
                  <a:pt x="135635" y="402335"/>
                </a:lnTo>
                <a:lnTo>
                  <a:pt x="135635" y="403859"/>
                </a:lnTo>
                <a:lnTo>
                  <a:pt x="162153" y="403859"/>
                </a:lnTo>
                <a:lnTo>
                  <a:pt x="158495" y="408432"/>
                </a:lnTo>
                <a:lnTo>
                  <a:pt x="131063" y="408432"/>
                </a:lnTo>
                <a:lnTo>
                  <a:pt x="129540" y="409955"/>
                </a:lnTo>
                <a:close/>
              </a:path>
              <a:path w="200025" h="489585">
                <a:moveTo>
                  <a:pt x="156971" y="409955"/>
                </a:moveTo>
                <a:lnTo>
                  <a:pt x="129539" y="409955"/>
                </a:lnTo>
                <a:lnTo>
                  <a:pt x="131063" y="408432"/>
                </a:lnTo>
                <a:lnTo>
                  <a:pt x="158495" y="408432"/>
                </a:lnTo>
                <a:lnTo>
                  <a:pt x="156971" y="409955"/>
                </a:lnTo>
                <a:close/>
              </a:path>
              <a:path w="200025" h="489585">
                <a:moveTo>
                  <a:pt x="150875" y="416051"/>
                </a:moveTo>
                <a:lnTo>
                  <a:pt x="123443" y="416051"/>
                </a:lnTo>
                <a:lnTo>
                  <a:pt x="129540" y="409955"/>
                </a:lnTo>
                <a:lnTo>
                  <a:pt x="156971" y="409955"/>
                </a:lnTo>
                <a:lnTo>
                  <a:pt x="150875" y="416051"/>
                </a:lnTo>
                <a:close/>
              </a:path>
              <a:path w="200025" h="489585">
                <a:moveTo>
                  <a:pt x="32003" y="489204"/>
                </a:moveTo>
                <a:lnTo>
                  <a:pt x="27431" y="489204"/>
                </a:lnTo>
                <a:lnTo>
                  <a:pt x="25907" y="487679"/>
                </a:lnTo>
                <a:lnTo>
                  <a:pt x="19811" y="486155"/>
                </a:lnTo>
                <a:lnTo>
                  <a:pt x="16763" y="484632"/>
                </a:lnTo>
                <a:lnTo>
                  <a:pt x="15239" y="481583"/>
                </a:lnTo>
                <a:lnTo>
                  <a:pt x="15239" y="477012"/>
                </a:lnTo>
                <a:lnTo>
                  <a:pt x="16763" y="473963"/>
                </a:lnTo>
                <a:lnTo>
                  <a:pt x="18287" y="472439"/>
                </a:lnTo>
                <a:lnTo>
                  <a:pt x="27431" y="467867"/>
                </a:lnTo>
                <a:lnTo>
                  <a:pt x="35051" y="466343"/>
                </a:lnTo>
                <a:lnTo>
                  <a:pt x="33527" y="466343"/>
                </a:lnTo>
                <a:lnTo>
                  <a:pt x="39623" y="463296"/>
                </a:lnTo>
                <a:lnTo>
                  <a:pt x="47243" y="461771"/>
                </a:lnTo>
                <a:lnTo>
                  <a:pt x="53339" y="458724"/>
                </a:lnTo>
                <a:lnTo>
                  <a:pt x="60959" y="454151"/>
                </a:lnTo>
                <a:lnTo>
                  <a:pt x="68579" y="451104"/>
                </a:lnTo>
                <a:lnTo>
                  <a:pt x="67055" y="451104"/>
                </a:lnTo>
                <a:lnTo>
                  <a:pt x="74675" y="446532"/>
                </a:lnTo>
                <a:lnTo>
                  <a:pt x="83819" y="441959"/>
                </a:lnTo>
                <a:lnTo>
                  <a:pt x="82295" y="441959"/>
                </a:lnTo>
                <a:lnTo>
                  <a:pt x="91439" y="437388"/>
                </a:lnTo>
                <a:lnTo>
                  <a:pt x="99059" y="431292"/>
                </a:lnTo>
                <a:lnTo>
                  <a:pt x="108203" y="426720"/>
                </a:lnTo>
                <a:lnTo>
                  <a:pt x="123443" y="414528"/>
                </a:lnTo>
                <a:lnTo>
                  <a:pt x="123443" y="416051"/>
                </a:lnTo>
                <a:lnTo>
                  <a:pt x="150875" y="416051"/>
                </a:lnTo>
                <a:lnTo>
                  <a:pt x="150875" y="417575"/>
                </a:lnTo>
                <a:lnTo>
                  <a:pt x="137159" y="431292"/>
                </a:lnTo>
                <a:lnTo>
                  <a:pt x="135635" y="431292"/>
                </a:lnTo>
                <a:lnTo>
                  <a:pt x="128015" y="437388"/>
                </a:lnTo>
                <a:lnTo>
                  <a:pt x="128015" y="438912"/>
                </a:lnTo>
                <a:lnTo>
                  <a:pt x="120395" y="443483"/>
                </a:lnTo>
                <a:lnTo>
                  <a:pt x="118871" y="443483"/>
                </a:lnTo>
                <a:lnTo>
                  <a:pt x="111251" y="449579"/>
                </a:lnTo>
                <a:lnTo>
                  <a:pt x="102107" y="455675"/>
                </a:lnTo>
                <a:lnTo>
                  <a:pt x="94487" y="460247"/>
                </a:lnTo>
                <a:lnTo>
                  <a:pt x="85343" y="464820"/>
                </a:lnTo>
                <a:lnTo>
                  <a:pt x="70103" y="473963"/>
                </a:lnTo>
                <a:lnTo>
                  <a:pt x="64007" y="477012"/>
                </a:lnTo>
                <a:lnTo>
                  <a:pt x="62483" y="478535"/>
                </a:lnTo>
                <a:lnTo>
                  <a:pt x="56387" y="481583"/>
                </a:lnTo>
                <a:lnTo>
                  <a:pt x="41147" y="487679"/>
                </a:lnTo>
                <a:lnTo>
                  <a:pt x="39623" y="487679"/>
                </a:lnTo>
                <a:lnTo>
                  <a:pt x="32003" y="4892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75003" y="2272283"/>
            <a:ext cx="795527" cy="577595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202180" y="2633471"/>
            <a:ext cx="157480" cy="99060"/>
          </a:xfrm>
          <a:custGeom>
            <a:avLst/>
            <a:gdLst/>
            <a:ahLst/>
            <a:cxnLst/>
            <a:rect l="l" t="t" r="r" b="b"/>
            <a:pathLst>
              <a:path w="157480" h="99060">
                <a:moveTo>
                  <a:pt x="57912" y="73152"/>
                </a:moveTo>
                <a:lnTo>
                  <a:pt x="54864" y="70104"/>
                </a:lnTo>
                <a:lnTo>
                  <a:pt x="50292" y="68580"/>
                </a:lnTo>
                <a:lnTo>
                  <a:pt x="47244" y="70104"/>
                </a:lnTo>
                <a:lnTo>
                  <a:pt x="45720" y="71628"/>
                </a:lnTo>
                <a:lnTo>
                  <a:pt x="42672" y="73152"/>
                </a:lnTo>
                <a:lnTo>
                  <a:pt x="44196" y="73152"/>
                </a:lnTo>
                <a:lnTo>
                  <a:pt x="51816" y="73152"/>
                </a:lnTo>
                <a:lnTo>
                  <a:pt x="57912" y="73152"/>
                </a:lnTo>
                <a:close/>
              </a:path>
              <a:path w="157480" h="99060">
                <a:moveTo>
                  <a:pt x="128016" y="73152"/>
                </a:moveTo>
                <a:lnTo>
                  <a:pt x="126492" y="71628"/>
                </a:lnTo>
                <a:lnTo>
                  <a:pt x="124968" y="68580"/>
                </a:lnTo>
                <a:lnTo>
                  <a:pt x="123444" y="67056"/>
                </a:lnTo>
                <a:lnTo>
                  <a:pt x="115824" y="67056"/>
                </a:lnTo>
                <a:lnTo>
                  <a:pt x="111252" y="65532"/>
                </a:lnTo>
                <a:lnTo>
                  <a:pt x="106680" y="67056"/>
                </a:lnTo>
                <a:lnTo>
                  <a:pt x="100584" y="67056"/>
                </a:lnTo>
                <a:lnTo>
                  <a:pt x="96012" y="68580"/>
                </a:lnTo>
                <a:lnTo>
                  <a:pt x="83820" y="71628"/>
                </a:lnTo>
                <a:lnTo>
                  <a:pt x="82296" y="71628"/>
                </a:lnTo>
                <a:lnTo>
                  <a:pt x="77724" y="73152"/>
                </a:lnTo>
                <a:lnTo>
                  <a:pt x="76200" y="73152"/>
                </a:lnTo>
                <a:lnTo>
                  <a:pt x="70104" y="74676"/>
                </a:lnTo>
                <a:lnTo>
                  <a:pt x="58420" y="74676"/>
                </a:lnTo>
                <a:lnTo>
                  <a:pt x="54864" y="74676"/>
                </a:lnTo>
                <a:lnTo>
                  <a:pt x="53340" y="74676"/>
                </a:lnTo>
                <a:lnTo>
                  <a:pt x="41148" y="74676"/>
                </a:lnTo>
                <a:lnTo>
                  <a:pt x="42672" y="73152"/>
                </a:lnTo>
                <a:lnTo>
                  <a:pt x="39624" y="74676"/>
                </a:lnTo>
                <a:lnTo>
                  <a:pt x="38100" y="77724"/>
                </a:lnTo>
                <a:lnTo>
                  <a:pt x="36576" y="82296"/>
                </a:lnTo>
                <a:lnTo>
                  <a:pt x="36576" y="85344"/>
                </a:lnTo>
                <a:lnTo>
                  <a:pt x="38100" y="88392"/>
                </a:lnTo>
                <a:lnTo>
                  <a:pt x="42672" y="92964"/>
                </a:lnTo>
                <a:lnTo>
                  <a:pt x="51816" y="97536"/>
                </a:lnTo>
                <a:lnTo>
                  <a:pt x="60960" y="97536"/>
                </a:lnTo>
                <a:lnTo>
                  <a:pt x="65532" y="99060"/>
                </a:lnTo>
                <a:lnTo>
                  <a:pt x="73152" y="97536"/>
                </a:lnTo>
                <a:lnTo>
                  <a:pt x="79248" y="97536"/>
                </a:lnTo>
                <a:lnTo>
                  <a:pt x="83820" y="96012"/>
                </a:lnTo>
                <a:lnTo>
                  <a:pt x="86868" y="96012"/>
                </a:lnTo>
                <a:lnTo>
                  <a:pt x="91440" y="94488"/>
                </a:lnTo>
                <a:lnTo>
                  <a:pt x="89916" y="94488"/>
                </a:lnTo>
                <a:lnTo>
                  <a:pt x="94488" y="92964"/>
                </a:lnTo>
                <a:lnTo>
                  <a:pt x="96012" y="92964"/>
                </a:lnTo>
                <a:lnTo>
                  <a:pt x="100584" y="91440"/>
                </a:lnTo>
                <a:lnTo>
                  <a:pt x="112776" y="88392"/>
                </a:lnTo>
                <a:lnTo>
                  <a:pt x="114300" y="88392"/>
                </a:lnTo>
                <a:lnTo>
                  <a:pt x="117348" y="85344"/>
                </a:lnTo>
                <a:lnTo>
                  <a:pt x="120396" y="82296"/>
                </a:lnTo>
                <a:lnTo>
                  <a:pt x="121920" y="82296"/>
                </a:lnTo>
                <a:lnTo>
                  <a:pt x="124968" y="77724"/>
                </a:lnTo>
                <a:lnTo>
                  <a:pt x="126492" y="74676"/>
                </a:lnTo>
                <a:lnTo>
                  <a:pt x="128016" y="73152"/>
                </a:lnTo>
                <a:close/>
              </a:path>
              <a:path w="157480" h="99060">
                <a:moveTo>
                  <a:pt x="156972" y="6096"/>
                </a:moveTo>
                <a:lnTo>
                  <a:pt x="152400" y="0"/>
                </a:lnTo>
                <a:lnTo>
                  <a:pt x="129540" y="0"/>
                </a:lnTo>
                <a:lnTo>
                  <a:pt x="124968" y="1524"/>
                </a:lnTo>
                <a:lnTo>
                  <a:pt x="112776" y="1524"/>
                </a:lnTo>
                <a:lnTo>
                  <a:pt x="105156" y="3048"/>
                </a:lnTo>
                <a:lnTo>
                  <a:pt x="97536" y="3048"/>
                </a:lnTo>
                <a:lnTo>
                  <a:pt x="89916" y="4572"/>
                </a:lnTo>
                <a:lnTo>
                  <a:pt x="80772" y="4572"/>
                </a:lnTo>
                <a:lnTo>
                  <a:pt x="73152" y="6096"/>
                </a:lnTo>
                <a:lnTo>
                  <a:pt x="71628" y="6096"/>
                </a:lnTo>
                <a:lnTo>
                  <a:pt x="64008" y="7620"/>
                </a:lnTo>
                <a:lnTo>
                  <a:pt x="65532" y="6096"/>
                </a:lnTo>
                <a:lnTo>
                  <a:pt x="56388" y="7620"/>
                </a:lnTo>
                <a:lnTo>
                  <a:pt x="48768" y="7620"/>
                </a:lnTo>
                <a:lnTo>
                  <a:pt x="41148" y="9144"/>
                </a:lnTo>
                <a:lnTo>
                  <a:pt x="22860" y="9144"/>
                </a:lnTo>
                <a:lnTo>
                  <a:pt x="19812" y="6096"/>
                </a:lnTo>
                <a:lnTo>
                  <a:pt x="16764" y="6096"/>
                </a:lnTo>
                <a:lnTo>
                  <a:pt x="15748" y="6604"/>
                </a:lnTo>
                <a:lnTo>
                  <a:pt x="15240" y="6096"/>
                </a:lnTo>
                <a:lnTo>
                  <a:pt x="13716" y="4572"/>
                </a:lnTo>
                <a:lnTo>
                  <a:pt x="9144" y="4572"/>
                </a:lnTo>
                <a:lnTo>
                  <a:pt x="3048" y="7620"/>
                </a:lnTo>
                <a:lnTo>
                  <a:pt x="0" y="13716"/>
                </a:lnTo>
                <a:lnTo>
                  <a:pt x="0" y="16764"/>
                </a:lnTo>
                <a:lnTo>
                  <a:pt x="1524" y="21336"/>
                </a:lnTo>
                <a:lnTo>
                  <a:pt x="4572" y="22860"/>
                </a:lnTo>
                <a:lnTo>
                  <a:pt x="6096" y="24384"/>
                </a:lnTo>
                <a:lnTo>
                  <a:pt x="7620" y="24384"/>
                </a:lnTo>
                <a:lnTo>
                  <a:pt x="9144" y="27432"/>
                </a:lnTo>
                <a:lnTo>
                  <a:pt x="13716" y="28956"/>
                </a:lnTo>
                <a:lnTo>
                  <a:pt x="18288" y="28956"/>
                </a:lnTo>
                <a:lnTo>
                  <a:pt x="27432" y="32004"/>
                </a:lnTo>
                <a:lnTo>
                  <a:pt x="42672" y="32004"/>
                </a:lnTo>
                <a:lnTo>
                  <a:pt x="50292" y="30480"/>
                </a:lnTo>
                <a:lnTo>
                  <a:pt x="67056" y="30480"/>
                </a:lnTo>
                <a:lnTo>
                  <a:pt x="76200" y="28956"/>
                </a:lnTo>
                <a:lnTo>
                  <a:pt x="83820" y="28956"/>
                </a:lnTo>
                <a:lnTo>
                  <a:pt x="91440" y="27432"/>
                </a:lnTo>
                <a:lnTo>
                  <a:pt x="106680" y="27432"/>
                </a:lnTo>
                <a:lnTo>
                  <a:pt x="114300" y="25908"/>
                </a:lnTo>
                <a:lnTo>
                  <a:pt x="120396" y="25908"/>
                </a:lnTo>
                <a:lnTo>
                  <a:pt x="126492" y="24384"/>
                </a:lnTo>
                <a:lnTo>
                  <a:pt x="141732" y="24384"/>
                </a:lnTo>
                <a:lnTo>
                  <a:pt x="144780" y="22860"/>
                </a:lnTo>
                <a:lnTo>
                  <a:pt x="152400" y="22860"/>
                </a:lnTo>
                <a:lnTo>
                  <a:pt x="155829" y="18288"/>
                </a:lnTo>
                <a:lnTo>
                  <a:pt x="156972" y="16764"/>
                </a:lnTo>
                <a:lnTo>
                  <a:pt x="156972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92908" y="2359151"/>
            <a:ext cx="265175" cy="2628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38856" y="2293619"/>
            <a:ext cx="534923" cy="3177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671316" y="2118360"/>
            <a:ext cx="204216" cy="12192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676144" y="2663951"/>
            <a:ext cx="1009015" cy="135890"/>
          </a:xfrm>
          <a:custGeom>
            <a:avLst/>
            <a:gdLst/>
            <a:ahLst/>
            <a:cxnLst/>
            <a:rect l="l" t="t" r="r" b="b"/>
            <a:pathLst>
              <a:path w="1009014" h="135889">
                <a:moveTo>
                  <a:pt x="934212" y="42672"/>
                </a:moveTo>
                <a:lnTo>
                  <a:pt x="806196" y="42672"/>
                </a:lnTo>
                <a:lnTo>
                  <a:pt x="819912" y="39624"/>
                </a:lnTo>
                <a:lnTo>
                  <a:pt x="833628" y="38100"/>
                </a:lnTo>
                <a:lnTo>
                  <a:pt x="847344" y="35051"/>
                </a:lnTo>
                <a:lnTo>
                  <a:pt x="871728" y="32004"/>
                </a:lnTo>
                <a:lnTo>
                  <a:pt x="882396" y="28956"/>
                </a:lnTo>
                <a:lnTo>
                  <a:pt x="883920" y="28956"/>
                </a:lnTo>
                <a:lnTo>
                  <a:pt x="894588" y="27432"/>
                </a:lnTo>
                <a:lnTo>
                  <a:pt x="903732" y="25908"/>
                </a:lnTo>
                <a:lnTo>
                  <a:pt x="905256" y="25908"/>
                </a:lnTo>
                <a:lnTo>
                  <a:pt x="914400" y="24383"/>
                </a:lnTo>
                <a:lnTo>
                  <a:pt x="912875" y="24383"/>
                </a:lnTo>
                <a:lnTo>
                  <a:pt x="923544" y="21336"/>
                </a:lnTo>
                <a:lnTo>
                  <a:pt x="932688" y="19812"/>
                </a:lnTo>
                <a:lnTo>
                  <a:pt x="941832" y="16764"/>
                </a:lnTo>
                <a:lnTo>
                  <a:pt x="950975" y="15240"/>
                </a:lnTo>
                <a:lnTo>
                  <a:pt x="949452" y="15240"/>
                </a:lnTo>
                <a:lnTo>
                  <a:pt x="957072" y="13716"/>
                </a:lnTo>
                <a:lnTo>
                  <a:pt x="964692" y="10667"/>
                </a:lnTo>
                <a:lnTo>
                  <a:pt x="970788" y="9144"/>
                </a:lnTo>
                <a:lnTo>
                  <a:pt x="972312" y="9144"/>
                </a:lnTo>
                <a:lnTo>
                  <a:pt x="981456" y="6096"/>
                </a:lnTo>
                <a:lnTo>
                  <a:pt x="987552" y="4572"/>
                </a:lnTo>
                <a:lnTo>
                  <a:pt x="992124" y="1524"/>
                </a:lnTo>
                <a:lnTo>
                  <a:pt x="996696" y="1524"/>
                </a:lnTo>
                <a:lnTo>
                  <a:pt x="1001267" y="0"/>
                </a:lnTo>
                <a:lnTo>
                  <a:pt x="1007364" y="6096"/>
                </a:lnTo>
                <a:lnTo>
                  <a:pt x="1008888" y="10667"/>
                </a:lnTo>
                <a:lnTo>
                  <a:pt x="1007364" y="13716"/>
                </a:lnTo>
                <a:lnTo>
                  <a:pt x="998220" y="22859"/>
                </a:lnTo>
                <a:lnTo>
                  <a:pt x="996696" y="22859"/>
                </a:lnTo>
                <a:lnTo>
                  <a:pt x="984504" y="28956"/>
                </a:lnTo>
                <a:lnTo>
                  <a:pt x="978408" y="30480"/>
                </a:lnTo>
                <a:lnTo>
                  <a:pt x="972312" y="33528"/>
                </a:lnTo>
                <a:lnTo>
                  <a:pt x="970788" y="33528"/>
                </a:lnTo>
                <a:lnTo>
                  <a:pt x="963167" y="35051"/>
                </a:lnTo>
                <a:lnTo>
                  <a:pt x="955548" y="38100"/>
                </a:lnTo>
                <a:lnTo>
                  <a:pt x="954024" y="38100"/>
                </a:lnTo>
                <a:lnTo>
                  <a:pt x="938784" y="41148"/>
                </a:lnTo>
                <a:lnTo>
                  <a:pt x="934212" y="42672"/>
                </a:lnTo>
                <a:close/>
              </a:path>
              <a:path w="1009014" h="135889">
                <a:moveTo>
                  <a:pt x="752856" y="71628"/>
                </a:moveTo>
                <a:lnTo>
                  <a:pt x="591312" y="71628"/>
                </a:lnTo>
                <a:lnTo>
                  <a:pt x="605028" y="70104"/>
                </a:lnTo>
                <a:lnTo>
                  <a:pt x="626364" y="68580"/>
                </a:lnTo>
                <a:lnTo>
                  <a:pt x="646175" y="65532"/>
                </a:lnTo>
                <a:lnTo>
                  <a:pt x="670559" y="62483"/>
                </a:lnTo>
                <a:lnTo>
                  <a:pt x="684275" y="60959"/>
                </a:lnTo>
                <a:lnTo>
                  <a:pt x="682752" y="60959"/>
                </a:lnTo>
                <a:lnTo>
                  <a:pt x="710184" y="57912"/>
                </a:lnTo>
                <a:lnTo>
                  <a:pt x="708659" y="57912"/>
                </a:lnTo>
                <a:lnTo>
                  <a:pt x="736092" y="51816"/>
                </a:lnTo>
                <a:lnTo>
                  <a:pt x="763524" y="48767"/>
                </a:lnTo>
                <a:lnTo>
                  <a:pt x="777240" y="45720"/>
                </a:lnTo>
                <a:lnTo>
                  <a:pt x="790956" y="44196"/>
                </a:lnTo>
                <a:lnTo>
                  <a:pt x="792480" y="44196"/>
                </a:lnTo>
                <a:lnTo>
                  <a:pt x="806196" y="41148"/>
                </a:lnTo>
                <a:lnTo>
                  <a:pt x="806196" y="42672"/>
                </a:lnTo>
                <a:lnTo>
                  <a:pt x="934212" y="42672"/>
                </a:lnTo>
                <a:lnTo>
                  <a:pt x="929640" y="44196"/>
                </a:lnTo>
                <a:lnTo>
                  <a:pt x="920496" y="45720"/>
                </a:lnTo>
                <a:lnTo>
                  <a:pt x="918972" y="47244"/>
                </a:lnTo>
                <a:lnTo>
                  <a:pt x="908304" y="48767"/>
                </a:lnTo>
                <a:lnTo>
                  <a:pt x="899159" y="50291"/>
                </a:lnTo>
                <a:lnTo>
                  <a:pt x="897636" y="50291"/>
                </a:lnTo>
                <a:lnTo>
                  <a:pt x="886967" y="51816"/>
                </a:lnTo>
                <a:lnTo>
                  <a:pt x="874775" y="54864"/>
                </a:lnTo>
                <a:lnTo>
                  <a:pt x="850392" y="57912"/>
                </a:lnTo>
                <a:lnTo>
                  <a:pt x="836675" y="59436"/>
                </a:lnTo>
                <a:lnTo>
                  <a:pt x="822959" y="62483"/>
                </a:lnTo>
                <a:lnTo>
                  <a:pt x="795528" y="65532"/>
                </a:lnTo>
                <a:lnTo>
                  <a:pt x="781812" y="68580"/>
                </a:lnTo>
                <a:lnTo>
                  <a:pt x="780288" y="68580"/>
                </a:lnTo>
                <a:lnTo>
                  <a:pt x="752856" y="71628"/>
                </a:lnTo>
                <a:close/>
              </a:path>
              <a:path w="1009014" h="135889">
                <a:moveTo>
                  <a:pt x="687324" y="83820"/>
                </a:moveTo>
                <a:lnTo>
                  <a:pt x="434340" y="83820"/>
                </a:lnTo>
                <a:lnTo>
                  <a:pt x="448056" y="82296"/>
                </a:lnTo>
                <a:lnTo>
                  <a:pt x="461772" y="82296"/>
                </a:lnTo>
                <a:lnTo>
                  <a:pt x="477012" y="80772"/>
                </a:lnTo>
                <a:lnTo>
                  <a:pt x="490728" y="80772"/>
                </a:lnTo>
                <a:lnTo>
                  <a:pt x="521208" y="77724"/>
                </a:lnTo>
                <a:lnTo>
                  <a:pt x="519683" y="77724"/>
                </a:lnTo>
                <a:lnTo>
                  <a:pt x="534924" y="76200"/>
                </a:lnTo>
                <a:lnTo>
                  <a:pt x="548640" y="74675"/>
                </a:lnTo>
                <a:lnTo>
                  <a:pt x="563880" y="73151"/>
                </a:lnTo>
                <a:lnTo>
                  <a:pt x="577596" y="71628"/>
                </a:lnTo>
                <a:lnTo>
                  <a:pt x="754380" y="71628"/>
                </a:lnTo>
                <a:lnTo>
                  <a:pt x="740664" y="74675"/>
                </a:lnTo>
                <a:lnTo>
                  <a:pt x="726948" y="76200"/>
                </a:lnTo>
                <a:lnTo>
                  <a:pt x="713232" y="79248"/>
                </a:lnTo>
                <a:lnTo>
                  <a:pt x="699516" y="80772"/>
                </a:lnTo>
                <a:lnTo>
                  <a:pt x="687324" y="83820"/>
                </a:lnTo>
                <a:close/>
              </a:path>
              <a:path w="1009014" h="135889">
                <a:moveTo>
                  <a:pt x="507492" y="102108"/>
                </a:moveTo>
                <a:lnTo>
                  <a:pt x="124967" y="102108"/>
                </a:lnTo>
                <a:lnTo>
                  <a:pt x="134112" y="100583"/>
                </a:lnTo>
                <a:lnTo>
                  <a:pt x="166116" y="100583"/>
                </a:lnTo>
                <a:lnTo>
                  <a:pt x="176783" y="99059"/>
                </a:lnTo>
                <a:lnTo>
                  <a:pt x="188975" y="99059"/>
                </a:lnTo>
                <a:lnTo>
                  <a:pt x="202691" y="97536"/>
                </a:lnTo>
                <a:lnTo>
                  <a:pt x="213359" y="97536"/>
                </a:lnTo>
                <a:lnTo>
                  <a:pt x="227075" y="96012"/>
                </a:lnTo>
                <a:lnTo>
                  <a:pt x="237744" y="96012"/>
                </a:lnTo>
                <a:lnTo>
                  <a:pt x="251459" y="94488"/>
                </a:lnTo>
                <a:lnTo>
                  <a:pt x="263652" y="92964"/>
                </a:lnTo>
                <a:lnTo>
                  <a:pt x="281940" y="91440"/>
                </a:lnTo>
                <a:lnTo>
                  <a:pt x="298704" y="88391"/>
                </a:lnTo>
                <a:lnTo>
                  <a:pt x="310896" y="88391"/>
                </a:lnTo>
                <a:lnTo>
                  <a:pt x="324612" y="86867"/>
                </a:lnTo>
                <a:lnTo>
                  <a:pt x="336804" y="86867"/>
                </a:lnTo>
                <a:lnTo>
                  <a:pt x="350520" y="85344"/>
                </a:lnTo>
                <a:lnTo>
                  <a:pt x="379475" y="85344"/>
                </a:lnTo>
                <a:lnTo>
                  <a:pt x="393192" y="83820"/>
                </a:lnTo>
                <a:lnTo>
                  <a:pt x="685800" y="83820"/>
                </a:lnTo>
                <a:lnTo>
                  <a:pt x="649224" y="88391"/>
                </a:lnTo>
                <a:lnTo>
                  <a:pt x="608075" y="91440"/>
                </a:lnTo>
                <a:lnTo>
                  <a:pt x="594359" y="92964"/>
                </a:lnTo>
                <a:lnTo>
                  <a:pt x="592836" y="92964"/>
                </a:lnTo>
                <a:lnTo>
                  <a:pt x="579120" y="94488"/>
                </a:lnTo>
                <a:lnTo>
                  <a:pt x="580644" y="94488"/>
                </a:lnTo>
                <a:lnTo>
                  <a:pt x="565404" y="96012"/>
                </a:lnTo>
                <a:lnTo>
                  <a:pt x="551688" y="97536"/>
                </a:lnTo>
                <a:lnTo>
                  <a:pt x="536448" y="99059"/>
                </a:lnTo>
                <a:lnTo>
                  <a:pt x="522732" y="100583"/>
                </a:lnTo>
                <a:lnTo>
                  <a:pt x="507492" y="102108"/>
                </a:lnTo>
                <a:close/>
              </a:path>
              <a:path w="1009014" h="135889">
                <a:moveTo>
                  <a:pt x="478536" y="103632"/>
                </a:moveTo>
                <a:lnTo>
                  <a:pt x="111252" y="103632"/>
                </a:lnTo>
                <a:lnTo>
                  <a:pt x="117348" y="102108"/>
                </a:lnTo>
                <a:lnTo>
                  <a:pt x="492252" y="102108"/>
                </a:lnTo>
                <a:lnTo>
                  <a:pt x="478536" y="103632"/>
                </a:lnTo>
                <a:close/>
              </a:path>
              <a:path w="1009014" h="135889">
                <a:moveTo>
                  <a:pt x="449580" y="105156"/>
                </a:moveTo>
                <a:lnTo>
                  <a:pt x="91440" y="105156"/>
                </a:lnTo>
                <a:lnTo>
                  <a:pt x="100583" y="103632"/>
                </a:lnTo>
                <a:lnTo>
                  <a:pt x="463296" y="103632"/>
                </a:lnTo>
                <a:lnTo>
                  <a:pt x="449580" y="105156"/>
                </a:lnTo>
                <a:close/>
              </a:path>
              <a:path w="1009014" h="135889">
                <a:moveTo>
                  <a:pt x="300228" y="111251"/>
                </a:moveTo>
                <a:lnTo>
                  <a:pt x="36575" y="111251"/>
                </a:lnTo>
                <a:lnTo>
                  <a:pt x="42672" y="109728"/>
                </a:lnTo>
                <a:lnTo>
                  <a:pt x="51816" y="108204"/>
                </a:lnTo>
                <a:lnTo>
                  <a:pt x="59436" y="106680"/>
                </a:lnTo>
                <a:lnTo>
                  <a:pt x="65532" y="105156"/>
                </a:lnTo>
                <a:lnTo>
                  <a:pt x="434340" y="105156"/>
                </a:lnTo>
                <a:lnTo>
                  <a:pt x="422148" y="106680"/>
                </a:lnTo>
                <a:lnTo>
                  <a:pt x="379475" y="106680"/>
                </a:lnTo>
                <a:lnTo>
                  <a:pt x="365759" y="108204"/>
                </a:lnTo>
                <a:lnTo>
                  <a:pt x="338328" y="108204"/>
                </a:lnTo>
                <a:lnTo>
                  <a:pt x="326136" y="109728"/>
                </a:lnTo>
                <a:lnTo>
                  <a:pt x="312420" y="109728"/>
                </a:lnTo>
                <a:lnTo>
                  <a:pt x="300228" y="111251"/>
                </a:lnTo>
                <a:close/>
              </a:path>
              <a:path w="1009014" h="135889">
                <a:moveTo>
                  <a:pt x="265175" y="115824"/>
                </a:moveTo>
                <a:lnTo>
                  <a:pt x="15240" y="115824"/>
                </a:lnTo>
                <a:lnTo>
                  <a:pt x="18288" y="114300"/>
                </a:lnTo>
                <a:lnTo>
                  <a:pt x="22859" y="114300"/>
                </a:lnTo>
                <a:lnTo>
                  <a:pt x="25908" y="112775"/>
                </a:lnTo>
                <a:lnTo>
                  <a:pt x="27432" y="112775"/>
                </a:lnTo>
                <a:lnTo>
                  <a:pt x="32004" y="111251"/>
                </a:lnTo>
                <a:lnTo>
                  <a:pt x="301752" y="111251"/>
                </a:lnTo>
                <a:lnTo>
                  <a:pt x="284988" y="112775"/>
                </a:lnTo>
                <a:lnTo>
                  <a:pt x="265175" y="115824"/>
                </a:lnTo>
                <a:close/>
              </a:path>
              <a:path w="1009014" h="135889">
                <a:moveTo>
                  <a:pt x="12191" y="135636"/>
                </a:moveTo>
                <a:lnTo>
                  <a:pt x="7620" y="135636"/>
                </a:lnTo>
                <a:lnTo>
                  <a:pt x="4572" y="134112"/>
                </a:lnTo>
                <a:lnTo>
                  <a:pt x="3048" y="132588"/>
                </a:lnTo>
                <a:lnTo>
                  <a:pt x="1524" y="129540"/>
                </a:lnTo>
                <a:lnTo>
                  <a:pt x="508" y="126491"/>
                </a:lnTo>
                <a:lnTo>
                  <a:pt x="1524" y="123444"/>
                </a:lnTo>
                <a:lnTo>
                  <a:pt x="1524" y="121920"/>
                </a:lnTo>
                <a:lnTo>
                  <a:pt x="7620" y="115824"/>
                </a:lnTo>
                <a:lnTo>
                  <a:pt x="12191" y="115824"/>
                </a:lnTo>
                <a:lnTo>
                  <a:pt x="9144" y="117348"/>
                </a:lnTo>
                <a:lnTo>
                  <a:pt x="13716" y="117348"/>
                </a:lnTo>
                <a:lnTo>
                  <a:pt x="15240" y="118872"/>
                </a:lnTo>
                <a:lnTo>
                  <a:pt x="16764" y="118872"/>
                </a:lnTo>
                <a:lnTo>
                  <a:pt x="19812" y="121920"/>
                </a:lnTo>
                <a:lnTo>
                  <a:pt x="18288" y="121920"/>
                </a:lnTo>
                <a:lnTo>
                  <a:pt x="19812" y="124967"/>
                </a:lnTo>
                <a:lnTo>
                  <a:pt x="21336" y="124967"/>
                </a:lnTo>
                <a:lnTo>
                  <a:pt x="21336" y="128016"/>
                </a:lnTo>
                <a:lnTo>
                  <a:pt x="19812" y="128016"/>
                </a:lnTo>
                <a:lnTo>
                  <a:pt x="19812" y="131064"/>
                </a:lnTo>
                <a:lnTo>
                  <a:pt x="18288" y="132588"/>
                </a:lnTo>
                <a:lnTo>
                  <a:pt x="16764" y="132588"/>
                </a:lnTo>
                <a:lnTo>
                  <a:pt x="15240" y="134112"/>
                </a:lnTo>
                <a:lnTo>
                  <a:pt x="12191" y="135636"/>
                </a:lnTo>
                <a:close/>
              </a:path>
              <a:path w="1009014" h="135889">
                <a:moveTo>
                  <a:pt x="10667" y="117348"/>
                </a:moveTo>
                <a:lnTo>
                  <a:pt x="9144" y="117348"/>
                </a:lnTo>
                <a:lnTo>
                  <a:pt x="12191" y="115824"/>
                </a:lnTo>
                <a:lnTo>
                  <a:pt x="10667" y="117348"/>
                </a:lnTo>
                <a:close/>
              </a:path>
              <a:path w="1009014" h="135889">
                <a:moveTo>
                  <a:pt x="10667" y="117348"/>
                </a:moveTo>
                <a:lnTo>
                  <a:pt x="12191" y="115824"/>
                </a:lnTo>
                <a:lnTo>
                  <a:pt x="12700" y="116332"/>
                </a:lnTo>
                <a:lnTo>
                  <a:pt x="10667" y="117348"/>
                </a:lnTo>
                <a:close/>
              </a:path>
              <a:path w="1009014" h="135889">
                <a:moveTo>
                  <a:pt x="228600" y="118872"/>
                </a:moveTo>
                <a:lnTo>
                  <a:pt x="15240" y="118872"/>
                </a:lnTo>
                <a:lnTo>
                  <a:pt x="12700" y="116332"/>
                </a:lnTo>
                <a:lnTo>
                  <a:pt x="13716" y="115824"/>
                </a:lnTo>
                <a:lnTo>
                  <a:pt x="252983" y="115824"/>
                </a:lnTo>
                <a:lnTo>
                  <a:pt x="228600" y="118872"/>
                </a:lnTo>
                <a:close/>
              </a:path>
              <a:path w="1009014" h="135889">
                <a:moveTo>
                  <a:pt x="13716" y="117348"/>
                </a:moveTo>
                <a:lnTo>
                  <a:pt x="10667" y="117348"/>
                </a:lnTo>
                <a:lnTo>
                  <a:pt x="12700" y="116332"/>
                </a:lnTo>
                <a:lnTo>
                  <a:pt x="13716" y="117348"/>
                </a:lnTo>
                <a:close/>
              </a:path>
              <a:path w="1009014" h="135889">
                <a:moveTo>
                  <a:pt x="1524" y="121920"/>
                </a:moveTo>
                <a:lnTo>
                  <a:pt x="1524" y="120396"/>
                </a:lnTo>
                <a:lnTo>
                  <a:pt x="4572" y="117348"/>
                </a:lnTo>
                <a:lnTo>
                  <a:pt x="6096" y="117348"/>
                </a:lnTo>
                <a:lnTo>
                  <a:pt x="1524" y="121920"/>
                </a:lnTo>
                <a:close/>
              </a:path>
              <a:path w="1009014" h="135889">
                <a:moveTo>
                  <a:pt x="21336" y="124967"/>
                </a:moveTo>
                <a:lnTo>
                  <a:pt x="19812" y="124967"/>
                </a:lnTo>
                <a:lnTo>
                  <a:pt x="19812" y="121920"/>
                </a:lnTo>
                <a:lnTo>
                  <a:pt x="16764" y="118872"/>
                </a:lnTo>
                <a:lnTo>
                  <a:pt x="214883" y="118872"/>
                </a:lnTo>
                <a:lnTo>
                  <a:pt x="202691" y="120396"/>
                </a:lnTo>
                <a:lnTo>
                  <a:pt x="190500" y="120396"/>
                </a:lnTo>
                <a:lnTo>
                  <a:pt x="178308" y="121920"/>
                </a:lnTo>
                <a:lnTo>
                  <a:pt x="144780" y="121920"/>
                </a:lnTo>
                <a:lnTo>
                  <a:pt x="134112" y="123444"/>
                </a:lnTo>
                <a:lnTo>
                  <a:pt x="21336" y="123444"/>
                </a:lnTo>
                <a:lnTo>
                  <a:pt x="21336" y="124967"/>
                </a:lnTo>
                <a:close/>
              </a:path>
              <a:path w="1009014" h="135889">
                <a:moveTo>
                  <a:pt x="508" y="126492"/>
                </a:moveTo>
                <a:lnTo>
                  <a:pt x="0" y="124967"/>
                </a:lnTo>
                <a:lnTo>
                  <a:pt x="1524" y="121920"/>
                </a:lnTo>
                <a:lnTo>
                  <a:pt x="1524" y="123444"/>
                </a:lnTo>
                <a:lnTo>
                  <a:pt x="508" y="126492"/>
                </a:lnTo>
                <a:close/>
              </a:path>
              <a:path w="1009014" h="135889">
                <a:moveTo>
                  <a:pt x="19812" y="124967"/>
                </a:moveTo>
                <a:lnTo>
                  <a:pt x="18288" y="121920"/>
                </a:lnTo>
                <a:lnTo>
                  <a:pt x="19812" y="123444"/>
                </a:lnTo>
                <a:lnTo>
                  <a:pt x="19812" y="124967"/>
                </a:lnTo>
                <a:close/>
              </a:path>
              <a:path w="1009014" h="135889">
                <a:moveTo>
                  <a:pt x="19812" y="123444"/>
                </a:moveTo>
                <a:lnTo>
                  <a:pt x="18288" y="121920"/>
                </a:lnTo>
                <a:lnTo>
                  <a:pt x="19812" y="121920"/>
                </a:lnTo>
                <a:lnTo>
                  <a:pt x="19812" y="123444"/>
                </a:lnTo>
                <a:close/>
              </a:path>
              <a:path w="1009014" h="135889">
                <a:moveTo>
                  <a:pt x="54864" y="128016"/>
                </a:moveTo>
                <a:lnTo>
                  <a:pt x="21336" y="128016"/>
                </a:lnTo>
                <a:lnTo>
                  <a:pt x="21336" y="123444"/>
                </a:lnTo>
                <a:lnTo>
                  <a:pt x="103632" y="123444"/>
                </a:lnTo>
                <a:lnTo>
                  <a:pt x="94488" y="124967"/>
                </a:lnTo>
                <a:lnTo>
                  <a:pt x="92964" y="124967"/>
                </a:lnTo>
                <a:lnTo>
                  <a:pt x="83820" y="126491"/>
                </a:lnTo>
                <a:lnTo>
                  <a:pt x="64007" y="126492"/>
                </a:lnTo>
                <a:lnTo>
                  <a:pt x="54864" y="128016"/>
                </a:lnTo>
                <a:close/>
              </a:path>
              <a:path w="1009014" h="135889">
                <a:moveTo>
                  <a:pt x="4572" y="134112"/>
                </a:moveTo>
                <a:lnTo>
                  <a:pt x="1524" y="131064"/>
                </a:lnTo>
                <a:lnTo>
                  <a:pt x="0" y="128016"/>
                </a:lnTo>
                <a:lnTo>
                  <a:pt x="508" y="126492"/>
                </a:lnTo>
                <a:lnTo>
                  <a:pt x="1524" y="129540"/>
                </a:lnTo>
                <a:lnTo>
                  <a:pt x="3048" y="132588"/>
                </a:lnTo>
                <a:lnTo>
                  <a:pt x="4572" y="134112"/>
                </a:lnTo>
                <a:close/>
              </a:path>
              <a:path w="1009014" h="135889">
                <a:moveTo>
                  <a:pt x="30480" y="132588"/>
                </a:moveTo>
                <a:lnTo>
                  <a:pt x="18288" y="132588"/>
                </a:lnTo>
                <a:lnTo>
                  <a:pt x="19812" y="131064"/>
                </a:lnTo>
                <a:lnTo>
                  <a:pt x="19812" y="128016"/>
                </a:lnTo>
                <a:lnTo>
                  <a:pt x="56388" y="128016"/>
                </a:lnTo>
                <a:lnTo>
                  <a:pt x="47244" y="129540"/>
                </a:lnTo>
                <a:lnTo>
                  <a:pt x="41148" y="131064"/>
                </a:lnTo>
                <a:lnTo>
                  <a:pt x="35052" y="131064"/>
                </a:lnTo>
                <a:lnTo>
                  <a:pt x="30480" y="132588"/>
                </a:lnTo>
                <a:close/>
              </a:path>
              <a:path w="1009014" h="135889">
                <a:moveTo>
                  <a:pt x="15240" y="135636"/>
                </a:moveTo>
                <a:lnTo>
                  <a:pt x="12191" y="135636"/>
                </a:lnTo>
                <a:lnTo>
                  <a:pt x="15240" y="134112"/>
                </a:lnTo>
                <a:lnTo>
                  <a:pt x="16764" y="132588"/>
                </a:lnTo>
                <a:lnTo>
                  <a:pt x="27432" y="132588"/>
                </a:lnTo>
                <a:lnTo>
                  <a:pt x="22859" y="134112"/>
                </a:lnTo>
                <a:lnTo>
                  <a:pt x="18288" y="134112"/>
                </a:lnTo>
                <a:lnTo>
                  <a:pt x="15240" y="135636"/>
                </a:lnTo>
                <a:close/>
              </a:path>
              <a:path w="1009014" h="135889">
                <a:moveTo>
                  <a:pt x="7620" y="135636"/>
                </a:moveTo>
                <a:lnTo>
                  <a:pt x="6096" y="135636"/>
                </a:lnTo>
                <a:lnTo>
                  <a:pt x="4572" y="134112"/>
                </a:lnTo>
                <a:lnTo>
                  <a:pt x="7620" y="1356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72740" y="2852927"/>
            <a:ext cx="856487" cy="31851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06952" y="2927603"/>
            <a:ext cx="405383" cy="1905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85488" y="2909315"/>
            <a:ext cx="405384" cy="22098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54880" y="2839211"/>
            <a:ext cx="330707" cy="232410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5320271" y="2639580"/>
            <a:ext cx="146685" cy="97790"/>
          </a:xfrm>
          <a:custGeom>
            <a:avLst/>
            <a:gdLst/>
            <a:ahLst/>
            <a:cxnLst/>
            <a:rect l="l" t="t" r="r" b="b"/>
            <a:pathLst>
              <a:path w="146685" h="97789">
                <a:moveTo>
                  <a:pt x="134112" y="80772"/>
                </a:moveTo>
                <a:lnTo>
                  <a:pt x="133350" y="79248"/>
                </a:lnTo>
                <a:lnTo>
                  <a:pt x="132588" y="77724"/>
                </a:lnTo>
                <a:lnTo>
                  <a:pt x="132588" y="76200"/>
                </a:lnTo>
                <a:lnTo>
                  <a:pt x="129540" y="74676"/>
                </a:lnTo>
                <a:lnTo>
                  <a:pt x="102108" y="74676"/>
                </a:lnTo>
                <a:lnTo>
                  <a:pt x="98298" y="75946"/>
                </a:lnTo>
                <a:lnTo>
                  <a:pt x="97536" y="75692"/>
                </a:lnTo>
                <a:lnTo>
                  <a:pt x="97536" y="74676"/>
                </a:lnTo>
                <a:lnTo>
                  <a:pt x="97536" y="71628"/>
                </a:lnTo>
                <a:lnTo>
                  <a:pt x="98298" y="70104"/>
                </a:lnTo>
                <a:lnTo>
                  <a:pt x="99060" y="68580"/>
                </a:lnTo>
                <a:lnTo>
                  <a:pt x="97536" y="70104"/>
                </a:lnTo>
                <a:lnTo>
                  <a:pt x="98298" y="68580"/>
                </a:lnTo>
                <a:lnTo>
                  <a:pt x="99060" y="68580"/>
                </a:lnTo>
                <a:lnTo>
                  <a:pt x="106680" y="60960"/>
                </a:lnTo>
                <a:lnTo>
                  <a:pt x="106680" y="57912"/>
                </a:lnTo>
                <a:lnTo>
                  <a:pt x="105156" y="56388"/>
                </a:lnTo>
                <a:lnTo>
                  <a:pt x="102108" y="54864"/>
                </a:lnTo>
                <a:lnTo>
                  <a:pt x="94488" y="62484"/>
                </a:lnTo>
                <a:lnTo>
                  <a:pt x="92964" y="62484"/>
                </a:lnTo>
                <a:lnTo>
                  <a:pt x="91440" y="64008"/>
                </a:lnTo>
                <a:lnTo>
                  <a:pt x="88392" y="65532"/>
                </a:lnTo>
                <a:lnTo>
                  <a:pt x="86868" y="65532"/>
                </a:lnTo>
                <a:lnTo>
                  <a:pt x="86868" y="67056"/>
                </a:lnTo>
                <a:lnTo>
                  <a:pt x="83820" y="67056"/>
                </a:lnTo>
                <a:lnTo>
                  <a:pt x="82296" y="68580"/>
                </a:lnTo>
                <a:lnTo>
                  <a:pt x="82296" y="70104"/>
                </a:lnTo>
                <a:lnTo>
                  <a:pt x="79248" y="73152"/>
                </a:lnTo>
                <a:lnTo>
                  <a:pt x="79248" y="76200"/>
                </a:lnTo>
                <a:lnTo>
                  <a:pt x="77724" y="77724"/>
                </a:lnTo>
                <a:lnTo>
                  <a:pt x="77724" y="83820"/>
                </a:lnTo>
                <a:lnTo>
                  <a:pt x="80772" y="89916"/>
                </a:lnTo>
                <a:lnTo>
                  <a:pt x="80772" y="91440"/>
                </a:lnTo>
                <a:lnTo>
                  <a:pt x="82296" y="92964"/>
                </a:lnTo>
                <a:lnTo>
                  <a:pt x="83820" y="92964"/>
                </a:lnTo>
                <a:lnTo>
                  <a:pt x="85344" y="94488"/>
                </a:lnTo>
                <a:lnTo>
                  <a:pt x="88392" y="96012"/>
                </a:lnTo>
                <a:lnTo>
                  <a:pt x="89916" y="96012"/>
                </a:lnTo>
                <a:lnTo>
                  <a:pt x="92964" y="97536"/>
                </a:lnTo>
                <a:lnTo>
                  <a:pt x="105156" y="97536"/>
                </a:lnTo>
                <a:lnTo>
                  <a:pt x="109728" y="96012"/>
                </a:lnTo>
                <a:lnTo>
                  <a:pt x="114300" y="96012"/>
                </a:lnTo>
                <a:lnTo>
                  <a:pt x="121920" y="91440"/>
                </a:lnTo>
                <a:lnTo>
                  <a:pt x="123444" y="89916"/>
                </a:lnTo>
                <a:lnTo>
                  <a:pt x="131064" y="83820"/>
                </a:lnTo>
                <a:lnTo>
                  <a:pt x="132588" y="83820"/>
                </a:lnTo>
                <a:lnTo>
                  <a:pt x="134112" y="80772"/>
                </a:lnTo>
                <a:close/>
              </a:path>
              <a:path w="146685" h="97789">
                <a:moveTo>
                  <a:pt x="146304" y="7620"/>
                </a:moveTo>
                <a:lnTo>
                  <a:pt x="143256" y="4572"/>
                </a:lnTo>
                <a:lnTo>
                  <a:pt x="138684" y="3048"/>
                </a:lnTo>
                <a:lnTo>
                  <a:pt x="137160" y="3048"/>
                </a:lnTo>
                <a:lnTo>
                  <a:pt x="132588" y="1524"/>
                </a:lnTo>
                <a:lnTo>
                  <a:pt x="121920" y="1524"/>
                </a:lnTo>
                <a:lnTo>
                  <a:pt x="114300" y="3048"/>
                </a:lnTo>
                <a:lnTo>
                  <a:pt x="105156" y="4572"/>
                </a:lnTo>
                <a:lnTo>
                  <a:pt x="97536" y="6096"/>
                </a:lnTo>
                <a:lnTo>
                  <a:pt x="88392" y="6096"/>
                </a:lnTo>
                <a:lnTo>
                  <a:pt x="80772" y="7620"/>
                </a:lnTo>
                <a:lnTo>
                  <a:pt x="71628" y="7620"/>
                </a:lnTo>
                <a:lnTo>
                  <a:pt x="62484" y="9144"/>
                </a:lnTo>
                <a:lnTo>
                  <a:pt x="54864" y="9144"/>
                </a:lnTo>
                <a:lnTo>
                  <a:pt x="47244" y="10668"/>
                </a:lnTo>
                <a:lnTo>
                  <a:pt x="44196" y="10668"/>
                </a:lnTo>
                <a:lnTo>
                  <a:pt x="38100" y="9144"/>
                </a:lnTo>
                <a:lnTo>
                  <a:pt x="33528" y="9144"/>
                </a:lnTo>
                <a:lnTo>
                  <a:pt x="30480" y="7620"/>
                </a:lnTo>
                <a:lnTo>
                  <a:pt x="30480" y="9144"/>
                </a:lnTo>
                <a:lnTo>
                  <a:pt x="27432" y="7620"/>
                </a:lnTo>
                <a:lnTo>
                  <a:pt x="25908" y="7620"/>
                </a:lnTo>
                <a:lnTo>
                  <a:pt x="22860" y="6096"/>
                </a:lnTo>
                <a:lnTo>
                  <a:pt x="21336" y="6096"/>
                </a:lnTo>
                <a:lnTo>
                  <a:pt x="15240" y="3048"/>
                </a:lnTo>
                <a:lnTo>
                  <a:pt x="12192" y="0"/>
                </a:lnTo>
                <a:lnTo>
                  <a:pt x="6096" y="1524"/>
                </a:lnTo>
                <a:lnTo>
                  <a:pt x="3048" y="4572"/>
                </a:lnTo>
                <a:lnTo>
                  <a:pt x="0" y="9144"/>
                </a:lnTo>
                <a:lnTo>
                  <a:pt x="1524" y="15240"/>
                </a:lnTo>
                <a:lnTo>
                  <a:pt x="6096" y="19812"/>
                </a:lnTo>
                <a:lnTo>
                  <a:pt x="9144" y="21336"/>
                </a:lnTo>
                <a:lnTo>
                  <a:pt x="12192" y="24384"/>
                </a:lnTo>
                <a:lnTo>
                  <a:pt x="15240" y="24384"/>
                </a:lnTo>
                <a:lnTo>
                  <a:pt x="24384" y="28956"/>
                </a:lnTo>
                <a:lnTo>
                  <a:pt x="25908" y="28956"/>
                </a:lnTo>
                <a:lnTo>
                  <a:pt x="28956" y="30480"/>
                </a:lnTo>
                <a:lnTo>
                  <a:pt x="35052" y="30480"/>
                </a:lnTo>
                <a:lnTo>
                  <a:pt x="35052" y="32004"/>
                </a:lnTo>
                <a:lnTo>
                  <a:pt x="64008" y="32004"/>
                </a:lnTo>
                <a:lnTo>
                  <a:pt x="73152" y="30480"/>
                </a:lnTo>
                <a:lnTo>
                  <a:pt x="82296" y="30480"/>
                </a:lnTo>
                <a:lnTo>
                  <a:pt x="89916" y="28956"/>
                </a:lnTo>
                <a:lnTo>
                  <a:pt x="100584" y="28956"/>
                </a:lnTo>
                <a:lnTo>
                  <a:pt x="108204" y="27432"/>
                </a:lnTo>
                <a:lnTo>
                  <a:pt x="109728" y="27432"/>
                </a:lnTo>
                <a:lnTo>
                  <a:pt x="124968" y="24384"/>
                </a:lnTo>
                <a:lnTo>
                  <a:pt x="123444" y="24384"/>
                </a:lnTo>
                <a:lnTo>
                  <a:pt x="131064" y="22860"/>
                </a:lnTo>
                <a:lnTo>
                  <a:pt x="134112" y="22860"/>
                </a:lnTo>
                <a:lnTo>
                  <a:pt x="135636" y="21336"/>
                </a:lnTo>
                <a:lnTo>
                  <a:pt x="140208" y="18288"/>
                </a:lnTo>
                <a:lnTo>
                  <a:pt x="144780" y="13716"/>
                </a:lnTo>
                <a:lnTo>
                  <a:pt x="146304" y="13716"/>
                </a:lnTo>
                <a:lnTo>
                  <a:pt x="146304" y="10668"/>
                </a:lnTo>
                <a:lnTo>
                  <a:pt x="146304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63767" y="2599944"/>
            <a:ext cx="1089660" cy="62865"/>
          </a:xfrm>
          <a:custGeom>
            <a:avLst/>
            <a:gdLst/>
            <a:ahLst/>
            <a:cxnLst/>
            <a:rect l="l" t="t" r="r" b="b"/>
            <a:pathLst>
              <a:path w="1089659" h="62864">
                <a:moveTo>
                  <a:pt x="1066800" y="1524"/>
                </a:moveTo>
                <a:lnTo>
                  <a:pt x="990600" y="1524"/>
                </a:lnTo>
                <a:lnTo>
                  <a:pt x="1004316" y="0"/>
                </a:lnTo>
                <a:lnTo>
                  <a:pt x="1056132" y="0"/>
                </a:lnTo>
                <a:lnTo>
                  <a:pt x="1067562" y="1428"/>
                </a:lnTo>
                <a:lnTo>
                  <a:pt x="1066800" y="1524"/>
                </a:lnTo>
                <a:close/>
              </a:path>
              <a:path w="1089659" h="62864">
                <a:moveTo>
                  <a:pt x="1088135" y="9144"/>
                </a:moveTo>
                <a:lnTo>
                  <a:pt x="539496" y="9144"/>
                </a:lnTo>
                <a:lnTo>
                  <a:pt x="565403" y="7620"/>
                </a:lnTo>
                <a:lnTo>
                  <a:pt x="589787" y="7620"/>
                </a:lnTo>
                <a:lnTo>
                  <a:pt x="614171" y="6096"/>
                </a:lnTo>
                <a:lnTo>
                  <a:pt x="687324" y="6096"/>
                </a:lnTo>
                <a:lnTo>
                  <a:pt x="711708" y="4572"/>
                </a:lnTo>
                <a:lnTo>
                  <a:pt x="809244" y="4572"/>
                </a:lnTo>
                <a:lnTo>
                  <a:pt x="832103" y="3048"/>
                </a:lnTo>
                <a:lnTo>
                  <a:pt x="854964" y="3048"/>
                </a:lnTo>
                <a:lnTo>
                  <a:pt x="876300" y="1524"/>
                </a:lnTo>
                <a:lnTo>
                  <a:pt x="1068324" y="1524"/>
                </a:lnTo>
                <a:lnTo>
                  <a:pt x="1067562" y="1428"/>
                </a:lnTo>
                <a:lnTo>
                  <a:pt x="1078992" y="0"/>
                </a:lnTo>
                <a:lnTo>
                  <a:pt x="1083564" y="0"/>
                </a:lnTo>
                <a:lnTo>
                  <a:pt x="1088135" y="4572"/>
                </a:lnTo>
                <a:lnTo>
                  <a:pt x="1088135" y="9144"/>
                </a:lnTo>
                <a:close/>
              </a:path>
              <a:path w="1089659" h="62864">
                <a:moveTo>
                  <a:pt x="1068324" y="1524"/>
                </a:moveTo>
                <a:lnTo>
                  <a:pt x="1066800" y="1524"/>
                </a:lnTo>
                <a:lnTo>
                  <a:pt x="1067562" y="1428"/>
                </a:lnTo>
                <a:lnTo>
                  <a:pt x="1068324" y="1524"/>
                </a:lnTo>
                <a:close/>
              </a:path>
              <a:path w="1089659" h="62864">
                <a:moveTo>
                  <a:pt x="1086612" y="18288"/>
                </a:moveTo>
                <a:lnTo>
                  <a:pt x="329183" y="18288"/>
                </a:lnTo>
                <a:lnTo>
                  <a:pt x="350519" y="15240"/>
                </a:lnTo>
                <a:lnTo>
                  <a:pt x="373380" y="15240"/>
                </a:lnTo>
                <a:lnTo>
                  <a:pt x="443483" y="10667"/>
                </a:lnTo>
                <a:lnTo>
                  <a:pt x="492251" y="10667"/>
                </a:lnTo>
                <a:lnTo>
                  <a:pt x="539496" y="7620"/>
                </a:lnTo>
                <a:lnTo>
                  <a:pt x="539496" y="9144"/>
                </a:lnTo>
                <a:lnTo>
                  <a:pt x="1088135" y="9144"/>
                </a:lnTo>
                <a:lnTo>
                  <a:pt x="1089660" y="15240"/>
                </a:lnTo>
                <a:lnTo>
                  <a:pt x="1086612" y="18288"/>
                </a:lnTo>
                <a:close/>
              </a:path>
              <a:path w="1089659" h="62864">
                <a:moveTo>
                  <a:pt x="1057655" y="22859"/>
                </a:moveTo>
                <a:lnTo>
                  <a:pt x="245364" y="22859"/>
                </a:lnTo>
                <a:lnTo>
                  <a:pt x="329183" y="16764"/>
                </a:lnTo>
                <a:lnTo>
                  <a:pt x="329183" y="18288"/>
                </a:lnTo>
                <a:lnTo>
                  <a:pt x="1086612" y="18288"/>
                </a:lnTo>
                <a:lnTo>
                  <a:pt x="1085087" y="19812"/>
                </a:lnTo>
                <a:lnTo>
                  <a:pt x="1080516" y="19812"/>
                </a:lnTo>
                <a:lnTo>
                  <a:pt x="1068324" y="21336"/>
                </a:lnTo>
                <a:lnTo>
                  <a:pt x="1057655" y="22859"/>
                </a:lnTo>
                <a:close/>
              </a:path>
              <a:path w="1089659" h="62864">
                <a:moveTo>
                  <a:pt x="833628" y="27432"/>
                </a:moveTo>
                <a:lnTo>
                  <a:pt x="173735" y="27432"/>
                </a:lnTo>
                <a:lnTo>
                  <a:pt x="225551" y="22859"/>
                </a:lnTo>
                <a:lnTo>
                  <a:pt x="1019555" y="22859"/>
                </a:lnTo>
                <a:lnTo>
                  <a:pt x="1005839" y="24383"/>
                </a:lnTo>
                <a:lnTo>
                  <a:pt x="899160" y="24383"/>
                </a:lnTo>
                <a:lnTo>
                  <a:pt x="876300" y="25908"/>
                </a:lnTo>
                <a:lnTo>
                  <a:pt x="833628" y="25908"/>
                </a:lnTo>
                <a:lnTo>
                  <a:pt x="833628" y="27432"/>
                </a:lnTo>
                <a:close/>
              </a:path>
              <a:path w="1089659" h="62864">
                <a:moveTo>
                  <a:pt x="565403" y="30480"/>
                </a:moveTo>
                <a:lnTo>
                  <a:pt x="129539" y="30480"/>
                </a:lnTo>
                <a:lnTo>
                  <a:pt x="143255" y="28956"/>
                </a:lnTo>
                <a:lnTo>
                  <a:pt x="158496" y="27432"/>
                </a:lnTo>
                <a:lnTo>
                  <a:pt x="713232" y="27432"/>
                </a:lnTo>
                <a:lnTo>
                  <a:pt x="687324" y="28956"/>
                </a:lnTo>
                <a:lnTo>
                  <a:pt x="591312" y="28956"/>
                </a:lnTo>
                <a:lnTo>
                  <a:pt x="565403" y="30480"/>
                </a:lnTo>
                <a:close/>
              </a:path>
              <a:path w="1089659" h="62864">
                <a:moveTo>
                  <a:pt x="492251" y="32004"/>
                </a:moveTo>
                <a:lnTo>
                  <a:pt x="105155" y="32004"/>
                </a:lnTo>
                <a:lnTo>
                  <a:pt x="117348" y="30480"/>
                </a:lnTo>
                <a:lnTo>
                  <a:pt x="516635" y="30480"/>
                </a:lnTo>
                <a:lnTo>
                  <a:pt x="492251" y="32004"/>
                </a:lnTo>
                <a:close/>
              </a:path>
              <a:path w="1089659" h="62864">
                <a:moveTo>
                  <a:pt x="445008" y="33528"/>
                </a:moveTo>
                <a:lnTo>
                  <a:pt x="70103" y="33528"/>
                </a:lnTo>
                <a:lnTo>
                  <a:pt x="76200" y="32004"/>
                </a:lnTo>
                <a:lnTo>
                  <a:pt x="467867" y="32004"/>
                </a:lnTo>
                <a:lnTo>
                  <a:pt x="445008" y="33528"/>
                </a:lnTo>
                <a:close/>
              </a:path>
              <a:path w="1089659" h="62864">
                <a:moveTo>
                  <a:pt x="246887" y="44196"/>
                </a:moveTo>
                <a:lnTo>
                  <a:pt x="18287" y="44196"/>
                </a:lnTo>
                <a:lnTo>
                  <a:pt x="21335" y="42672"/>
                </a:lnTo>
                <a:lnTo>
                  <a:pt x="22860" y="42672"/>
                </a:lnTo>
                <a:lnTo>
                  <a:pt x="25908" y="41148"/>
                </a:lnTo>
                <a:lnTo>
                  <a:pt x="24383" y="41148"/>
                </a:lnTo>
                <a:lnTo>
                  <a:pt x="38100" y="36575"/>
                </a:lnTo>
                <a:lnTo>
                  <a:pt x="44196" y="35052"/>
                </a:lnTo>
                <a:lnTo>
                  <a:pt x="56387" y="35052"/>
                </a:lnTo>
                <a:lnTo>
                  <a:pt x="56387" y="33528"/>
                </a:lnTo>
                <a:lnTo>
                  <a:pt x="420624" y="33528"/>
                </a:lnTo>
                <a:lnTo>
                  <a:pt x="330708" y="39624"/>
                </a:lnTo>
                <a:lnTo>
                  <a:pt x="309371" y="39624"/>
                </a:lnTo>
                <a:lnTo>
                  <a:pt x="246887" y="44196"/>
                </a:lnTo>
                <a:close/>
              </a:path>
              <a:path w="1089659" h="62864">
                <a:moveTo>
                  <a:pt x="192024" y="47244"/>
                </a:moveTo>
                <a:lnTo>
                  <a:pt x="12192" y="47244"/>
                </a:lnTo>
                <a:lnTo>
                  <a:pt x="15239" y="45720"/>
                </a:lnTo>
                <a:lnTo>
                  <a:pt x="16764" y="44196"/>
                </a:lnTo>
                <a:lnTo>
                  <a:pt x="227076" y="44196"/>
                </a:lnTo>
                <a:lnTo>
                  <a:pt x="192024" y="47244"/>
                </a:lnTo>
                <a:close/>
              </a:path>
              <a:path w="1089659" h="62864">
                <a:moveTo>
                  <a:pt x="19812" y="62483"/>
                </a:moveTo>
                <a:lnTo>
                  <a:pt x="6096" y="62483"/>
                </a:lnTo>
                <a:lnTo>
                  <a:pt x="0" y="56388"/>
                </a:lnTo>
                <a:lnTo>
                  <a:pt x="0" y="53340"/>
                </a:lnTo>
                <a:lnTo>
                  <a:pt x="3048" y="47244"/>
                </a:lnTo>
                <a:lnTo>
                  <a:pt x="6096" y="45720"/>
                </a:lnTo>
                <a:lnTo>
                  <a:pt x="9144" y="47244"/>
                </a:lnTo>
                <a:lnTo>
                  <a:pt x="175260" y="47244"/>
                </a:lnTo>
                <a:lnTo>
                  <a:pt x="160019" y="48767"/>
                </a:lnTo>
                <a:lnTo>
                  <a:pt x="144780" y="48767"/>
                </a:lnTo>
                <a:lnTo>
                  <a:pt x="131064" y="50291"/>
                </a:lnTo>
                <a:lnTo>
                  <a:pt x="118871" y="51816"/>
                </a:lnTo>
                <a:lnTo>
                  <a:pt x="79248" y="51816"/>
                </a:lnTo>
                <a:lnTo>
                  <a:pt x="71628" y="53340"/>
                </a:lnTo>
                <a:lnTo>
                  <a:pt x="59435" y="53340"/>
                </a:lnTo>
                <a:lnTo>
                  <a:pt x="53339" y="54864"/>
                </a:lnTo>
                <a:lnTo>
                  <a:pt x="42671" y="54864"/>
                </a:lnTo>
                <a:lnTo>
                  <a:pt x="38100" y="56388"/>
                </a:lnTo>
                <a:lnTo>
                  <a:pt x="35051" y="57912"/>
                </a:lnTo>
                <a:lnTo>
                  <a:pt x="32003" y="57912"/>
                </a:lnTo>
                <a:lnTo>
                  <a:pt x="30480" y="59436"/>
                </a:lnTo>
                <a:lnTo>
                  <a:pt x="27432" y="59436"/>
                </a:lnTo>
                <a:lnTo>
                  <a:pt x="24383" y="60959"/>
                </a:lnTo>
                <a:lnTo>
                  <a:pt x="22860" y="60959"/>
                </a:lnTo>
                <a:lnTo>
                  <a:pt x="19812" y="62483"/>
                </a:lnTo>
                <a:close/>
              </a:path>
              <a:path w="1089659" h="62864">
                <a:moveTo>
                  <a:pt x="12192" y="47244"/>
                </a:moveTo>
                <a:lnTo>
                  <a:pt x="10667" y="47244"/>
                </a:lnTo>
                <a:lnTo>
                  <a:pt x="12192" y="45720"/>
                </a:lnTo>
                <a:lnTo>
                  <a:pt x="12192" y="472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76428" y="3497580"/>
            <a:ext cx="557783" cy="50596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507236" y="3582924"/>
            <a:ext cx="347980" cy="273050"/>
          </a:xfrm>
          <a:custGeom>
            <a:avLst/>
            <a:gdLst/>
            <a:ahLst/>
            <a:cxnLst/>
            <a:rect l="l" t="t" r="r" b="b"/>
            <a:pathLst>
              <a:path w="347980" h="273050">
                <a:moveTo>
                  <a:pt x="308718" y="26996"/>
                </a:moveTo>
                <a:lnTo>
                  <a:pt x="304800" y="24383"/>
                </a:lnTo>
                <a:lnTo>
                  <a:pt x="301751" y="21335"/>
                </a:lnTo>
                <a:lnTo>
                  <a:pt x="298704" y="16764"/>
                </a:lnTo>
                <a:lnTo>
                  <a:pt x="297179" y="10667"/>
                </a:lnTo>
                <a:lnTo>
                  <a:pt x="301751" y="6095"/>
                </a:lnTo>
                <a:lnTo>
                  <a:pt x="304800" y="1524"/>
                </a:lnTo>
                <a:lnTo>
                  <a:pt x="310896" y="0"/>
                </a:lnTo>
                <a:lnTo>
                  <a:pt x="315467" y="3048"/>
                </a:lnTo>
                <a:lnTo>
                  <a:pt x="318515" y="6095"/>
                </a:lnTo>
                <a:lnTo>
                  <a:pt x="320039" y="6095"/>
                </a:lnTo>
                <a:lnTo>
                  <a:pt x="326135" y="9143"/>
                </a:lnTo>
                <a:lnTo>
                  <a:pt x="332231" y="18287"/>
                </a:lnTo>
                <a:lnTo>
                  <a:pt x="335279" y="19811"/>
                </a:lnTo>
                <a:lnTo>
                  <a:pt x="337565" y="24383"/>
                </a:lnTo>
                <a:lnTo>
                  <a:pt x="307847" y="24383"/>
                </a:lnTo>
                <a:lnTo>
                  <a:pt x="308718" y="26996"/>
                </a:lnTo>
                <a:close/>
              </a:path>
              <a:path w="347980" h="273050">
                <a:moveTo>
                  <a:pt x="309371" y="27432"/>
                </a:moveTo>
                <a:lnTo>
                  <a:pt x="308718" y="26996"/>
                </a:lnTo>
                <a:lnTo>
                  <a:pt x="307847" y="24383"/>
                </a:lnTo>
                <a:lnTo>
                  <a:pt x="309371" y="27432"/>
                </a:lnTo>
                <a:close/>
              </a:path>
              <a:path w="347980" h="273050">
                <a:moveTo>
                  <a:pt x="338327" y="27432"/>
                </a:moveTo>
                <a:lnTo>
                  <a:pt x="309371" y="27432"/>
                </a:lnTo>
                <a:lnTo>
                  <a:pt x="307847" y="24383"/>
                </a:lnTo>
                <a:lnTo>
                  <a:pt x="337565" y="24383"/>
                </a:lnTo>
                <a:lnTo>
                  <a:pt x="338327" y="25908"/>
                </a:lnTo>
                <a:lnTo>
                  <a:pt x="338327" y="27432"/>
                </a:lnTo>
                <a:close/>
              </a:path>
              <a:path w="347980" h="273050">
                <a:moveTo>
                  <a:pt x="27431" y="28956"/>
                </a:moveTo>
                <a:lnTo>
                  <a:pt x="6096" y="28956"/>
                </a:lnTo>
                <a:lnTo>
                  <a:pt x="12191" y="25908"/>
                </a:lnTo>
                <a:lnTo>
                  <a:pt x="19812" y="25908"/>
                </a:lnTo>
                <a:lnTo>
                  <a:pt x="22859" y="27432"/>
                </a:lnTo>
                <a:lnTo>
                  <a:pt x="24383" y="27432"/>
                </a:lnTo>
                <a:lnTo>
                  <a:pt x="27431" y="28956"/>
                </a:lnTo>
                <a:close/>
              </a:path>
              <a:path w="347980" h="273050">
                <a:moveTo>
                  <a:pt x="315467" y="36575"/>
                </a:moveTo>
                <a:lnTo>
                  <a:pt x="312419" y="33527"/>
                </a:lnTo>
                <a:lnTo>
                  <a:pt x="309371" y="28956"/>
                </a:lnTo>
                <a:lnTo>
                  <a:pt x="308718" y="26996"/>
                </a:lnTo>
                <a:lnTo>
                  <a:pt x="309371" y="27432"/>
                </a:lnTo>
                <a:lnTo>
                  <a:pt x="338327" y="27432"/>
                </a:lnTo>
                <a:lnTo>
                  <a:pt x="339851" y="33527"/>
                </a:lnTo>
                <a:lnTo>
                  <a:pt x="313943" y="33527"/>
                </a:lnTo>
                <a:lnTo>
                  <a:pt x="315467" y="36575"/>
                </a:lnTo>
                <a:close/>
              </a:path>
              <a:path w="347980" h="273050">
                <a:moveTo>
                  <a:pt x="57912" y="47243"/>
                </a:moveTo>
                <a:lnTo>
                  <a:pt x="19812" y="47243"/>
                </a:lnTo>
                <a:lnTo>
                  <a:pt x="13715" y="44195"/>
                </a:lnTo>
                <a:lnTo>
                  <a:pt x="4571" y="44195"/>
                </a:lnTo>
                <a:lnTo>
                  <a:pt x="1523" y="42672"/>
                </a:lnTo>
                <a:lnTo>
                  <a:pt x="1523" y="39624"/>
                </a:lnTo>
                <a:lnTo>
                  <a:pt x="0" y="36575"/>
                </a:lnTo>
                <a:lnTo>
                  <a:pt x="0" y="33527"/>
                </a:lnTo>
                <a:lnTo>
                  <a:pt x="4571" y="28956"/>
                </a:lnTo>
                <a:lnTo>
                  <a:pt x="30479" y="28956"/>
                </a:lnTo>
                <a:lnTo>
                  <a:pt x="33527" y="32003"/>
                </a:lnTo>
                <a:lnTo>
                  <a:pt x="39623" y="35051"/>
                </a:lnTo>
                <a:lnTo>
                  <a:pt x="39623" y="36575"/>
                </a:lnTo>
                <a:lnTo>
                  <a:pt x="44196" y="38100"/>
                </a:lnTo>
                <a:lnTo>
                  <a:pt x="57912" y="47243"/>
                </a:lnTo>
                <a:close/>
              </a:path>
              <a:path w="347980" h="273050">
                <a:moveTo>
                  <a:pt x="340613" y="36575"/>
                </a:moveTo>
                <a:lnTo>
                  <a:pt x="315467" y="36575"/>
                </a:lnTo>
                <a:lnTo>
                  <a:pt x="313943" y="33527"/>
                </a:lnTo>
                <a:lnTo>
                  <a:pt x="339851" y="33527"/>
                </a:lnTo>
                <a:lnTo>
                  <a:pt x="340613" y="36575"/>
                </a:lnTo>
                <a:close/>
              </a:path>
              <a:path w="347980" h="273050">
                <a:moveTo>
                  <a:pt x="316991" y="47243"/>
                </a:moveTo>
                <a:lnTo>
                  <a:pt x="315467" y="41148"/>
                </a:lnTo>
                <a:lnTo>
                  <a:pt x="315467" y="39624"/>
                </a:lnTo>
                <a:lnTo>
                  <a:pt x="313943" y="35051"/>
                </a:lnTo>
                <a:lnTo>
                  <a:pt x="315467" y="36575"/>
                </a:lnTo>
                <a:lnTo>
                  <a:pt x="340613" y="36575"/>
                </a:lnTo>
                <a:lnTo>
                  <a:pt x="341375" y="39624"/>
                </a:lnTo>
                <a:lnTo>
                  <a:pt x="342900" y="41148"/>
                </a:lnTo>
                <a:lnTo>
                  <a:pt x="342900" y="44195"/>
                </a:lnTo>
                <a:lnTo>
                  <a:pt x="316991" y="44195"/>
                </a:lnTo>
                <a:lnTo>
                  <a:pt x="316991" y="47243"/>
                </a:lnTo>
                <a:close/>
              </a:path>
              <a:path w="347980" h="273050">
                <a:moveTo>
                  <a:pt x="13715" y="45719"/>
                </a:moveTo>
                <a:lnTo>
                  <a:pt x="12191" y="44195"/>
                </a:lnTo>
                <a:lnTo>
                  <a:pt x="13715" y="44195"/>
                </a:lnTo>
                <a:lnTo>
                  <a:pt x="13715" y="45719"/>
                </a:lnTo>
                <a:close/>
              </a:path>
              <a:path w="347980" h="273050">
                <a:moveTo>
                  <a:pt x="321563" y="73151"/>
                </a:moveTo>
                <a:lnTo>
                  <a:pt x="320039" y="65532"/>
                </a:lnTo>
                <a:lnTo>
                  <a:pt x="320039" y="57911"/>
                </a:lnTo>
                <a:lnTo>
                  <a:pt x="318515" y="51816"/>
                </a:lnTo>
                <a:lnTo>
                  <a:pt x="316991" y="44195"/>
                </a:lnTo>
                <a:lnTo>
                  <a:pt x="342900" y="44195"/>
                </a:lnTo>
                <a:lnTo>
                  <a:pt x="342900" y="47243"/>
                </a:lnTo>
                <a:lnTo>
                  <a:pt x="345947" y="62483"/>
                </a:lnTo>
                <a:lnTo>
                  <a:pt x="347471" y="71627"/>
                </a:lnTo>
                <a:lnTo>
                  <a:pt x="321563" y="71627"/>
                </a:lnTo>
                <a:lnTo>
                  <a:pt x="321563" y="73151"/>
                </a:lnTo>
                <a:close/>
              </a:path>
              <a:path w="347980" h="273050">
                <a:moveTo>
                  <a:pt x="80771" y="85343"/>
                </a:moveTo>
                <a:lnTo>
                  <a:pt x="73151" y="80772"/>
                </a:lnTo>
                <a:lnTo>
                  <a:pt x="71627" y="80772"/>
                </a:lnTo>
                <a:lnTo>
                  <a:pt x="65531" y="76200"/>
                </a:lnTo>
                <a:lnTo>
                  <a:pt x="67055" y="76200"/>
                </a:lnTo>
                <a:lnTo>
                  <a:pt x="59435" y="73151"/>
                </a:lnTo>
                <a:lnTo>
                  <a:pt x="53339" y="70103"/>
                </a:lnTo>
                <a:lnTo>
                  <a:pt x="51815" y="68579"/>
                </a:lnTo>
                <a:lnTo>
                  <a:pt x="47243" y="65532"/>
                </a:lnTo>
                <a:lnTo>
                  <a:pt x="41147" y="62483"/>
                </a:lnTo>
                <a:lnTo>
                  <a:pt x="27431" y="53340"/>
                </a:lnTo>
                <a:lnTo>
                  <a:pt x="28955" y="53340"/>
                </a:lnTo>
                <a:lnTo>
                  <a:pt x="25908" y="51816"/>
                </a:lnTo>
                <a:lnTo>
                  <a:pt x="24383" y="51816"/>
                </a:lnTo>
                <a:lnTo>
                  <a:pt x="21335" y="48767"/>
                </a:lnTo>
                <a:lnTo>
                  <a:pt x="18287" y="47243"/>
                </a:lnTo>
                <a:lnTo>
                  <a:pt x="19812" y="47243"/>
                </a:lnTo>
                <a:lnTo>
                  <a:pt x="57912" y="47243"/>
                </a:lnTo>
                <a:lnTo>
                  <a:pt x="64008" y="50291"/>
                </a:lnTo>
                <a:lnTo>
                  <a:pt x="62483" y="50291"/>
                </a:lnTo>
                <a:lnTo>
                  <a:pt x="68579" y="53340"/>
                </a:lnTo>
                <a:lnTo>
                  <a:pt x="76200" y="56387"/>
                </a:lnTo>
                <a:lnTo>
                  <a:pt x="77723" y="57911"/>
                </a:lnTo>
                <a:lnTo>
                  <a:pt x="85343" y="62483"/>
                </a:lnTo>
                <a:lnTo>
                  <a:pt x="86359" y="62483"/>
                </a:lnTo>
                <a:lnTo>
                  <a:pt x="91439" y="65532"/>
                </a:lnTo>
                <a:lnTo>
                  <a:pt x="99059" y="71627"/>
                </a:lnTo>
                <a:lnTo>
                  <a:pt x="100075" y="71627"/>
                </a:lnTo>
                <a:lnTo>
                  <a:pt x="105155" y="74675"/>
                </a:lnTo>
                <a:lnTo>
                  <a:pt x="106679" y="74675"/>
                </a:lnTo>
                <a:lnTo>
                  <a:pt x="114300" y="79248"/>
                </a:lnTo>
                <a:lnTo>
                  <a:pt x="120014" y="83819"/>
                </a:lnTo>
                <a:lnTo>
                  <a:pt x="79247" y="83819"/>
                </a:lnTo>
                <a:lnTo>
                  <a:pt x="80771" y="85343"/>
                </a:lnTo>
                <a:close/>
              </a:path>
              <a:path w="347980" h="273050">
                <a:moveTo>
                  <a:pt x="86359" y="62483"/>
                </a:moveTo>
                <a:lnTo>
                  <a:pt x="85343" y="62483"/>
                </a:lnTo>
                <a:lnTo>
                  <a:pt x="83819" y="60959"/>
                </a:lnTo>
                <a:lnTo>
                  <a:pt x="86359" y="62483"/>
                </a:lnTo>
                <a:close/>
              </a:path>
              <a:path w="347980" h="273050">
                <a:moveTo>
                  <a:pt x="100075" y="71627"/>
                </a:moveTo>
                <a:lnTo>
                  <a:pt x="99059" y="71627"/>
                </a:lnTo>
                <a:lnTo>
                  <a:pt x="97535" y="70103"/>
                </a:lnTo>
                <a:lnTo>
                  <a:pt x="100075" y="71627"/>
                </a:lnTo>
                <a:close/>
              </a:path>
              <a:path w="347980" h="273050">
                <a:moveTo>
                  <a:pt x="346328" y="83819"/>
                </a:moveTo>
                <a:lnTo>
                  <a:pt x="321563" y="83819"/>
                </a:lnTo>
                <a:lnTo>
                  <a:pt x="321563" y="71627"/>
                </a:lnTo>
                <a:lnTo>
                  <a:pt x="347471" y="71627"/>
                </a:lnTo>
                <a:lnTo>
                  <a:pt x="347471" y="79248"/>
                </a:lnTo>
                <a:lnTo>
                  <a:pt x="346328" y="83819"/>
                </a:lnTo>
                <a:close/>
              </a:path>
              <a:path w="347980" h="273050">
                <a:moveTo>
                  <a:pt x="344423" y="114300"/>
                </a:moveTo>
                <a:lnTo>
                  <a:pt x="318515" y="114300"/>
                </a:lnTo>
                <a:lnTo>
                  <a:pt x="318515" y="102108"/>
                </a:lnTo>
                <a:lnTo>
                  <a:pt x="320039" y="92964"/>
                </a:lnTo>
                <a:lnTo>
                  <a:pt x="321563" y="82295"/>
                </a:lnTo>
                <a:lnTo>
                  <a:pt x="321563" y="83819"/>
                </a:lnTo>
                <a:lnTo>
                  <a:pt x="346328" y="83819"/>
                </a:lnTo>
                <a:lnTo>
                  <a:pt x="345947" y="85343"/>
                </a:lnTo>
                <a:lnTo>
                  <a:pt x="345947" y="94487"/>
                </a:lnTo>
                <a:lnTo>
                  <a:pt x="344641" y="103632"/>
                </a:lnTo>
                <a:lnTo>
                  <a:pt x="344423" y="103632"/>
                </a:lnTo>
                <a:lnTo>
                  <a:pt x="344423" y="114300"/>
                </a:lnTo>
                <a:close/>
              </a:path>
              <a:path w="347980" h="273050">
                <a:moveTo>
                  <a:pt x="94487" y="94487"/>
                </a:moveTo>
                <a:lnTo>
                  <a:pt x="86867" y="89916"/>
                </a:lnTo>
                <a:lnTo>
                  <a:pt x="79247" y="83819"/>
                </a:lnTo>
                <a:lnTo>
                  <a:pt x="120014" y="83819"/>
                </a:lnTo>
                <a:lnTo>
                  <a:pt x="121919" y="85343"/>
                </a:lnTo>
                <a:lnTo>
                  <a:pt x="131063" y="89916"/>
                </a:lnTo>
                <a:lnTo>
                  <a:pt x="131063" y="91440"/>
                </a:lnTo>
                <a:lnTo>
                  <a:pt x="132969" y="92964"/>
                </a:lnTo>
                <a:lnTo>
                  <a:pt x="94487" y="92964"/>
                </a:lnTo>
                <a:lnTo>
                  <a:pt x="94487" y="94487"/>
                </a:lnTo>
                <a:close/>
              </a:path>
              <a:path w="347980" h="273050">
                <a:moveTo>
                  <a:pt x="160019" y="141732"/>
                </a:moveTo>
                <a:lnTo>
                  <a:pt x="150875" y="134111"/>
                </a:lnTo>
                <a:lnTo>
                  <a:pt x="143255" y="128016"/>
                </a:lnTo>
                <a:lnTo>
                  <a:pt x="134112" y="121919"/>
                </a:lnTo>
                <a:lnTo>
                  <a:pt x="126491" y="115824"/>
                </a:lnTo>
                <a:lnTo>
                  <a:pt x="117347" y="109727"/>
                </a:lnTo>
                <a:lnTo>
                  <a:pt x="109727" y="103632"/>
                </a:lnTo>
                <a:lnTo>
                  <a:pt x="102108" y="99059"/>
                </a:lnTo>
                <a:lnTo>
                  <a:pt x="94487" y="92964"/>
                </a:lnTo>
                <a:lnTo>
                  <a:pt x="132969" y="92964"/>
                </a:lnTo>
                <a:lnTo>
                  <a:pt x="138683" y="97535"/>
                </a:lnTo>
                <a:lnTo>
                  <a:pt x="156971" y="109727"/>
                </a:lnTo>
                <a:lnTo>
                  <a:pt x="164591" y="115824"/>
                </a:lnTo>
                <a:lnTo>
                  <a:pt x="173735" y="121919"/>
                </a:lnTo>
                <a:lnTo>
                  <a:pt x="173735" y="123443"/>
                </a:lnTo>
                <a:lnTo>
                  <a:pt x="182879" y="129540"/>
                </a:lnTo>
                <a:lnTo>
                  <a:pt x="182879" y="131064"/>
                </a:lnTo>
                <a:lnTo>
                  <a:pt x="190500" y="137159"/>
                </a:lnTo>
                <a:lnTo>
                  <a:pt x="194157" y="140208"/>
                </a:lnTo>
                <a:lnTo>
                  <a:pt x="158496" y="140208"/>
                </a:lnTo>
                <a:lnTo>
                  <a:pt x="160019" y="141732"/>
                </a:lnTo>
                <a:close/>
              </a:path>
              <a:path w="347980" h="273050">
                <a:moveTo>
                  <a:pt x="344423" y="105156"/>
                </a:moveTo>
                <a:lnTo>
                  <a:pt x="344423" y="103632"/>
                </a:lnTo>
                <a:lnTo>
                  <a:pt x="344641" y="103632"/>
                </a:lnTo>
                <a:lnTo>
                  <a:pt x="344423" y="105156"/>
                </a:lnTo>
                <a:close/>
              </a:path>
              <a:path w="347980" h="273050">
                <a:moveTo>
                  <a:pt x="341566" y="137159"/>
                </a:moveTo>
                <a:lnTo>
                  <a:pt x="316991" y="137159"/>
                </a:lnTo>
                <a:lnTo>
                  <a:pt x="316991" y="124967"/>
                </a:lnTo>
                <a:lnTo>
                  <a:pt x="318515" y="112775"/>
                </a:lnTo>
                <a:lnTo>
                  <a:pt x="318515" y="114300"/>
                </a:lnTo>
                <a:lnTo>
                  <a:pt x="344423" y="114300"/>
                </a:lnTo>
                <a:lnTo>
                  <a:pt x="344423" y="115824"/>
                </a:lnTo>
                <a:lnTo>
                  <a:pt x="342900" y="126491"/>
                </a:lnTo>
                <a:lnTo>
                  <a:pt x="341566" y="137159"/>
                </a:lnTo>
                <a:close/>
              </a:path>
              <a:path w="347980" h="273050">
                <a:moveTo>
                  <a:pt x="331012" y="220979"/>
                </a:moveTo>
                <a:lnTo>
                  <a:pt x="306323" y="220979"/>
                </a:lnTo>
                <a:lnTo>
                  <a:pt x="306323" y="213359"/>
                </a:lnTo>
                <a:lnTo>
                  <a:pt x="307847" y="205740"/>
                </a:lnTo>
                <a:lnTo>
                  <a:pt x="307847" y="196595"/>
                </a:lnTo>
                <a:lnTo>
                  <a:pt x="312419" y="160019"/>
                </a:lnTo>
                <a:lnTo>
                  <a:pt x="315467" y="147827"/>
                </a:lnTo>
                <a:lnTo>
                  <a:pt x="316991" y="135635"/>
                </a:lnTo>
                <a:lnTo>
                  <a:pt x="316991" y="137159"/>
                </a:lnTo>
                <a:lnTo>
                  <a:pt x="341566" y="137159"/>
                </a:lnTo>
                <a:lnTo>
                  <a:pt x="341375" y="138683"/>
                </a:lnTo>
                <a:lnTo>
                  <a:pt x="341375" y="140208"/>
                </a:lnTo>
                <a:lnTo>
                  <a:pt x="339851" y="150875"/>
                </a:lnTo>
                <a:lnTo>
                  <a:pt x="338497" y="163067"/>
                </a:lnTo>
                <a:lnTo>
                  <a:pt x="338327" y="163067"/>
                </a:lnTo>
                <a:lnTo>
                  <a:pt x="333755" y="199643"/>
                </a:lnTo>
                <a:lnTo>
                  <a:pt x="332231" y="208787"/>
                </a:lnTo>
                <a:lnTo>
                  <a:pt x="332231" y="214883"/>
                </a:lnTo>
                <a:lnTo>
                  <a:pt x="331012" y="220979"/>
                </a:lnTo>
                <a:close/>
              </a:path>
              <a:path w="347980" h="273050">
                <a:moveTo>
                  <a:pt x="184404" y="163067"/>
                </a:moveTo>
                <a:lnTo>
                  <a:pt x="175259" y="155448"/>
                </a:lnTo>
                <a:lnTo>
                  <a:pt x="167639" y="147827"/>
                </a:lnTo>
                <a:lnTo>
                  <a:pt x="158496" y="140208"/>
                </a:lnTo>
                <a:lnTo>
                  <a:pt x="194157" y="140208"/>
                </a:lnTo>
                <a:lnTo>
                  <a:pt x="199643" y="144779"/>
                </a:lnTo>
                <a:lnTo>
                  <a:pt x="214883" y="160019"/>
                </a:lnTo>
                <a:lnTo>
                  <a:pt x="216408" y="160019"/>
                </a:lnTo>
                <a:lnTo>
                  <a:pt x="217932" y="161543"/>
                </a:lnTo>
                <a:lnTo>
                  <a:pt x="182879" y="161543"/>
                </a:lnTo>
                <a:lnTo>
                  <a:pt x="184404" y="163067"/>
                </a:lnTo>
                <a:close/>
              </a:path>
              <a:path w="347980" h="273050">
                <a:moveTo>
                  <a:pt x="321563" y="266700"/>
                </a:moveTo>
                <a:lnTo>
                  <a:pt x="295655" y="266700"/>
                </a:lnTo>
                <a:lnTo>
                  <a:pt x="292608" y="265175"/>
                </a:lnTo>
                <a:lnTo>
                  <a:pt x="291083" y="265175"/>
                </a:lnTo>
                <a:lnTo>
                  <a:pt x="286512" y="260603"/>
                </a:lnTo>
                <a:lnTo>
                  <a:pt x="281939" y="257556"/>
                </a:lnTo>
                <a:lnTo>
                  <a:pt x="268223" y="243840"/>
                </a:lnTo>
                <a:lnTo>
                  <a:pt x="256031" y="234695"/>
                </a:lnTo>
                <a:lnTo>
                  <a:pt x="249935" y="227075"/>
                </a:lnTo>
                <a:lnTo>
                  <a:pt x="240791" y="219456"/>
                </a:lnTo>
                <a:lnTo>
                  <a:pt x="228600" y="207264"/>
                </a:lnTo>
                <a:lnTo>
                  <a:pt x="227075" y="207264"/>
                </a:lnTo>
                <a:lnTo>
                  <a:pt x="220979" y="199643"/>
                </a:lnTo>
                <a:lnTo>
                  <a:pt x="205739" y="184403"/>
                </a:lnTo>
                <a:lnTo>
                  <a:pt x="207263" y="184403"/>
                </a:lnTo>
                <a:lnTo>
                  <a:pt x="192023" y="169164"/>
                </a:lnTo>
                <a:lnTo>
                  <a:pt x="182879" y="161543"/>
                </a:lnTo>
                <a:lnTo>
                  <a:pt x="217932" y="161543"/>
                </a:lnTo>
                <a:lnTo>
                  <a:pt x="224027" y="167640"/>
                </a:lnTo>
                <a:lnTo>
                  <a:pt x="224027" y="169164"/>
                </a:lnTo>
                <a:lnTo>
                  <a:pt x="230123" y="176783"/>
                </a:lnTo>
                <a:lnTo>
                  <a:pt x="231647" y="176783"/>
                </a:lnTo>
                <a:lnTo>
                  <a:pt x="265175" y="210311"/>
                </a:lnTo>
                <a:lnTo>
                  <a:pt x="272796" y="216408"/>
                </a:lnTo>
                <a:lnTo>
                  <a:pt x="271271" y="216408"/>
                </a:lnTo>
                <a:lnTo>
                  <a:pt x="277367" y="222503"/>
                </a:lnTo>
                <a:lnTo>
                  <a:pt x="278891" y="222503"/>
                </a:lnTo>
                <a:lnTo>
                  <a:pt x="283463" y="225551"/>
                </a:lnTo>
                <a:lnTo>
                  <a:pt x="283463" y="227075"/>
                </a:lnTo>
                <a:lnTo>
                  <a:pt x="288035" y="231648"/>
                </a:lnTo>
                <a:lnTo>
                  <a:pt x="292608" y="234695"/>
                </a:lnTo>
                <a:lnTo>
                  <a:pt x="298704" y="240791"/>
                </a:lnTo>
                <a:lnTo>
                  <a:pt x="303275" y="243840"/>
                </a:lnTo>
                <a:lnTo>
                  <a:pt x="303275" y="248411"/>
                </a:lnTo>
                <a:lnTo>
                  <a:pt x="301751" y="251459"/>
                </a:lnTo>
                <a:lnTo>
                  <a:pt x="303275" y="251459"/>
                </a:lnTo>
                <a:lnTo>
                  <a:pt x="301751" y="252983"/>
                </a:lnTo>
                <a:lnTo>
                  <a:pt x="327659" y="252983"/>
                </a:lnTo>
                <a:lnTo>
                  <a:pt x="326135" y="256032"/>
                </a:lnTo>
                <a:lnTo>
                  <a:pt x="326135" y="259079"/>
                </a:lnTo>
                <a:lnTo>
                  <a:pt x="324612" y="262127"/>
                </a:lnTo>
                <a:lnTo>
                  <a:pt x="321563" y="265175"/>
                </a:lnTo>
                <a:lnTo>
                  <a:pt x="321563" y="266700"/>
                </a:lnTo>
                <a:close/>
              </a:path>
              <a:path w="347980" h="273050">
                <a:moveTo>
                  <a:pt x="338327" y="164591"/>
                </a:moveTo>
                <a:lnTo>
                  <a:pt x="338327" y="163067"/>
                </a:lnTo>
                <a:lnTo>
                  <a:pt x="338497" y="163067"/>
                </a:lnTo>
                <a:lnTo>
                  <a:pt x="338327" y="164591"/>
                </a:lnTo>
                <a:close/>
              </a:path>
              <a:path w="347980" h="273050">
                <a:moveTo>
                  <a:pt x="231647" y="176783"/>
                </a:moveTo>
                <a:lnTo>
                  <a:pt x="230123" y="176783"/>
                </a:lnTo>
                <a:lnTo>
                  <a:pt x="230123" y="175259"/>
                </a:lnTo>
                <a:lnTo>
                  <a:pt x="231647" y="176783"/>
                </a:lnTo>
                <a:close/>
              </a:path>
              <a:path w="347980" h="273050">
                <a:moveTo>
                  <a:pt x="327659" y="251459"/>
                </a:moveTo>
                <a:lnTo>
                  <a:pt x="312419" y="251459"/>
                </a:lnTo>
                <a:lnTo>
                  <a:pt x="306323" y="245364"/>
                </a:lnTo>
                <a:lnTo>
                  <a:pt x="303275" y="243840"/>
                </a:lnTo>
                <a:lnTo>
                  <a:pt x="303275" y="240791"/>
                </a:lnTo>
                <a:lnTo>
                  <a:pt x="304800" y="236219"/>
                </a:lnTo>
                <a:lnTo>
                  <a:pt x="304800" y="225551"/>
                </a:lnTo>
                <a:lnTo>
                  <a:pt x="306323" y="219456"/>
                </a:lnTo>
                <a:lnTo>
                  <a:pt x="306323" y="220979"/>
                </a:lnTo>
                <a:lnTo>
                  <a:pt x="331012" y="220979"/>
                </a:lnTo>
                <a:lnTo>
                  <a:pt x="330708" y="222503"/>
                </a:lnTo>
                <a:lnTo>
                  <a:pt x="330708" y="228600"/>
                </a:lnTo>
                <a:lnTo>
                  <a:pt x="329183" y="234695"/>
                </a:lnTo>
                <a:lnTo>
                  <a:pt x="329183" y="243840"/>
                </a:lnTo>
                <a:lnTo>
                  <a:pt x="327659" y="246887"/>
                </a:lnTo>
                <a:lnTo>
                  <a:pt x="327659" y="251459"/>
                </a:lnTo>
                <a:close/>
              </a:path>
              <a:path w="347980" h="273050">
                <a:moveTo>
                  <a:pt x="303275" y="250697"/>
                </a:moveTo>
                <a:lnTo>
                  <a:pt x="303275" y="243840"/>
                </a:lnTo>
                <a:lnTo>
                  <a:pt x="304800" y="245364"/>
                </a:lnTo>
                <a:lnTo>
                  <a:pt x="306323" y="245364"/>
                </a:lnTo>
                <a:lnTo>
                  <a:pt x="310895" y="249935"/>
                </a:lnTo>
                <a:lnTo>
                  <a:pt x="304800" y="249935"/>
                </a:lnTo>
                <a:lnTo>
                  <a:pt x="303275" y="250697"/>
                </a:lnTo>
                <a:close/>
              </a:path>
              <a:path w="347980" h="273050">
                <a:moveTo>
                  <a:pt x="306323" y="245364"/>
                </a:moveTo>
                <a:lnTo>
                  <a:pt x="304800" y="245364"/>
                </a:lnTo>
                <a:lnTo>
                  <a:pt x="303275" y="243840"/>
                </a:lnTo>
                <a:lnTo>
                  <a:pt x="306323" y="245364"/>
                </a:lnTo>
                <a:close/>
              </a:path>
              <a:path w="347980" h="273050">
                <a:moveTo>
                  <a:pt x="301751" y="251459"/>
                </a:moveTo>
                <a:lnTo>
                  <a:pt x="303275" y="248411"/>
                </a:lnTo>
                <a:lnTo>
                  <a:pt x="303275" y="250697"/>
                </a:lnTo>
                <a:lnTo>
                  <a:pt x="301751" y="251459"/>
                </a:lnTo>
                <a:close/>
              </a:path>
              <a:path w="347980" h="273050">
                <a:moveTo>
                  <a:pt x="303275" y="251459"/>
                </a:moveTo>
                <a:lnTo>
                  <a:pt x="303275" y="250697"/>
                </a:lnTo>
                <a:lnTo>
                  <a:pt x="304800" y="249935"/>
                </a:lnTo>
                <a:lnTo>
                  <a:pt x="303275" y="251459"/>
                </a:lnTo>
                <a:close/>
              </a:path>
              <a:path w="347980" h="273050">
                <a:moveTo>
                  <a:pt x="327659" y="252983"/>
                </a:moveTo>
                <a:lnTo>
                  <a:pt x="301751" y="252983"/>
                </a:lnTo>
                <a:lnTo>
                  <a:pt x="304800" y="249935"/>
                </a:lnTo>
                <a:lnTo>
                  <a:pt x="307847" y="249935"/>
                </a:lnTo>
                <a:lnTo>
                  <a:pt x="312419" y="251459"/>
                </a:lnTo>
                <a:lnTo>
                  <a:pt x="327659" y="251459"/>
                </a:lnTo>
                <a:lnTo>
                  <a:pt x="327659" y="252983"/>
                </a:lnTo>
                <a:close/>
              </a:path>
              <a:path w="347980" h="273050">
                <a:moveTo>
                  <a:pt x="312419" y="251459"/>
                </a:moveTo>
                <a:lnTo>
                  <a:pt x="307847" y="249935"/>
                </a:lnTo>
                <a:lnTo>
                  <a:pt x="310895" y="249935"/>
                </a:lnTo>
                <a:lnTo>
                  <a:pt x="312419" y="251459"/>
                </a:lnTo>
                <a:close/>
              </a:path>
              <a:path w="347980" h="273050">
                <a:moveTo>
                  <a:pt x="303275" y="251459"/>
                </a:moveTo>
                <a:lnTo>
                  <a:pt x="301751" y="251459"/>
                </a:lnTo>
                <a:lnTo>
                  <a:pt x="303275" y="250697"/>
                </a:lnTo>
                <a:lnTo>
                  <a:pt x="303275" y="251459"/>
                </a:lnTo>
                <a:close/>
              </a:path>
              <a:path w="347980" h="273050">
                <a:moveTo>
                  <a:pt x="312419" y="272795"/>
                </a:moveTo>
                <a:lnTo>
                  <a:pt x="301751" y="272795"/>
                </a:lnTo>
                <a:lnTo>
                  <a:pt x="297179" y="268224"/>
                </a:lnTo>
                <a:lnTo>
                  <a:pt x="295655" y="268224"/>
                </a:lnTo>
                <a:lnTo>
                  <a:pt x="292608" y="265175"/>
                </a:lnTo>
                <a:lnTo>
                  <a:pt x="295655" y="266700"/>
                </a:lnTo>
                <a:lnTo>
                  <a:pt x="321563" y="266700"/>
                </a:lnTo>
                <a:lnTo>
                  <a:pt x="318515" y="269748"/>
                </a:lnTo>
                <a:lnTo>
                  <a:pt x="312419" y="2727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973580" y="3445764"/>
            <a:ext cx="79248" cy="17526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327135" y="3715511"/>
            <a:ext cx="187960" cy="94615"/>
          </a:xfrm>
          <a:custGeom>
            <a:avLst/>
            <a:gdLst/>
            <a:ahLst/>
            <a:cxnLst/>
            <a:rect l="l" t="t" r="r" b="b"/>
            <a:pathLst>
              <a:path w="187960" h="94614">
                <a:moveTo>
                  <a:pt x="73672" y="74688"/>
                </a:moveTo>
                <a:lnTo>
                  <a:pt x="73571" y="74993"/>
                </a:lnTo>
                <a:lnTo>
                  <a:pt x="73672" y="75196"/>
                </a:lnTo>
                <a:lnTo>
                  <a:pt x="73672" y="74688"/>
                </a:lnTo>
                <a:close/>
              </a:path>
              <a:path w="187960" h="94614">
                <a:moveTo>
                  <a:pt x="164604" y="68592"/>
                </a:moveTo>
                <a:lnTo>
                  <a:pt x="163080" y="67068"/>
                </a:lnTo>
                <a:lnTo>
                  <a:pt x="161556" y="64020"/>
                </a:lnTo>
                <a:lnTo>
                  <a:pt x="160032" y="62496"/>
                </a:lnTo>
                <a:lnTo>
                  <a:pt x="156984" y="62496"/>
                </a:lnTo>
                <a:lnTo>
                  <a:pt x="138696" y="65544"/>
                </a:lnTo>
                <a:lnTo>
                  <a:pt x="128028" y="65544"/>
                </a:lnTo>
                <a:lnTo>
                  <a:pt x="120408" y="67068"/>
                </a:lnTo>
                <a:lnTo>
                  <a:pt x="118884" y="67068"/>
                </a:lnTo>
                <a:lnTo>
                  <a:pt x="103644" y="70116"/>
                </a:lnTo>
                <a:lnTo>
                  <a:pt x="97548" y="71640"/>
                </a:lnTo>
                <a:lnTo>
                  <a:pt x="80784" y="71640"/>
                </a:lnTo>
                <a:lnTo>
                  <a:pt x="81546" y="70116"/>
                </a:lnTo>
                <a:lnTo>
                  <a:pt x="82308" y="68592"/>
                </a:lnTo>
                <a:lnTo>
                  <a:pt x="81546" y="67068"/>
                </a:lnTo>
                <a:lnTo>
                  <a:pt x="80784" y="65544"/>
                </a:lnTo>
                <a:lnTo>
                  <a:pt x="80784" y="62496"/>
                </a:lnTo>
                <a:lnTo>
                  <a:pt x="77736" y="60972"/>
                </a:lnTo>
                <a:lnTo>
                  <a:pt x="74688" y="62496"/>
                </a:lnTo>
                <a:lnTo>
                  <a:pt x="74117" y="62687"/>
                </a:lnTo>
                <a:lnTo>
                  <a:pt x="74117" y="75069"/>
                </a:lnTo>
                <a:lnTo>
                  <a:pt x="73926" y="74688"/>
                </a:lnTo>
                <a:lnTo>
                  <a:pt x="74002" y="74536"/>
                </a:lnTo>
                <a:lnTo>
                  <a:pt x="74117" y="75069"/>
                </a:lnTo>
                <a:lnTo>
                  <a:pt x="74117" y="62687"/>
                </a:lnTo>
                <a:lnTo>
                  <a:pt x="73825" y="62788"/>
                </a:lnTo>
                <a:lnTo>
                  <a:pt x="73825" y="74206"/>
                </a:lnTo>
                <a:lnTo>
                  <a:pt x="73812" y="74460"/>
                </a:lnTo>
                <a:lnTo>
                  <a:pt x="73774" y="74993"/>
                </a:lnTo>
                <a:lnTo>
                  <a:pt x="73672" y="75196"/>
                </a:lnTo>
                <a:lnTo>
                  <a:pt x="73545" y="75450"/>
                </a:lnTo>
                <a:lnTo>
                  <a:pt x="73545" y="75069"/>
                </a:lnTo>
                <a:lnTo>
                  <a:pt x="73418" y="75450"/>
                </a:lnTo>
                <a:lnTo>
                  <a:pt x="73469" y="74993"/>
                </a:lnTo>
                <a:lnTo>
                  <a:pt x="73621" y="74536"/>
                </a:lnTo>
                <a:lnTo>
                  <a:pt x="73672" y="74180"/>
                </a:lnTo>
                <a:lnTo>
                  <a:pt x="73545" y="74307"/>
                </a:lnTo>
                <a:lnTo>
                  <a:pt x="73164" y="74688"/>
                </a:lnTo>
                <a:lnTo>
                  <a:pt x="73380" y="74460"/>
                </a:lnTo>
                <a:lnTo>
                  <a:pt x="73494" y="74180"/>
                </a:lnTo>
                <a:lnTo>
                  <a:pt x="73545" y="74307"/>
                </a:lnTo>
                <a:lnTo>
                  <a:pt x="73545" y="73926"/>
                </a:lnTo>
                <a:lnTo>
                  <a:pt x="73672" y="74180"/>
                </a:lnTo>
                <a:lnTo>
                  <a:pt x="73774" y="74383"/>
                </a:lnTo>
                <a:lnTo>
                  <a:pt x="73825" y="74206"/>
                </a:lnTo>
                <a:lnTo>
                  <a:pt x="73825" y="62788"/>
                </a:lnTo>
                <a:lnTo>
                  <a:pt x="70116" y="64020"/>
                </a:lnTo>
                <a:lnTo>
                  <a:pt x="68592" y="65544"/>
                </a:lnTo>
                <a:lnTo>
                  <a:pt x="65544" y="67068"/>
                </a:lnTo>
                <a:lnTo>
                  <a:pt x="67068" y="65544"/>
                </a:lnTo>
                <a:lnTo>
                  <a:pt x="62496" y="67068"/>
                </a:lnTo>
                <a:lnTo>
                  <a:pt x="59448" y="68592"/>
                </a:lnTo>
                <a:lnTo>
                  <a:pt x="56400" y="71640"/>
                </a:lnTo>
                <a:lnTo>
                  <a:pt x="56400" y="74688"/>
                </a:lnTo>
                <a:lnTo>
                  <a:pt x="54876" y="77736"/>
                </a:lnTo>
                <a:lnTo>
                  <a:pt x="53352" y="83832"/>
                </a:lnTo>
                <a:lnTo>
                  <a:pt x="56400" y="88404"/>
                </a:lnTo>
                <a:lnTo>
                  <a:pt x="60972" y="89928"/>
                </a:lnTo>
                <a:lnTo>
                  <a:pt x="64020" y="91452"/>
                </a:lnTo>
                <a:lnTo>
                  <a:pt x="65544" y="91452"/>
                </a:lnTo>
                <a:lnTo>
                  <a:pt x="68592" y="92976"/>
                </a:lnTo>
                <a:lnTo>
                  <a:pt x="71640" y="92976"/>
                </a:lnTo>
                <a:lnTo>
                  <a:pt x="74688" y="94500"/>
                </a:lnTo>
                <a:lnTo>
                  <a:pt x="108216" y="94500"/>
                </a:lnTo>
                <a:lnTo>
                  <a:pt x="115836" y="92976"/>
                </a:lnTo>
                <a:lnTo>
                  <a:pt x="124980" y="89928"/>
                </a:lnTo>
                <a:lnTo>
                  <a:pt x="132600" y="88404"/>
                </a:lnTo>
                <a:lnTo>
                  <a:pt x="140220" y="88404"/>
                </a:lnTo>
                <a:lnTo>
                  <a:pt x="141744" y="86880"/>
                </a:lnTo>
                <a:lnTo>
                  <a:pt x="143268" y="86880"/>
                </a:lnTo>
                <a:lnTo>
                  <a:pt x="144792" y="85356"/>
                </a:lnTo>
                <a:lnTo>
                  <a:pt x="153936" y="80784"/>
                </a:lnTo>
                <a:lnTo>
                  <a:pt x="153936" y="79260"/>
                </a:lnTo>
                <a:lnTo>
                  <a:pt x="155841" y="77736"/>
                </a:lnTo>
                <a:lnTo>
                  <a:pt x="161556" y="73164"/>
                </a:lnTo>
                <a:lnTo>
                  <a:pt x="163080" y="71640"/>
                </a:lnTo>
                <a:lnTo>
                  <a:pt x="164604" y="68592"/>
                </a:lnTo>
                <a:close/>
              </a:path>
              <a:path w="187960" h="94614">
                <a:moveTo>
                  <a:pt x="187452" y="6096"/>
                </a:moveTo>
                <a:lnTo>
                  <a:pt x="182880" y="1524"/>
                </a:lnTo>
                <a:lnTo>
                  <a:pt x="173736" y="1524"/>
                </a:lnTo>
                <a:lnTo>
                  <a:pt x="172212" y="0"/>
                </a:lnTo>
                <a:lnTo>
                  <a:pt x="163068" y="0"/>
                </a:lnTo>
                <a:lnTo>
                  <a:pt x="158496" y="1524"/>
                </a:lnTo>
                <a:lnTo>
                  <a:pt x="152400" y="3048"/>
                </a:lnTo>
                <a:lnTo>
                  <a:pt x="150876" y="3048"/>
                </a:lnTo>
                <a:lnTo>
                  <a:pt x="144780" y="4572"/>
                </a:lnTo>
                <a:lnTo>
                  <a:pt x="137160" y="4572"/>
                </a:lnTo>
                <a:lnTo>
                  <a:pt x="129540" y="6096"/>
                </a:lnTo>
                <a:lnTo>
                  <a:pt x="121920" y="6096"/>
                </a:lnTo>
                <a:lnTo>
                  <a:pt x="120396" y="7620"/>
                </a:lnTo>
                <a:lnTo>
                  <a:pt x="112776" y="9144"/>
                </a:lnTo>
                <a:lnTo>
                  <a:pt x="103632" y="10668"/>
                </a:lnTo>
                <a:lnTo>
                  <a:pt x="103632" y="9144"/>
                </a:lnTo>
                <a:lnTo>
                  <a:pt x="96012" y="10668"/>
                </a:lnTo>
                <a:lnTo>
                  <a:pt x="94488" y="10668"/>
                </a:lnTo>
                <a:lnTo>
                  <a:pt x="86868" y="12192"/>
                </a:lnTo>
                <a:lnTo>
                  <a:pt x="77724" y="12192"/>
                </a:lnTo>
                <a:lnTo>
                  <a:pt x="70104" y="13716"/>
                </a:lnTo>
                <a:lnTo>
                  <a:pt x="51816" y="13716"/>
                </a:lnTo>
                <a:lnTo>
                  <a:pt x="44196" y="15240"/>
                </a:lnTo>
                <a:lnTo>
                  <a:pt x="21336" y="15240"/>
                </a:lnTo>
                <a:lnTo>
                  <a:pt x="18288" y="13716"/>
                </a:lnTo>
                <a:lnTo>
                  <a:pt x="13716" y="10668"/>
                </a:lnTo>
                <a:lnTo>
                  <a:pt x="9144" y="10668"/>
                </a:lnTo>
                <a:lnTo>
                  <a:pt x="4572" y="13716"/>
                </a:lnTo>
                <a:lnTo>
                  <a:pt x="1524" y="16764"/>
                </a:lnTo>
                <a:lnTo>
                  <a:pt x="0" y="21336"/>
                </a:lnTo>
                <a:lnTo>
                  <a:pt x="1524" y="25908"/>
                </a:lnTo>
                <a:lnTo>
                  <a:pt x="3048" y="28956"/>
                </a:lnTo>
                <a:lnTo>
                  <a:pt x="3048" y="30480"/>
                </a:lnTo>
                <a:lnTo>
                  <a:pt x="6096" y="33528"/>
                </a:lnTo>
                <a:lnTo>
                  <a:pt x="9144" y="35052"/>
                </a:lnTo>
                <a:lnTo>
                  <a:pt x="12192" y="35052"/>
                </a:lnTo>
                <a:lnTo>
                  <a:pt x="13716" y="36576"/>
                </a:lnTo>
                <a:lnTo>
                  <a:pt x="18288" y="36576"/>
                </a:lnTo>
                <a:lnTo>
                  <a:pt x="22860" y="38100"/>
                </a:lnTo>
                <a:lnTo>
                  <a:pt x="71628" y="38100"/>
                </a:lnTo>
                <a:lnTo>
                  <a:pt x="80772" y="36576"/>
                </a:lnTo>
                <a:lnTo>
                  <a:pt x="88392" y="36576"/>
                </a:lnTo>
                <a:lnTo>
                  <a:pt x="97536" y="35052"/>
                </a:lnTo>
                <a:lnTo>
                  <a:pt x="106680" y="35052"/>
                </a:lnTo>
                <a:lnTo>
                  <a:pt x="108204" y="33528"/>
                </a:lnTo>
                <a:lnTo>
                  <a:pt x="115824" y="32004"/>
                </a:lnTo>
                <a:lnTo>
                  <a:pt x="124968" y="30480"/>
                </a:lnTo>
                <a:lnTo>
                  <a:pt x="123444" y="32004"/>
                </a:lnTo>
                <a:lnTo>
                  <a:pt x="132588" y="30480"/>
                </a:lnTo>
                <a:lnTo>
                  <a:pt x="134112" y="30480"/>
                </a:lnTo>
                <a:lnTo>
                  <a:pt x="141732" y="28956"/>
                </a:lnTo>
                <a:lnTo>
                  <a:pt x="149352" y="28956"/>
                </a:lnTo>
                <a:lnTo>
                  <a:pt x="156972" y="27432"/>
                </a:lnTo>
                <a:lnTo>
                  <a:pt x="163068" y="25908"/>
                </a:lnTo>
                <a:lnTo>
                  <a:pt x="167640" y="24384"/>
                </a:lnTo>
                <a:lnTo>
                  <a:pt x="176784" y="24384"/>
                </a:lnTo>
                <a:lnTo>
                  <a:pt x="182880" y="22860"/>
                </a:lnTo>
                <a:lnTo>
                  <a:pt x="187452" y="18288"/>
                </a:lnTo>
                <a:lnTo>
                  <a:pt x="187452" y="16764"/>
                </a:lnTo>
                <a:lnTo>
                  <a:pt x="187452" y="15240"/>
                </a:lnTo>
                <a:lnTo>
                  <a:pt x="187452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2656332" y="3396996"/>
            <a:ext cx="2490470" cy="1047115"/>
            <a:chOff x="2656332" y="3396996"/>
            <a:chExt cx="2490470" cy="1047115"/>
          </a:xfrm>
        </p:grpSpPr>
        <p:sp>
          <p:nvSpPr>
            <p:cNvPr id="33" name="object 33"/>
            <p:cNvSpPr/>
            <p:nvPr/>
          </p:nvSpPr>
          <p:spPr>
            <a:xfrm>
              <a:off x="3223259" y="3947159"/>
              <a:ext cx="393700" cy="275590"/>
            </a:xfrm>
            <a:custGeom>
              <a:avLst/>
              <a:gdLst/>
              <a:ahLst/>
              <a:cxnLst/>
              <a:rect l="l" t="t" r="r" b="b"/>
              <a:pathLst>
                <a:path w="393700" h="275589">
                  <a:moveTo>
                    <a:pt x="330708" y="24130"/>
                  </a:moveTo>
                  <a:lnTo>
                    <a:pt x="76200" y="24130"/>
                  </a:lnTo>
                  <a:lnTo>
                    <a:pt x="88391" y="21590"/>
                  </a:lnTo>
                  <a:lnTo>
                    <a:pt x="102108" y="21590"/>
                  </a:lnTo>
                  <a:lnTo>
                    <a:pt x="115824" y="20320"/>
                  </a:lnTo>
                  <a:lnTo>
                    <a:pt x="131064" y="17780"/>
                  </a:lnTo>
                  <a:lnTo>
                    <a:pt x="160020" y="15240"/>
                  </a:lnTo>
                  <a:lnTo>
                    <a:pt x="175259" y="12700"/>
                  </a:lnTo>
                  <a:lnTo>
                    <a:pt x="188975" y="10160"/>
                  </a:lnTo>
                  <a:lnTo>
                    <a:pt x="190500" y="10160"/>
                  </a:lnTo>
                  <a:lnTo>
                    <a:pt x="204216" y="8890"/>
                  </a:lnTo>
                  <a:lnTo>
                    <a:pt x="217932" y="8890"/>
                  </a:lnTo>
                  <a:lnTo>
                    <a:pt x="231648" y="7620"/>
                  </a:lnTo>
                  <a:lnTo>
                    <a:pt x="254508" y="7620"/>
                  </a:lnTo>
                  <a:lnTo>
                    <a:pt x="263651" y="5080"/>
                  </a:lnTo>
                  <a:lnTo>
                    <a:pt x="265175" y="5080"/>
                  </a:lnTo>
                  <a:lnTo>
                    <a:pt x="278891" y="3810"/>
                  </a:lnTo>
                  <a:lnTo>
                    <a:pt x="292608" y="3810"/>
                  </a:lnTo>
                  <a:lnTo>
                    <a:pt x="303275" y="2540"/>
                  </a:lnTo>
                  <a:lnTo>
                    <a:pt x="312420" y="2540"/>
                  </a:lnTo>
                  <a:lnTo>
                    <a:pt x="321564" y="1270"/>
                  </a:lnTo>
                  <a:lnTo>
                    <a:pt x="320040" y="1270"/>
                  </a:lnTo>
                  <a:lnTo>
                    <a:pt x="326136" y="0"/>
                  </a:lnTo>
                  <a:lnTo>
                    <a:pt x="350520" y="0"/>
                  </a:lnTo>
                  <a:lnTo>
                    <a:pt x="355092" y="2540"/>
                  </a:lnTo>
                  <a:lnTo>
                    <a:pt x="359664" y="10160"/>
                  </a:lnTo>
                  <a:lnTo>
                    <a:pt x="359664" y="11430"/>
                  </a:lnTo>
                  <a:lnTo>
                    <a:pt x="336804" y="11430"/>
                  </a:lnTo>
                  <a:lnTo>
                    <a:pt x="335661" y="15240"/>
                  </a:lnTo>
                  <a:lnTo>
                    <a:pt x="335280" y="15240"/>
                  </a:lnTo>
                  <a:lnTo>
                    <a:pt x="333756" y="19050"/>
                  </a:lnTo>
                  <a:lnTo>
                    <a:pt x="330708" y="24130"/>
                  </a:lnTo>
                  <a:close/>
                </a:path>
                <a:path w="393700" h="275589">
                  <a:moveTo>
                    <a:pt x="336804" y="17598"/>
                  </a:moveTo>
                  <a:lnTo>
                    <a:pt x="335280" y="16510"/>
                  </a:lnTo>
                  <a:lnTo>
                    <a:pt x="336804" y="11430"/>
                  </a:lnTo>
                  <a:lnTo>
                    <a:pt x="336804" y="17598"/>
                  </a:lnTo>
                  <a:close/>
                </a:path>
                <a:path w="393700" h="275589">
                  <a:moveTo>
                    <a:pt x="352043" y="34290"/>
                  </a:moveTo>
                  <a:lnTo>
                    <a:pt x="324612" y="34290"/>
                  </a:lnTo>
                  <a:lnTo>
                    <a:pt x="329183" y="27940"/>
                  </a:lnTo>
                  <a:lnTo>
                    <a:pt x="327659" y="27940"/>
                  </a:lnTo>
                  <a:lnTo>
                    <a:pt x="332232" y="24130"/>
                  </a:lnTo>
                  <a:lnTo>
                    <a:pt x="345948" y="24130"/>
                  </a:lnTo>
                  <a:lnTo>
                    <a:pt x="336804" y="17598"/>
                  </a:lnTo>
                  <a:lnTo>
                    <a:pt x="336804" y="11430"/>
                  </a:lnTo>
                  <a:lnTo>
                    <a:pt x="359664" y="11430"/>
                  </a:lnTo>
                  <a:lnTo>
                    <a:pt x="359664" y="17780"/>
                  </a:lnTo>
                  <a:lnTo>
                    <a:pt x="358140" y="21590"/>
                  </a:lnTo>
                  <a:lnTo>
                    <a:pt x="358140" y="24130"/>
                  </a:lnTo>
                  <a:lnTo>
                    <a:pt x="356616" y="27940"/>
                  </a:lnTo>
                  <a:lnTo>
                    <a:pt x="355092" y="30480"/>
                  </a:lnTo>
                  <a:lnTo>
                    <a:pt x="352043" y="34290"/>
                  </a:lnTo>
                  <a:close/>
                </a:path>
                <a:path w="393700" h="275589">
                  <a:moveTo>
                    <a:pt x="345948" y="24130"/>
                  </a:moveTo>
                  <a:lnTo>
                    <a:pt x="330708" y="24130"/>
                  </a:lnTo>
                  <a:lnTo>
                    <a:pt x="333756" y="19050"/>
                  </a:lnTo>
                  <a:lnTo>
                    <a:pt x="335280" y="15240"/>
                  </a:lnTo>
                  <a:lnTo>
                    <a:pt x="335280" y="16510"/>
                  </a:lnTo>
                  <a:lnTo>
                    <a:pt x="336804" y="19050"/>
                  </a:lnTo>
                  <a:lnTo>
                    <a:pt x="338836" y="19050"/>
                  </a:lnTo>
                  <a:lnTo>
                    <a:pt x="345948" y="24130"/>
                  </a:lnTo>
                  <a:close/>
                </a:path>
                <a:path w="393700" h="275589">
                  <a:moveTo>
                    <a:pt x="335280" y="16510"/>
                  </a:moveTo>
                  <a:lnTo>
                    <a:pt x="335280" y="15240"/>
                  </a:lnTo>
                  <a:lnTo>
                    <a:pt x="335661" y="15240"/>
                  </a:lnTo>
                  <a:lnTo>
                    <a:pt x="335280" y="16510"/>
                  </a:lnTo>
                  <a:close/>
                </a:path>
                <a:path w="393700" h="275589">
                  <a:moveTo>
                    <a:pt x="336804" y="19050"/>
                  </a:moveTo>
                  <a:lnTo>
                    <a:pt x="335280" y="16510"/>
                  </a:lnTo>
                  <a:lnTo>
                    <a:pt x="336804" y="17598"/>
                  </a:lnTo>
                  <a:lnTo>
                    <a:pt x="336804" y="19050"/>
                  </a:lnTo>
                  <a:close/>
                </a:path>
                <a:path w="393700" h="275589">
                  <a:moveTo>
                    <a:pt x="338836" y="19050"/>
                  </a:moveTo>
                  <a:lnTo>
                    <a:pt x="336804" y="19050"/>
                  </a:lnTo>
                  <a:lnTo>
                    <a:pt x="336804" y="17598"/>
                  </a:lnTo>
                  <a:lnTo>
                    <a:pt x="338836" y="19050"/>
                  </a:lnTo>
                  <a:close/>
                </a:path>
                <a:path w="393700" h="275589">
                  <a:moveTo>
                    <a:pt x="315467" y="25400"/>
                  </a:moveTo>
                  <a:lnTo>
                    <a:pt x="54864" y="25400"/>
                  </a:lnTo>
                  <a:lnTo>
                    <a:pt x="64008" y="24130"/>
                  </a:lnTo>
                  <a:lnTo>
                    <a:pt x="323088" y="24130"/>
                  </a:lnTo>
                  <a:lnTo>
                    <a:pt x="315467" y="25400"/>
                  </a:lnTo>
                  <a:close/>
                </a:path>
                <a:path w="393700" h="275589">
                  <a:moveTo>
                    <a:pt x="281940" y="27940"/>
                  </a:moveTo>
                  <a:lnTo>
                    <a:pt x="36575" y="27940"/>
                  </a:lnTo>
                  <a:lnTo>
                    <a:pt x="45720" y="26670"/>
                  </a:lnTo>
                  <a:lnTo>
                    <a:pt x="53340" y="25400"/>
                  </a:lnTo>
                  <a:lnTo>
                    <a:pt x="304800" y="25400"/>
                  </a:lnTo>
                  <a:lnTo>
                    <a:pt x="294132" y="26670"/>
                  </a:lnTo>
                  <a:lnTo>
                    <a:pt x="281940" y="27940"/>
                  </a:lnTo>
                  <a:close/>
                </a:path>
                <a:path w="393700" h="275589">
                  <a:moveTo>
                    <a:pt x="256032" y="30480"/>
                  </a:moveTo>
                  <a:lnTo>
                    <a:pt x="22859" y="30480"/>
                  </a:lnTo>
                  <a:lnTo>
                    <a:pt x="28956" y="27940"/>
                  </a:lnTo>
                  <a:lnTo>
                    <a:pt x="266700" y="27940"/>
                  </a:lnTo>
                  <a:lnTo>
                    <a:pt x="256032" y="30480"/>
                  </a:lnTo>
                  <a:close/>
                </a:path>
                <a:path w="393700" h="275589">
                  <a:moveTo>
                    <a:pt x="219456" y="31750"/>
                  </a:moveTo>
                  <a:lnTo>
                    <a:pt x="16764" y="31750"/>
                  </a:lnTo>
                  <a:lnTo>
                    <a:pt x="16764" y="30480"/>
                  </a:lnTo>
                  <a:lnTo>
                    <a:pt x="233172" y="30480"/>
                  </a:lnTo>
                  <a:lnTo>
                    <a:pt x="219456" y="31750"/>
                  </a:lnTo>
                  <a:close/>
                </a:path>
                <a:path w="393700" h="275589">
                  <a:moveTo>
                    <a:pt x="6967" y="34108"/>
                  </a:moveTo>
                  <a:lnTo>
                    <a:pt x="7620" y="33020"/>
                  </a:lnTo>
                  <a:lnTo>
                    <a:pt x="12191" y="31750"/>
                  </a:lnTo>
                  <a:lnTo>
                    <a:pt x="205740" y="31750"/>
                  </a:lnTo>
                  <a:lnTo>
                    <a:pt x="192024" y="33020"/>
                  </a:lnTo>
                  <a:lnTo>
                    <a:pt x="12191" y="33020"/>
                  </a:lnTo>
                  <a:lnTo>
                    <a:pt x="6967" y="34108"/>
                  </a:lnTo>
                  <a:close/>
                </a:path>
                <a:path w="393700" h="275589">
                  <a:moveTo>
                    <a:pt x="12192" y="55562"/>
                  </a:moveTo>
                  <a:lnTo>
                    <a:pt x="7620" y="54610"/>
                  </a:lnTo>
                  <a:lnTo>
                    <a:pt x="4572" y="50800"/>
                  </a:lnTo>
                  <a:lnTo>
                    <a:pt x="2813" y="49823"/>
                  </a:lnTo>
                  <a:lnTo>
                    <a:pt x="0" y="45720"/>
                  </a:lnTo>
                  <a:lnTo>
                    <a:pt x="1306" y="40277"/>
                  </a:lnTo>
                  <a:lnTo>
                    <a:pt x="3048" y="38100"/>
                  </a:lnTo>
                  <a:lnTo>
                    <a:pt x="6096" y="35560"/>
                  </a:lnTo>
                  <a:lnTo>
                    <a:pt x="6967" y="34108"/>
                  </a:lnTo>
                  <a:lnTo>
                    <a:pt x="12191" y="33020"/>
                  </a:lnTo>
                  <a:lnTo>
                    <a:pt x="16764" y="34290"/>
                  </a:lnTo>
                  <a:lnTo>
                    <a:pt x="18288" y="35560"/>
                  </a:lnTo>
                  <a:lnTo>
                    <a:pt x="16764" y="35560"/>
                  </a:lnTo>
                  <a:lnTo>
                    <a:pt x="21336" y="38100"/>
                  </a:lnTo>
                  <a:lnTo>
                    <a:pt x="26924" y="38100"/>
                  </a:lnTo>
                  <a:lnTo>
                    <a:pt x="27432" y="39370"/>
                  </a:lnTo>
                  <a:lnTo>
                    <a:pt x="27432" y="41910"/>
                  </a:lnTo>
                  <a:lnTo>
                    <a:pt x="22859" y="41910"/>
                  </a:lnTo>
                  <a:lnTo>
                    <a:pt x="18288" y="48260"/>
                  </a:lnTo>
                  <a:lnTo>
                    <a:pt x="23368" y="48260"/>
                  </a:lnTo>
                  <a:lnTo>
                    <a:pt x="21336" y="50800"/>
                  </a:lnTo>
                  <a:lnTo>
                    <a:pt x="19812" y="50800"/>
                  </a:lnTo>
                  <a:lnTo>
                    <a:pt x="14732" y="55033"/>
                  </a:lnTo>
                  <a:lnTo>
                    <a:pt x="12192" y="55562"/>
                  </a:lnTo>
                  <a:close/>
                </a:path>
                <a:path w="393700" h="275589">
                  <a:moveTo>
                    <a:pt x="48767" y="48260"/>
                  </a:moveTo>
                  <a:lnTo>
                    <a:pt x="25908" y="48260"/>
                  </a:lnTo>
                  <a:lnTo>
                    <a:pt x="27432" y="45720"/>
                  </a:lnTo>
                  <a:lnTo>
                    <a:pt x="27432" y="39370"/>
                  </a:lnTo>
                  <a:lnTo>
                    <a:pt x="25908" y="35560"/>
                  </a:lnTo>
                  <a:lnTo>
                    <a:pt x="18288" y="35560"/>
                  </a:lnTo>
                  <a:lnTo>
                    <a:pt x="16764" y="34290"/>
                  </a:lnTo>
                  <a:lnTo>
                    <a:pt x="12191" y="33020"/>
                  </a:lnTo>
                  <a:lnTo>
                    <a:pt x="193548" y="33020"/>
                  </a:lnTo>
                  <a:lnTo>
                    <a:pt x="178308" y="34290"/>
                  </a:lnTo>
                  <a:lnTo>
                    <a:pt x="176783" y="34290"/>
                  </a:lnTo>
                  <a:lnTo>
                    <a:pt x="163067" y="35560"/>
                  </a:lnTo>
                  <a:lnTo>
                    <a:pt x="149351" y="39370"/>
                  </a:lnTo>
                  <a:lnTo>
                    <a:pt x="88391" y="45720"/>
                  </a:lnTo>
                  <a:lnTo>
                    <a:pt x="76200" y="45720"/>
                  </a:lnTo>
                  <a:lnTo>
                    <a:pt x="65532" y="46990"/>
                  </a:lnTo>
                  <a:lnTo>
                    <a:pt x="56388" y="46990"/>
                  </a:lnTo>
                  <a:lnTo>
                    <a:pt x="48767" y="48260"/>
                  </a:lnTo>
                  <a:close/>
                </a:path>
                <a:path w="393700" h="275589">
                  <a:moveTo>
                    <a:pt x="130302" y="250825"/>
                  </a:moveTo>
                  <a:lnTo>
                    <a:pt x="131064" y="248920"/>
                  </a:lnTo>
                  <a:lnTo>
                    <a:pt x="134112" y="246380"/>
                  </a:lnTo>
                  <a:lnTo>
                    <a:pt x="135636" y="243840"/>
                  </a:lnTo>
                  <a:lnTo>
                    <a:pt x="135636" y="241300"/>
                  </a:lnTo>
                  <a:lnTo>
                    <a:pt x="140208" y="238760"/>
                  </a:lnTo>
                  <a:lnTo>
                    <a:pt x="140208" y="237490"/>
                  </a:lnTo>
                  <a:lnTo>
                    <a:pt x="146304" y="229870"/>
                  </a:lnTo>
                  <a:lnTo>
                    <a:pt x="147828" y="229870"/>
                  </a:lnTo>
                  <a:lnTo>
                    <a:pt x="150875" y="223520"/>
                  </a:lnTo>
                  <a:lnTo>
                    <a:pt x="156972" y="218440"/>
                  </a:lnTo>
                  <a:lnTo>
                    <a:pt x="155448" y="218440"/>
                  </a:lnTo>
                  <a:lnTo>
                    <a:pt x="164591" y="207010"/>
                  </a:lnTo>
                  <a:lnTo>
                    <a:pt x="170688" y="200660"/>
                  </a:lnTo>
                  <a:lnTo>
                    <a:pt x="175259" y="193040"/>
                  </a:lnTo>
                  <a:lnTo>
                    <a:pt x="176783" y="193040"/>
                  </a:lnTo>
                  <a:lnTo>
                    <a:pt x="182880" y="186690"/>
                  </a:lnTo>
                  <a:lnTo>
                    <a:pt x="181356" y="186690"/>
                  </a:lnTo>
                  <a:lnTo>
                    <a:pt x="187451" y="179070"/>
                  </a:lnTo>
                  <a:lnTo>
                    <a:pt x="188975" y="179070"/>
                  </a:lnTo>
                  <a:lnTo>
                    <a:pt x="195072" y="171450"/>
                  </a:lnTo>
                  <a:lnTo>
                    <a:pt x="201167" y="165100"/>
                  </a:lnTo>
                  <a:lnTo>
                    <a:pt x="207264" y="157480"/>
                  </a:lnTo>
                  <a:lnTo>
                    <a:pt x="228600" y="135890"/>
                  </a:lnTo>
                  <a:lnTo>
                    <a:pt x="236220" y="127000"/>
                  </a:lnTo>
                  <a:lnTo>
                    <a:pt x="245364" y="118110"/>
                  </a:lnTo>
                  <a:lnTo>
                    <a:pt x="243840" y="118110"/>
                  </a:lnTo>
                  <a:lnTo>
                    <a:pt x="252983" y="110490"/>
                  </a:lnTo>
                  <a:lnTo>
                    <a:pt x="252983" y="109220"/>
                  </a:lnTo>
                  <a:lnTo>
                    <a:pt x="262128" y="101600"/>
                  </a:lnTo>
                  <a:lnTo>
                    <a:pt x="271272" y="92710"/>
                  </a:lnTo>
                  <a:lnTo>
                    <a:pt x="269748" y="92710"/>
                  </a:lnTo>
                  <a:lnTo>
                    <a:pt x="278891" y="83820"/>
                  </a:lnTo>
                  <a:lnTo>
                    <a:pt x="286512" y="73660"/>
                  </a:lnTo>
                  <a:lnTo>
                    <a:pt x="294132" y="66040"/>
                  </a:lnTo>
                  <a:lnTo>
                    <a:pt x="295656" y="66040"/>
                  </a:lnTo>
                  <a:lnTo>
                    <a:pt x="303275" y="58420"/>
                  </a:lnTo>
                  <a:lnTo>
                    <a:pt x="301751" y="58420"/>
                  </a:lnTo>
                  <a:lnTo>
                    <a:pt x="309372" y="50800"/>
                  </a:lnTo>
                  <a:lnTo>
                    <a:pt x="316991" y="45720"/>
                  </a:lnTo>
                  <a:lnTo>
                    <a:pt x="315467" y="45720"/>
                  </a:lnTo>
                  <a:lnTo>
                    <a:pt x="321564" y="39370"/>
                  </a:lnTo>
                  <a:lnTo>
                    <a:pt x="320040" y="39370"/>
                  </a:lnTo>
                  <a:lnTo>
                    <a:pt x="324612" y="33020"/>
                  </a:lnTo>
                  <a:lnTo>
                    <a:pt x="324612" y="34290"/>
                  </a:lnTo>
                  <a:lnTo>
                    <a:pt x="352043" y="34290"/>
                  </a:lnTo>
                  <a:lnTo>
                    <a:pt x="352043" y="35560"/>
                  </a:lnTo>
                  <a:lnTo>
                    <a:pt x="348996" y="40640"/>
                  </a:lnTo>
                  <a:lnTo>
                    <a:pt x="348996" y="41910"/>
                  </a:lnTo>
                  <a:lnTo>
                    <a:pt x="339851" y="54610"/>
                  </a:lnTo>
                  <a:lnTo>
                    <a:pt x="333756" y="59690"/>
                  </a:lnTo>
                  <a:lnTo>
                    <a:pt x="333756" y="62230"/>
                  </a:lnTo>
                  <a:lnTo>
                    <a:pt x="326136" y="68580"/>
                  </a:lnTo>
                  <a:lnTo>
                    <a:pt x="327659" y="68580"/>
                  </a:lnTo>
                  <a:lnTo>
                    <a:pt x="304800" y="91440"/>
                  </a:lnTo>
                  <a:lnTo>
                    <a:pt x="297180" y="100330"/>
                  </a:lnTo>
                  <a:lnTo>
                    <a:pt x="269748" y="127000"/>
                  </a:lnTo>
                  <a:lnTo>
                    <a:pt x="269965" y="127000"/>
                  </a:lnTo>
                  <a:lnTo>
                    <a:pt x="262128" y="134620"/>
                  </a:lnTo>
                  <a:lnTo>
                    <a:pt x="246888" y="153670"/>
                  </a:lnTo>
                  <a:lnTo>
                    <a:pt x="245364" y="153670"/>
                  </a:lnTo>
                  <a:lnTo>
                    <a:pt x="237743" y="161290"/>
                  </a:lnTo>
                  <a:lnTo>
                    <a:pt x="237743" y="162560"/>
                  </a:lnTo>
                  <a:lnTo>
                    <a:pt x="224028" y="173990"/>
                  </a:lnTo>
                  <a:lnTo>
                    <a:pt x="225551" y="173990"/>
                  </a:lnTo>
                  <a:lnTo>
                    <a:pt x="217932" y="180340"/>
                  </a:lnTo>
                  <a:lnTo>
                    <a:pt x="219456" y="180340"/>
                  </a:lnTo>
                  <a:lnTo>
                    <a:pt x="213359" y="187960"/>
                  </a:lnTo>
                  <a:lnTo>
                    <a:pt x="207264" y="194310"/>
                  </a:lnTo>
                  <a:lnTo>
                    <a:pt x="201167" y="201930"/>
                  </a:lnTo>
                  <a:lnTo>
                    <a:pt x="199643" y="201930"/>
                  </a:lnTo>
                  <a:lnTo>
                    <a:pt x="193548" y="209550"/>
                  </a:lnTo>
                  <a:lnTo>
                    <a:pt x="194056" y="209550"/>
                  </a:lnTo>
                  <a:lnTo>
                    <a:pt x="188975" y="215900"/>
                  </a:lnTo>
                  <a:lnTo>
                    <a:pt x="175259" y="233680"/>
                  </a:lnTo>
                  <a:lnTo>
                    <a:pt x="173736" y="233680"/>
                  </a:lnTo>
                  <a:lnTo>
                    <a:pt x="169164" y="240030"/>
                  </a:lnTo>
                  <a:lnTo>
                    <a:pt x="167640" y="241300"/>
                  </a:lnTo>
                  <a:lnTo>
                    <a:pt x="163067" y="241300"/>
                  </a:lnTo>
                  <a:lnTo>
                    <a:pt x="160020" y="243840"/>
                  </a:lnTo>
                  <a:lnTo>
                    <a:pt x="156972" y="243840"/>
                  </a:lnTo>
                  <a:lnTo>
                    <a:pt x="153924" y="245110"/>
                  </a:lnTo>
                  <a:lnTo>
                    <a:pt x="155448" y="245110"/>
                  </a:lnTo>
                  <a:lnTo>
                    <a:pt x="150875" y="246380"/>
                  </a:lnTo>
                  <a:lnTo>
                    <a:pt x="144780" y="248920"/>
                  </a:lnTo>
                  <a:lnTo>
                    <a:pt x="132588" y="248920"/>
                  </a:lnTo>
                  <a:lnTo>
                    <a:pt x="130302" y="250825"/>
                  </a:lnTo>
                  <a:close/>
                </a:path>
                <a:path w="393700" h="275589">
                  <a:moveTo>
                    <a:pt x="3048" y="38100"/>
                  </a:moveTo>
                  <a:lnTo>
                    <a:pt x="6096" y="34290"/>
                  </a:lnTo>
                  <a:lnTo>
                    <a:pt x="6967" y="34108"/>
                  </a:lnTo>
                  <a:lnTo>
                    <a:pt x="6096" y="35560"/>
                  </a:lnTo>
                  <a:lnTo>
                    <a:pt x="3048" y="38100"/>
                  </a:lnTo>
                  <a:close/>
                </a:path>
                <a:path w="393700" h="275589">
                  <a:moveTo>
                    <a:pt x="21336" y="38100"/>
                  </a:moveTo>
                  <a:lnTo>
                    <a:pt x="16764" y="35560"/>
                  </a:lnTo>
                  <a:lnTo>
                    <a:pt x="19812" y="35560"/>
                  </a:lnTo>
                  <a:lnTo>
                    <a:pt x="21336" y="38100"/>
                  </a:lnTo>
                  <a:close/>
                </a:path>
                <a:path w="393700" h="275589">
                  <a:moveTo>
                    <a:pt x="26924" y="38100"/>
                  </a:moveTo>
                  <a:lnTo>
                    <a:pt x="21336" y="38100"/>
                  </a:lnTo>
                  <a:lnTo>
                    <a:pt x="19812" y="35560"/>
                  </a:lnTo>
                  <a:lnTo>
                    <a:pt x="25908" y="35560"/>
                  </a:lnTo>
                  <a:lnTo>
                    <a:pt x="26924" y="38100"/>
                  </a:lnTo>
                  <a:close/>
                </a:path>
                <a:path w="393700" h="275589">
                  <a:moveTo>
                    <a:pt x="1306" y="40277"/>
                  </a:moveTo>
                  <a:lnTo>
                    <a:pt x="1524" y="39370"/>
                  </a:lnTo>
                  <a:lnTo>
                    <a:pt x="3048" y="38100"/>
                  </a:lnTo>
                  <a:lnTo>
                    <a:pt x="1306" y="40277"/>
                  </a:lnTo>
                  <a:close/>
                </a:path>
                <a:path w="393700" h="275589">
                  <a:moveTo>
                    <a:pt x="0" y="45720"/>
                  </a:moveTo>
                  <a:lnTo>
                    <a:pt x="0" y="41910"/>
                  </a:lnTo>
                  <a:lnTo>
                    <a:pt x="1306" y="40277"/>
                  </a:lnTo>
                  <a:lnTo>
                    <a:pt x="0" y="45720"/>
                  </a:lnTo>
                  <a:close/>
                </a:path>
                <a:path w="393700" h="275589">
                  <a:moveTo>
                    <a:pt x="23368" y="48260"/>
                  </a:moveTo>
                  <a:lnTo>
                    <a:pt x="18288" y="48260"/>
                  </a:lnTo>
                  <a:lnTo>
                    <a:pt x="22859" y="41910"/>
                  </a:lnTo>
                  <a:lnTo>
                    <a:pt x="22859" y="43180"/>
                  </a:lnTo>
                  <a:lnTo>
                    <a:pt x="24383" y="46990"/>
                  </a:lnTo>
                  <a:lnTo>
                    <a:pt x="23368" y="48260"/>
                  </a:lnTo>
                  <a:close/>
                </a:path>
                <a:path w="393700" h="275589">
                  <a:moveTo>
                    <a:pt x="25908" y="50800"/>
                  </a:moveTo>
                  <a:lnTo>
                    <a:pt x="21336" y="50800"/>
                  </a:lnTo>
                  <a:lnTo>
                    <a:pt x="24383" y="46990"/>
                  </a:lnTo>
                  <a:lnTo>
                    <a:pt x="22859" y="43180"/>
                  </a:lnTo>
                  <a:lnTo>
                    <a:pt x="22859" y="41910"/>
                  </a:lnTo>
                  <a:lnTo>
                    <a:pt x="27432" y="41910"/>
                  </a:lnTo>
                  <a:lnTo>
                    <a:pt x="27432" y="45720"/>
                  </a:lnTo>
                  <a:lnTo>
                    <a:pt x="25908" y="48260"/>
                  </a:lnTo>
                  <a:lnTo>
                    <a:pt x="48767" y="48260"/>
                  </a:lnTo>
                  <a:lnTo>
                    <a:pt x="39624" y="49530"/>
                  </a:lnTo>
                  <a:lnTo>
                    <a:pt x="32004" y="49530"/>
                  </a:lnTo>
                  <a:lnTo>
                    <a:pt x="25908" y="50800"/>
                  </a:lnTo>
                  <a:close/>
                </a:path>
                <a:path w="393700" h="275589">
                  <a:moveTo>
                    <a:pt x="2813" y="49823"/>
                  </a:moveTo>
                  <a:lnTo>
                    <a:pt x="0" y="48260"/>
                  </a:lnTo>
                  <a:lnTo>
                    <a:pt x="0" y="45720"/>
                  </a:lnTo>
                  <a:lnTo>
                    <a:pt x="2813" y="49823"/>
                  </a:lnTo>
                  <a:close/>
                </a:path>
                <a:path w="393700" h="275589">
                  <a:moveTo>
                    <a:pt x="10667" y="55880"/>
                  </a:moveTo>
                  <a:lnTo>
                    <a:pt x="6096" y="54610"/>
                  </a:lnTo>
                  <a:lnTo>
                    <a:pt x="2813" y="49823"/>
                  </a:lnTo>
                  <a:lnTo>
                    <a:pt x="4572" y="50800"/>
                  </a:lnTo>
                  <a:lnTo>
                    <a:pt x="7620" y="54610"/>
                  </a:lnTo>
                  <a:lnTo>
                    <a:pt x="12192" y="55562"/>
                  </a:lnTo>
                  <a:lnTo>
                    <a:pt x="10667" y="55880"/>
                  </a:lnTo>
                  <a:close/>
                </a:path>
                <a:path w="393700" h="275589">
                  <a:moveTo>
                    <a:pt x="14732" y="55033"/>
                  </a:moveTo>
                  <a:lnTo>
                    <a:pt x="19812" y="50800"/>
                  </a:lnTo>
                  <a:lnTo>
                    <a:pt x="16764" y="53340"/>
                  </a:lnTo>
                  <a:lnTo>
                    <a:pt x="18288" y="53340"/>
                  </a:lnTo>
                  <a:lnTo>
                    <a:pt x="16764" y="54610"/>
                  </a:lnTo>
                  <a:lnTo>
                    <a:pt x="14732" y="55033"/>
                  </a:lnTo>
                  <a:close/>
                </a:path>
                <a:path w="393700" h="275589">
                  <a:moveTo>
                    <a:pt x="16764" y="53340"/>
                  </a:moveTo>
                  <a:lnTo>
                    <a:pt x="19812" y="50800"/>
                  </a:lnTo>
                  <a:lnTo>
                    <a:pt x="21336" y="50800"/>
                  </a:lnTo>
                  <a:lnTo>
                    <a:pt x="16764" y="53340"/>
                  </a:lnTo>
                  <a:close/>
                </a:path>
                <a:path w="393700" h="275589">
                  <a:moveTo>
                    <a:pt x="18288" y="53340"/>
                  </a:moveTo>
                  <a:lnTo>
                    <a:pt x="16764" y="53340"/>
                  </a:lnTo>
                  <a:lnTo>
                    <a:pt x="21336" y="50800"/>
                  </a:lnTo>
                  <a:lnTo>
                    <a:pt x="18288" y="53340"/>
                  </a:lnTo>
                  <a:close/>
                </a:path>
                <a:path w="393700" h="275589">
                  <a:moveTo>
                    <a:pt x="13716" y="55880"/>
                  </a:moveTo>
                  <a:lnTo>
                    <a:pt x="12192" y="55562"/>
                  </a:lnTo>
                  <a:lnTo>
                    <a:pt x="14732" y="55033"/>
                  </a:lnTo>
                  <a:lnTo>
                    <a:pt x="13716" y="55880"/>
                  </a:lnTo>
                  <a:close/>
                </a:path>
                <a:path w="393700" h="275589">
                  <a:moveTo>
                    <a:pt x="269965" y="127000"/>
                  </a:moveTo>
                  <a:lnTo>
                    <a:pt x="269748" y="127000"/>
                  </a:lnTo>
                  <a:lnTo>
                    <a:pt x="271272" y="125730"/>
                  </a:lnTo>
                  <a:lnTo>
                    <a:pt x="269965" y="127000"/>
                  </a:lnTo>
                  <a:close/>
                </a:path>
                <a:path w="393700" h="275589">
                  <a:moveTo>
                    <a:pt x="194056" y="209550"/>
                  </a:moveTo>
                  <a:lnTo>
                    <a:pt x="193548" y="209550"/>
                  </a:lnTo>
                  <a:lnTo>
                    <a:pt x="195072" y="208280"/>
                  </a:lnTo>
                  <a:lnTo>
                    <a:pt x="194056" y="209550"/>
                  </a:lnTo>
                  <a:close/>
                </a:path>
                <a:path w="393700" h="275589">
                  <a:moveTo>
                    <a:pt x="392429" y="241300"/>
                  </a:moveTo>
                  <a:lnTo>
                    <a:pt x="358140" y="241300"/>
                  </a:lnTo>
                  <a:lnTo>
                    <a:pt x="362712" y="238760"/>
                  </a:lnTo>
                  <a:lnTo>
                    <a:pt x="367283" y="237490"/>
                  </a:lnTo>
                  <a:lnTo>
                    <a:pt x="367283" y="236220"/>
                  </a:lnTo>
                  <a:lnTo>
                    <a:pt x="371856" y="233680"/>
                  </a:lnTo>
                  <a:lnTo>
                    <a:pt x="370332" y="233680"/>
                  </a:lnTo>
                  <a:lnTo>
                    <a:pt x="374904" y="231140"/>
                  </a:lnTo>
                  <a:lnTo>
                    <a:pt x="379475" y="226060"/>
                  </a:lnTo>
                  <a:lnTo>
                    <a:pt x="385572" y="228600"/>
                  </a:lnTo>
                  <a:lnTo>
                    <a:pt x="390143" y="231140"/>
                  </a:lnTo>
                  <a:lnTo>
                    <a:pt x="393192" y="233680"/>
                  </a:lnTo>
                  <a:lnTo>
                    <a:pt x="393192" y="240030"/>
                  </a:lnTo>
                  <a:lnTo>
                    <a:pt x="392429" y="241300"/>
                  </a:lnTo>
                  <a:close/>
                </a:path>
                <a:path w="393700" h="275589">
                  <a:moveTo>
                    <a:pt x="211836" y="240030"/>
                  </a:moveTo>
                  <a:lnTo>
                    <a:pt x="178308" y="240030"/>
                  </a:lnTo>
                  <a:lnTo>
                    <a:pt x="179832" y="238760"/>
                  </a:lnTo>
                  <a:lnTo>
                    <a:pt x="204216" y="238760"/>
                  </a:lnTo>
                  <a:lnTo>
                    <a:pt x="211836" y="240030"/>
                  </a:lnTo>
                  <a:close/>
                </a:path>
                <a:path w="393700" h="275589">
                  <a:moveTo>
                    <a:pt x="160781" y="250190"/>
                  </a:moveTo>
                  <a:lnTo>
                    <a:pt x="143256" y="250190"/>
                  </a:lnTo>
                  <a:lnTo>
                    <a:pt x="144780" y="248920"/>
                  </a:lnTo>
                  <a:lnTo>
                    <a:pt x="150875" y="246380"/>
                  </a:lnTo>
                  <a:lnTo>
                    <a:pt x="155448" y="245110"/>
                  </a:lnTo>
                  <a:lnTo>
                    <a:pt x="153924" y="245110"/>
                  </a:lnTo>
                  <a:lnTo>
                    <a:pt x="156972" y="243840"/>
                  </a:lnTo>
                  <a:lnTo>
                    <a:pt x="161543" y="243840"/>
                  </a:lnTo>
                  <a:lnTo>
                    <a:pt x="167640" y="241300"/>
                  </a:lnTo>
                  <a:lnTo>
                    <a:pt x="169164" y="240030"/>
                  </a:lnTo>
                  <a:lnTo>
                    <a:pt x="170688" y="240030"/>
                  </a:lnTo>
                  <a:lnTo>
                    <a:pt x="161543" y="248920"/>
                  </a:lnTo>
                  <a:lnTo>
                    <a:pt x="160781" y="250190"/>
                  </a:lnTo>
                  <a:close/>
                </a:path>
                <a:path w="393700" h="275589">
                  <a:moveTo>
                    <a:pt x="362712" y="266700"/>
                  </a:moveTo>
                  <a:lnTo>
                    <a:pt x="225551" y="266700"/>
                  </a:lnTo>
                  <a:lnTo>
                    <a:pt x="217932" y="264160"/>
                  </a:lnTo>
                  <a:lnTo>
                    <a:pt x="150875" y="264160"/>
                  </a:lnTo>
                  <a:lnTo>
                    <a:pt x="152400" y="261620"/>
                  </a:lnTo>
                  <a:lnTo>
                    <a:pt x="152400" y="260350"/>
                  </a:lnTo>
                  <a:lnTo>
                    <a:pt x="158496" y="254000"/>
                  </a:lnTo>
                  <a:lnTo>
                    <a:pt x="161543" y="248920"/>
                  </a:lnTo>
                  <a:lnTo>
                    <a:pt x="170688" y="240030"/>
                  </a:lnTo>
                  <a:lnTo>
                    <a:pt x="236220" y="240030"/>
                  </a:lnTo>
                  <a:lnTo>
                    <a:pt x="237743" y="241300"/>
                  </a:lnTo>
                  <a:lnTo>
                    <a:pt x="256032" y="241300"/>
                  </a:lnTo>
                  <a:lnTo>
                    <a:pt x="266700" y="243840"/>
                  </a:lnTo>
                  <a:lnTo>
                    <a:pt x="280416" y="245110"/>
                  </a:lnTo>
                  <a:lnTo>
                    <a:pt x="292608" y="245110"/>
                  </a:lnTo>
                  <a:lnTo>
                    <a:pt x="303275" y="246380"/>
                  </a:lnTo>
                  <a:lnTo>
                    <a:pt x="388810" y="246380"/>
                  </a:lnTo>
                  <a:lnTo>
                    <a:pt x="379475" y="255270"/>
                  </a:lnTo>
                  <a:lnTo>
                    <a:pt x="381000" y="255270"/>
                  </a:lnTo>
                  <a:lnTo>
                    <a:pt x="374904" y="260350"/>
                  </a:lnTo>
                  <a:lnTo>
                    <a:pt x="370332" y="262890"/>
                  </a:lnTo>
                  <a:lnTo>
                    <a:pt x="367283" y="262890"/>
                  </a:lnTo>
                  <a:lnTo>
                    <a:pt x="362712" y="266700"/>
                  </a:lnTo>
                  <a:close/>
                </a:path>
                <a:path w="393700" h="275589">
                  <a:moveTo>
                    <a:pt x="390905" y="243840"/>
                  </a:moveTo>
                  <a:lnTo>
                    <a:pt x="353567" y="243840"/>
                  </a:lnTo>
                  <a:lnTo>
                    <a:pt x="359664" y="240030"/>
                  </a:lnTo>
                  <a:lnTo>
                    <a:pt x="358140" y="241300"/>
                  </a:lnTo>
                  <a:lnTo>
                    <a:pt x="392429" y="241300"/>
                  </a:lnTo>
                  <a:lnTo>
                    <a:pt x="390905" y="243840"/>
                  </a:lnTo>
                  <a:close/>
                </a:path>
                <a:path w="393700" h="275589">
                  <a:moveTo>
                    <a:pt x="161543" y="243840"/>
                  </a:moveTo>
                  <a:lnTo>
                    <a:pt x="160020" y="243840"/>
                  </a:lnTo>
                  <a:lnTo>
                    <a:pt x="163067" y="241300"/>
                  </a:lnTo>
                  <a:lnTo>
                    <a:pt x="161543" y="243840"/>
                  </a:lnTo>
                  <a:close/>
                </a:path>
                <a:path w="393700" h="275589">
                  <a:moveTo>
                    <a:pt x="161543" y="243840"/>
                  </a:moveTo>
                  <a:lnTo>
                    <a:pt x="163067" y="241300"/>
                  </a:lnTo>
                  <a:lnTo>
                    <a:pt x="167640" y="241300"/>
                  </a:lnTo>
                  <a:lnTo>
                    <a:pt x="161543" y="243840"/>
                  </a:lnTo>
                  <a:close/>
                </a:path>
                <a:path w="393700" h="275589">
                  <a:moveTo>
                    <a:pt x="388810" y="246380"/>
                  </a:moveTo>
                  <a:lnTo>
                    <a:pt x="336804" y="246380"/>
                  </a:lnTo>
                  <a:lnTo>
                    <a:pt x="355092" y="241300"/>
                  </a:lnTo>
                  <a:lnTo>
                    <a:pt x="353567" y="243840"/>
                  </a:lnTo>
                  <a:lnTo>
                    <a:pt x="390905" y="243840"/>
                  </a:lnTo>
                  <a:lnTo>
                    <a:pt x="390143" y="245110"/>
                  </a:lnTo>
                  <a:lnTo>
                    <a:pt x="388810" y="246380"/>
                  </a:lnTo>
                  <a:close/>
                </a:path>
                <a:path w="393700" h="275589">
                  <a:moveTo>
                    <a:pt x="159258" y="252730"/>
                  </a:moveTo>
                  <a:lnTo>
                    <a:pt x="129540" y="252730"/>
                  </a:lnTo>
                  <a:lnTo>
                    <a:pt x="130302" y="250825"/>
                  </a:lnTo>
                  <a:lnTo>
                    <a:pt x="132588" y="248920"/>
                  </a:lnTo>
                  <a:lnTo>
                    <a:pt x="138683" y="250190"/>
                  </a:lnTo>
                  <a:lnTo>
                    <a:pt x="160781" y="250190"/>
                  </a:lnTo>
                  <a:lnTo>
                    <a:pt x="159258" y="252730"/>
                  </a:lnTo>
                  <a:close/>
                </a:path>
                <a:path w="393700" h="275589">
                  <a:moveTo>
                    <a:pt x="141732" y="250190"/>
                  </a:moveTo>
                  <a:lnTo>
                    <a:pt x="138683" y="250190"/>
                  </a:lnTo>
                  <a:lnTo>
                    <a:pt x="132588" y="248920"/>
                  </a:lnTo>
                  <a:lnTo>
                    <a:pt x="144780" y="248920"/>
                  </a:lnTo>
                  <a:lnTo>
                    <a:pt x="141732" y="250190"/>
                  </a:lnTo>
                  <a:close/>
                </a:path>
                <a:path w="393700" h="275589">
                  <a:moveTo>
                    <a:pt x="141732" y="250190"/>
                  </a:moveTo>
                  <a:lnTo>
                    <a:pt x="144780" y="248920"/>
                  </a:lnTo>
                  <a:lnTo>
                    <a:pt x="141732" y="250190"/>
                  </a:lnTo>
                  <a:close/>
                </a:path>
                <a:path w="393700" h="275589">
                  <a:moveTo>
                    <a:pt x="143256" y="250190"/>
                  </a:moveTo>
                  <a:lnTo>
                    <a:pt x="141732" y="250190"/>
                  </a:lnTo>
                  <a:lnTo>
                    <a:pt x="144780" y="248920"/>
                  </a:lnTo>
                  <a:lnTo>
                    <a:pt x="143256" y="250190"/>
                  </a:lnTo>
                  <a:close/>
                </a:path>
                <a:path w="393700" h="275589">
                  <a:moveTo>
                    <a:pt x="140208" y="275590"/>
                  </a:moveTo>
                  <a:lnTo>
                    <a:pt x="130454" y="272542"/>
                  </a:lnTo>
                  <a:lnTo>
                    <a:pt x="126491" y="269240"/>
                  </a:lnTo>
                  <a:lnTo>
                    <a:pt x="124967" y="264160"/>
                  </a:lnTo>
                  <a:lnTo>
                    <a:pt x="124967" y="261620"/>
                  </a:lnTo>
                  <a:lnTo>
                    <a:pt x="126491" y="256540"/>
                  </a:lnTo>
                  <a:lnTo>
                    <a:pt x="126491" y="255270"/>
                  </a:lnTo>
                  <a:lnTo>
                    <a:pt x="128016" y="255270"/>
                  </a:lnTo>
                  <a:lnTo>
                    <a:pt x="128016" y="252730"/>
                  </a:lnTo>
                  <a:lnTo>
                    <a:pt x="130302" y="250825"/>
                  </a:lnTo>
                  <a:lnTo>
                    <a:pt x="129540" y="252730"/>
                  </a:lnTo>
                  <a:lnTo>
                    <a:pt x="159258" y="252730"/>
                  </a:lnTo>
                  <a:lnTo>
                    <a:pt x="158496" y="254000"/>
                  </a:lnTo>
                  <a:lnTo>
                    <a:pt x="152400" y="260350"/>
                  </a:lnTo>
                  <a:lnTo>
                    <a:pt x="152400" y="261620"/>
                  </a:lnTo>
                  <a:lnTo>
                    <a:pt x="151637" y="262890"/>
                  </a:lnTo>
                  <a:lnTo>
                    <a:pt x="150875" y="262890"/>
                  </a:lnTo>
                  <a:lnTo>
                    <a:pt x="149860" y="264160"/>
                  </a:lnTo>
                  <a:lnTo>
                    <a:pt x="149351" y="264160"/>
                  </a:lnTo>
                  <a:lnTo>
                    <a:pt x="147828" y="266700"/>
                  </a:lnTo>
                  <a:lnTo>
                    <a:pt x="149351" y="266700"/>
                  </a:lnTo>
                  <a:lnTo>
                    <a:pt x="146304" y="271780"/>
                  </a:lnTo>
                  <a:lnTo>
                    <a:pt x="140208" y="275590"/>
                  </a:lnTo>
                  <a:close/>
                </a:path>
                <a:path w="393700" h="275589">
                  <a:moveTo>
                    <a:pt x="124967" y="261620"/>
                  </a:moveTo>
                  <a:lnTo>
                    <a:pt x="124967" y="260350"/>
                  </a:lnTo>
                  <a:lnTo>
                    <a:pt x="126491" y="254000"/>
                  </a:lnTo>
                  <a:lnTo>
                    <a:pt x="128016" y="252730"/>
                  </a:lnTo>
                  <a:lnTo>
                    <a:pt x="128016" y="255270"/>
                  </a:lnTo>
                  <a:lnTo>
                    <a:pt x="126491" y="255270"/>
                  </a:lnTo>
                  <a:lnTo>
                    <a:pt x="126491" y="256540"/>
                  </a:lnTo>
                  <a:lnTo>
                    <a:pt x="124967" y="261620"/>
                  </a:lnTo>
                  <a:close/>
                </a:path>
                <a:path w="393700" h="275589">
                  <a:moveTo>
                    <a:pt x="144780" y="275590"/>
                  </a:moveTo>
                  <a:lnTo>
                    <a:pt x="140208" y="275590"/>
                  </a:lnTo>
                  <a:lnTo>
                    <a:pt x="146304" y="271780"/>
                  </a:lnTo>
                  <a:lnTo>
                    <a:pt x="149351" y="266700"/>
                  </a:lnTo>
                  <a:lnTo>
                    <a:pt x="149351" y="264795"/>
                  </a:lnTo>
                  <a:lnTo>
                    <a:pt x="150875" y="262890"/>
                  </a:lnTo>
                  <a:lnTo>
                    <a:pt x="150875" y="264160"/>
                  </a:lnTo>
                  <a:lnTo>
                    <a:pt x="173736" y="264160"/>
                  </a:lnTo>
                  <a:lnTo>
                    <a:pt x="169164" y="266700"/>
                  </a:lnTo>
                  <a:lnTo>
                    <a:pt x="166116" y="266700"/>
                  </a:lnTo>
                  <a:lnTo>
                    <a:pt x="160020" y="269240"/>
                  </a:lnTo>
                  <a:lnTo>
                    <a:pt x="158496" y="269240"/>
                  </a:lnTo>
                  <a:lnTo>
                    <a:pt x="155448" y="270510"/>
                  </a:lnTo>
                  <a:lnTo>
                    <a:pt x="156972" y="270510"/>
                  </a:lnTo>
                  <a:lnTo>
                    <a:pt x="150875" y="274320"/>
                  </a:lnTo>
                  <a:lnTo>
                    <a:pt x="147828" y="274320"/>
                  </a:lnTo>
                  <a:lnTo>
                    <a:pt x="144780" y="275590"/>
                  </a:lnTo>
                  <a:close/>
                </a:path>
                <a:path w="393700" h="275589">
                  <a:moveTo>
                    <a:pt x="150875" y="264160"/>
                  </a:moveTo>
                  <a:lnTo>
                    <a:pt x="150875" y="262890"/>
                  </a:lnTo>
                  <a:lnTo>
                    <a:pt x="151637" y="262890"/>
                  </a:lnTo>
                  <a:lnTo>
                    <a:pt x="150875" y="264160"/>
                  </a:lnTo>
                  <a:close/>
                </a:path>
                <a:path w="393700" h="275589">
                  <a:moveTo>
                    <a:pt x="130454" y="272542"/>
                  </a:moveTo>
                  <a:lnTo>
                    <a:pt x="128016" y="271780"/>
                  </a:lnTo>
                  <a:lnTo>
                    <a:pt x="124967" y="266700"/>
                  </a:lnTo>
                  <a:lnTo>
                    <a:pt x="124967" y="264160"/>
                  </a:lnTo>
                  <a:lnTo>
                    <a:pt x="126491" y="269240"/>
                  </a:lnTo>
                  <a:lnTo>
                    <a:pt x="130454" y="272542"/>
                  </a:lnTo>
                  <a:close/>
                </a:path>
                <a:path w="393700" h="275589">
                  <a:moveTo>
                    <a:pt x="147828" y="266700"/>
                  </a:moveTo>
                  <a:lnTo>
                    <a:pt x="149351" y="264160"/>
                  </a:lnTo>
                  <a:lnTo>
                    <a:pt x="149351" y="264795"/>
                  </a:lnTo>
                  <a:lnTo>
                    <a:pt x="147828" y="266700"/>
                  </a:lnTo>
                  <a:close/>
                </a:path>
                <a:path w="393700" h="275589">
                  <a:moveTo>
                    <a:pt x="149351" y="264795"/>
                  </a:moveTo>
                  <a:lnTo>
                    <a:pt x="149351" y="264160"/>
                  </a:lnTo>
                  <a:lnTo>
                    <a:pt x="149860" y="264160"/>
                  </a:lnTo>
                  <a:lnTo>
                    <a:pt x="149351" y="264795"/>
                  </a:lnTo>
                  <a:close/>
                </a:path>
                <a:path w="393700" h="275589">
                  <a:moveTo>
                    <a:pt x="172212" y="266700"/>
                  </a:moveTo>
                  <a:lnTo>
                    <a:pt x="173736" y="264160"/>
                  </a:lnTo>
                  <a:lnTo>
                    <a:pt x="176783" y="264160"/>
                  </a:lnTo>
                  <a:lnTo>
                    <a:pt x="172212" y="266700"/>
                  </a:lnTo>
                  <a:close/>
                </a:path>
                <a:path w="393700" h="275589">
                  <a:moveTo>
                    <a:pt x="149351" y="266700"/>
                  </a:moveTo>
                  <a:lnTo>
                    <a:pt x="147828" y="266700"/>
                  </a:lnTo>
                  <a:lnTo>
                    <a:pt x="149351" y="264795"/>
                  </a:lnTo>
                  <a:lnTo>
                    <a:pt x="149351" y="266700"/>
                  </a:lnTo>
                  <a:close/>
                </a:path>
                <a:path w="393700" h="275589">
                  <a:moveTo>
                    <a:pt x="167640" y="267970"/>
                  </a:moveTo>
                  <a:lnTo>
                    <a:pt x="164591" y="267970"/>
                  </a:lnTo>
                  <a:lnTo>
                    <a:pt x="166116" y="266700"/>
                  </a:lnTo>
                  <a:lnTo>
                    <a:pt x="169164" y="266700"/>
                  </a:lnTo>
                  <a:lnTo>
                    <a:pt x="167640" y="267970"/>
                  </a:lnTo>
                  <a:close/>
                </a:path>
                <a:path w="393700" h="275589">
                  <a:moveTo>
                    <a:pt x="348996" y="270510"/>
                  </a:moveTo>
                  <a:lnTo>
                    <a:pt x="278891" y="270510"/>
                  </a:lnTo>
                  <a:lnTo>
                    <a:pt x="263651" y="269240"/>
                  </a:lnTo>
                  <a:lnTo>
                    <a:pt x="254508" y="267970"/>
                  </a:lnTo>
                  <a:lnTo>
                    <a:pt x="245364" y="267970"/>
                  </a:lnTo>
                  <a:lnTo>
                    <a:pt x="234696" y="266700"/>
                  </a:lnTo>
                  <a:lnTo>
                    <a:pt x="361188" y="266700"/>
                  </a:lnTo>
                  <a:lnTo>
                    <a:pt x="355092" y="267970"/>
                  </a:lnTo>
                  <a:lnTo>
                    <a:pt x="348996" y="270510"/>
                  </a:lnTo>
                  <a:close/>
                </a:path>
                <a:path w="393700" h="275589">
                  <a:moveTo>
                    <a:pt x="158496" y="270510"/>
                  </a:moveTo>
                  <a:lnTo>
                    <a:pt x="158496" y="269240"/>
                  </a:lnTo>
                  <a:lnTo>
                    <a:pt x="161543" y="269240"/>
                  </a:lnTo>
                  <a:lnTo>
                    <a:pt x="158496" y="270510"/>
                  </a:lnTo>
                  <a:close/>
                </a:path>
                <a:path w="393700" h="275589">
                  <a:moveTo>
                    <a:pt x="341375" y="271780"/>
                  </a:moveTo>
                  <a:lnTo>
                    <a:pt x="291083" y="271780"/>
                  </a:lnTo>
                  <a:lnTo>
                    <a:pt x="291083" y="270510"/>
                  </a:lnTo>
                  <a:lnTo>
                    <a:pt x="347472" y="270510"/>
                  </a:lnTo>
                  <a:lnTo>
                    <a:pt x="341375" y="271780"/>
                  </a:lnTo>
                  <a:close/>
                </a:path>
                <a:path w="393700" h="275589">
                  <a:moveTo>
                    <a:pt x="327659" y="274320"/>
                  </a:moveTo>
                  <a:lnTo>
                    <a:pt x="318516" y="274320"/>
                  </a:lnTo>
                  <a:lnTo>
                    <a:pt x="310896" y="271780"/>
                  </a:lnTo>
                  <a:lnTo>
                    <a:pt x="333756" y="271780"/>
                  </a:lnTo>
                  <a:lnTo>
                    <a:pt x="327659" y="274320"/>
                  </a:lnTo>
                  <a:close/>
                </a:path>
                <a:path w="393700" h="275589">
                  <a:moveTo>
                    <a:pt x="140208" y="275590"/>
                  </a:moveTo>
                  <a:lnTo>
                    <a:pt x="138683" y="275590"/>
                  </a:lnTo>
                  <a:lnTo>
                    <a:pt x="135636" y="274320"/>
                  </a:lnTo>
                  <a:lnTo>
                    <a:pt x="132588" y="274320"/>
                  </a:lnTo>
                  <a:lnTo>
                    <a:pt x="130454" y="272542"/>
                  </a:lnTo>
                  <a:lnTo>
                    <a:pt x="140208" y="2755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56332" y="3396996"/>
              <a:ext cx="2490216" cy="104698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81983" y="4038600"/>
              <a:ext cx="132588" cy="134111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5323332" y="3457955"/>
            <a:ext cx="196850" cy="673735"/>
          </a:xfrm>
          <a:custGeom>
            <a:avLst/>
            <a:gdLst/>
            <a:ahLst/>
            <a:cxnLst/>
            <a:rect l="l" t="t" r="r" b="b"/>
            <a:pathLst>
              <a:path w="196850" h="673735">
                <a:moveTo>
                  <a:pt x="45720" y="3048"/>
                </a:moveTo>
                <a:lnTo>
                  <a:pt x="25908" y="3048"/>
                </a:lnTo>
                <a:lnTo>
                  <a:pt x="32004" y="0"/>
                </a:lnTo>
                <a:lnTo>
                  <a:pt x="38100" y="0"/>
                </a:lnTo>
                <a:lnTo>
                  <a:pt x="41148" y="1524"/>
                </a:lnTo>
                <a:lnTo>
                  <a:pt x="42672" y="1524"/>
                </a:lnTo>
                <a:lnTo>
                  <a:pt x="45720" y="3048"/>
                </a:lnTo>
                <a:close/>
              </a:path>
              <a:path w="196850" h="673735">
                <a:moveTo>
                  <a:pt x="21336" y="16764"/>
                </a:moveTo>
                <a:lnTo>
                  <a:pt x="18288" y="16764"/>
                </a:lnTo>
                <a:lnTo>
                  <a:pt x="16764" y="13716"/>
                </a:lnTo>
                <a:lnTo>
                  <a:pt x="15240" y="12192"/>
                </a:lnTo>
                <a:lnTo>
                  <a:pt x="15240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1336" y="4572"/>
                </a:lnTo>
                <a:lnTo>
                  <a:pt x="24384" y="3048"/>
                </a:lnTo>
                <a:lnTo>
                  <a:pt x="47244" y="3048"/>
                </a:lnTo>
                <a:lnTo>
                  <a:pt x="50292" y="4572"/>
                </a:lnTo>
                <a:lnTo>
                  <a:pt x="51816" y="4572"/>
                </a:lnTo>
                <a:lnTo>
                  <a:pt x="60960" y="10668"/>
                </a:lnTo>
                <a:lnTo>
                  <a:pt x="67056" y="13716"/>
                </a:lnTo>
                <a:lnTo>
                  <a:pt x="25908" y="13716"/>
                </a:lnTo>
                <a:lnTo>
                  <a:pt x="22860" y="15240"/>
                </a:lnTo>
                <a:lnTo>
                  <a:pt x="24384" y="15240"/>
                </a:lnTo>
                <a:lnTo>
                  <a:pt x="21336" y="16764"/>
                </a:lnTo>
                <a:close/>
              </a:path>
              <a:path w="196850" h="673735">
                <a:moveTo>
                  <a:pt x="24384" y="15240"/>
                </a:moveTo>
                <a:lnTo>
                  <a:pt x="22860" y="15240"/>
                </a:lnTo>
                <a:lnTo>
                  <a:pt x="25908" y="13716"/>
                </a:lnTo>
                <a:lnTo>
                  <a:pt x="24384" y="15240"/>
                </a:lnTo>
                <a:close/>
              </a:path>
              <a:path w="196850" h="673735">
                <a:moveTo>
                  <a:pt x="70104" y="41148"/>
                </a:moveTo>
                <a:lnTo>
                  <a:pt x="62484" y="35052"/>
                </a:lnTo>
                <a:lnTo>
                  <a:pt x="64008" y="35052"/>
                </a:lnTo>
                <a:lnTo>
                  <a:pt x="56388" y="30480"/>
                </a:lnTo>
                <a:lnTo>
                  <a:pt x="57912" y="30480"/>
                </a:lnTo>
                <a:lnTo>
                  <a:pt x="51816" y="27432"/>
                </a:lnTo>
                <a:lnTo>
                  <a:pt x="38100" y="18288"/>
                </a:lnTo>
                <a:lnTo>
                  <a:pt x="32004" y="15240"/>
                </a:lnTo>
                <a:lnTo>
                  <a:pt x="24384" y="15240"/>
                </a:lnTo>
                <a:lnTo>
                  <a:pt x="25908" y="13716"/>
                </a:lnTo>
                <a:lnTo>
                  <a:pt x="68580" y="13716"/>
                </a:lnTo>
                <a:lnTo>
                  <a:pt x="76200" y="18288"/>
                </a:lnTo>
                <a:lnTo>
                  <a:pt x="83820" y="24384"/>
                </a:lnTo>
                <a:lnTo>
                  <a:pt x="91440" y="32004"/>
                </a:lnTo>
                <a:lnTo>
                  <a:pt x="97790" y="39624"/>
                </a:lnTo>
                <a:lnTo>
                  <a:pt x="68580" y="39624"/>
                </a:lnTo>
                <a:lnTo>
                  <a:pt x="70104" y="41148"/>
                </a:lnTo>
                <a:close/>
              </a:path>
              <a:path w="196850" h="673735">
                <a:moveTo>
                  <a:pt x="83820" y="56388"/>
                </a:moveTo>
                <a:lnTo>
                  <a:pt x="76200" y="47244"/>
                </a:lnTo>
                <a:lnTo>
                  <a:pt x="68580" y="39624"/>
                </a:lnTo>
                <a:lnTo>
                  <a:pt x="97790" y="39624"/>
                </a:lnTo>
                <a:lnTo>
                  <a:pt x="99060" y="41148"/>
                </a:lnTo>
                <a:lnTo>
                  <a:pt x="100584" y="41148"/>
                </a:lnTo>
                <a:lnTo>
                  <a:pt x="110381" y="54864"/>
                </a:lnTo>
                <a:lnTo>
                  <a:pt x="83820" y="54864"/>
                </a:lnTo>
                <a:lnTo>
                  <a:pt x="83820" y="56388"/>
                </a:lnTo>
                <a:close/>
              </a:path>
              <a:path w="196850" h="673735">
                <a:moveTo>
                  <a:pt x="99060" y="76200"/>
                </a:moveTo>
                <a:lnTo>
                  <a:pt x="83820" y="54864"/>
                </a:lnTo>
                <a:lnTo>
                  <a:pt x="110381" y="54864"/>
                </a:lnTo>
                <a:lnTo>
                  <a:pt x="115824" y="62484"/>
                </a:lnTo>
                <a:lnTo>
                  <a:pt x="117348" y="62484"/>
                </a:lnTo>
                <a:lnTo>
                  <a:pt x="124968" y="74676"/>
                </a:lnTo>
                <a:lnTo>
                  <a:pt x="99060" y="74676"/>
                </a:lnTo>
                <a:lnTo>
                  <a:pt x="99060" y="76200"/>
                </a:lnTo>
                <a:close/>
              </a:path>
              <a:path w="196850" h="673735">
                <a:moveTo>
                  <a:pt x="146473" y="112776"/>
                </a:moveTo>
                <a:lnTo>
                  <a:pt x="121920" y="112776"/>
                </a:lnTo>
                <a:lnTo>
                  <a:pt x="114300" y="99060"/>
                </a:lnTo>
                <a:lnTo>
                  <a:pt x="99060" y="74676"/>
                </a:lnTo>
                <a:lnTo>
                  <a:pt x="124968" y="74676"/>
                </a:lnTo>
                <a:lnTo>
                  <a:pt x="132588" y="88392"/>
                </a:lnTo>
                <a:lnTo>
                  <a:pt x="140208" y="100584"/>
                </a:lnTo>
                <a:lnTo>
                  <a:pt x="141732" y="102108"/>
                </a:lnTo>
                <a:lnTo>
                  <a:pt x="146473" y="112776"/>
                </a:lnTo>
                <a:close/>
              </a:path>
              <a:path w="196850" h="673735">
                <a:moveTo>
                  <a:pt x="140208" y="158496"/>
                </a:moveTo>
                <a:lnTo>
                  <a:pt x="134112" y="141732"/>
                </a:lnTo>
                <a:lnTo>
                  <a:pt x="128016" y="126492"/>
                </a:lnTo>
                <a:lnTo>
                  <a:pt x="120396" y="111252"/>
                </a:lnTo>
                <a:lnTo>
                  <a:pt x="121920" y="112776"/>
                </a:lnTo>
                <a:lnTo>
                  <a:pt x="146473" y="112776"/>
                </a:lnTo>
                <a:lnTo>
                  <a:pt x="147828" y="115824"/>
                </a:lnTo>
                <a:lnTo>
                  <a:pt x="149352" y="117348"/>
                </a:lnTo>
                <a:lnTo>
                  <a:pt x="155448" y="134112"/>
                </a:lnTo>
                <a:lnTo>
                  <a:pt x="161544" y="149352"/>
                </a:lnTo>
                <a:lnTo>
                  <a:pt x="161544" y="150876"/>
                </a:lnTo>
                <a:lnTo>
                  <a:pt x="163760" y="156972"/>
                </a:lnTo>
                <a:lnTo>
                  <a:pt x="140208" y="156972"/>
                </a:lnTo>
                <a:lnTo>
                  <a:pt x="140208" y="158496"/>
                </a:lnTo>
                <a:close/>
              </a:path>
              <a:path w="196850" h="673735">
                <a:moveTo>
                  <a:pt x="155448" y="210312"/>
                </a:moveTo>
                <a:lnTo>
                  <a:pt x="150876" y="192023"/>
                </a:lnTo>
                <a:lnTo>
                  <a:pt x="144780" y="173735"/>
                </a:lnTo>
                <a:lnTo>
                  <a:pt x="140208" y="156972"/>
                </a:lnTo>
                <a:lnTo>
                  <a:pt x="163760" y="156972"/>
                </a:lnTo>
                <a:lnTo>
                  <a:pt x="167640" y="167640"/>
                </a:lnTo>
                <a:lnTo>
                  <a:pt x="172212" y="185928"/>
                </a:lnTo>
                <a:lnTo>
                  <a:pt x="173736" y="185928"/>
                </a:lnTo>
                <a:lnTo>
                  <a:pt x="178308" y="204216"/>
                </a:lnTo>
                <a:lnTo>
                  <a:pt x="179070" y="208788"/>
                </a:lnTo>
                <a:lnTo>
                  <a:pt x="155448" y="208788"/>
                </a:lnTo>
                <a:lnTo>
                  <a:pt x="155448" y="210312"/>
                </a:lnTo>
                <a:close/>
              </a:path>
              <a:path w="196850" h="673735">
                <a:moveTo>
                  <a:pt x="195180" y="382524"/>
                </a:moveTo>
                <a:lnTo>
                  <a:pt x="172212" y="382524"/>
                </a:lnTo>
                <a:lnTo>
                  <a:pt x="172212" y="321564"/>
                </a:lnTo>
                <a:lnTo>
                  <a:pt x="170688" y="303276"/>
                </a:lnTo>
                <a:lnTo>
                  <a:pt x="167640" y="283464"/>
                </a:lnTo>
                <a:lnTo>
                  <a:pt x="166116" y="263652"/>
                </a:lnTo>
                <a:lnTo>
                  <a:pt x="160020" y="227076"/>
                </a:lnTo>
                <a:lnTo>
                  <a:pt x="155448" y="208788"/>
                </a:lnTo>
                <a:lnTo>
                  <a:pt x="179070" y="208788"/>
                </a:lnTo>
                <a:lnTo>
                  <a:pt x="181356" y="222504"/>
                </a:lnTo>
                <a:lnTo>
                  <a:pt x="182879" y="222504"/>
                </a:lnTo>
                <a:lnTo>
                  <a:pt x="185927" y="240792"/>
                </a:lnTo>
                <a:lnTo>
                  <a:pt x="192024" y="280416"/>
                </a:lnTo>
                <a:lnTo>
                  <a:pt x="195072" y="320040"/>
                </a:lnTo>
                <a:lnTo>
                  <a:pt x="195189" y="323088"/>
                </a:lnTo>
                <a:lnTo>
                  <a:pt x="196596" y="341376"/>
                </a:lnTo>
                <a:lnTo>
                  <a:pt x="196596" y="362712"/>
                </a:lnTo>
                <a:lnTo>
                  <a:pt x="195180" y="382524"/>
                </a:lnTo>
                <a:close/>
              </a:path>
              <a:path w="196850" h="673735">
                <a:moveTo>
                  <a:pt x="172212" y="323088"/>
                </a:moveTo>
                <a:lnTo>
                  <a:pt x="172094" y="321564"/>
                </a:lnTo>
                <a:lnTo>
                  <a:pt x="172212" y="323088"/>
                </a:lnTo>
                <a:close/>
              </a:path>
              <a:path w="196850" h="673735">
                <a:moveTo>
                  <a:pt x="160020" y="443484"/>
                </a:moveTo>
                <a:lnTo>
                  <a:pt x="166116" y="422148"/>
                </a:lnTo>
                <a:lnTo>
                  <a:pt x="169164" y="402336"/>
                </a:lnTo>
                <a:lnTo>
                  <a:pt x="172212" y="381000"/>
                </a:lnTo>
                <a:lnTo>
                  <a:pt x="172212" y="382524"/>
                </a:lnTo>
                <a:lnTo>
                  <a:pt x="195180" y="382524"/>
                </a:lnTo>
                <a:lnTo>
                  <a:pt x="193548" y="405384"/>
                </a:lnTo>
                <a:lnTo>
                  <a:pt x="193548" y="406908"/>
                </a:lnTo>
                <a:lnTo>
                  <a:pt x="188976" y="426720"/>
                </a:lnTo>
                <a:lnTo>
                  <a:pt x="188976" y="428244"/>
                </a:lnTo>
                <a:lnTo>
                  <a:pt x="185810" y="441960"/>
                </a:lnTo>
                <a:lnTo>
                  <a:pt x="161544" y="441960"/>
                </a:lnTo>
                <a:lnTo>
                  <a:pt x="160020" y="443484"/>
                </a:lnTo>
                <a:close/>
              </a:path>
              <a:path w="196850" h="673735">
                <a:moveTo>
                  <a:pt x="171885" y="484632"/>
                </a:moveTo>
                <a:lnTo>
                  <a:pt x="146304" y="484632"/>
                </a:lnTo>
                <a:lnTo>
                  <a:pt x="161544" y="441960"/>
                </a:lnTo>
                <a:lnTo>
                  <a:pt x="185810" y="441960"/>
                </a:lnTo>
                <a:lnTo>
                  <a:pt x="184403" y="448056"/>
                </a:lnTo>
                <a:lnTo>
                  <a:pt x="182879" y="449579"/>
                </a:lnTo>
                <a:lnTo>
                  <a:pt x="176784" y="470916"/>
                </a:lnTo>
                <a:lnTo>
                  <a:pt x="171885" y="484632"/>
                </a:lnTo>
                <a:close/>
              </a:path>
              <a:path w="196850" h="673735">
                <a:moveTo>
                  <a:pt x="163068" y="504444"/>
                </a:moveTo>
                <a:lnTo>
                  <a:pt x="137160" y="504444"/>
                </a:lnTo>
                <a:lnTo>
                  <a:pt x="146304" y="483108"/>
                </a:lnTo>
                <a:lnTo>
                  <a:pt x="146304" y="484632"/>
                </a:lnTo>
                <a:lnTo>
                  <a:pt x="171885" y="484632"/>
                </a:lnTo>
                <a:lnTo>
                  <a:pt x="169164" y="492252"/>
                </a:lnTo>
                <a:lnTo>
                  <a:pt x="167640" y="493776"/>
                </a:lnTo>
                <a:lnTo>
                  <a:pt x="163068" y="504444"/>
                </a:lnTo>
                <a:close/>
              </a:path>
              <a:path w="196850" h="673735">
                <a:moveTo>
                  <a:pt x="82296" y="615696"/>
                </a:moveTo>
                <a:lnTo>
                  <a:pt x="50292" y="615696"/>
                </a:lnTo>
                <a:lnTo>
                  <a:pt x="73152" y="591312"/>
                </a:lnTo>
                <a:lnTo>
                  <a:pt x="97536" y="563879"/>
                </a:lnTo>
                <a:lnTo>
                  <a:pt x="112776" y="544068"/>
                </a:lnTo>
                <a:lnTo>
                  <a:pt x="126492" y="524256"/>
                </a:lnTo>
                <a:lnTo>
                  <a:pt x="124968" y="524256"/>
                </a:lnTo>
                <a:lnTo>
                  <a:pt x="137160" y="502920"/>
                </a:lnTo>
                <a:lnTo>
                  <a:pt x="137160" y="504444"/>
                </a:lnTo>
                <a:lnTo>
                  <a:pt x="163068" y="504444"/>
                </a:lnTo>
                <a:lnTo>
                  <a:pt x="158496" y="515112"/>
                </a:lnTo>
                <a:lnTo>
                  <a:pt x="146304" y="536448"/>
                </a:lnTo>
                <a:lnTo>
                  <a:pt x="146304" y="537972"/>
                </a:lnTo>
                <a:lnTo>
                  <a:pt x="132588" y="557784"/>
                </a:lnTo>
                <a:lnTo>
                  <a:pt x="131064" y="557784"/>
                </a:lnTo>
                <a:lnTo>
                  <a:pt x="115824" y="579120"/>
                </a:lnTo>
                <a:lnTo>
                  <a:pt x="89916" y="608076"/>
                </a:lnTo>
                <a:lnTo>
                  <a:pt x="82296" y="615696"/>
                </a:lnTo>
                <a:close/>
              </a:path>
              <a:path w="196850" h="673735">
                <a:moveTo>
                  <a:pt x="13716" y="673608"/>
                </a:moveTo>
                <a:lnTo>
                  <a:pt x="7620" y="672084"/>
                </a:lnTo>
                <a:lnTo>
                  <a:pt x="3048" y="667512"/>
                </a:lnTo>
                <a:lnTo>
                  <a:pt x="0" y="662940"/>
                </a:lnTo>
                <a:lnTo>
                  <a:pt x="1524" y="655319"/>
                </a:lnTo>
                <a:lnTo>
                  <a:pt x="6096" y="652271"/>
                </a:lnTo>
                <a:lnTo>
                  <a:pt x="28956" y="635508"/>
                </a:lnTo>
                <a:lnTo>
                  <a:pt x="27432" y="635508"/>
                </a:lnTo>
                <a:lnTo>
                  <a:pt x="50292" y="614172"/>
                </a:lnTo>
                <a:lnTo>
                  <a:pt x="50292" y="615696"/>
                </a:lnTo>
                <a:lnTo>
                  <a:pt x="82296" y="615696"/>
                </a:lnTo>
                <a:lnTo>
                  <a:pt x="65532" y="632460"/>
                </a:lnTo>
                <a:lnTo>
                  <a:pt x="42672" y="652271"/>
                </a:lnTo>
                <a:lnTo>
                  <a:pt x="41148" y="652271"/>
                </a:lnTo>
                <a:lnTo>
                  <a:pt x="18288" y="669036"/>
                </a:lnTo>
                <a:lnTo>
                  <a:pt x="13716" y="673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5620511" y="3701796"/>
            <a:ext cx="257810" cy="173990"/>
            <a:chOff x="5620511" y="3701796"/>
            <a:chExt cx="257810" cy="173990"/>
          </a:xfrm>
        </p:grpSpPr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10427" y="3701796"/>
              <a:ext cx="88392" cy="17373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620511" y="3717036"/>
              <a:ext cx="257810" cy="146685"/>
            </a:xfrm>
            <a:custGeom>
              <a:avLst/>
              <a:gdLst/>
              <a:ahLst/>
              <a:cxnLst/>
              <a:rect l="l" t="t" r="r" b="b"/>
              <a:pathLst>
                <a:path w="257810" h="146685">
                  <a:moveTo>
                    <a:pt x="6096" y="24892"/>
                  </a:moveTo>
                  <a:lnTo>
                    <a:pt x="4572" y="24384"/>
                  </a:lnTo>
                  <a:lnTo>
                    <a:pt x="0" y="19812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6096" y="3048"/>
                  </a:lnTo>
                  <a:lnTo>
                    <a:pt x="6096" y="1524"/>
                  </a:lnTo>
                  <a:lnTo>
                    <a:pt x="7620" y="1524"/>
                  </a:lnTo>
                  <a:lnTo>
                    <a:pt x="9144" y="0"/>
                  </a:lnTo>
                  <a:lnTo>
                    <a:pt x="22860" y="0"/>
                  </a:lnTo>
                  <a:lnTo>
                    <a:pt x="27432" y="1524"/>
                  </a:lnTo>
                  <a:lnTo>
                    <a:pt x="42672" y="7620"/>
                  </a:lnTo>
                  <a:lnTo>
                    <a:pt x="51816" y="12192"/>
                  </a:lnTo>
                  <a:lnTo>
                    <a:pt x="59436" y="15240"/>
                  </a:lnTo>
                  <a:lnTo>
                    <a:pt x="18288" y="15240"/>
                  </a:lnTo>
                  <a:lnTo>
                    <a:pt x="16002" y="19812"/>
                  </a:lnTo>
                  <a:lnTo>
                    <a:pt x="4572" y="19812"/>
                  </a:lnTo>
                  <a:lnTo>
                    <a:pt x="4572" y="22860"/>
                  </a:lnTo>
                  <a:lnTo>
                    <a:pt x="6096" y="24384"/>
                  </a:lnTo>
                  <a:lnTo>
                    <a:pt x="6096" y="24892"/>
                  </a:lnTo>
                  <a:close/>
                </a:path>
                <a:path w="257810" h="146685">
                  <a:moveTo>
                    <a:pt x="15240" y="21336"/>
                  </a:moveTo>
                  <a:lnTo>
                    <a:pt x="18288" y="15240"/>
                  </a:lnTo>
                  <a:lnTo>
                    <a:pt x="18288" y="18288"/>
                  </a:lnTo>
                  <a:lnTo>
                    <a:pt x="18897" y="18897"/>
                  </a:lnTo>
                  <a:lnTo>
                    <a:pt x="15240" y="21336"/>
                  </a:lnTo>
                  <a:close/>
                </a:path>
                <a:path w="257810" h="146685">
                  <a:moveTo>
                    <a:pt x="179831" y="73152"/>
                  </a:moveTo>
                  <a:lnTo>
                    <a:pt x="132588" y="73152"/>
                  </a:lnTo>
                  <a:lnTo>
                    <a:pt x="123444" y="70104"/>
                  </a:lnTo>
                  <a:lnTo>
                    <a:pt x="115824" y="67056"/>
                  </a:lnTo>
                  <a:lnTo>
                    <a:pt x="103632" y="60960"/>
                  </a:lnTo>
                  <a:lnTo>
                    <a:pt x="89916" y="56388"/>
                  </a:lnTo>
                  <a:lnTo>
                    <a:pt x="77724" y="50292"/>
                  </a:lnTo>
                  <a:lnTo>
                    <a:pt x="64008" y="44196"/>
                  </a:lnTo>
                  <a:lnTo>
                    <a:pt x="56388" y="41148"/>
                  </a:lnTo>
                  <a:lnTo>
                    <a:pt x="41148" y="33528"/>
                  </a:lnTo>
                  <a:lnTo>
                    <a:pt x="33528" y="28956"/>
                  </a:lnTo>
                  <a:lnTo>
                    <a:pt x="25908" y="25908"/>
                  </a:lnTo>
                  <a:lnTo>
                    <a:pt x="20682" y="24601"/>
                  </a:lnTo>
                  <a:lnTo>
                    <a:pt x="19812" y="22860"/>
                  </a:lnTo>
                  <a:lnTo>
                    <a:pt x="19812" y="19812"/>
                  </a:lnTo>
                  <a:lnTo>
                    <a:pt x="19050" y="19050"/>
                  </a:lnTo>
                  <a:lnTo>
                    <a:pt x="19812" y="18288"/>
                  </a:lnTo>
                  <a:lnTo>
                    <a:pt x="18288" y="18288"/>
                  </a:lnTo>
                  <a:lnTo>
                    <a:pt x="18288" y="15240"/>
                  </a:lnTo>
                  <a:lnTo>
                    <a:pt x="60960" y="15240"/>
                  </a:lnTo>
                  <a:lnTo>
                    <a:pt x="67056" y="18288"/>
                  </a:lnTo>
                  <a:lnTo>
                    <a:pt x="19812" y="18288"/>
                  </a:lnTo>
                  <a:lnTo>
                    <a:pt x="18897" y="18897"/>
                  </a:lnTo>
                  <a:lnTo>
                    <a:pt x="68580" y="18897"/>
                  </a:lnTo>
                  <a:lnTo>
                    <a:pt x="74676" y="21336"/>
                  </a:lnTo>
                  <a:lnTo>
                    <a:pt x="86868" y="27432"/>
                  </a:lnTo>
                  <a:lnTo>
                    <a:pt x="100584" y="33528"/>
                  </a:lnTo>
                  <a:lnTo>
                    <a:pt x="112776" y="38100"/>
                  </a:lnTo>
                  <a:lnTo>
                    <a:pt x="124968" y="44196"/>
                  </a:lnTo>
                  <a:lnTo>
                    <a:pt x="134112" y="47244"/>
                  </a:lnTo>
                  <a:lnTo>
                    <a:pt x="152400" y="56388"/>
                  </a:lnTo>
                  <a:lnTo>
                    <a:pt x="152400" y="57912"/>
                  </a:lnTo>
                  <a:lnTo>
                    <a:pt x="160020" y="62484"/>
                  </a:lnTo>
                  <a:lnTo>
                    <a:pt x="170688" y="68580"/>
                  </a:lnTo>
                  <a:lnTo>
                    <a:pt x="179831" y="73152"/>
                  </a:lnTo>
                  <a:close/>
                </a:path>
                <a:path w="257810" h="146685">
                  <a:moveTo>
                    <a:pt x="19050" y="19050"/>
                  </a:moveTo>
                  <a:lnTo>
                    <a:pt x="18897" y="18897"/>
                  </a:lnTo>
                  <a:lnTo>
                    <a:pt x="19812" y="18288"/>
                  </a:lnTo>
                  <a:lnTo>
                    <a:pt x="19050" y="19050"/>
                  </a:lnTo>
                  <a:close/>
                </a:path>
                <a:path w="257810" h="146685">
                  <a:moveTo>
                    <a:pt x="15544" y="22250"/>
                  </a:moveTo>
                  <a:lnTo>
                    <a:pt x="14935" y="21945"/>
                  </a:lnTo>
                  <a:lnTo>
                    <a:pt x="15240" y="21336"/>
                  </a:lnTo>
                  <a:lnTo>
                    <a:pt x="18897" y="18897"/>
                  </a:lnTo>
                  <a:lnTo>
                    <a:pt x="19050" y="19050"/>
                  </a:lnTo>
                  <a:lnTo>
                    <a:pt x="18288" y="19812"/>
                  </a:lnTo>
                  <a:lnTo>
                    <a:pt x="17373" y="21640"/>
                  </a:lnTo>
                  <a:lnTo>
                    <a:pt x="15544" y="22250"/>
                  </a:lnTo>
                  <a:close/>
                </a:path>
                <a:path w="257810" h="146685">
                  <a:moveTo>
                    <a:pt x="17373" y="21640"/>
                  </a:moveTo>
                  <a:lnTo>
                    <a:pt x="18288" y="19812"/>
                  </a:lnTo>
                  <a:lnTo>
                    <a:pt x="19050" y="19050"/>
                  </a:lnTo>
                  <a:lnTo>
                    <a:pt x="19812" y="19812"/>
                  </a:lnTo>
                  <a:lnTo>
                    <a:pt x="19812" y="21336"/>
                  </a:lnTo>
                  <a:lnTo>
                    <a:pt x="18288" y="21336"/>
                  </a:lnTo>
                  <a:lnTo>
                    <a:pt x="17373" y="21640"/>
                  </a:lnTo>
                  <a:close/>
                </a:path>
                <a:path w="257810" h="146685">
                  <a:moveTo>
                    <a:pt x="9144" y="25908"/>
                  </a:moveTo>
                  <a:lnTo>
                    <a:pt x="6096" y="24892"/>
                  </a:lnTo>
                  <a:lnTo>
                    <a:pt x="6096" y="24384"/>
                  </a:lnTo>
                  <a:lnTo>
                    <a:pt x="4572" y="22860"/>
                  </a:lnTo>
                  <a:lnTo>
                    <a:pt x="4572" y="19812"/>
                  </a:lnTo>
                  <a:lnTo>
                    <a:pt x="12192" y="24384"/>
                  </a:lnTo>
                  <a:lnTo>
                    <a:pt x="9144" y="25908"/>
                  </a:lnTo>
                  <a:close/>
                </a:path>
                <a:path w="257810" h="146685">
                  <a:moveTo>
                    <a:pt x="21336" y="25908"/>
                  </a:moveTo>
                  <a:lnTo>
                    <a:pt x="9144" y="25908"/>
                  </a:lnTo>
                  <a:lnTo>
                    <a:pt x="12192" y="24384"/>
                  </a:lnTo>
                  <a:lnTo>
                    <a:pt x="4572" y="19812"/>
                  </a:lnTo>
                  <a:lnTo>
                    <a:pt x="16002" y="19812"/>
                  </a:lnTo>
                  <a:lnTo>
                    <a:pt x="15240" y="21336"/>
                  </a:lnTo>
                  <a:lnTo>
                    <a:pt x="13716" y="21336"/>
                  </a:lnTo>
                  <a:lnTo>
                    <a:pt x="14630" y="22250"/>
                  </a:lnTo>
                  <a:lnTo>
                    <a:pt x="14630" y="22555"/>
                  </a:lnTo>
                  <a:lnTo>
                    <a:pt x="13716" y="22860"/>
                  </a:lnTo>
                  <a:lnTo>
                    <a:pt x="14478" y="22860"/>
                  </a:lnTo>
                  <a:lnTo>
                    <a:pt x="13716" y="24384"/>
                  </a:lnTo>
                  <a:lnTo>
                    <a:pt x="19812" y="24384"/>
                  </a:lnTo>
                  <a:lnTo>
                    <a:pt x="20682" y="24601"/>
                  </a:lnTo>
                  <a:lnTo>
                    <a:pt x="21336" y="25908"/>
                  </a:lnTo>
                  <a:close/>
                </a:path>
                <a:path w="257810" h="146685">
                  <a:moveTo>
                    <a:pt x="14935" y="21945"/>
                  </a:moveTo>
                  <a:lnTo>
                    <a:pt x="13716" y="21336"/>
                  </a:lnTo>
                  <a:lnTo>
                    <a:pt x="15240" y="21336"/>
                  </a:lnTo>
                  <a:lnTo>
                    <a:pt x="14935" y="21945"/>
                  </a:lnTo>
                  <a:close/>
                </a:path>
                <a:path w="257810" h="146685">
                  <a:moveTo>
                    <a:pt x="20682" y="24601"/>
                  </a:moveTo>
                  <a:lnTo>
                    <a:pt x="19812" y="24384"/>
                  </a:lnTo>
                  <a:lnTo>
                    <a:pt x="16764" y="22860"/>
                  </a:lnTo>
                  <a:lnTo>
                    <a:pt x="17373" y="21640"/>
                  </a:lnTo>
                  <a:lnTo>
                    <a:pt x="18288" y="21336"/>
                  </a:lnTo>
                  <a:lnTo>
                    <a:pt x="19812" y="21336"/>
                  </a:lnTo>
                  <a:lnTo>
                    <a:pt x="19812" y="22860"/>
                  </a:lnTo>
                  <a:lnTo>
                    <a:pt x="20682" y="24601"/>
                  </a:lnTo>
                  <a:close/>
                </a:path>
                <a:path w="257810" h="146685">
                  <a:moveTo>
                    <a:pt x="16764" y="22860"/>
                  </a:moveTo>
                  <a:lnTo>
                    <a:pt x="15544" y="22250"/>
                  </a:lnTo>
                  <a:lnTo>
                    <a:pt x="17373" y="21640"/>
                  </a:lnTo>
                  <a:lnTo>
                    <a:pt x="16764" y="22860"/>
                  </a:lnTo>
                  <a:close/>
                </a:path>
                <a:path w="257810" h="146685">
                  <a:moveTo>
                    <a:pt x="14859" y="22479"/>
                  </a:moveTo>
                  <a:lnTo>
                    <a:pt x="14782" y="22250"/>
                  </a:lnTo>
                  <a:lnTo>
                    <a:pt x="14935" y="21945"/>
                  </a:lnTo>
                  <a:lnTo>
                    <a:pt x="15544" y="22250"/>
                  </a:lnTo>
                  <a:lnTo>
                    <a:pt x="14859" y="22479"/>
                  </a:lnTo>
                  <a:close/>
                </a:path>
                <a:path w="257810" h="146685">
                  <a:moveTo>
                    <a:pt x="19812" y="24384"/>
                  </a:moveTo>
                  <a:lnTo>
                    <a:pt x="13716" y="24384"/>
                  </a:lnTo>
                  <a:lnTo>
                    <a:pt x="15240" y="22860"/>
                  </a:lnTo>
                  <a:lnTo>
                    <a:pt x="14859" y="22479"/>
                  </a:lnTo>
                  <a:lnTo>
                    <a:pt x="15544" y="22250"/>
                  </a:lnTo>
                  <a:lnTo>
                    <a:pt x="19812" y="24384"/>
                  </a:lnTo>
                  <a:close/>
                </a:path>
                <a:path w="257810" h="146685">
                  <a:moveTo>
                    <a:pt x="14630" y="22555"/>
                  </a:moveTo>
                  <a:lnTo>
                    <a:pt x="14732" y="22352"/>
                  </a:lnTo>
                  <a:lnTo>
                    <a:pt x="14859" y="22479"/>
                  </a:lnTo>
                  <a:lnTo>
                    <a:pt x="14630" y="22555"/>
                  </a:lnTo>
                  <a:close/>
                </a:path>
                <a:path w="257810" h="146685">
                  <a:moveTo>
                    <a:pt x="13716" y="24384"/>
                  </a:moveTo>
                  <a:lnTo>
                    <a:pt x="14630" y="22555"/>
                  </a:lnTo>
                  <a:lnTo>
                    <a:pt x="14859" y="22479"/>
                  </a:lnTo>
                  <a:lnTo>
                    <a:pt x="15240" y="22860"/>
                  </a:lnTo>
                  <a:lnTo>
                    <a:pt x="13716" y="24384"/>
                  </a:lnTo>
                  <a:close/>
                </a:path>
                <a:path w="257810" h="146685">
                  <a:moveTo>
                    <a:pt x="14478" y="22860"/>
                  </a:moveTo>
                  <a:lnTo>
                    <a:pt x="13716" y="22860"/>
                  </a:lnTo>
                  <a:lnTo>
                    <a:pt x="14630" y="22555"/>
                  </a:lnTo>
                  <a:lnTo>
                    <a:pt x="14478" y="22860"/>
                  </a:lnTo>
                  <a:close/>
                </a:path>
                <a:path w="257810" h="146685">
                  <a:moveTo>
                    <a:pt x="15240" y="32004"/>
                  </a:moveTo>
                  <a:lnTo>
                    <a:pt x="12192" y="32004"/>
                  </a:lnTo>
                  <a:lnTo>
                    <a:pt x="9144" y="30480"/>
                  </a:lnTo>
                  <a:lnTo>
                    <a:pt x="9144" y="28956"/>
                  </a:lnTo>
                  <a:lnTo>
                    <a:pt x="6096" y="25908"/>
                  </a:lnTo>
                  <a:lnTo>
                    <a:pt x="6096" y="24892"/>
                  </a:lnTo>
                  <a:lnTo>
                    <a:pt x="9144" y="25908"/>
                  </a:lnTo>
                  <a:lnTo>
                    <a:pt x="21336" y="25908"/>
                  </a:lnTo>
                  <a:lnTo>
                    <a:pt x="19812" y="28956"/>
                  </a:lnTo>
                  <a:lnTo>
                    <a:pt x="18288" y="30480"/>
                  </a:lnTo>
                  <a:lnTo>
                    <a:pt x="15240" y="32004"/>
                  </a:lnTo>
                  <a:close/>
                </a:path>
                <a:path w="257810" h="146685">
                  <a:moveTo>
                    <a:pt x="242316" y="146304"/>
                  </a:moveTo>
                  <a:lnTo>
                    <a:pt x="228600" y="146304"/>
                  </a:lnTo>
                  <a:lnTo>
                    <a:pt x="219455" y="141732"/>
                  </a:lnTo>
                  <a:lnTo>
                    <a:pt x="217931" y="140208"/>
                  </a:lnTo>
                  <a:lnTo>
                    <a:pt x="216407" y="140208"/>
                  </a:lnTo>
                  <a:lnTo>
                    <a:pt x="214884" y="138684"/>
                  </a:lnTo>
                  <a:lnTo>
                    <a:pt x="214884" y="137160"/>
                  </a:lnTo>
                  <a:lnTo>
                    <a:pt x="211836" y="134112"/>
                  </a:lnTo>
                  <a:lnTo>
                    <a:pt x="210312" y="134112"/>
                  </a:lnTo>
                  <a:lnTo>
                    <a:pt x="207264" y="129540"/>
                  </a:lnTo>
                  <a:lnTo>
                    <a:pt x="202692" y="124968"/>
                  </a:lnTo>
                  <a:lnTo>
                    <a:pt x="198119" y="118872"/>
                  </a:lnTo>
                  <a:lnTo>
                    <a:pt x="195072" y="115824"/>
                  </a:lnTo>
                  <a:lnTo>
                    <a:pt x="196595" y="115824"/>
                  </a:lnTo>
                  <a:lnTo>
                    <a:pt x="193548" y="112776"/>
                  </a:lnTo>
                  <a:lnTo>
                    <a:pt x="181355" y="103632"/>
                  </a:lnTo>
                  <a:lnTo>
                    <a:pt x="182880" y="103632"/>
                  </a:lnTo>
                  <a:lnTo>
                    <a:pt x="175260" y="99060"/>
                  </a:lnTo>
                  <a:lnTo>
                    <a:pt x="176784" y="99060"/>
                  </a:lnTo>
                  <a:lnTo>
                    <a:pt x="167640" y="94488"/>
                  </a:lnTo>
                  <a:lnTo>
                    <a:pt x="169164" y="94488"/>
                  </a:lnTo>
                  <a:lnTo>
                    <a:pt x="147828" y="83820"/>
                  </a:lnTo>
                  <a:lnTo>
                    <a:pt x="140208" y="77724"/>
                  </a:lnTo>
                  <a:lnTo>
                    <a:pt x="131064" y="73152"/>
                  </a:lnTo>
                  <a:lnTo>
                    <a:pt x="181355" y="73152"/>
                  </a:lnTo>
                  <a:lnTo>
                    <a:pt x="188976" y="77724"/>
                  </a:lnTo>
                  <a:lnTo>
                    <a:pt x="190500" y="79248"/>
                  </a:lnTo>
                  <a:lnTo>
                    <a:pt x="196595" y="83820"/>
                  </a:lnTo>
                  <a:lnTo>
                    <a:pt x="204216" y="89916"/>
                  </a:lnTo>
                  <a:lnTo>
                    <a:pt x="214884" y="100584"/>
                  </a:lnTo>
                  <a:lnTo>
                    <a:pt x="216407" y="105156"/>
                  </a:lnTo>
                  <a:lnTo>
                    <a:pt x="217931" y="105156"/>
                  </a:lnTo>
                  <a:lnTo>
                    <a:pt x="220980" y="111252"/>
                  </a:lnTo>
                  <a:lnTo>
                    <a:pt x="222504" y="111252"/>
                  </a:lnTo>
                  <a:lnTo>
                    <a:pt x="224028" y="115824"/>
                  </a:lnTo>
                  <a:lnTo>
                    <a:pt x="225552" y="117348"/>
                  </a:lnTo>
                  <a:lnTo>
                    <a:pt x="227076" y="121920"/>
                  </a:lnTo>
                  <a:lnTo>
                    <a:pt x="228092" y="121920"/>
                  </a:lnTo>
                  <a:lnTo>
                    <a:pt x="230124" y="124968"/>
                  </a:lnTo>
                  <a:lnTo>
                    <a:pt x="231648" y="126492"/>
                  </a:lnTo>
                  <a:lnTo>
                    <a:pt x="232410" y="128016"/>
                  </a:lnTo>
                  <a:lnTo>
                    <a:pt x="231648" y="128016"/>
                  </a:lnTo>
                  <a:lnTo>
                    <a:pt x="234695" y="131064"/>
                  </a:lnTo>
                  <a:lnTo>
                    <a:pt x="237743" y="132588"/>
                  </a:lnTo>
                  <a:lnTo>
                    <a:pt x="257555" y="132588"/>
                  </a:lnTo>
                  <a:lnTo>
                    <a:pt x="257555" y="135636"/>
                  </a:lnTo>
                  <a:lnTo>
                    <a:pt x="251460" y="141732"/>
                  </a:lnTo>
                  <a:lnTo>
                    <a:pt x="248412" y="143256"/>
                  </a:lnTo>
                  <a:lnTo>
                    <a:pt x="246888" y="143256"/>
                  </a:lnTo>
                  <a:lnTo>
                    <a:pt x="243840" y="144780"/>
                  </a:lnTo>
                  <a:lnTo>
                    <a:pt x="242316" y="146304"/>
                  </a:lnTo>
                  <a:close/>
                </a:path>
                <a:path w="257810" h="146685">
                  <a:moveTo>
                    <a:pt x="228092" y="121920"/>
                  </a:moveTo>
                  <a:lnTo>
                    <a:pt x="227076" y="121920"/>
                  </a:lnTo>
                  <a:lnTo>
                    <a:pt x="227076" y="120396"/>
                  </a:lnTo>
                  <a:lnTo>
                    <a:pt x="228092" y="121920"/>
                  </a:lnTo>
                  <a:close/>
                </a:path>
                <a:path w="257810" h="146685">
                  <a:moveTo>
                    <a:pt x="254507" y="128016"/>
                  </a:moveTo>
                  <a:lnTo>
                    <a:pt x="249936" y="128016"/>
                  </a:lnTo>
                  <a:lnTo>
                    <a:pt x="251460" y="126492"/>
                  </a:lnTo>
                  <a:lnTo>
                    <a:pt x="252984" y="126492"/>
                  </a:lnTo>
                  <a:lnTo>
                    <a:pt x="254507" y="128016"/>
                  </a:lnTo>
                  <a:close/>
                </a:path>
                <a:path w="257810" h="146685">
                  <a:moveTo>
                    <a:pt x="233172" y="129540"/>
                  </a:moveTo>
                  <a:lnTo>
                    <a:pt x="231648" y="128016"/>
                  </a:lnTo>
                  <a:lnTo>
                    <a:pt x="232410" y="128016"/>
                  </a:lnTo>
                  <a:lnTo>
                    <a:pt x="233172" y="129540"/>
                  </a:lnTo>
                  <a:close/>
                </a:path>
                <a:path w="257810" h="146685">
                  <a:moveTo>
                    <a:pt x="257555" y="132588"/>
                  </a:moveTo>
                  <a:lnTo>
                    <a:pt x="237743" y="132588"/>
                  </a:lnTo>
                  <a:lnTo>
                    <a:pt x="240792" y="131064"/>
                  </a:lnTo>
                  <a:lnTo>
                    <a:pt x="242316" y="131064"/>
                  </a:lnTo>
                  <a:lnTo>
                    <a:pt x="248412" y="128016"/>
                  </a:lnTo>
                  <a:lnTo>
                    <a:pt x="256031" y="128016"/>
                  </a:lnTo>
                  <a:lnTo>
                    <a:pt x="256031" y="129540"/>
                  </a:lnTo>
                  <a:lnTo>
                    <a:pt x="257555" y="129540"/>
                  </a:lnTo>
                  <a:lnTo>
                    <a:pt x="257555" y="132588"/>
                  </a:lnTo>
                  <a:close/>
                </a:path>
                <a:path w="257810" h="146685">
                  <a:moveTo>
                    <a:pt x="237743" y="132588"/>
                  </a:moveTo>
                  <a:lnTo>
                    <a:pt x="234695" y="131064"/>
                  </a:lnTo>
                  <a:lnTo>
                    <a:pt x="240792" y="131064"/>
                  </a:lnTo>
                  <a:lnTo>
                    <a:pt x="237743" y="132588"/>
                  </a:lnTo>
                  <a:close/>
                </a:path>
                <a:path w="257810" h="146685">
                  <a:moveTo>
                    <a:pt x="245364" y="144780"/>
                  </a:moveTo>
                  <a:lnTo>
                    <a:pt x="246888" y="143256"/>
                  </a:lnTo>
                  <a:lnTo>
                    <a:pt x="248412" y="143256"/>
                  </a:lnTo>
                  <a:lnTo>
                    <a:pt x="245364" y="1447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/>
          <p:nvPr/>
        </p:nvSpPr>
        <p:spPr>
          <a:xfrm>
            <a:off x="5929884" y="3546348"/>
            <a:ext cx="317500" cy="285115"/>
          </a:xfrm>
          <a:custGeom>
            <a:avLst/>
            <a:gdLst/>
            <a:ahLst/>
            <a:cxnLst/>
            <a:rect l="l" t="t" r="r" b="b"/>
            <a:pathLst>
              <a:path w="317500" h="285114">
                <a:moveTo>
                  <a:pt x="316992" y="13716"/>
                </a:moveTo>
                <a:lnTo>
                  <a:pt x="291083" y="13716"/>
                </a:lnTo>
                <a:lnTo>
                  <a:pt x="292608" y="9143"/>
                </a:lnTo>
                <a:lnTo>
                  <a:pt x="294132" y="3048"/>
                </a:lnTo>
                <a:lnTo>
                  <a:pt x="300228" y="0"/>
                </a:lnTo>
                <a:lnTo>
                  <a:pt x="306323" y="1524"/>
                </a:lnTo>
                <a:lnTo>
                  <a:pt x="313944" y="3048"/>
                </a:lnTo>
                <a:lnTo>
                  <a:pt x="316992" y="9143"/>
                </a:lnTo>
                <a:lnTo>
                  <a:pt x="316992" y="13716"/>
                </a:lnTo>
                <a:close/>
              </a:path>
              <a:path w="317500" h="285114">
                <a:moveTo>
                  <a:pt x="289560" y="16763"/>
                </a:moveTo>
                <a:lnTo>
                  <a:pt x="291083" y="12191"/>
                </a:lnTo>
                <a:lnTo>
                  <a:pt x="291083" y="13716"/>
                </a:lnTo>
                <a:lnTo>
                  <a:pt x="316992" y="13716"/>
                </a:lnTo>
                <a:lnTo>
                  <a:pt x="316992" y="15240"/>
                </a:lnTo>
                <a:lnTo>
                  <a:pt x="291083" y="15240"/>
                </a:lnTo>
                <a:lnTo>
                  <a:pt x="289560" y="16763"/>
                </a:lnTo>
                <a:close/>
              </a:path>
              <a:path w="317500" h="285114">
                <a:moveTo>
                  <a:pt x="30480" y="16763"/>
                </a:moveTo>
                <a:lnTo>
                  <a:pt x="15239" y="16763"/>
                </a:lnTo>
                <a:lnTo>
                  <a:pt x="16764" y="15240"/>
                </a:lnTo>
                <a:lnTo>
                  <a:pt x="28955" y="15240"/>
                </a:lnTo>
                <a:lnTo>
                  <a:pt x="30480" y="16763"/>
                </a:lnTo>
                <a:close/>
              </a:path>
              <a:path w="317500" h="285114">
                <a:moveTo>
                  <a:pt x="295002" y="71627"/>
                </a:moveTo>
                <a:lnTo>
                  <a:pt x="266700" y="71627"/>
                </a:lnTo>
                <a:lnTo>
                  <a:pt x="271271" y="60959"/>
                </a:lnTo>
                <a:lnTo>
                  <a:pt x="275844" y="51816"/>
                </a:lnTo>
                <a:lnTo>
                  <a:pt x="275844" y="50291"/>
                </a:lnTo>
                <a:lnTo>
                  <a:pt x="281939" y="35051"/>
                </a:lnTo>
                <a:lnTo>
                  <a:pt x="281939" y="33527"/>
                </a:lnTo>
                <a:lnTo>
                  <a:pt x="291083" y="15240"/>
                </a:lnTo>
                <a:lnTo>
                  <a:pt x="316992" y="15240"/>
                </a:lnTo>
                <a:lnTo>
                  <a:pt x="313944" y="24383"/>
                </a:lnTo>
                <a:lnTo>
                  <a:pt x="313944" y="25908"/>
                </a:lnTo>
                <a:lnTo>
                  <a:pt x="310896" y="32003"/>
                </a:lnTo>
                <a:lnTo>
                  <a:pt x="309371" y="38100"/>
                </a:lnTo>
                <a:lnTo>
                  <a:pt x="306323" y="44195"/>
                </a:lnTo>
                <a:lnTo>
                  <a:pt x="303276" y="51816"/>
                </a:lnTo>
                <a:lnTo>
                  <a:pt x="303276" y="53340"/>
                </a:lnTo>
                <a:lnTo>
                  <a:pt x="298703" y="60959"/>
                </a:lnTo>
                <a:lnTo>
                  <a:pt x="295655" y="70103"/>
                </a:lnTo>
                <a:lnTo>
                  <a:pt x="295002" y="71627"/>
                </a:lnTo>
                <a:close/>
              </a:path>
              <a:path w="317500" h="285114">
                <a:moveTo>
                  <a:pt x="6096" y="24891"/>
                </a:moveTo>
                <a:lnTo>
                  <a:pt x="6096" y="22859"/>
                </a:lnTo>
                <a:lnTo>
                  <a:pt x="7619" y="19811"/>
                </a:lnTo>
                <a:lnTo>
                  <a:pt x="10667" y="16763"/>
                </a:lnTo>
                <a:lnTo>
                  <a:pt x="33528" y="16763"/>
                </a:lnTo>
                <a:lnTo>
                  <a:pt x="36576" y="18287"/>
                </a:lnTo>
                <a:lnTo>
                  <a:pt x="38100" y="18287"/>
                </a:lnTo>
                <a:lnTo>
                  <a:pt x="42671" y="21335"/>
                </a:lnTo>
                <a:lnTo>
                  <a:pt x="48767" y="24383"/>
                </a:lnTo>
                <a:lnTo>
                  <a:pt x="7619" y="24383"/>
                </a:lnTo>
                <a:lnTo>
                  <a:pt x="6096" y="24891"/>
                </a:lnTo>
                <a:close/>
              </a:path>
              <a:path w="317500" h="285114">
                <a:moveTo>
                  <a:pt x="5333" y="25146"/>
                </a:moveTo>
                <a:lnTo>
                  <a:pt x="6096" y="24383"/>
                </a:lnTo>
                <a:lnTo>
                  <a:pt x="6096" y="24891"/>
                </a:lnTo>
                <a:lnTo>
                  <a:pt x="5333" y="25146"/>
                </a:lnTo>
                <a:close/>
              </a:path>
              <a:path w="317500" h="285114">
                <a:moveTo>
                  <a:pt x="6096" y="25145"/>
                </a:moveTo>
                <a:lnTo>
                  <a:pt x="6096" y="24891"/>
                </a:lnTo>
                <a:lnTo>
                  <a:pt x="7619" y="24383"/>
                </a:lnTo>
                <a:lnTo>
                  <a:pt x="6096" y="25145"/>
                </a:lnTo>
                <a:close/>
              </a:path>
              <a:path w="317500" h="285114">
                <a:moveTo>
                  <a:pt x="6096" y="33527"/>
                </a:moveTo>
                <a:lnTo>
                  <a:pt x="4571" y="33527"/>
                </a:lnTo>
                <a:lnTo>
                  <a:pt x="1523" y="32003"/>
                </a:lnTo>
                <a:lnTo>
                  <a:pt x="1523" y="30479"/>
                </a:lnTo>
                <a:lnTo>
                  <a:pt x="0" y="28955"/>
                </a:lnTo>
                <a:lnTo>
                  <a:pt x="1523" y="25908"/>
                </a:lnTo>
                <a:lnTo>
                  <a:pt x="6096" y="25908"/>
                </a:lnTo>
                <a:lnTo>
                  <a:pt x="6096" y="25145"/>
                </a:lnTo>
                <a:lnTo>
                  <a:pt x="7619" y="24383"/>
                </a:lnTo>
                <a:lnTo>
                  <a:pt x="48767" y="24383"/>
                </a:lnTo>
                <a:lnTo>
                  <a:pt x="54863" y="30479"/>
                </a:lnTo>
                <a:lnTo>
                  <a:pt x="7619" y="30479"/>
                </a:lnTo>
                <a:lnTo>
                  <a:pt x="9906" y="31622"/>
                </a:lnTo>
                <a:lnTo>
                  <a:pt x="9144" y="32003"/>
                </a:lnTo>
                <a:lnTo>
                  <a:pt x="10667" y="32003"/>
                </a:lnTo>
                <a:lnTo>
                  <a:pt x="6096" y="33527"/>
                </a:lnTo>
                <a:close/>
              </a:path>
              <a:path w="317500" h="285114">
                <a:moveTo>
                  <a:pt x="4571" y="25908"/>
                </a:moveTo>
                <a:lnTo>
                  <a:pt x="5334" y="25145"/>
                </a:lnTo>
                <a:lnTo>
                  <a:pt x="6096" y="24891"/>
                </a:lnTo>
                <a:lnTo>
                  <a:pt x="6095" y="25146"/>
                </a:lnTo>
                <a:lnTo>
                  <a:pt x="4571" y="25908"/>
                </a:lnTo>
                <a:close/>
              </a:path>
              <a:path w="317500" h="285114">
                <a:moveTo>
                  <a:pt x="6096" y="25908"/>
                </a:moveTo>
                <a:lnTo>
                  <a:pt x="4571" y="25908"/>
                </a:lnTo>
                <a:lnTo>
                  <a:pt x="6096" y="25145"/>
                </a:lnTo>
                <a:lnTo>
                  <a:pt x="6096" y="25908"/>
                </a:lnTo>
                <a:close/>
              </a:path>
              <a:path w="317500" h="285114">
                <a:moveTo>
                  <a:pt x="4571" y="25908"/>
                </a:moveTo>
                <a:lnTo>
                  <a:pt x="3048" y="25908"/>
                </a:lnTo>
                <a:lnTo>
                  <a:pt x="5333" y="25146"/>
                </a:lnTo>
                <a:lnTo>
                  <a:pt x="4571" y="25908"/>
                </a:lnTo>
                <a:close/>
              </a:path>
              <a:path w="317500" h="285114">
                <a:moveTo>
                  <a:pt x="9906" y="31622"/>
                </a:moveTo>
                <a:lnTo>
                  <a:pt x="7619" y="30479"/>
                </a:lnTo>
                <a:lnTo>
                  <a:pt x="12192" y="30479"/>
                </a:lnTo>
                <a:lnTo>
                  <a:pt x="9906" y="31622"/>
                </a:lnTo>
                <a:close/>
              </a:path>
              <a:path w="317500" h="285114">
                <a:moveTo>
                  <a:pt x="59435" y="33527"/>
                </a:moveTo>
                <a:lnTo>
                  <a:pt x="13716" y="33527"/>
                </a:lnTo>
                <a:lnTo>
                  <a:pt x="9906" y="31622"/>
                </a:lnTo>
                <a:lnTo>
                  <a:pt x="12192" y="30479"/>
                </a:lnTo>
                <a:lnTo>
                  <a:pt x="54863" y="30479"/>
                </a:lnTo>
                <a:lnTo>
                  <a:pt x="56387" y="32003"/>
                </a:lnTo>
                <a:lnTo>
                  <a:pt x="57150" y="32003"/>
                </a:lnTo>
                <a:lnTo>
                  <a:pt x="59435" y="33527"/>
                </a:lnTo>
                <a:close/>
              </a:path>
              <a:path w="317500" h="285114">
                <a:moveTo>
                  <a:pt x="57150" y="32003"/>
                </a:moveTo>
                <a:lnTo>
                  <a:pt x="56387" y="32003"/>
                </a:lnTo>
                <a:lnTo>
                  <a:pt x="54864" y="30479"/>
                </a:lnTo>
                <a:lnTo>
                  <a:pt x="57150" y="32003"/>
                </a:lnTo>
                <a:close/>
              </a:path>
              <a:path w="317500" h="285114">
                <a:moveTo>
                  <a:pt x="24383" y="35051"/>
                </a:moveTo>
                <a:lnTo>
                  <a:pt x="21335" y="35051"/>
                </a:lnTo>
                <a:lnTo>
                  <a:pt x="18287" y="33527"/>
                </a:lnTo>
                <a:lnTo>
                  <a:pt x="21335" y="33527"/>
                </a:lnTo>
                <a:lnTo>
                  <a:pt x="24383" y="35051"/>
                </a:lnTo>
                <a:close/>
              </a:path>
              <a:path w="317500" h="285114">
                <a:moveTo>
                  <a:pt x="67056" y="41148"/>
                </a:moveTo>
                <a:lnTo>
                  <a:pt x="36576" y="41147"/>
                </a:lnTo>
                <a:lnTo>
                  <a:pt x="35051" y="39624"/>
                </a:lnTo>
                <a:lnTo>
                  <a:pt x="32003" y="39624"/>
                </a:lnTo>
                <a:lnTo>
                  <a:pt x="28955" y="36575"/>
                </a:lnTo>
                <a:lnTo>
                  <a:pt x="30480" y="36575"/>
                </a:lnTo>
                <a:lnTo>
                  <a:pt x="25908" y="35051"/>
                </a:lnTo>
                <a:lnTo>
                  <a:pt x="24383" y="35051"/>
                </a:lnTo>
                <a:lnTo>
                  <a:pt x="21335" y="33527"/>
                </a:lnTo>
                <a:lnTo>
                  <a:pt x="60960" y="33527"/>
                </a:lnTo>
                <a:lnTo>
                  <a:pt x="64008" y="38100"/>
                </a:lnTo>
                <a:lnTo>
                  <a:pt x="65532" y="39624"/>
                </a:lnTo>
                <a:lnTo>
                  <a:pt x="35051" y="39624"/>
                </a:lnTo>
                <a:lnTo>
                  <a:pt x="36575" y="41147"/>
                </a:lnTo>
                <a:lnTo>
                  <a:pt x="67056" y="41148"/>
                </a:lnTo>
                <a:close/>
              </a:path>
              <a:path w="317500" h="285114">
                <a:moveTo>
                  <a:pt x="83210" y="62483"/>
                </a:moveTo>
                <a:lnTo>
                  <a:pt x="56387" y="62483"/>
                </a:lnTo>
                <a:lnTo>
                  <a:pt x="51816" y="56387"/>
                </a:lnTo>
                <a:lnTo>
                  <a:pt x="36575" y="41147"/>
                </a:lnTo>
                <a:lnTo>
                  <a:pt x="67056" y="41148"/>
                </a:lnTo>
                <a:lnTo>
                  <a:pt x="73151" y="47243"/>
                </a:lnTo>
                <a:lnTo>
                  <a:pt x="73151" y="48767"/>
                </a:lnTo>
                <a:lnTo>
                  <a:pt x="82296" y="60959"/>
                </a:lnTo>
                <a:lnTo>
                  <a:pt x="83210" y="62483"/>
                </a:lnTo>
                <a:close/>
              </a:path>
              <a:path w="317500" h="285114">
                <a:moveTo>
                  <a:pt x="198119" y="259079"/>
                </a:moveTo>
                <a:lnTo>
                  <a:pt x="193548" y="254508"/>
                </a:lnTo>
                <a:lnTo>
                  <a:pt x="188976" y="248411"/>
                </a:lnTo>
                <a:lnTo>
                  <a:pt x="182880" y="240791"/>
                </a:lnTo>
                <a:lnTo>
                  <a:pt x="175260" y="231648"/>
                </a:lnTo>
                <a:lnTo>
                  <a:pt x="167639" y="220979"/>
                </a:lnTo>
                <a:lnTo>
                  <a:pt x="161544" y="211835"/>
                </a:lnTo>
                <a:lnTo>
                  <a:pt x="155448" y="204216"/>
                </a:lnTo>
                <a:lnTo>
                  <a:pt x="147828" y="195071"/>
                </a:lnTo>
                <a:lnTo>
                  <a:pt x="135635" y="176783"/>
                </a:lnTo>
                <a:lnTo>
                  <a:pt x="120396" y="158495"/>
                </a:lnTo>
                <a:lnTo>
                  <a:pt x="121919" y="158495"/>
                </a:lnTo>
                <a:lnTo>
                  <a:pt x="114300" y="149351"/>
                </a:lnTo>
                <a:lnTo>
                  <a:pt x="108203" y="141732"/>
                </a:lnTo>
                <a:lnTo>
                  <a:pt x="103632" y="134111"/>
                </a:lnTo>
                <a:lnTo>
                  <a:pt x="97535" y="126491"/>
                </a:lnTo>
                <a:lnTo>
                  <a:pt x="92964" y="118871"/>
                </a:lnTo>
                <a:lnTo>
                  <a:pt x="86867" y="108203"/>
                </a:lnTo>
                <a:lnTo>
                  <a:pt x="80771" y="99059"/>
                </a:lnTo>
                <a:lnTo>
                  <a:pt x="76200" y="89916"/>
                </a:lnTo>
                <a:lnTo>
                  <a:pt x="74676" y="89916"/>
                </a:lnTo>
                <a:lnTo>
                  <a:pt x="68580" y="79248"/>
                </a:lnTo>
                <a:lnTo>
                  <a:pt x="64008" y="73151"/>
                </a:lnTo>
                <a:lnTo>
                  <a:pt x="65532" y="73151"/>
                </a:lnTo>
                <a:lnTo>
                  <a:pt x="59435" y="67055"/>
                </a:lnTo>
                <a:lnTo>
                  <a:pt x="54864" y="60959"/>
                </a:lnTo>
                <a:lnTo>
                  <a:pt x="56387" y="62483"/>
                </a:lnTo>
                <a:lnTo>
                  <a:pt x="83210" y="62483"/>
                </a:lnTo>
                <a:lnTo>
                  <a:pt x="86867" y="68579"/>
                </a:lnTo>
                <a:lnTo>
                  <a:pt x="92964" y="79248"/>
                </a:lnTo>
                <a:lnTo>
                  <a:pt x="93980" y="79248"/>
                </a:lnTo>
                <a:lnTo>
                  <a:pt x="99060" y="86867"/>
                </a:lnTo>
                <a:lnTo>
                  <a:pt x="99060" y="88391"/>
                </a:lnTo>
                <a:lnTo>
                  <a:pt x="105155" y="97535"/>
                </a:lnTo>
                <a:lnTo>
                  <a:pt x="111251" y="108203"/>
                </a:lnTo>
                <a:lnTo>
                  <a:pt x="112166" y="108203"/>
                </a:lnTo>
                <a:lnTo>
                  <a:pt x="115823" y="114300"/>
                </a:lnTo>
                <a:lnTo>
                  <a:pt x="120396" y="120395"/>
                </a:lnTo>
                <a:lnTo>
                  <a:pt x="132587" y="135635"/>
                </a:lnTo>
                <a:lnTo>
                  <a:pt x="138683" y="144779"/>
                </a:lnTo>
                <a:lnTo>
                  <a:pt x="153923" y="163067"/>
                </a:lnTo>
                <a:lnTo>
                  <a:pt x="152400" y="163067"/>
                </a:lnTo>
                <a:lnTo>
                  <a:pt x="167639" y="181355"/>
                </a:lnTo>
                <a:lnTo>
                  <a:pt x="173735" y="190500"/>
                </a:lnTo>
                <a:lnTo>
                  <a:pt x="174751" y="190500"/>
                </a:lnTo>
                <a:lnTo>
                  <a:pt x="185928" y="207263"/>
                </a:lnTo>
                <a:lnTo>
                  <a:pt x="195071" y="217932"/>
                </a:lnTo>
                <a:lnTo>
                  <a:pt x="201167" y="227075"/>
                </a:lnTo>
                <a:lnTo>
                  <a:pt x="202387" y="227075"/>
                </a:lnTo>
                <a:lnTo>
                  <a:pt x="207264" y="233171"/>
                </a:lnTo>
                <a:lnTo>
                  <a:pt x="210692" y="237743"/>
                </a:lnTo>
                <a:lnTo>
                  <a:pt x="210312" y="237743"/>
                </a:lnTo>
                <a:lnTo>
                  <a:pt x="211835" y="239267"/>
                </a:lnTo>
                <a:lnTo>
                  <a:pt x="212598" y="239267"/>
                </a:lnTo>
                <a:lnTo>
                  <a:pt x="214883" y="240791"/>
                </a:lnTo>
                <a:lnTo>
                  <a:pt x="214883" y="242316"/>
                </a:lnTo>
                <a:lnTo>
                  <a:pt x="220979" y="248411"/>
                </a:lnTo>
                <a:lnTo>
                  <a:pt x="219455" y="248411"/>
                </a:lnTo>
                <a:lnTo>
                  <a:pt x="219455" y="257555"/>
                </a:lnTo>
                <a:lnTo>
                  <a:pt x="198119" y="257555"/>
                </a:lnTo>
                <a:lnTo>
                  <a:pt x="198119" y="259079"/>
                </a:lnTo>
                <a:close/>
              </a:path>
              <a:path w="317500" h="285114">
                <a:moveTo>
                  <a:pt x="253637" y="204216"/>
                </a:moveTo>
                <a:lnTo>
                  <a:pt x="228600" y="204216"/>
                </a:lnTo>
                <a:lnTo>
                  <a:pt x="230123" y="193548"/>
                </a:lnTo>
                <a:lnTo>
                  <a:pt x="236219" y="172211"/>
                </a:lnTo>
                <a:lnTo>
                  <a:pt x="237744" y="161543"/>
                </a:lnTo>
                <a:lnTo>
                  <a:pt x="240792" y="147827"/>
                </a:lnTo>
                <a:lnTo>
                  <a:pt x="245364" y="134111"/>
                </a:lnTo>
                <a:lnTo>
                  <a:pt x="248412" y="120395"/>
                </a:lnTo>
                <a:lnTo>
                  <a:pt x="252983" y="108203"/>
                </a:lnTo>
                <a:lnTo>
                  <a:pt x="252983" y="106679"/>
                </a:lnTo>
                <a:lnTo>
                  <a:pt x="262128" y="82295"/>
                </a:lnTo>
                <a:lnTo>
                  <a:pt x="262128" y="80771"/>
                </a:lnTo>
                <a:lnTo>
                  <a:pt x="266700" y="70103"/>
                </a:lnTo>
                <a:lnTo>
                  <a:pt x="266700" y="71627"/>
                </a:lnTo>
                <a:lnTo>
                  <a:pt x="295002" y="71627"/>
                </a:lnTo>
                <a:lnTo>
                  <a:pt x="286512" y="91440"/>
                </a:lnTo>
                <a:lnTo>
                  <a:pt x="272796" y="128016"/>
                </a:lnTo>
                <a:lnTo>
                  <a:pt x="274319" y="128016"/>
                </a:lnTo>
                <a:lnTo>
                  <a:pt x="269748" y="141732"/>
                </a:lnTo>
                <a:lnTo>
                  <a:pt x="263651" y="166116"/>
                </a:lnTo>
                <a:lnTo>
                  <a:pt x="263651" y="167640"/>
                </a:lnTo>
                <a:lnTo>
                  <a:pt x="254943" y="198119"/>
                </a:lnTo>
                <a:lnTo>
                  <a:pt x="254508" y="198119"/>
                </a:lnTo>
                <a:lnTo>
                  <a:pt x="253637" y="204216"/>
                </a:lnTo>
                <a:close/>
              </a:path>
              <a:path w="317500" h="285114">
                <a:moveTo>
                  <a:pt x="93980" y="79248"/>
                </a:moveTo>
                <a:lnTo>
                  <a:pt x="92964" y="79248"/>
                </a:lnTo>
                <a:lnTo>
                  <a:pt x="92964" y="77724"/>
                </a:lnTo>
                <a:lnTo>
                  <a:pt x="93980" y="79248"/>
                </a:lnTo>
                <a:close/>
              </a:path>
              <a:path w="317500" h="285114">
                <a:moveTo>
                  <a:pt x="112166" y="108203"/>
                </a:moveTo>
                <a:lnTo>
                  <a:pt x="111251" y="108203"/>
                </a:lnTo>
                <a:lnTo>
                  <a:pt x="111251" y="106679"/>
                </a:lnTo>
                <a:lnTo>
                  <a:pt x="112166" y="108203"/>
                </a:lnTo>
                <a:close/>
              </a:path>
              <a:path w="317500" h="285114">
                <a:moveTo>
                  <a:pt x="174751" y="190500"/>
                </a:moveTo>
                <a:lnTo>
                  <a:pt x="173735" y="190500"/>
                </a:lnTo>
                <a:lnTo>
                  <a:pt x="173735" y="188975"/>
                </a:lnTo>
                <a:lnTo>
                  <a:pt x="174751" y="190500"/>
                </a:lnTo>
                <a:close/>
              </a:path>
              <a:path w="317500" h="285114">
                <a:moveTo>
                  <a:pt x="254508" y="199643"/>
                </a:moveTo>
                <a:lnTo>
                  <a:pt x="254508" y="198119"/>
                </a:lnTo>
                <a:lnTo>
                  <a:pt x="254943" y="198119"/>
                </a:lnTo>
                <a:lnTo>
                  <a:pt x="254508" y="199643"/>
                </a:lnTo>
                <a:close/>
              </a:path>
              <a:path w="317500" h="285114">
                <a:moveTo>
                  <a:pt x="235203" y="262127"/>
                </a:moveTo>
                <a:lnTo>
                  <a:pt x="233171" y="262127"/>
                </a:lnTo>
                <a:lnTo>
                  <a:pt x="230123" y="259079"/>
                </a:lnTo>
                <a:lnTo>
                  <a:pt x="227076" y="254508"/>
                </a:lnTo>
                <a:lnTo>
                  <a:pt x="220979" y="248411"/>
                </a:lnTo>
                <a:lnTo>
                  <a:pt x="220980" y="243840"/>
                </a:lnTo>
                <a:lnTo>
                  <a:pt x="222503" y="239267"/>
                </a:lnTo>
                <a:lnTo>
                  <a:pt x="222503" y="231648"/>
                </a:lnTo>
                <a:lnTo>
                  <a:pt x="224028" y="227075"/>
                </a:lnTo>
                <a:lnTo>
                  <a:pt x="224028" y="220979"/>
                </a:lnTo>
                <a:lnTo>
                  <a:pt x="225551" y="219455"/>
                </a:lnTo>
                <a:lnTo>
                  <a:pt x="225551" y="211835"/>
                </a:lnTo>
                <a:lnTo>
                  <a:pt x="227076" y="211835"/>
                </a:lnTo>
                <a:lnTo>
                  <a:pt x="228600" y="202691"/>
                </a:lnTo>
                <a:lnTo>
                  <a:pt x="228600" y="204216"/>
                </a:lnTo>
                <a:lnTo>
                  <a:pt x="253637" y="204216"/>
                </a:lnTo>
                <a:lnTo>
                  <a:pt x="252983" y="208787"/>
                </a:lnTo>
                <a:lnTo>
                  <a:pt x="251460" y="217932"/>
                </a:lnTo>
                <a:lnTo>
                  <a:pt x="250240" y="224027"/>
                </a:lnTo>
                <a:lnTo>
                  <a:pt x="249935" y="224027"/>
                </a:lnTo>
                <a:lnTo>
                  <a:pt x="248412" y="231648"/>
                </a:lnTo>
                <a:lnTo>
                  <a:pt x="247268" y="236219"/>
                </a:lnTo>
                <a:lnTo>
                  <a:pt x="246887" y="236219"/>
                </a:lnTo>
                <a:lnTo>
                  <a:pt x="246887" y="242316"/>
                </a:lnTo>
                <a:lnTo>
                  <a:pt x="245364" y="248411"/>
                </a:lnTo>
                <a:lnTo>
                  <a:pt x="243839" y="252983"/>
                </a:lnTo>
                <a:lnTo>
                  <a:pt x="245364" y="252983"/>
                </a:lnTo>
                <a:lnTo>
                  <a:pt x="243839" y="256032"/>
                </a:lnTo>
                <a:lnTo>
                  <a:pt x="243839" y="260603"/>
                </a:lnTo>
                <a:lnTo>
                  <a:pt x="233171" y="260603"/>
                </a:lnTo>
                <a:lnTo>
                  <a:pt x="235203" y="262127"/>
                </a:lnTo>
                <a:close/>
              </a:path>
              <a:path w="317500" h="285114">
                <a:moveTo>
                  <a:pt x="249935" y="225551"/>
                </a:moveTo>
                <a:lnTo>
                  <a:pt x="249935" y="224027"/>
                </a:lnTo>
                <a:lnTo>
                  <a:pt x="250240" y="224027"/>
                </a:lnTo>
                <a:lnTo>
                  <a:pt x="249935" y="225551"/>
                </a:lnTo>
                <a:close/>
              </a:path>
              <a:path w="317500" h="285114">
                <a:moveTo>
                  <a:pt x="202387" y="227075"/>
                </a:moveTo>
                <a:lnTo>
                  <a:pt x="201167" y="227075"/>
                </a:lnTo>
                <a:lnTo>
                  <a:pt x="201167" y="225551"/>
                </a:lnTo>
                <a:lnTo>
                  <a:pt x="202387" y="227075"/>
                </a:lnTo>
                <a:close/>
              </a:path>
              <a:path w="317500" h="285114">
                <a:moveTo>
                  <a:pt x="246887" y="237743"/>
                </a:moveTo>
                <a:lnTo>
                  <a:pt x="246887" y="236219"/>
                </a:lnTo>
                <a:lnTo>
                  <a:pt x="247268" y="236219"/>
                </a:lnTo>
                <a:lnTo>
                  <a:pt x="246887" y="237743"/>
                </a:lnTo>
                <a:close/>
              </a:path>
              <a:path w="317500" h="285114">
                <a:moveTo>
                  <a:pt x="211835" y="239267"/>
                </a:moveTo>
                <a:lnTo>
                  <a:pt x="210312" y="237743"/>
                </a:lnTo>
                <a:lnTo>
                  <a:pt x="211073" y="238251"/>
                </a:lnTo>
                <a:lnTo>
                  <a:pt x="211835" y="239267"/>
                </a:lnTo>
                <a:close/>
              </a:path>
              <a:path w="317500" h="285114">
                <a:moveTo>
                  <a:pt x="211073" y="238251"/>
                </a:moveTo>
                <a:lnTo>
                  <a:pt x="210312" y="237743"/>
                </a:lnTo>
                <a:lnTo>
                  <a:pt x="210692" y="237743"/>
                </a:lnTo>
                <a:lnTo>
                  <a:pt x="211073" y="238251"/>
                </a:lnTo>
                <a:close/>
              </a:path>
              <a:path w="317500" h="285114">
                <a:moveTo>
                  <a:pt x="212598" y="239267"/>
                </a:moveTo>
                <a:lnTo>
                  <a:pt x="211835" y="239267"/>
                </a:lnTo>
                <a:lnTo>
                  <a:pt x="211073" y="238251"/>
                </a:lnTo>
                <a:lnTo>
                  <a:pt x="212598" y="239267"/>
                </a:lnTo>
                <a:close/>
              </a:path>
              <a:path w="317500" h="285114">
                <a:moveTo>
                  <a:pt x="227076" y="284987"/>
                </a:moveTo>
                <a:lnTo>
                  <a:pt x="219963" y="281431"/>
                </a:lnTo>
                <a:lnTo>
                  <a:pt x="219455" y="280416"/>
                </a:lnTo>
                <a:lnTo>
                  <a:pt x="216408" y="278891"/>
                </a:lnTo>
                <a:lnTo>
                  <a:pt x="216408" y="277367"/>
                </a:lnTo>
                <a:lnTo>
                  <a:pt x="214376" y="276351"/>
                </a:lnTo>
                <a:lnTo>
                  <a:pt x="213360" y="271271"/>
                </a:lnTo>
                <a:lnTo>
                  <a:pt x="216408" y="265175"/>
                </a:lnTo>
                <a:lnTo>
                  <a:pt x="217932" y="263651"/>
                </a:lnTo>
                <a:lnTo>
                  <a:pt x="217932" y="262127"/>
                </a:lnTo>
                <a:lnTo>
                  <a:pt x="219455" y="260603"/>
                </a:lnTo>
                <a:lnTo>
                  <a:pt x="219455" y="248411"/>
                </a:lnTo>
                <a:lnTo>
                  <a:pt x="220979" y="248411"/>
                </a:lnTo>
                <a:lnTo>
                  <a:pt x="227076" y="254508"/>
                </a:lnTo>
                <a:lnTo>
                  <a:pt x="229107" y="257555"/>
                </a:lnTo>
                <a:lnTo>
                  <a:pt x="228600" y="257555"/>
                </a:lnTo>
                <a:lnTo>
                  <a:pt x="231647" y="260603"/>
                </a:lnTo>
                <a:lnTo>
                  <a:pt x="230123" y="260603"/>
                </a:lnTo>
                <a:lnTo>
                  <a:pt x="233171" y="262127"/>
                </a:lnTo>
                <a:lnTo>
                  <a:pt x="235203" y="262127"/>
                </a:lnTo>
                <a:lnTo>
                  <a:pt x="239267" y="265175"/>
                </a:lnTo>
                <a:lnTo>
                  <a:pt x="240792" y="271271"/>
                </a:lnTo>
                <a:lnTo>
                  <a:pt x="239267" y="274319"/>
                </a:lnTo>
                <a:lnTo>
                  <a:pt x="236219" y="277367"/>
                </a:lnTo>
                <a:lnTo>
                  <a:pt x="234696" y="280416"/>
                </a:lnTo>
                <a:lnTo>
                  <a:pt x="231648" y="283463"/>
                </a:lnTo>
                <a:lnTo>
                  <a:pt x="233171" y="283463"/>
                </a:lnTo>
                <a:lnTo>
                  <a:pt x="227076" y="284987"/>
                </a:lnTo>
                <a:close/>
              </a:path>
              <a:path w="317500" h="285114">
                <a:moveTo>
                  <a:pt x="204216" y="265175"/>
                </a:moveTo>
                <a:lnTo>
                  <a:pt x="201167" y="260603"/>
                </a:lnTo>
                <a:lnTo>
                  <a:pt x="198119" y="257555"/>
                </a:lnTo>
                <a:lnTo>
                  <a:pt x="219455" y="257555"/>
                </a:lnTo>
                <a:lnTo>
                  <a:pt x="219455" y="259079"/>
                </a:lnTo>
                <a:lnTo>
                  <a:pt x="217932" y="260603"/>
                </a:lnTo>
                <a:lnTo>
                  <a:pt x="219455" y="260603"/>
                </a:lnTo>
                <a:lnTo>
                  <a:pt x="217932" y="262127"/>
                </a:lnTo>
                <a:lnTo>
                  <a:pt x="217932" y="263651"/>
                </a:lnTo>
                <a:lnTo>
                  <a:pt x="204216" y="263651"/>
                </a:lnTo>
                <a:lnTo>
                  <a:pt x="204216" y="265175"/>
                </a:lnTo>
                <a:close/>
              </a:path>
              <a:path w="317500" h="285114">
                <a:moveTo>
                  <a:pt x="230123" y="259079"/>
                </a:moveTo>
                <a:lnTo>
                  <a:pt x="228600" y="257555"/>
                </a:lnTo>
                <a:lnTo>
                  <a:pt x="229107" y="257555"/>
                </a:lnTo>
                <a:lnTo>
                  <a:pt x="230123" y="259079"/>
                </a:lnTo>
                <a:close/>
              </a:path>
              <a:path w="317500" h="285114">
                <a:moveTo>
                  <a:pt x="219455" y="260603"/>
                </a:moveTo>
                <a:lnTo>
                  <a:pt x="217932" y="260603"/>
                </a:lnTo>
                <a:lnTo>
                  <a:pt x="219455" y="259079"/>
                </a:lnTo>
                <a:lnTo>
                  <a:pt x="219455" y="260603"/>
                </a:lnTo>
                <a:close/>
              </a:path>
              <a:path w="317500" h="285114">
                <a:moveTo>
                  <a:pt x="233171" y="262127"/>
                </a:moveTo>
                <a:lnTo>
                  <a:pt x="230123" y="260603"/>
                </a:lnTo>
                <a:lnTo>
                  <a:pt x="231647" y="260603"/>
                </a:lnTo>
                <a:lnTo>
                  <a:pt x="233171" y="262127"/>
                </a:lnTo>
                <a:close/>
              </a:path>
              <a:path w="317500" h="285114">
                <a:moveTo>
                  <a:pt x="240792" y="271271"/>
                </a:moveTo>
                <a:lnTo>
                  <a:pt x="239267" y="265175"/>
                </a:lnTo>
                <a:lnTo>
                  <a:pt x="233171" y="260603"/>
                </a:lnTo>
                <a:lnTo>
                  <a:pt x="243839" y="260603"/>
                </a:lnTo>
                <a:lnTo>
                  <a:pt x="242316" y="262127"/>
                </a:lnTo>
                <a:lnTo>
                  <a:pt x="242316" y="268224"/>
                </a:lnTo>
                <a:lnTo>
                  <a:pt x="240792" y="269748"/>
                </a:lnTo>
                <a:lnTo>
                  <a:pt x="240792" y="271271"/>
                </a:lnTo>
                <a:close/>
              </a:path>
              <a:path w="317500" h="285114">
                <a:moveTo>
                  <a:pt x="214376" y="276351"/>
                </a:moveTo>
                <a:lnTo>
                  <a:pt x="213360" y="274319"/>
                </a:lnTo>
                <a:lnTo>
                  <a:pt x="205739" y="266700"/>
                </a:lnTo>
                <a:lnTo>
                  <a:pt x="204216" y="263651"/>
                </a:lnTo>
                <a:lnTo>
                  <a:pt x="217932" y="263651"/>
                </a:lnTo>
                <a:lnTo>
                  <a:pt x="216408" y="265175"/>
                </a:lnTo>
                <a:lnTo>
                  <a:pt x="213360" y="271271"/>
                </a:lnTo>
                <a:lnTo>
                  <a:pt x="214376" y="276351"/>
                </a:lnTo>
                <a:close/>
              </a:path>
              <a:path w="317500" h="285114">
                <a:moveTo>
                  <a:pt x="233171" y="283463"/>
                </a:moveTo>
                <a:lnTo>
                  <a:pt x="231648" y="283463"/>
                </a:lnTo>
                <a:lnTo>
                  <a:pt x="234696" y="280416"/>
                </a:lnTo>
                <a:lnTo>
                  <a:pt x="236219" y="277367"/>
                </a:lnTo>
                <a:lnTo>
                  <a:pt x="239267" y="274319"/>
                </a:lnTo>
                <a:lnTo>
                  <a:pt x="240792" y="271271"/>
                </a:lnTo>
                <a:lnTo>
                  <a:pt x="237744" y="277367"/>
                </a:lnTo>
                <a:lnTo>
                  <a:pt x="233171" y="283463"/>
                </a:lnTo>
                <a:close/>
              </a:path>
              <a:path w="317500" h="285114">
                <a:moveTo>
                  <a:pt x="214503" y="276986"/>
                </a:moveTo>
                <a:lnTo>
                  <a:pt x="213360" y="275843"/>
                </a:lnTo>
                <a:lnTo>
                  <a:pt x="214376" y="276351"/>
                </a:lnTo>
                <a:lnTo>
                  <a:pt x="214503" y="276986"/>
                </a:lnTo>
                <a:close/>
              </a:path>
              <a:path w="317500" h="285114">
                <a:moveTo>
                  <a:pt x="216408" y="277367"/>
                </a:moveTo>
                <a:lnTo>
                  <a:pt x="214883" y="277367"/>
                </a:lnTo>
                <a:lnTo>
                  <a:pt x="214376" y="276351"/>
                </a:lnTo>
                <a:lnTo>
                  <a:pt x="216408" y="277367"/>
                </a:lnTo>
                <a:close/>
              </a:path>
              <a:path w="317500" h="285114">
                <a:moveTo>
                  <a:pt x="219963" y="281431"/>
                </a:moveTo>
                <a:lnTo>
                  <a:pt x="214883" y="278891"/>
                </a:lnTo>
                <a:lnTo>
                  <a:pt x="214503" y="276986"/>
                </a:lnTo>
                <a:lnTo>
                  <a:pt x="214883" y="277367"/>
                </a:lnTo>
                <a:lnTo>
                  <a:pt x="216408" y="277367"/>
                </a:lnTo>
                <a:lnTo>
                  <a:pt x="216408" y="278891"/>
                </a:lnTo>
                <a:lnTo>
                  <a:pt x="219455" y="280416"/>
                </a:lnTo>
                <a:lnTo>
                  <a:pt x="219963" y="281431"/>
                </a:lnTo>
                <a:close/>
              </a:path>
              <a:path w="317500" h="285114">
                <a:moveTo>
                  <a:pt x="224028" y="283463"/>
                </a:moveTo>
                <a:lnTo>
                  <a:pt x="220980" y="283463"/>
                </a:lnTo>
                <a:lnTo>
                  <a:pt x="219963" y="281431"/>
                </a:lnTo>
                <a:lnTo>
                  <a:pt x="224028" y="2834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01968" y="3639311"/>
            <a:ext cx="187960" cy="32384"/>
          </a:xfrm>
          <a:custGeom>
            <a:avLst/>
            <a:gdLst/>
            <a:ahLst/>
            <a:cxnLst/>
            <a:rect l="l" t="t" r="r" b="b"/>
            <a:pathLst>
              <a:path w="187959" h="32385">
                <a:moveTo>
                  <a:pt x="9144" y="32004"/>
                </a:moveTo>
                <a:lnTo>
                  <a:pt x="3048" y="28956"/>
                </a:lnTo>
                <a:lnTo>
                  <a:pt x="1524" y="24384"/>
                </a:lnTo>
                <a:lnTo>
                  <a:pt x="0" y="18288"/>
                </a:lnTo>
                <a:lnTo>
                  <a:pt x="1524" y="13716"/>
                </a:lnTo>
                <a:lnTo>
                  <a:pt x="16764" y="6096"/>
                </a:lnTo>
                <a:lnTo>
                  <a:pt x="21336" y="6096"/>
                </a:lnTo>
                <a:lnTo>
                  <a:pt x="24384" y="4572"/>
                </a:lnTo>
                <a:lnTo>
                  <a:pt x="27432" y="4572"/>
                </a:lnTo>
                <a:lnTo>
                  <a:pt x="30480" y="3048"/>
                </a:lnTo>
                <a:lnTo>
                  <a:pt x="128016" y="3048"/>
                </a:lnTo>
                <a:lnTo>
                  <a:pt x="135636" y="1524"/>
                </a:lnTo>
                <a:lnTo>
                  <a:pt x="150876" y="1524"/>
                </a:lnTo>
                <a:lnTo>
                  <a:pt x="156972" y="0"/>
                </a:lnTo>
                <a:lnTo>
                  <a:pt x="167640" y="0"/>
                </a:lnTo>
                <a:lnTo>
                  <a:pt x="176784" y="3048"/>
                </a:lnTo>
                <a:lnTo>
                  <a:pt x="179832" y="4572"/>
                </a:lnTo>
                <a:lnTo>
                  <a:pt x="187452" y="12192"/>
                </a:lnTo>
                <a:lnTo>
                  <a:pt x="187452" y="16764"/>
                </a:lnTo>
                <a:lnTo>
                  <a:pt x="184404" y="21336"/>
                </a:lnTo>
                <a:lnTo>
                  <a:pt x="183642" y="22860"/>
                </a:lnTo>
                <a:lnTo>
                  <a:pt x="164592" y="22860"/>
                </a:lnTo>
                <a:lnTo>
                  <a:pt x="158496" y="24384"/>
                </a:lnTo>
                <a:lnTo>
                  <a:pt x="152400" y="24384"/>
                </a:lnTo>
                <a:lnTo>
                  <a:pt x="146304" y="25908"/>
                </a:lnTo>
                <a:lnTo>
                  <a:pt x="33528" y="25908"/>
                </a:lnTo>
                <a:lnTo>
                  <a:pt x="28956" y="27432"/>
                </a:lnTo>
                <a:lnTo>
                  <a:pt x="21336" y="27432"/>
                </a:lnTo>
                <a:lnTo>
                  <a:pt x="18288" y="28956"/>
                </a:lnTo>
                <a:lnTo>
                  <a:pt x="16764" y="28956"/>
                </a:lnTo>
                <a:lnTo>
                  <a:pt x="13716" y="30480"/>
                </a:lnTo>
                <a:lnTo>
                  <a:pt x="9144" y="32004"/>
                </a:lnTo>
                <a:close/>
              </a:path>
              <a:path w="187959" h="32385">
                <a:moveTo>
                  <a:pt x="54864" y="3048"/>
                </a:moveTo>
                <a:lnTo>
                  <a:pt x="45720" y="3048"/>
                </a:lnTo>
                <a:lnTo>
                  <a:pt x="48768" y="1524"/>
                </a:lnTo>
                <a:lnTo>
                  <a:pt x="54864" y="3048"/>
                </a:lnTo>
                <a:close/>
              </a:path>
              <a:path w="187959" h="32385">
                <a:moveTo>
                  <a:pt x="173735" y="24384"/>
                </a:moveTo>
                <a:lnTo>
                  <a:pt x="170688" y="22860"/>
                </a:lnTo>
                <a:lnTo>
                  <a:pt x="172211" y="22860"/>
                </a:lnTo>
                <a:lnTo>
                  <a:pt x="173735" y="24384"/>
                </a:lnTo>
                <a:close/>
              </a:path>
              <a:path w="187959" h="32385">
                <a:moveTo>
                  <a:pt x="178308" y="25908"/>
                </a:moveTo>
                <a:lnTo>
                  <a:pt x="173735" y="24384"/>
                </a:lnTo>
                <a:lnTo>
                  <a:pt x="172211" y="22860"/>
                </a:lnTo>
                <a:lnTo>
                  <a:pt x="183642" y="22860"/>
                </a:lnTo>
                <a:lnTo>
                  <a:pt x="182880" y="24384"/>
                </a:lnTo>
                <a:lnTo>
                  <a:pt x="178308" y="25908"/>
                </a:lnTo>
                <a:close/>
              </a:path>
              <a:path w="187959" h="32385">
                <a:moveTo>
                  <a:pt x="131064" y="27432"/>
                </a:moveTo>
                <a:lnTo>
                  <a:pt x="60960" y="27432"/>
                </a:lnTo>
                <a:lnTo>
                  <a:pt x="53340" y="25908"/>
                </a:lnTo>
                <a:lnTo>
                  <a:pt x="138684" y="25908"/>
                </a:lnTo>
                <a:lnTo>
                  <a:pt x="131064" y="27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646164" y="3723132"/>
            <a:ext cx="90170" cy="44450"/>
          </a:xfrm>
          <a:custGeom>
            <a:avLst/>
            <a:gdLst/>
            <a:ahLst/>
            <a:cxnLst/>
            <a:rect l="l" t="t" r="r" b="b"/>
            <a:pathLst>
              <a:path w="90170" h="44450">
                <a:moveTo>
                  <a:pt x="10668" y="10668"/>
                </a:moveTo>
                <a:lnTo>
                  <a:pt x="12192" y="7620"/>
                </a:lnTo>
                <a:lnTo>
                  <a:pt x="13716" y="7620"/>
                </a:lnTo>
                <a:lnTo>
                  <a:pt x="18288" y="3048"/>
                </a:lnTo>
                <a:lnTo>
                  <a:pt x="22860" y="1524"/>
                </a:lnTo>
                <a:lnTo>
                  <a:pt x="25908" y="0"/>
                </a:lnTo>
                <a:lnTo>
                  <a:pt x="28956" y="1524"/>
                </a:lnTo>
                <a:lnTo>
                  <a:pt x="32004" y="4572"/>
                </a:lnTo>
                <a:lnTo>
                  <a:pt x="33528" y="7620"/>
                </a:lnTo>
                <a:lnTo>
                  <a:pt x="33528" y="9144"/>
                </a:lnTo>
                <a:lnTo>
                  <a:pt x="12192" y="9144"/>
                </a:lnTo>
                <a:lnTo>
                  <a:pt x="10668" y="10668"/>
                </a:lnTo>
                <a:close/>
              </a:path>
              <a:path w="90170" h="44450">
                <a:moveTo>
                  <a:pt x="22860" y="16764"/>
                </a:moveTo>
                <a:lnTo>
                  <a:pt x="21336" y="16764"/>
                </a:lnTo>
                <a:lnTo>
                  <a:pt x="18288" y="15240"/>
                </a:lnTo>
                <a:lnTo>
                  <a:pt x="16764" y="13716"/>
                </a:lnTo>
                <a:lnTo>
                  <a:pt x="6096" y="13716"/>
                </a:lnTo>
                <a:lnTo>
                  <a:pt x="12192" y="12192"/>
                </a:lnTo>
                <a:lnTo>
                  <a:pt x="7620" y="12192"/>
                </a:lnTo>
                <a:lnTo>
                  <a:pt x="10668" y="10668"/>
                </a:lnTo>
                <a:lnTo>
                  <a:pt x="12192" y="9144"/>
                </a:lnTo>
                <a:lnTo>
                  <a:pt x="33528" y="9144"/>
                </a:lnTo>
                <a:lnTo>
                  <a:pt x="33528" y="10668"/>
                </a:lnTo>
                <a:lnTo>
                  <a:pt x="32004" y="12192"/>
                </a:lnTo>
                <a:lnTo>
                  <a:pt x="12192" y="12192"/>
                </a:lnTo>
                <a:lnTo>
                  <a:pt x="6096" y="13716"/>
                </a:lnTo>
                <a:lnTo>
                  <a:pt x="30480" y="13716"/>
                </a:lnTo>
                <a:lnTo>
                  <a:pt x="27432" y="15240"/>
                </a:lnTo>
                <a:lnTo>
                  <a:pt x="19812" y="15240"/>
                </a:lnTo>
                <a:lnTo>
                  <a:pt x="22860" y="16764"/>
                </a:lnTo>
                <a:close/>
              </a:path>
              <a:path w="90170" h="44450">
                <a:moveTo>
                  <a:pt x="67056" y="42672"/>
                </a:moveTo>
                <a:lnTo>
                  <a:pt x="33528" y="42672"/>
                </a:lnTo>
                <a:lnTo>
                  <a:pt x="27432" y="41148"/>
                </a:lnTo>
                <a:lnTo>
                  <a:pt x="25908" y="41148"/>
                </a:lnTo>
                <a:lnTo>
                  <a:pt x="12192" y="36576"/>
                </a:lnTo>
                <a:lnTo>
                  <a:pt x="10668" y="36576"/>
                </a:lnTo>
                <a:lnTo>
                  <a:pt x="9144" y="35052"/>
                </a:lnTo>
                <a:lnTo>
                  <a:pt x="7620" y="35052"/>
                </a:lnTo>
                <a:lnTo>
                  <a:pt x="6096" y="33528"/>
                </a:lnTo>
                <a:lnTo>
                  <a:pt x="4572" y="30480"/>
                </a:lnTo>
                <a:lnTo>
                  <a:pt x="1524" y="27432"/>
                </a:lnTo>
                <a:lnTo>
                  <a:pt x="1524" y="25908"/>
                </a:lnTo>
                <a:lnTo>
                  <a:pt x="0" y="24384"/>
                </a:lnTo>
                <a:lnTo>
                  <a:pt x="0" y="18288"/>
                </a:lnTo>
                <a:lnTo>
                  <a:pt x="4572" y="13716"/>
                </a:lnTo>
                <a:lnTo>
                  <a:pt x="7620" y="12192"/>
                </a:lnTo>
                <a:lnTo>
                  <a:pt x="6096" y="13716"/>
                </a:lnTo>
                <a:lnTo>
                  <a:pt x="15240" y="13716"/>
                </a:lnTo>
                <a:lnTo>
                  <a:pt x="17678" y="14935"/>
                </a:lnTo>
                <a:lnTo>
                  <a:pt x="21336" y="19812"/>
                </a:lnTo>
                <a:lnTo>
                  <a:pt x="20320" y="21844"/>
                </a:lnTo>
                <a:lnTo>
                  <a:pt x="18288" y="22860"/>
                </a:lnTo>
                <a:lnTo>
                  <a:pt x="88392" y="22860"/>
                </a:lnTo>
                <a:lnTo>
                  <a:pt x="89916" y="24384"/>
                </a:lnTo>
                <a:lnTo>
                  <a:pt x="89916" y="32004"/>
                </a:lnTo>
                <a:lnTo>
                  <a:pt x="86868" y="33528"/>
                </a:lnTo>
                <a:lnTo>
                  <a:pt x="79248" y="38100"/>
                </a:lnTo>
                <a:lnTo>
                  <a:pt x="70104" y="41148"/>
                </a:lnTo>
                <a:lnTo>
                  <a:pt x="67056" y="42672"/>
                </a:lnTo>
                <a:close/>
              </a:path>
              <a:path w="90170" h="44450">
                <a:moveTo>
                  <a:pt x="17678" y="14935"/>
                </a:moveTo>
                <a:lnTo>
                  <a:pt x="15240" y="13716"/>
                </a:lnTo>
                <a:lnTo>
                  <a:pt x="16764" y="13716"/>
                </a:lnTo>
                <a:lnTo>
                  <a:pt x="17678" y="14935"/>
                </a:lnTo>
                <a:close/>
              </a:path>
              <a:path w="90170" h="44450">
                <a:moveTo>
                  <a:pt x="18288" y="15240"/>
                </a:moveTo>
                <a:lnTo>
                  <a:pt x="17678" y="14935"/>
                </a:lnTo>
                <a:lnTo>
                  <a:pt x="16764" y="13716"/>
                </a:lnTo>
                <a:lnTo>
                  <a:pt x="18288" y="15240"/>
                </a:lnTo>
                <a:close/>
              </a:path>
              <a:path w="90170" h="44450">
                <a:moveTo>
                  <a:pt x="21336" y="19812"/>
                </a:moveTo>
                <a:lnTo>
                  <a:pt x="17678" y="14935"/>
                </a:lnTo>
                <a:lnTo>
                  <a:pt x="21336" y="16764"/>
                </a:lnTo>
                <a:lnTo>
                  <a:pt x="25908" y="16764"/>
                </a:lnTo>
                <a:lnTo>
                  <a:pt x="24384" y="18288"/>
                </a:lnTo>
                <a:lnTo>
                  <a:pt x="21336" y="18288"/>
                </a:lnTo>
                <a:lnTo>
                  <a:pt x="21336" y="19812"/>
                </a:lnTo>
                <a:close/>
              </a:path>
              <a:path w="90170" h="44450">
                <a:moveTo>
                  <a:pt x="25908" y="16764"/>
                </a:moveTo>
                <a:lnTo>
                  <a:pt x="22860" y="16764"/>
                </a:lnTo>
                <a:lnTo>
                  <a:pt x="19812" y="15240"/>
                </a:lnTo>
                <a:lnTo>
                  <a:pt x="27432" y="15240"/>
                </a:lnTo>
                <a:lnTo>
                  <a:pt x="25908" y="16764"/>
                </a:lnTo>
                <a:close/>
              </a:path>
              <a:path w="90170" h="44450">
                <a:moveTo>
                  <a:pt x="85344" y="22860"/>
                </a:moveTo>
                <a:lnTo>
                  <a:pt x="19812" y="22860"/>
                </a:lnTo>
                <a:lnTo>
                  <a:pt x="25908" y="16764"/>
                </a:lnTo>
                <a:lnTo>
                  <a:pt x="27432" y="16764"/>
                </a:lnTo>
                <a:lnTo>
                  <a:pt x="33528" y="18288"/>
                </a:lnTo>
                <a:lnTo>
                  <a:pt x="32004" y="18288"/>
                </a:lnTo>
                <a:lnTo>
                  <a:pt x="36576" y="19812"/>
                </a:lnTo>
                <a:lnTo>
                  <a:pt x="42672" y="19812"/>
                </a:lnTo>
                <a:lnTo>
                  <a:pt x="50292" y="21336"/>
                </a:lnTo>
                <a:lnTo>
                  <a:pt x="76200" y="21336"/>
                </a:lnTo>
                <a:lnTo>
                  <a:pt x="85344" y="22860"/>
                </a:lnTo>
                <a:close/>
              </a:path>
              <a:path w="90170" h="44450">
                <a:moveTo>
                  <a:pt x="21336" y="21336"/>
                </a:moveTo>
                <a:lnTo>
                  <a:pt x="21336" y="18288"/>
                </a:lnTo>
                <a:lnTo>
                  <a:pt x="24384" y="18288"/>
                </a:lnTo>
                <a:lnTo>
                  <a:pt x="21336" y="21336"/>
                </a:lnTo>
                <a:close/>
              </a:path>
              <a:path w="90170" h="44450">
                <a:moveTo>
                  <a:pt x="20320" y="21844"/>
                </a:moveTo>
                <a:lnTo>
                  <a:pt x="21336" y="19812"/>
                </a:lnTo>
                <a:lnTo>
                  <a:pt x="21336" y="21336"/>
                </a:lnTo>
                <a:lnTo>
                  <a:pt x="20320" y="21844"/>
                </a:lnTo>
                <a:close/>
              </a:path>
              <a:path w="90170" h="44450">
                <a:moveTo>
                  <a:pt x="76200" y="21336"/>
                </a:moveTo>
                <a:lnTo>
                  <a:pt x="54864" y="21336"/>
                </a:lnTo>
                <a:lnTo>
                  <a:pt x="65532" y="19812"/>
                </a:lnTo>
                <a:lnTo>
                  <a:pt x="67056" y="19812"/>
                </a:lnTo>
                <a:lnTo>
                  <a:pt x="76200" y="21336"/>
                </a:lnTo>
                <a:close/>
              </a:path>
              <a:path w="90170" h="44450">
                <a:moveTo>
                  <a:pt x="19812" y="22860"/>
                </a:moveTo>
                <a:lnTo>
                  <a:pt x="20320" y="21844"/>
                </a:lnTo>
                <a:lnTo>
                  <a:pt x="21336" y="21336"/>
                </a:lnTo>
                <a:lnTo>
                  <a:pt x="19812" y="22860"/>
                </a:lnTo>
                <a:close/>
              </a:path>
              <a:path w="90170" h="44450">
                <a:moveTo>
                  <a:pt x="19812" y="22860"/>
                </a:moveTo>
                <a:lnTo>
                  <a:pt x="18288" y="22860"/>
                </a:lnTo>
                <a:lnTo>
                  <a:pt x="20320" y="21844"/>
                </a:lnTo>
                <a:lnTo>
                  <a:pt x="19812" y="22860"/>
                </a:lnTo>
                <a:close/>
              </a:path>
              <a:path w="90170" h="44450">
                <a:moveTo>
                  <a:pt x="56388" y="44196"/>
                </a:moveTo>
                <a:lnTo>
                  <a:pt x="47244" y="44196"/>
                </a:lnTo>
                <a:lnTo>
                  <a:pt x="41148" y="42672"/>
                </a:lnTo>
                <a:lnTo>
                  <a:pt x="57912" y="42672"/>
                </a:lnTo>
                <a:lnTo>
                  <a:pt x="56388" y="441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46976" y="3715511"/>
            <a:ext cx="1264920" cy="52069"/>
          </a:xfrm>
          <a:custGeom>
            <a:avLst/>
            <a:gdLst/>
            <a:ahLst/>
            <a:cxnLst/>
            <a:rect l="l" t="t" r="r" b="b"/>
            <a:pathLst>
              <a:path w="1264920" h="52070">
                <a:moveTo>
                  <a:pt x="1242059" y="25908"/>
                </a:moveTo>
                <a:lnTo>
                  <a:pt x="624839" y="25908"/>
                </a:lnTo>
                <a:lnTo>
                  <a:pt x="640079" y="24384"/>
                </a:lnTo>
                <a:lnTo>
                  <a:pt x="669035" y="24384"/>
                </a:lnTo>
                <a:lnTo>
                  <a:pt x="685800" y="22860"/>
                </a:lnTo>
                <a:lnTo>
                  <a:pt x="716279" y="22860"/>
                </a:lnTo>
                <a:lnTo>
                  <a:pt x="733043" y="21336"/>
                </a:lnTo>
                <a:lnTo>
                  <a:pt x="795527" y="21336"/>
                </a:lnTo>
                <a:lnTo>
                  <a:pt x="810767" y="19812"/>
                </a:lnTo>
                <a:lnTo>
                  <a:pt x="871727" y="19812"/>
                </a:lnTo>
                <a:lnTo>
                  <a:pt x="886967" y="18288"/>
                </a:lnTo>
                <a:lnTo>
                  <a:pt x="903731" y="18288"/>
                </a:lnTo>
                <a:lnTo>
                  <a:pt x="920495" y="16764"/>
                </a:lnTo>
                <a:lnTo>
                  <a:pt x="935735" y="16764"/>
                </a:lnTo>
                <a:lnTo>
                  <a:pt x="952500" y="15240"/>
                </a:lnTo>
                <a:lnTo>
                  <a:pt x="967739" y="15240"/>
                </a:lnTo>
                <a:lnTo>
                  <a:pt x="999743" y="12191"/>
                </a:lnTo>
                <a:lnTo>
                  <a:pt x="1033271" y="12191"/>
                </a:lnTo>
                <a:lnTo>
                  <a:pt x="1048511" y="10668"/>
                </a:lnTo>
                <a:lnTo>
                  <a:pt x="1092707" y="10668"/>
                </a:lnTo>
                <a:lnTo>
                  <a:pt x="1106423" y="9144"/>
                </a:lnTo>
                <a:lnTo>
                  <a:pt x="1146047" y="9144"/>
                </a:lnTo>
                <a:lnTo>
                  <a:pt x="1156716" y="7620"/>
                </a:lnTo>
                <a:lnTo>
                  <a:pt x="1175003" y="7620"/>
                </a:lnTo>
                <a:lnTo>
                  <a:pt x="1185671" y="6096"/>
                </a:lnTo>
                <a:lnTo>
                  <a:pt x="1194816" y="6096"/>
                </a:lnTo>
                <a:lnTo>
                  <a:pt x="1203959" y="4572"/>
                </a:lnTo>
                <a:lnTo>
                  <a:pt x="1213103" y="4572"/>
                </a:lnTo>
                <a:lnTo>
                  <a:pt x="1220723" y="3048"/>
                </a:lnTo>
                <a:lnTo>
                  <a:pt x="1229867" y="3048"/>
                </a:lnTo>
                <a:lnTo>
                  <a:pt x="1237487" y="1524"/>
                </a:lnTo>
                <a:lnTo>
                  <a:pt x="1245107" y="1524"/>
                </a:lnTo>
                <a:lnTo>
                  <a:pt x="1251203" y="0"/>
                </a:lnTo>
                <a:lnTo>
                  <a:pt x="1257300" y="0"/>
                </a:lnTo>
                <a:lnTo>
                  <a:pt x="1261871" y="3048"/>
                </a:lnTo>
                <a:lnTo>
                  <a:pt x="1263395" y="9144"/>
                </a:lnTo>
                <a:lnTo>
                  <a:pt x="1264919" y="13716"/>
                </a:lnTo>
                <a:lnTo>
                  <a:pt x="1261871" y="19812"/>
                </a:lnTo>
                <a:lnTo>
                  <a:pt x="1249679" y="22860"/>
                </a:lnTo>
                <a:lnTo>
                  <a:pt x="1248155" y="24384"/>
                </a:lnTo>
                <a:lnTo>
                  <a:pt x="1242059" y="25908"/>
                </a:lnTo>
                <a:close/>
              </a:path>
              <a:path w="1264920" h="52070">
                <a:moveTo>
                  <a:pt x="920495" y="41148"/>
                </a:moveTo>
                <a:lnTo>
                  <a:pt x="9143" y="41148"/>
                </a:lnTo>
                <a:lnTo>
                  <a:pt x="6095" y="38100"/>
                </a:lnTo>
                <a:lnTo>
                  <a:pt x="3047" y="36576"/>
                </a:lnTo>
                <a:lnTo>
                  <a:pt x="0" y="33528"/>
                </a:lnTo>
                <a:lnTo>
                  <a:pt x="0" y="28956"/>
                </a:lnTo>
                <a:lnTo>
                  <a:pt x="3047" y="24384"/>
                </a:lnTo>
                <a:lnTo>
                  <a:pt x="6095" y="21336"/>
                </a:lnTo>
                <a:lnTo>
                  <a:pt x="10667" y="19812"/>
                </a:lnTo>
                <a:lnTo>
                  <a:pt x="15239" y="22860"/>
                </a:lnTo>
                <a:lnTo>
                  <a:pt x="16763" y="24384"/>
                </a:lnTo>
                <a:lnTo>
                  <a:pt x="76200" y="24384"/>
                </a:lnTo>
                <a:lnTo>
                  <a:pt x="85343" y="25908"/>
                </a:lnTo>
                <a:lnTo>
                  <a:pt x="277367" y="25908"/>
                </a:lnTo>
                <a:lnTo>
                  <a:pt x="292607" y="27432"/>
                </a:lnTo>
                <a:lnTo>
                  <a:pt x="352043" y="27432"/>
                </a:lnTo>
                <a:lnTo>
                  <a:pt x="367283" y="28956"/>
                </a:lnTo>
                <a:lnTo>
                  <a:pt x="1196339" y="28956"/>
                </a:lnTo>
                <a:lnTo>
                  <a:pt x="1187195" y="30480"/>
                </a:lnTo>
                <a:lnTo>
                  <a:pt x="1178051" y="30480"/>
                </a:lnTo>
                <a:lnTo>
                  <a:pt x="1167384" y="32004"/>
                </a:lnTo>
                <a:lnTo>
                  <a:pt x="1146047" y="32004"/>
                </a:lnTo>
                <a:lnTo>
                  <a:pt x="1133855" y="33528"/>
                </a:lnTo>
                <a:lnTo>
                  <a:pt x="1094231" y="33528"/>
                </a:lnTo>
                <a:lnTo>
                  <a:pt x="1078991" y="35052"/>
                </a:lnTo>
                <a:lnTo>
                  <a:pt x="1048511" y="35052"/>
                </a:lnTo>
                <a:lnTo>
                  <a:pt x="1033271" y="36576"/>
                </a:lnTo>
                <a:lnTo>
                  <a:pt x="986027" y="36576"/>
                </a:lnTo>
                <a:lnTo>
                  <a:pt x="952500" y="39624"/>
                </a:lnTo>
                <a:lnTo>
                  <a:pt x="937259" y="39624"/>
                </a:lnTo>
                <a:lnTo>
                  <a:pt x="920495" y="41148"/>
                </a:lnTo>
                <a:close/>
              </a:path>
              <a:path w="1264920" h="52070">
                <a:moveTo>
                  <a:pt x="245363" y="25908"/>
                </a:moveTo>
                <a:lnTo>
                  <a:pt x="85343" y="25908"/>
                </a:lnTo>
                <a:lnTo>
                  <a:pt x="85343" y="24384"/>
                </a:lnTo>
                <a:lnTo>
                  <a:pt x="231647" y="24384"/>
                </a:lnTo>
                <a:lnTo>
                  <a:pt x="245363" y="25908"/>
                </a:lnTo>
                <a:close/>
              </a:path>
              <a:path w="1264920" h="52070">
                <a:moveTo>
                  <a:pt x="1223771" y="27432"/>
                </a:moveTo>
                <a:lnTo>
                  <a:pt x="591311" y="27432"/>
                </a:lnTo>
                <a:lnTo>
                  <a:pt x="608075" y="25908"/>
                </a:lnTo>
                <a:lnTo>
                  <a:pt x="1232916" y="25908"/>
                </a:lnTo>
                <a:lnTo>
                  <a:pt x="1223771" y="27432"/>
                </a:lnTo>
                <a:close/>
              </a:path>
              <a:path w="1264920" h="52070">
                <a:moveTo>
                  <a:pt x="1216151" y="28956"/>
                </a:moveTo>
                <a:lnTo>
                  <a:pt x="463295" y="28956"/>
                </a:lnTo>
                <a:lnTo>
                  <a:pt x="478535" y="27432"/>
                </a:lnTo>
                <a:lnTo>
                  <a:pt x="1225295" y="27432"/>
                </a:lnTo>
                <a:lnTo>
                  <a:pt x="1216151" y="28956"/>
                </a:lnTo>
                <a:close/>
              </a:path>
              <a:path w="1264920" h="52070">
                <a:moveTo>
                  <a:pt x="888491" y="42672"/>
                </a:moveTo>
                <a:lnTo>
                  <a:pt x="13716" y="42672"/>
                </a:lnTo>
                <a:lnTo>
                  <a:pt x="12191" y="41148"/>
                </a:lnTo>
                <a:lnTo>
                  <a:pt x="903731" y="41148"/>
                </a:lnTo>
                <a:lnTo>
                  <a:pt x="888491" y="42672"/>
                </a:lnTo>
                <a:close/>
              </a:path>
              <a:path w="1264920" h="52070">
                <a:moveTo>
                  <a:pt x="810767" y="44196"/>
                </a:moveTo>
                <a:lnTo>
                  <a:pt x="18287" y="44196"/>
                </a:lnTo>
                <a:lnTo>
                  <a:pt x="18287" y="42672"/>
                </a:lnTo>
                <a:lnTo>
                  <a:pt x="826007" y="42672"/>
                </a:lnTo>
                <a:lnTo>
                  <a:pt x="810767" y="44196"/>
                </a:lnTo>
                <a:close/>
              </a:path>
              <a:path w="1264920" h="52070">
                <a:moveTo>
                  <a:pt x="749807" y="45720"/>
                </a:moveTo>
                <a:lnTo>
                  <a:pt x="76200" y="45720"/>
                </a:lnTo>
                <a:lnTo>
                  <a:pt x="67055" y="44196"/>
                </a:lnTo>
                <a:lnTo>
                  <a:pt x="765047" y="44196"/>
                </a:lnTo>
                <a:lnTo>
                  <a:pt x="749807" y="45720"/>
                </a:lnTo>
                <a:close/>
              </a:path>
              <a:path w="1264920" h="52070">
                <a:moveTo>
                  <a:pt x="685800" y="47244"/>
                </a:moveTo>
                <a:lnTo>
                  <a:pt x="216407" y="47244"/>
                </a:lnTo>
                <a:lnTo>
                  <a:pt x="202691" y="45720"/>
                </a:lnTo>
                <a:lnTo>
                  <a:pt x="701039" y="45720"/>
                </a:lnTo>
                <a:lnTo>
                  <a:pt x="685800" y="47244"/>
                </a:lnTo>
                <a:close/>
              </a:path>
              <a:path w="1264920" h="52070">
                <a:moveTo>
                  <a:pt x="640079" y="48768"/>
                </a:moveTo>
                <a:lnTo>
                  <a:pt x="260603" y="48768"/>
                </a:lnTo>
                <a:lnTo>
                  <a:pt x="245363" y="47244"/>
                </a:lnTo>
                <a:lnTo>
                  <a:pt x="655319" y="47244"/>
                </a:lnTo>
                <a:lnTo>
                  <a:pt x="640079" y="48768"/>
                </a:lnTo>
                <a:close/>
              </a:path>
              <a:path w="1264920" h="52070">
                <a:moveTo>
                  <a:pt x="592835" y="50291"/>
                </a:moveTo>
                <a:lnTo>
                  <a:pt x="291083" y="50291"/>
                </a:lnTo>
                <a:lnTo>
                  <a:pt x="275843" y="48768"/>
                </a:lnTo>
                <a:lnTo>
                  <a:pt x="609600" y="48768"/>
                </a:lnTo>
                <a:lnTo>
                  <a:pt x="592835" y="50291"/>
                </a:lnTo>
                <a:close/>
              </a:path>
              <a:path w="1264920" h="52070">
                <a:moveTo>
                  <a:pt x="463295" y="51816"/>
                </a:moveTo>
                <a:lnTo>
                  <a:pt x="365759" y="51816"/>
                </a:lnTo>
                <a:lnTo>
                  <a:pt x="350519" y="50291"/>
                </a:lnTo>
                <a:lnTo>
                  <a:pt x="478535" y="50291"/>
                </a:lnTo>
                <a:lnTo>
                  <a:pt x="463295" y="51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14855" y="4387596"/>
            <a:ext cx="620268" cy="547369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2334755" y="4700028"/>
            <a:ext cx="140335" cy="94615"/>
          </a:xfrm>
          <a:custGeom>
            <a:avLst/>
            <a:gdLst/>
            <a:ahLst/>
            <a:cxnLst/>
            <a:rect l="l" t="t" r="r" b="b"/>
            <a:pathLst>
              <a:path w="140335" h="94614">
                <a:moveTo>
                  <a:pt x="57912" y="70091"/>
                </a:moveTo>
                <a:lnTo>
                  <a:pt x="54864" y="68567"/>
                </a:lnTo>
                <a:lnTo>
                  <a:pt x="56388" y="70091"/>
                </a:lnTo>
                <a:lnTo>
                  <a:pt x="57912" y="70091"/>
                </a:lnTo>
                <a:close/>
              </a:path>
              <a:path w="140335" h="94614">
                <a:moveTo>
                  <a:pt x="129540" y="12192"/>
                </a:moveTo>
                <a:lnTo>
                  <a:pt x="128016" y="9144"/>
                </a:lnTo>
                <a:lnTo>
                  <a:pt x="121920" y="6096"/>
                </a:lnTo>
                <a:lnTo>
                  <a:pt x="120396" y="6096"/>
                </a:lnTo>
                <a:lnTo>
                  <a:pt x="118872" y="4572"/>
                </a:lnTo>
                <a:lnTo>
                  <a:pt x="108204" y="4572"/>
                </a:lnTo>
                <a:lnTo>
                  <a:pt x="103632" y="6096"/>
                </a:lnTo>
                <a:lnTo>
                  <a:pt x="105156" y="4572"/>
                </a:lnTo>
                <a:lnTo>
                  <a:pt x="100584" y="6096"/>
                </a:lnTo>
                <a:lnTo>
                  <a:pt x="99060" y="6096"/>
                </a:lnTo>
                <a:lnTo>
                  <a:pt x="94488" y="7620"/>
                </a:lnTo>
                <a:lnTo>
                  <a:pt x="96012" y="6096"/>
                </a:lnTo>
                <a:lnTo>
                  <a:pt x="91440" y="7620"/>
                </a:lnTo>
                <a:lnTo>
                  <a:pt x="68580" y="7620"/>
                </a:lnTo>
                <a:lnTo>
                  <a:pt x="62484" y="9144"/>
                </a:lnTo>
                <a:lnTo>
                  <a:pt x="59436" y="9144"/>
                </a:lnTo>
                <a:lnTo>
                  <a:pt x="53340" y="7620"/>
                </a:lnTo>
                <a:lnTo>
                  <a:pt x="28956" y="7620"/>
                </a:lnTo>
                <a:lnTo>
                  <a:pt x="24384" y="6096"/>
                </a:lnTo>
                <a:lnTo>
                  <a:pt x="21336" y="6096"/>
                </a:lnTo>
                <a:lnTo>
                  <a:pt x="18288" y="4572"/>
                </a:lnTo>
                <a:lnTo>
                  <a:pt x="15240" y="1524"/>
                </a:lnTo>
                <a:lnTo>
                  <a:pt x="9144" y="1524"/>
                </a:lnTo>
                <a:lnTo>
                  <a:pt x="6096" y="0"/>
                </a:lnTo>
                <a:lnTo>
                  <a:pt x="1524" y="4572"/>
                </a:lnTo>
                <a:lnTo>
                  <a:pt x="1524" y="6096"/>
                </a:lnTo>
                <a:lnTo>
                  <a:pt x="0" y="9144"/>
                </a:lnTo>
                <a:lnTo>
                  <a:pt x="0" y="12192"/>
                </a:lnTo>
                <a:lnTo>
                  <a:pt x="1524" y="13716"/>
                </a:lnTo>
                <a:lnTo>
                  <a:pt x="4572" y="19812"/>
                </a:lnTo>
                <a:lnTo>
                  <a:pt x="7620" y="22860"/>
                </a:lnTo>
                <a:lnTo>
                  <a:pt x="13716" y="25908"/>
                </a:lnTo>
                <a:lnTo>
                  <a:pt x="22860" y="28956"/>
                </a:lnTo>
                <a:lnTo>
                  <a:pt x="24384" y="30480"/>
                </a:lnTo>
                <a:lnTo>
                  <a:pt x="28956" y="30480"/>
                </a:lnTo>
                <a:lnTo>
                  <a:pt x="33528" y="32004"/>
                </a:lnTo>
                <a:lnTo>
                  <a:pt x="50292" y="32004"/>
                </a:lnTo>
                <a:lnTo>
                  <a:pt x="56388" y="33528"/>
                </a:lnTo>
                <a:lnTo>
                  <a:pt x="67056" y="33528"/>
                </a:lnTo>
                <a:lnTo>
                  <a:pt x="71628" y="32004"/>
                </a:lnTo>
                <a:lnTo>
                  <a:pt x="94488" y="32004"/>
                </a:lnTo>
                <a:lnTo>
                  <a:pt x="97536" y="30480"/>
                </a:lnTo>
                <a:lnTo>
                  <a:pt x="100584" y="30480"/>
                </a:lnTo>
                <a:lnTo>
                  <a:pt x="105156" y="28956"/>
                </a:lnTo>
                <a:lnTo>
                  <a:pt x="102108" y="30480"/>
                </a:lnTo>
                <a:lnTo>
                  <a:pt x="106680" y="28956"/>
                </a:lnTo>
                <a:lnTo>
                  <a:pt x="109728" y="28956"/>
                </a:lnTo>
                <a:lnTo>
                  <a:pt x="112776" y="27432"/>
                </a:lnTo>
                <a:lnTo>
                  <a:pt x="118872" y="27432"/>
                </a:lnTo>
                <a:lnTo>
                  <a:pt x="120396" y="25908"/>
                </a:lnTo>
                <a:lnTo>
                  <a:pt x="121920" y="25908"/>
                </a:lnTo>
                <a:lnTo>
                  <a:pt x="128016" y="22860"/>
                </a:lnTo>
                <a:lnTo>
                  <a:pt x="129540" y="19812"/>
                </a:lnTo>
                <a:lnTo>
                  <a:pt x="129540" y="12192"/>
                </a:lnTo>
                <a:close/>
              </a:path>
              <a:path w="140335" h="94614">
                <a:moveTo>
                  <a:pt x="140208" y="65519"/>
                </a:moveTo>
                <a:lnTo>
                  <a:pt x="138684" y="63995"/>
                </a:lnTo>
                <a:lnTo>
                  <a:pt x="138684" y="60947"/>
                </a:lnTo>
                <a:lnTo>
                  <a:pt x="135636" y="59423"/>
                </a:lnTo>
                <a:lnTo>
                  <a:pt x="132588" y="59423"/>
                </a:lnTo>
                <a:lnTo>
                  <a:pt x="124968" y="60947"/>
                </a:lnTo>
                <a:lnTo>
                  <a:pt x="111252" y="60947"/>
                </a:lnTo>
                <a:lnTo>
                  <a:pt x="103632" y="65519"/>
                </a:lnTo>
                <a:lnTo>
                  <a:pt x="103632" y="63995"/>
                </a:lnTo>
                <a:lnTo>
                  <a:pt x="96012" y="67043"/>
                </a:lnTo>
                <a:lnTo>
                  <a:pt x="86868" y="70091"/>
                </a:lnTo>
                <a:lnTo>
                  <a:pt x="89916" y="68567"/>
                </a:lnTo>
                <a:lnTo>
                  <a:pt x="80772" y="70091"/>
                </a:lnTo>
                <a:lnTo>
                  <a:pt x="79248" y="70091"/>
                </a:lnTo>
                <a:lnTo>
                  <a:pt x="73152" y="71615"/>
                </a:lnTo>
                <a:lnTo>
                  <a:pt x="60960" y="71615"/>
                </a:lnTo>
                <a:lnTo>
                  <a:pt x="57912" y="70091"/>
                </a:lnTo>
                <a:lnTo>
                  <a:pt x="59436" y="71615"/>
                </a:lnTo>
                <a:lnTo>
                  <a:pt x="56388" y="70091"/>
                </a:lnTo>
                <a:lnTo>
                  <a:pt x="53340" y="68567"/>
                </a:lnTo>
                <a:lnTo>
                  <a:pt x="54864" y="68567"/>
                </a:lnTo>
                <a:lnTo>
                  <a:pt x="51816" y="67043"/>
                </a:lnTo>
                <a:lnTo>
                  <a:pt x="53340" y="67043"/>
                </a:lnTo>
                <a:lnTo>
                  <a:pt x="51308" y="66027"/>
                </a:lnTo>
                <a:lnTo>
                  <a:pt x="51054" y="65519"/>
                </a:lnTo>
                <a:lnTo>
                  <a:pt x="50292" y="63995"/>
                </a:lnTo>
                <a:lnTo>
                  <a:pt x="47244" y="59423"/>
                </a:lnTo>
                <a:lnTo>
                  <a:pt x="41148" y="57899"/>
                </a:lnTo>
                <a:lnTo>
                  <a:pt x="32004" y="63995"/>
                </a:lnTo>
                <a:lnTo>
                  <a:pt x="30480" y="70091"/>
                </a:lnTo>
                <a:lnTo>
                  <a:pt x="33528" y="74663"/>
                </a:lnTo>
                <a:lnTo>
                  <a:pt x="35052" y="77711"/>
                </a:lnTo>
                <a:lnTo>
                  <a:pt x="36576" y="79235"/>
                </a:lnTo>
                <a:lnTo>
                  <a:pt x="38100" y="82283"/>
                </a:lnTo>
                <a:lnTo>
                  <a:pt x="41148" y="83807"/>
                </a:lnTo>
                <a:lnTo>
                  <a:pt x="41148" y="85331"/>
                </a:lnTo>
                <a:lnTo>
                  <a:pt x="47244" y="88379"/>
                </a:lnTo>
                <a:lnTo>
                  <a:pt x="50292" y="91427"/>
                </a:lnTo>
                <a:lnTo>
                  <a:pt x="53340" y="91427"/>
                </a:lnTo>
                <a:lnTo>
                  <a:pt x="56388" y="92951"/>
                </a:lnTo>
                <a:lnTo>
                  <a:pt x="57912" y="92951"/>
                </a:lnTo>
                <a:lnTo>
                  <a:pt x="62484" y="94475"/>
                </a:lnTo>
                <a:lnTo>
                  <a:pt x="77724" y="94475"/>
                </a:lnTo>
                <a:lnTo>
                  <a:pt x="83820" y="92951"/>
                </a:lnTo>
                <a:lnTo>
                  <a:pt x="82296" y="94475"/>
                </a:lnTo>
                <a:lnTo>
                  <a:pt x="91440" y="92951"/>
                </a:lnTo>
                <a:lnTo>
                  <a:pt x="94488" y="92951"/>
                </a:lnTo>
                <a:lnTo>
                  <a:pt x="102108" y="89903"/>
                </a:lnTo>
                <a:lnTo>
                  <a:pt x="111252" y="88379"/>
                </a:lnTo>
                <a:lnTo>
                  <a:pt x="111252" y="86855"/>
                </a:lnTo>
                <a:lnTo>
                  <a:pt x="120396" y="83807"/>
                </a:lnTo>
                <a:lnTo>
                  <a:pt x="123444" y="82283"/>
                </a:lnTo>
                <a:lnTo>
                  <a:pt x="131064" y="77711"/>
                </a:lnTo>
                <a:lnTo>
                  <a:pt x="131064" y="76187"/>
                </a:lnTo>
                <a:lnTo>
                  <a:pt x="136779" y="71615"/>
                </a:lnTo>
                <a:lnTo>
                  <a:pt x="138684" y="70091"/>
                </a:lnTo>
                <a:lnTo>
                  <a:pt x="140208" y="68567"/>
                </a:lnTo>
                <a:lnTo>
                  <a:pt x="140208" y="655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/>
          <p:cNvGrpSpPr/>
          <p:nvPr/>
        </p:nvGrpSpPr>
        <p:grpSpPr>
          <a:xfrm>
            <a:off x="2799588" y="4433316"/>
            <a:ext cx="591820" cy="301625"/>
            <a:chOff x="2799588" y="4433316"/>
            <a:chExt cx="591820" cy="301625"/>
          </a:xfrm>
        </p:grpSpPr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99588" y="4433316"/>
              <a:ext cx="256031" cy="28829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096768" y="4459224"/>
              <a:ext cx="294640" cy="275590"/>
            </a:xfrm>
            <a:custGeom>
              <a:avLst/>
              <a:gdLst/>
              <a:ahLst/>
              <a:cxnLst/>
              <a:rect l="l" t="t" r="r" b="b"/>
              <a:pathLst>
                <a:path w="294639" h="275589">
                  <a:moveTo>
                    <a:pt x="292608" y="19050"/>
                  </a:moveTo>
                  <a:lnTo>
                    <a:pt x="266700" y="19050"/>
                  </a:lnTo>
                  <a:lnTo>
                    <a:pt x="265175" y="17780"/>
                  </a:lnTo>
                  <a:lnTo>
                    <a:pt x="262128" y="11430"/>
                  </a:lnTo>
                  <a:lnTo>
                    <a:pt x="265175" y="5080"/>
                  </a:lnTo>
                  <a:lnTo>
                    <a:pt x="269748" y="2540"/>
                  </a:lnTo>
                  <a:lnTo>
                    <a:pt x="275843" y="0"/>
                  </a:lnTo>
                  <a:lnTo>
                    <a:pt x="281940" y="1270"/>
                  </a:lnTo>
                  <a:lnTo>
                    <a:pt x="286512" y="5080"/>
                  </a:lnTo>
                  <a:lnTo>
                    <a:pt x="286512" y="6350"/>
                  </a:lnTo>
                  <a:lnTo>
                    <a:pt x="288035" y="8890"/>
                  </a:lnTo>
                  <a:lnTo>
                    <a:pt x="292608" y="17780"/>
                  </a:lnTo>
                  <a:lnTo>
                    <a:pt x="292608" y="19050"/>
                  </a:lnTo>
                  <a:close/>
                </a:path>
                <a:path w="294639" h="275589">
                  <a:moveTo>
                    <a:pt x="166116" y="200660"/>
                  </a:moveTo>
                  <a:lnTo>
                    <a:pt x="156972" y="187960"/>
                  </a:lnTo>
                  <a:lnTo>
                    <a:pt x="152400" y="180340"/>
                  </a:lnTo>
                  <a:lnTo>
                    <a:pt x="150875" y="180340"/>
                  </a:lnTo>
                  <a:lnTo>
                    <a:pt x="137159" y="162560"/>
                  </a:lnTo>
                  <a:lnTo>
                    <a:pt x="131064" y="156210"/>
                  </a:lnTo>
                  <a:lnTo>
                    <a:pt x="126491" y="149860"/>
                  </a:lnTo>
                  <a:lnTo>
                    <a:pt x="120396" y="143510"/>
                  </a:lnTo>
                  <a:lnTo>
                    <a:pt x="115824" y="138430"/>
                  </a:lnTo>
                  <a:lnTo>
                    <a:pt x="109728" y="130810"/>
                  </a:lnTo>
                  <a:lnTo>
                    <a:pt x="105156" y="124460"/>
                  </a:lnTo>
                  <a:lnTo>
                    <a:pt x="91440" y="110490"/>
                  </a:lnTo>
                  <a:lnTo>
                    <a:pt x="79248" y="95250"/>
                  </a:lnTo>
                  <a:lnTo>
                    <a:pt x="60959" y="77470"/>
                  </a:lnTo>
                  <a:lnTo>
                    <a:pt x="54864" y="72390"/>
                  </a:lnTo>
                  <a:lnTo>
                    <a:pt x="50291" y="66040"/>
                  </a:lnTo>
                  <a:lnTo>
                    <a:pt x="44196" y="62230"/>
                  </a:lnTo>
                  <a:lnTo>
                    <a:pt x="45720" y="62230"/>
                  </a:lnTo>
                  <a:lnTo>
                    <a:pt x="39624" y="57150"/>
                  </a:lnTo>
                  <a:lnTo>
                    <a:pt x="41148" y="57150"/>
                  </a:lnTo>
                  <a:lnTo>
                    <a:pt x="36575" y="54610"/>
                  </a:lnTo>
                  <a:lnTo>
                    <a:pt x="32004" y="49530"/>
                  </a:lnTo>
                  <a:lnTo>
                    <a:pt x="27432" y="46990"/>
                  </a:lnTo>
                  <a:lnTo>
                    <a:pt x="21335" y="41910"/>
                  </a:lnTo>
                  <a:lnTo>
                    <a:pt x="18288" y="40640"/>
                  </a:lnTo>
                  <a:lnTo>
                    <a:pt x="12191" y="35560"/>
                  </a:lnTo>
                  <a:lnTo>
                    <a:pt x="12191" y="34290"/>
                  </a:lnTo>
                  <a:lnTo>
                    <a:pt x="6096" y="29210"/>
                  </a:lnTo>
                  <a:lnTo>
                    <a:pt x="4572" y="26670"/>
                  </a:lnTo>
                  <a:lnTo>
                    <a:pt x="6096" y="26670"/>
                  </a:lnTo>
                  <a:lnTo>
                    <a:pt x="3048" y="24130"/>
                  </a:lnTo>
                  <a:lnTo>
                    <a:pt x="1524" y="20320"/>
                  </a:lnTo>
                  <a:lnTo>
                    <a:pt x="0" y="19050"/>
                  </a:lnTo>
                  <a:lnTo>
                    <a:pt x="0" y="17780"/>
                  </a:lnTo>
                  <a:lnTo>
                    <a:pt x="4572" y="12700"/>
                  </a:lnTo>
                  <a:lnTo>
                    <a:pt x="6096" y="15240"/>
                  </a:lnTo>
                  <a:lnTo>
                    <a:pt x="9143" y="15240"/>
                  </a:lnTo>
                  <a:lnTo>
                    <a:pt x="13716" y="16510"/>
                  </a:lnTo>
                  <a:lnTo>
                    <a:pt x="16764" y="17780"/>
                  </a:lnTo>
                  <a:lnTo>
                    <a:pt x="19812" y="17780"/>
                  </a:lnTo>
                  <a:lnTo>
                    <a:pt x="25908" y="20320"/>
                  </a:lnTo>
                  <a:lnTo>
                    <a:pt x="28956" y="24130"/>
                  </a:lnTo>
                  <a:lnTo>
                    <a:pt x="32004" y="25400"/>
                  </a:lnTo>
                  <a:lnTo>
                    <a:pt x="33528" y="25400"/>
                  </a:lnTo>
                  <a:lnTo>
                    <a:pt x="36575" y="26670"/>
                  </a:lnTo>
                  <a:lnTo>
                    <a:pt x="41148" y="29210"/>
                  </a:lnTo>
                  <a:lnTo>
                    <a:pt x="41148" y="31750"/>
                  </a:lnTo>
                  <a:lnTo>
                    <a:pt x="45720" y="34290"/>
                  </a:lnTo>
                  <a:lnTo>
                    <a:pt x="46990" y="34290"/>
                  </a:lnTo>
                  <a:lnTo>
                    <a:pt x="53340" y="40640"/>
                  </a:lnTo>
                  <a:lnTo>
                    <a:pt x="54864" y="40640"/>
                  </a:lnTo>
                  <a:lnTo>
                    <a:pt x="60959" y="44450"/>
                  </a:lnTo>
                  <a:lnTo>
                    <a:pt x="65532" y="50800"/>
                  </a:lnTo>
                  <a:lnTo>
                    <a:pt x="76200" y="62230"/>
                  </a:lnTo>
                  <a:lnTo>
                    <a:pt x="83820" y="67310"/>
                  </a:lnTo>
                  <a:lnTo>
                    <a:pt x="89916" y="72390"/>
                  </a:lnTo>
                  <a:lnTo>
                    <a:pt x="89916" y="73660"/>
                  </a:lnTo>
                  <a:lnTo>
                    <a:pt x="96012" y="80010"/>
                  </a:lnTo>
                  <a:lnTo>
                    <a:pt x="108204" y="95250"/>
                  </a:lnTo>
                  <a:lnTo>
                    <a:pt x="109474" y="95250"/>
                  </a:lnTo>
                  <a:lnTo>
                    <a:pt x="115824" y="101600"/>
                  </a:lnTo>
                  <a:lnTo>
                    <a:pt x="128016" y="116840"/>
                  </a:lnTo>
                  <a:lnTo>
                    <a:pt x="134112" y="123190"/>
                  </a:lnTo>
                  <a:lnTo>
                    <a:pt x="138683" y="130810"/>
                  </a:lnTo>
                  <a:lnTo>
                    <a:pt x="139903" y="130810"/>
                  </a:lnTo>
                  <a:lnTo>
                    <a:pt x="144780" y="135890"/>
                  </a:lnTo>
                  <a:lnTo>
                    <a:pt x="149351" y="140970"/>
                  </a:lnTo>
                  <a:lnTo>
                    <a:pt x="147828" y="140970"/>
                  </a:lnTo>
                  <a:lnTo>
                    <a:pt x="153924" y="147320"/>
                  </a:lnTo>
                  <a:lnTo>
                    <a:pt x="158496" y="153670"/>
                  </a:lnTo>
                  <a:lnTo>
                    <a:pt x="160020" y="153670"/>
                  </a:lnTo>
                  <a:lnTo>
                    <a:pt x="164591" y="158750"/>
                  </a:lnTo>
                  <a:lnTo>
                    <a:pt x="170688" y="167640"/>
                  </a:lnTo>
                  <a:lnTo>
                    <a:pt x="172212" y="167640"/>
                  </a:lnTo>
                  <a:lnTo>
                    <a:pt x="175259" y="172720"/>
                  </a:lnTo>
                  <a:lnTo>
                    <a:pt x="179832" y="179070"/>
                  </a:lnTo>
                  <a:lnTo>
                    <a:pt x="181356" y="179070"/>
                  </a:lnTo>
                  <a:lnTo>
                    <a:pt x="190500" y="191770"/>
                  </a:lnTo>
                  <a:lnTo>
                    <a:pt x="190500" y="193040"/>
                  </a:lnTo>
                  <a:lnTo>
                    <a:pt x="195072" y="199390"/>
                  </a:lnTo>
                  <a:lnTo>
                    <a:pt x="166116" y="199390"/>
                  </a:lnTo>
                  <a:lnTo>
                    <a:pt x="166116" y="200660"/>
                  </a:lnTo>
                  <a:close/>
                </a:path>
                <a:path w="294639" h="275589">
                  <a:moveTo>
                    <a:pt x="293217" y="59690"/>
                  </a:moveTo>
                  <a:lnTo>
                    <a:pt x="268224" y="59690"/>
                  </a:lnTo>
                  <a:lnTo>
                    <a:pt x="268224" y="24130"/>
                  </a:lnTo>
                  <a:lnTo>
                    <a:pt x="265175" y="17780"/>
                  </a:lnTo>
                  <a:lnTo>
                    <a:pt x="266700" y="19050"/>
                  </a:lnTo>
                  <a:lnTo>
                    <a:pt x="292608" y="19050"/>
                  </a:lnTo>
                  <a:lnTo>
                    <a:pt x="292608" y="20320"/>
                  </a:lnTo>
                  <a:lnTo>
                    <a:pt x="294132" y="24130"/>
                  </a:lnTo>
                  <a:lnTo>
                    <a:pt x="294132" y="55880"/>
                  </a:lnTo>
                  <a:lnTo>
                    <a:pt x="293217" y="59690"/>
                  </a:lnTo>
                  <a:close/>
                </a:path>
                <a:path w="294639" h="275589">
                  <a:moveTo>
                    <a:pt x="46990" y="34290"/>
                  </a:moveTo>
                  <a:lnTo>
                    <a:pt x="45720" y="34290"/>
                  </a:lnTo>
                  <a:lnTo>
                    <a:pt x="45720" y="33020"/>
                  </a:lnTo>
                  <a:lnTo>
                    <a:pt x="46990" y="34290"/>
                  </a:lnTo>
                  <a:close/>
                </a:path>
                <a:path w="294639" h="275589">
                  <a:moveTo>
                    <a:pt x="281178" y="138430"/>
                  </a:moveTo>
                  <a:lnTo>
                    <a:pt x="256032" y="138430"/>
                  </a:lnTo>
                  <a:lnTo>
                    <a:pt x="257556" y="130810"/>
                  </a:lnTo>
                  <a:lnTo>
                    <a:pt x="257556" y="123190"/>
                  </a:lnTo>
                  <a:lnTo>
                    <a:pt x="259080" y="115570"/>
                  </a:lnTo>
                  <a:lnTo>
                    <a:pt x="260604" y="109220"/>
                  </a:lnTo>
                  <a:lnTo>
                    <a:pt x="262128" y="100330"/>
                  </a:lnTo>
                  <a:lnTo>
                    <a:pt x="263651" y="92710"/>
                  </a:lnTo>
                  <a:lnTo>
                    <a:pt x="265175" y="86360"/>
                  </a:lnTo>
                  <a:lnTo>
                    <a:pt x="263651" y="86360"/>
                  </a:lnTo>
                  <a:lnTo>
                    <a:pt x="265175" y="78740"/>
                  </a:lnTo>
                  <a:lnTo>
                    <a:pt x="266700" y="72390"/>
                  </a:lnTo>
                  <a:lnTo>
                    <a:pt x="266700" y="66040"/>
                  </a:lnTo>
                  <a:lnTo>
                    <a:pt x="268224" y="58420"/>
                  </a:lnTo>
                  <a:lnTo>
                    <a:pt x="268224" y="59690"/>
                  </a:lnTo>
                  <a:lnTo>
                    <a:pt x="293217" y="59690"/>
                  </a:lnTo>
                  <a:lnTo>
                    <a:pt x="292608" y="62230"/>
                  </a:lnTo>
                  <a:lnTo>
                    <a:pt x="292608" y="76200"/>
                  </a:lnTo>
                  <a:lnTo>
                    <a:pt x="289559" y="91440"/>
                  </a:lnTo>
                  <a:lnTo>
                    <a:pt x="288035" y="96520"/>
                  </a:lnTo>
                  <a:lnTo>
                    <a:pt x="286512" y="104140"/>
                  </a:lnTo>
                  <a:lnTo>
                    <a:pt x="286512" y="111760"/>
                  </a:lnTo>
                  <a:lnTo>
                    <a:pt x="284988" y="114300"/>
                  </a:lnTo>
                  <a:lnTo>
                    <a:pt x="284988" y="119380"/>
                  </a:lnTo>
                  <a:lnTo>
                    <a:pt x="281178" y="138430"/>
                  </a:lnTo>
                  <a:close/>
                </a:path>
                <a:path w="294639" h="275589">
                  <a:moveTo>
                    <a:pt x="109474" y="95250"/>
                  </a:moveTo>
                  <a:lnTo>
                    <a:pt x="108204" y="95250"/>
                  </a:lnTo>
                  <a:lnTo>
                    <a:pt x="108204" y="93980"/>
                  </a:lnTo>
                  <a:lnTo>
                    <a:pt x="109474" y="95250"/>
                  </a:lnTo>
                  <a:close/>
                </a:path>
                <a:path w="294639" h="275589">
                  <a:moveTo>
                    <a:pt x="139903" y="130810"/>
                  </a:moveTo>
                  <a:lnTo>
                    <a:pt x="138683" y="130810"/>
                  </a:lnTo>
                  <a:lnTo>
                    <a:pt x="138683" y="129540"/>
                  </a:lnTo>
                  <a:lnTo>
                    <a:pt x="139903" y="130810"/>
                  </a:lnTo>
                  <a:close/>
                </a:path>
                <a:path w="294639" h="275589">
                  <a:moveTo>
                    <a:pt x="257556" y="233680"/>
                  </a:moveTo>
                  <a:lnTo>
                    <a:pt x="233172" y="233680"/>
                  </a:lnTo>
                  <a:lnTo>
                    <a:pt x="233172" y="231140"/>
                  </a:lnTo>
                  <a:lnTo>
                    <a:pt x="234696" y="226060"/>
                  </a:lnTo>
                  <a:lnTo>
                    <a:pt x="234696" y="219710"/>
                  </a:lnTo>
                  <a:lnTo>
                    <a:pt x="236220" y="215900"/>
                  </a:lnTo>
                  <a:lnTo>
                    <a:pt x="236220" y="210820"/>
                  </a:lnTo>
                  <a:lnTo>
                    <a:pt x="237743" y="207010"/>
                  </a:lnTo>
                  <a:lnTo>
                    <a:pt x="237743" y="199390"/>
                  </a:lnTo>
                  <a:lnTo>
                    <a:pt x="239267" y="199390"/>
                  </a:lnTo>
                  <a:lnTo>
                    <a:pt x="243840" y="180340"/>
                  </a:lnTo>
                  <a:lnTo>
                    <a:pt x="245364" y="176530"/>
                  </a:lnTo>
                  <a:lnTo>
                    <a:pt x="245364" y="170180"/>
                  </a:lnTo>
                  <a:lnTo>
                    <a:pt x="246888" y="168910"/>
                  </a:lnTo>
                  <a:lnTo>
                    <a:pt x="251459" y="149860"/>
                  </a:lnTo>
                  <a:lnTo>
                    <a:pt x="254508" y="143510"/>
                  </a:lnTo>
                  <a:lnTo>
                    <a:pt x="256032" y="135890"/>
                  </a:lnTo>
                  <a:lnTo>
                    <a:pt x="256032" y="138430"/>
                  </a:lnTo>
                  <a:lnTo>
                    <a:pt x="281178" y="138430"/>
                  </a:lnTo>
                  <a:lnTo>
                    <a:pt x="280416" y="142240"/>
                  </a:lnTo>
                  <a:lnTo>
                    <a:pt x="280416" y="143510"/>
                  </a:lnTo>
                  <a:lnTo>
                    <a:pt x="278891" y="149860"/>
                  </a:lnTo>
                  <a:lnTo>
                    <a:pt x="275843" y="156210"/>
                  </a:lnTo>
                  <a:lnTo>
                    <a:pt x="275843" y="157480"/>
                  </a:lnTo>
                  <a:lnTo>
                    <a:pt x="274624" y="162560"/>
                  </a:lnTo>
                  <a:lnTo>
                    <a:pt x="274320" y="162560"/>
                  </a:lnTo>
                  <a:lnTo>
                    <a:pt x="272796" y="170180"/>
                  </a:lnTo>
                  <a:lnTo>
                    <a:pt x="269748" y="176530"/>
                  </a:lnTo>
                  <a:lnTo>
                    <a:pt x="266700" y="186690"/>
                  </a:lnTo>
                  <a:lnTo>
                    <a:pt x="263651" y="199390"/>
                  </a:lnTo>
                  <a:lnTo>
                    <a:pt x="263651" y="200660"/>
                  </a:lnTo>
                  <a:lnTo>
                    <a:pt x="262128" y="205740"/>
                  </a:lnTo>
                  <a:lnTo>
                    <a:pt x="262128" y="209550"/>
                  </a:lnTo>
                  <a:lnTo>
                    <a:pt x="260604" y="214630"/>
                  </a:lnTo>
                  <a:lnTo>
                    <a:pt x="260604" y="219710"/>
                  </a:lnTo>
                  <a:lnTo>
                    <a:pt x="259384" y="224790"/>
                  </a:lnTo>
                  <a:lnTo>
                    <a:pt x="259080" y="224790"/>
                  </a:lnTo>
                  <a:lnTo>
                    <a:pt x="257556" y="229870"/>
                  </a:lnTo>
                  <a:lnTo>
                    <a:pt x="257556" y="233680"/>
                  </a:lnTo>
                  <a:close/>
                </a:path>
                <a:path w="294639" h="275589">
                  <a:moveTo>
                    <a:pt x="274320" y="163830"/>
                  </a:moveTo>
                  <a:lnTo>
                    <a:pt x="274320" y="162560"/>
                  </a:lnTo>
                  <a:lnTo>
                    <a:pt x="274624" y="162560"/>
                  </a:lnTo>
                  <a:lnTo>
                    <a:pt x="274320" y="163830"/>
                  </a:lnTo>
                  <a:close/>
                </a:path>
                <a:path w="294639" h="275589">
                  <a:moveTo>
                    <a:pt x="172212" y="167640"/>
                  </a:moveTo>
                  <a:lnTo>
                    <a:pt x="170688" y="167640"/>
                  </a:lnTo>
                  <a:lnTo>
                    <a:pt x="170688" y="165100"/>
                  </a:lnTo>
                  <a:lnTo>
                    <a:pt x="172212" y="167640"/>
                  </a:lnTo>
                  <a:close/>
                </a:path>
                <a:path w="294639" h="275589">
                  <a:moveTo>
                    <a:pt x="181356" y="223520"/>
                  </a:moveTo>
                  <a:lnTo>
                    <a:pt x="176783" y="217170"/>
                  </a:lnTo>
                  <a:lnTo>
                    <a:pt x="178308" y="217170"/>
                  </a:lnTo>
                  <a:lnTo>
                    <a:pt x="169164" y="205740"/>
                  </a:lnTo>
                  <a:lnTo>
                    <a:pt x="170688" y="205740"/>
                  </a:lnTo>
                  <a:lnTo>
                    <a:pt x="166116" y="199390"/>
                  </a:lnTo>
                  <a:lnTo>
                    <a:pt x="193548" y="199390"/>
                  </a:lnTo>
                  <a:lnTo>
                    <a:pt x="198120" y="203200"/>
                  </a:lnTo>
                  <a:lnTo>
                    <a:pt x="198120" y="205740"/>
                  </a:lnTo>
                  <a:lnTo>
                    <a:pt x="201167" y="209550"/>
                  </a:lnTo>
                  <a:lnTo>
                    <a:pt x="201167" y="210820"/>
                  </a:lnTo>
                  <a:lnTo>
                    <a:pt x="207264" y="219710"/>
                  </a:lnTo>
                  <a:lnTo>
                    <a:pt x="208026" y="219710"/>
                  </a:lnTo>
                  <a:lnTo>
                    <a:pt x="209550" y="222250"/>
                  </a:lnTo>
                  <a:lnTo>
                    <a:pt x="181356" y="222250"/>
                  </a:lnTo>
                  <a:lnTo>
                    <a:pt x="181356" y="223520"/>
                  </a:lnTo>
                  <a:close/>
                </a:path>
                <a:path w="294639" h="275589">
                  <a:moveTo>
                    <a:pt x="208026" y="219710"/>
                  </a:moveTo>
                  <a:lnTo>
                    <a:pt x="207264" y="219710"/>
                  </a:lnTo>
                  <a:lnTo>
                    <a:pt x="207264" y="218440"/>
                  </a:lnTo>
                  <a:lnTo>
                    <a:pt x="208026" y="219710"/>
                  </a:lnTo>
                  <a:close/>
                </a:path>
                <a:path w="294639" h="275589">
                  <a:moveTo>
                    <a:pt x="213359" y="229870"/>
                  </a:moveTo>
                  <a:lnTo>
                    <a:pt x="211835" y="228600"/>
                  </a:lnTo>
                  <a:lnTo>
                    <a:pt x="182880" y="228600"/>
                  </a:lnTo>
                  <a:lnTo>
                    <a:pt x="181356" y="222250"/>
                  </a:lnTo>
                  <a:lnTo>
                    <a:pt x="209550" y="222250"/>
                  </a:lnTo>
                  <a:lnTo>
                    <a:pt x="210312" y="223520"/>
                  </a:lnTo>
                  <a:lnTo>
                    <a:pt x="210312" y="224790"/>
                  </a:lnTo>
                  <a:lnTo>
                    <a:pt x="213359" y="229870"/>
                  </a:lnTo>
                  <a:close/>
                </a:path>
                <a:path w="294639" h="275589">
                  <a:moveTo>
                    <a:pt x="259080" y="226060"/>
                  </a:moveTo>
                  <a:lnTo>
                    <a:pt x="259080" y="224790"/>
                  </a:lnTo>
                  <a:lnTo>
                    <a:pt x="259384" y="224790"/>
                  </a:lnTo>
                  <a:lnTo>
                    <a:pt x="259080" y="226060"/>
                  </a:lnTo>
                  <a:close/>
                </a:path>
                <a:path w="294639" h="275589">
                  <a:moveTo>
                    <a:pt x="225551" y="246380"/>
                  </a:moveTo>
                  <a:lnTo>
                    <a:pt x="222504" y="245110"/>
                  </a:lnTo>
                  <a:lnTo>
                    <a:pt x="193548" y="245110"/>
                  </a:lnTo>
                  <a:lnTo>
                    <a:pt x="192024" y="241300"/>
                  </a:lnTo>
                  <a:lnTo>
                    <a:pt x="192024" y="240030"/>
                  </a:lnTo>
                  <a:lnTo>
                    <a:pt x="190500" y="238760"/>
                  </a:lnTo>
                  <a:lnTo>
                    <a:pt x="187451" y="233680"/>
                  </a:lnTo>
                  <a:lnTo>
                    <a:pt x="187451" y="232410"/>
                  </a:lnTo>
                  <a:lnTo>
                    <a:pt x="184404" y="228600"/>
                  </a:lnTo>
                  <a:lnTo>
                    <a:pt x="211835" y="228600"/>
                  </a:lnTo>
                  <a:lnTo>
                    <a:pt x="214883" y="232410"/>
                  </a:lnTo>
                  <a:lnTo>
                    <a:pt x="216408" y="234950"/>
                  </a:lnTo>
                  <a:lnTo>
                    <a:pt x="219456" y="238760"/>
                  </a:lnTo>
                  <a:lnTo>
                    <a:pt x="220980" y="241300"/>
                  </a:lnTo>
                  <a:lnTo>
                    <a:pt x="223012" y="243840"/>
                  </a:lnTo>
                  <a:lnTo>
                    <a:pt x="222504" y="243840"/>
                  </a:lnTo>
                  <a:lnTo>
                    <a:pt x="225551" y="246380"/>
                  </a:lnTo>
                  <a:close/>
                </a:path>
                <a:path w="294639" h="275589">
                  <a:moveTo>
                    <a:pt x="230124" y="245110"/>
                  </a:moveTo>
                  <a:lnTo>
                    <a:pt x="231648" y="240030"/>
                  </a:lnTo>
                  <a:lnTo>
                    <a:pt x="231648" y="237490"/>
                  </a:lnTo>
                  <a:lnTo>
                    <a:pt x="233172" y="232410"/>
                  </a:lnTo>
                  <a:lnTo>
                    <a:pt x="233172" y="233680"/>
                  </a:lnTo>
                  <a:lnTo>
                    <a:pt x="257556" y="233680"/>
                  </a:lnTo>
                  <a:lnTo>
                    <a:pt x="257556" y="238760"/>
                  </a:lnTo>
                  <a:lnTo>
                    <a:pt x="256794" y="241300"/>
                  </a:lnTo>
                  <a:lnTo>
                    <a:pt x="256032" y="241300"/>
                  </a:lnTo>
                  <a:lnTo>
                    <a:pt x="256032" y="243840"/>
                  </a:lnTo>
                  <a:lnTo>
                    <a:pt x="231648" y="243840"/>
                  </a:lnTo>
                  <a:lnTo>
                    <a:pt x="230124" y="245110"/>
                  </a:lnTo>
                  <a:close/>
                </a:path>
                <a:path w="294639" h="275589">
                  <a:moveTo>
                    <a:pt x="256032" y="243840"/>
                  </a:moveTo>
                  <a:lnTo>
                    <a:pt x="256032" y="241300"/>
                  </a:lnTo>
                  <a:lnTo>
                    <a:pt x="256794" y="241300"/>
                  </a:lnTo>
                  <a:lnTo>
                    <a:pt x="256032" y="243840"/>
                  </a:lnTo>
                  <a:close/>
                </a:path>
                <a:path w="294639" h="275589">
                  <a:moveTo>
                    <a:pt x="224028" y="245110"/>
                  </a:moveTo>
                  <a:lnTo>
                    <a:pt x="222504" y="243840"/>
                  </a:lnTo>
                  <a:lnTo>
                    <a:pt x="223012" y="243840"/>
                  </a:lnTo>
                  <a:lnTo>
                    <a:pt x="224028" y="245110"/>
                  </a:lnTo>
                  <a:close/>
                </a:path>
                <a:path w="294639" h="275589">
                  <a:moveTo>
                    <a:pt x="229514" y="248666"/>
                  </a:moveTo>
                  <a:lnTo>
                    <a:pt x="229253" y="248557"/>
                  </a:lnTo>
                  <a:lnTo>
                    <a:pt x="230124" y="246380"/>
                  </a:lnTo>
                  <a:lnTo>
                    <a:pt x="231648" y="243840"/>
                  </a:lnTo>
                  <a:lnTo>
                    <a:pt x="256032" y="243840"/>
                  </a:lnTo>
                  <a:lnTo>
                    <a:pt x="256032" y="245110"/>
                  </a:lnTo>
                  <a:lnTo>
                    <a:pt x="255016" y="247650"/>
                  </a:lnTo>
                  <a:lnTo>
                    <a:pt x="230124" y="247650"/>
                  </a:lnTo>
                  <a:lnTo>
                    <a:pt x="229514" y="248666"/>
                  </a:lnTo>
                  <a:close/>
                </a:path>
                <a:path w="294639" h="275589">
                  <a:moveTo>
                    <a:pt x="239267" y="273050"/>
                  </a:moveTo>
                  <a:lnTo>
                    <a:pt x="222504" y="273050"/>
                  </a:lnTo>
                  <a:lnTo>
                    <a:pt x="220980" y="271780"/>
                  </a:lnTo>
                  <a:lnTo>
                    <a:pt x="214883" y="269240"/>
                  </a:lnTo>
                  <a:lnTo>
                    <a:pt x="211835" y="266700"/>
                  </a:lnTo>
                  <a:lnTo>
                    <a:pt x="213359" y="266700"/>
                  </a:lnTo>
                  <a:lnTo>
                    <a:pt x="207264" y="261620"/>
                  </a:lnTo>
                  <a:lnTo>
                    <a:pt x="204216" y="260350"/>
                  </a:lnTo>
                  <a:lnTo>
                    <a:pt x="204216" y="257810"/>
                  </a:lnTo>
                  <a:lnTo>
                    <a:pt x="201167" y="255270"/>
                  </a:lnTo>
                  <a:lnTo>
                    <a:pt x="199643" y="252730"/>
                  </a:lnTo>
                  <a:lnTo>
                    <a:pt x="196596" y="248920"/>
                  </a:lnTo>
                  <a:lnTo>
                    <a:pt x="195072" y="245110"/>
                  </a:lnTo>
                  <a:lnTo>
                    <a:pt x="222504" y="245110"/>
                  </a:lnTo>
                  <a:lnTo>
                    <a:pt x="225551" y="246380"/>
                  </a:lnTo>
                  <a:lnTo>
                    <a:pt x="227075" y="247650"/>
                  </a:lnTo>
                  <a:lnTo>
                    <a:pt x="229253" y="248557"/>
                  </a:lnTo>
                  <a:lnTo>
                    <a:pt x="229108" y="248920"/>
                  </a:lnTo>
                  <a:lnTo>
                    <a:pt x="228600" y="248920"/>
                  </a:lnTo>
                  <a:lnTo>
                    <a:pt x="229035" y="249101"/>
                  </a:lnTo>
                  <a:lnTo>
                    <a:pt x="228600" y="250190"/>
                  </a:lnTo>
                  <a:lnTo>
                    <a:pt x="227075" y="250190"/>
                  </a:lnTo>
                  <a:lnTo>
                    <a:pt x="228346" y="250613"/>
                  </a:lnTo>
                  <a:lnTo>
                    <a:pt x="227075" y="252730"/>
                  </a:lnTo>
                  <a:lnTo>
                    <a:pt x="227583" y="252730"/>
                  </a:lnTo>
                  <a:lnTo>
                    <a:pt x="227075" y="254000"/>
                  </a:lnTo>
                  <a:lnTo>
                    <a:pt x="252983" y="254000"/>
                  </a:lnTo>
                  <a:lnTo>
                    <a:pt x="251459" y="257810"/>
                  </a:lnTo>
                  <a:lnTo>
                    <a:pt x="251459" y="260350"/>
                  </a:lnTo>
                  <a:lnTo>
                    <a:pt x="249935" y="262890"/>
                  </a:lnTo>
                  <a:lnTo>
                    <a:pt x="248412" y="264160"/>
                  </a:lnTo>
                  <a:lnTo>
                    <a:pt x="246888" y="267970"/>
                  </a:lnTo>
                  <a:lnTo>
                    <a:pt x="245364" y="269240"/>
                  </a:lnTo>
                  <a:lnTo>
                    <a:pt x="242316" y="270510"/>
                  </a:lnTo>
                  <a:lnTo>
                    <a:pt x="239267" y="273050"/>
                  </a:lnTo>
                  <a:close/>
                </a:path>
                <a:path w="294639" h="275589">
                  <a:moveTo>
                    <a:pt x="254508" y="248920"/>
                  </a:moveTo>
                  <a:lnTo>
                    <a:pt x="230124" y="248920"/>
                  </a:lnTo>
                  <a:lnTo>
                    <a:pt x="229514" y="248666"/>
                  </a:lnTo>
                  <a:lnTo>
                    <a:pt x="230124" y="247650"/>
                  </a:lnTo>
                  <a:lnTo>
                    <a:pt x="255016" y="247650"/>
                  </a:lnTo>
                  <a:lnTo>
                    <a:pt x="254508" y="248920"/>
                  </a:lnTo>
                  <a:close/>
                </a:path>
                <a:path w="294639" h="275589">
                  <a:moveTo>
                    <a:pt x="229209" y="249174"/>
                  </a:moveTo>
                  <a:lnTo>
                    <a:pt x="229108" y="248920"/>
                  </a:lnTo>
                  <a:lnTo>
                    <a:pt x="229253" y="248557"/>
                  </a:lnTo>
                  <a:lnTo>
                    <a:pt x="229514" y="248666"/>
                  </a:lnTo>
                  <a:lnTo>
                    <a:pt x="229209" y="249174"/>
                  </a:lnTo>
                  <a:close/>
                </a:path>
                <a:path w="294639" h="275589">
                  <a:moveTo>
                    <a:pt x="253491" y="252730"/>
                  </a:moveTo>
                  <a:lnTo>
                    <a:pt x="234696" y="252730"/>
                  </a:lnTo>
                  <a:lnTo>
                    <a:pt x="231648" y="250190"/>
                  </a:lnTo>
                  <a:lnTo>
                    <a:pt x="229209" y="249174"/>
                  </a:lnTo>
                  <a:lnTo>
                    <a:pt x="229514" y="248666"/>
                  </a:lnTo>
                  <a:lnTo>
                    <a:pt x="230124" y="248920"/>
                  </a:lnTo>
                  <a:lnTo>
                    <a:pt x="254508" y="248920"/>
                  </a:lnTo>
                  <a:lnTo>
                    <a:pt x="254508" y="250190"/>
                  </a:lnTo>
                  <a:lnTo>
                    <a:pt x="253491" y="252730"/>
                  </a:lnTo>
                  <a:close/>
                </a:path>
                <a:path w="294639" h="275589">
                  <a:moveTo>
                    <a:pt x="228600" y="250190"/>
                  </a:moveTo>
                  <a:lnTo>
                    <a:pt x="229035" y="249101"/>
                  </a:lnTo>
                  <a:lnTo>
                    <a:pt x="229209" y="249174"/>
                  </a:lnTo>
                  <a:lnTo>
                    <a:pt x="228600" y="250190"/>
                  </a:lnTo>
                  <a:close/>
                </a:path>
                <a:path w="294639" h="275589">
                  <a:moveTo>
                    <a:pt x="229933" y="251142"/>
                  </a:moveTo>
                  <a:lnTo>
                    <a:pt x="228420" y="250638"/>
                  </a:lnTo>
                  <a:lnTo>
                    <a:pt x="228600" y="250190"/>
                  </a:lnTo>
                  <a:lnTo>
                    <a:pt x="229209" y="249174"/>
                  </a:lnTo>
                  <a:lnTo>
                    <a:pt x="231648" y="250190"/>
                  </a:lnTo>
                  <a:lnTo>
                    <a:pt x="229933" y="251142"/>
                  </a:lnTo>
                  <a:close/>
                </a:path>
                <a:path w="294639" h="275589">
                  <a:moveTo>
                    <a:pt x="228346" y="250613"/>
                  </a:moveTo>
                  <a:lnTo>
                    <a:pt x="227075" y="250190"/>
                  </a:lnTo>
                  <a:lnTo>
                    <a:pt x="228600" y="250190"/>
                  </a:lnTo>
                  <a:lnTo>
                    <a:pt x="228346" y="250613"/>
                  </a:lnTo>
                  <a:close/>
                </a:path>
                <a:path w="294639" h="275589">
                  <a:moveTo>
                    <a:pt x="228420" y="250638"/>
                  </a:moveTo>
                  <a:lnTo>
                    <a:pt x="228600" y="250190"/>
                  </a:lnTo>
                  <a:lnTo>
                    <a:pt x="228420" y="250638"/>
                  </a:lnTo>
                  <a:close/>
                </a:path>
                <a:path w="294639" h="275589">
                  <a:moveTo>
                    <a:pt x="232791" y="252095"/>
                  </a:moveTo>
                  <a:lnTo>
                    <a:pt x="229933" y="251142"/>
                  </a:lnTo>
                  <a:lnTo>
                    <a:pt x="231648" y="250190"/>
                  </a:lnTo>
                  <a:lnTo>
                    <a:pt x="232791" y="252095"/>
                  </a:lnTo>
                  <a:close/>
                </a:path>
                <a:path w="294639" h="275589">
                  <a:moveTo>
                    <a:pt x="234696" y="252730"/>
                  </a:moveTo>
                  <a:lnTo>
                    <a:pt x="232791" y="252095"/>
                  </a:lnTo>
                  <a:lnTo>
                    <a:pt x="231648" y="250190"/>
                  </a:lnTo>
                  <a:lnTo>
                    <a:pt x="234696" y="252730"/>
                  </a:lnTo>
                  <a:close/>
                </a:path>
                <a:path w="294639" h="275589">
                  <a:moveTo>
                    <a:pt x="227075" y="252730"/>
                  </a:moveTo>
                  <a:lnTo>
                    <a:pt x="228346" y="250613"/>
                  </a:lnTo>
                  <a:lnTo>
                    <a:pt x="227729" y="252367"/>
                  </a:lnTo>
                  <a:lnTo>
                    <a:pt x="227075" y="252730"/>
                  </a:lnTo>
                  <a:close/>
                </a:path>
                <a:path w="294639" h="275589">
                  <a:moveTo>
                    <a:pt x="227729" y="252367"/>
                  </a:moveTo>
                  <a:lnTo>
                    <a:pt x="228420" y="250638"/>
                  </a:lnTo>
                  <a:lnTo>
                    <a:pt x="229933" y="251142"/>
                  </a:lnTo>
                  <a:lnTo>
                    <a:pt x="227729" y="252367"/>
                  </a:lnTo>
                  <a:close/>
                </a:path>
                <a:path w="294639" h="275589">
                  <a:moveTo>
                    <a:pt x="252983" y="254000"/>
                  </a:moveTo>
                  <a:lnTo>
                    <a:pt x="227075" y="254000"/>
                  </a:lnTo>
                  <a:lnTo>
                    <a:pt x="227729" y="252367"/>
                  </a:lnTo>
                  <a:lnTo>
                    <a:pt x="229933" y="251142"/>
                  </a:lnTo>
                  <a:lnTo>
                    <a:pt x="232791" y="252095"/>
                  </a:lnTo>
                  <a:lnTo>
                    <a:pt x="233172" y="252730"/>
                  </a:lnTo>
                  <a:lnTo>
                    <a:pt x="253491" y="252730"/>
                  </a:lnTo>
                  <a:lnTo>
                    <a:pt x="252983" y="254000"/>
                  </a:lnTo>
                  <a:close/>
                </a:path>
                <a:path w="294639" h="275589">
                  <a:moveTo>
                    <a:pt x="234696" y="252730"/>
                  </a:moveTo>
                  <a:lnTo>
                    <a:pt x="233172" y="252730"/>
                  </a:lnTo>
                  <a:lnTo>
                    <a:pt x="232791" y="252095"/>
                  </a:lnTo>
                  <a:lnTo>
                    <a:pt x="234696" y="252730"/>
                  </a:lnTo>
                  <a:close/>
                </a:path>
                <a:path w="294639" h="275589">
                  <a:moveTo>
                    <a:pt x="227583" y="252730"/>
                  </a:moveTo>
                  <a:lnTo>
                    <a:pt x="227075" y="252730"/>
                  </a:lnTo>
                  <a:lnTo>
                    <a:pt x="227729" y="252367"/>
                  </a:lnTo>
                  <a:lnTo>
                    <a:pt x="227583" y="252730"/>
                  </a:lnTo>
                  <a:close/>
                </a:path>
                <a:path w="294639" h="275589">
                  <a:moveTo>
                    <a:pt x="234696" y="275590"/>
                  </a:moveTo>
                  <a:lnTo>
                    <a:pt x="227075" y="275590"/>
                  </a:lnTo>
                  <a:lnTo>
                    <a:pt x="225551" y="273050"/>
                  </a:lnTo>
                  <a:lnTo>
                    <a:pt x="237743" y="273050"/>
                  </a:lnTo>
                  <a:lnTo>
                    <a:pt x="234696" y="2755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/>
          <p:nvPr/>
        </p:nvSpPr>
        <p:spPr>
          <a:xfrm>
            <a:off x="3502152" y="4408932"/>
            <a:ext cx="53340" cy="144780"/>
          </a:xfrm>
          <a:custGeom>
            <a:avLst/>
            <a:gdLst/>
            <a:ahLst/>
            <a:cxnLst/>
            <a:rect l="l" t="t" r="r" b="b"/>
            <a:pathLst>
              <a:path w="53339" h="144779">
                <a:moveTo>
                  <a:pt x="29972" y="19812"/>
                </a:moveTo>
                <a:lnTo>
                  <a:pt x="25908" y="19812"/>
                </a:lnTo>
                <a:lnTo>
                  <a:pt x="22860" y="16764"/>
                </a:lnTo>
                <a:lnTo>
                  <a:pt x="21336" y="12192"/>
                </a:lnTo>
                <a:lnTo>
                  <a:pt x="21336" y="9144"/>
                </a:lnTo>
                <a:lnTo>
                  <a:pt x="22860" y="4572"/>
                </a:lnTo>
                <a:lnTo>
                  <a:pt x="27432" y="3048"/>
                </a:lnTo>
                <a:lnTo>
                  <a:pt x="30480" y="1524"/>
                </a:lnTo>
                <a:lnTo>
                  <a:pt x="32004" y="0"/>
                </a:lnTo>
                <a:lnTo>
                  <a:pt x="39624" y="0"/>
                </a:lnTo>
                <a:lnTo>
                  <a:pt x="42672" y="1524"/>
                </a:lnTo>
                <a:lnTo>
                  <a:pt x="44196" y="1524"/>
                </a:lnTo>
                <a:lnTo>
                  <a:pt x="45720" y="4572"/>
                </a:lnTo>
                <a:lnTo>
                  <a:pt x="48768" y="6096"/>
                </a:lnTo>
                <a:lnTo>
                  <a:pt x="48768" y="7620"/>
                </a:lnTo>
                <a:lnTo>
                  <a:pt x="50292" y="9144"/>
                </a:lnTo>
                <a:lnTo>
                  <a:pt x="51816" y="13716"/>
                </a:lnTo>
                <a:lnTo>
                  <a:pt x="51816" y="15240"/>
                </a:lnTo>
                <a:lnTo>
                  <a:pt x="52324" y="16764"/>
                </a:lnTo>
                <a:lnTo>
                  <a:pt x="28956" y="16764"/>
                </a:lnTo>
                <a:lnTo>
                  <a:pt x="29464" y="18288"/>
                </a:lnTo>
                <a:lnTo>
                  <a:pt x="28956" y="18288"/>
                </a:lnTo>
                <a:lnTo>
                  <a:pt x="29718" y="19050"/>
                </a:lnTo>
                <a:lnTo>
                  <a:pt x="29972" y="19812"/>
                </a:lnTo>
                <a:close/>
              </a:path>
              <a:path w="53339" h="144779">
                <a:moveTo>
                  <a:pt x="30480" y="19304"/>
                </a:moveTo>
                <a:lnTo>
                  <a:pt x="29609" y="18723"/>
                </a:lnTo>
                <a:lnTo>
                  <a:pt x="28956" y="16764"/>
                </a:lnTo>
                <a:lnTo>
                  <a:pt x="30480" y="19050"/>
                </a:lnTo>
                <a:lnTo>
                  <a:pt x="30480" y="19304"/>
                </a:lnTo>
                <a:close/>
              </a:path>
              <a:path w="53339" h="144779">
                <a:moveTo>
                  <a:pt x="30480" y="19050"/>
                </a:moveTo>
                <a:lnTo>
                  <a:pt x="28956" y="16764"/>
                </a:lnTo>
                <a:lnTo>
                  <a:pt x="52324" y="16764"/>
                </a:lnTo>
                <a:lnTo>
                  <a:pt x="52832" y="18288"/>
                </a:lnTo>
                <a:lnTo>
                  <a:pt x="30480" y="18288"/>
                </a:lnTo>
                <a:lnTo>
                  <a:pt x="30480" y="19050"/>
                </a:lnTo>
                <a:close/>
              </a:path>
              <a:path w="53339" h="144779">
                <a:moveTo>
                  <a:pt x="29718" y="19050"/>
                </a:moveTo>
                <a:lnTo>
                  <a:pt x="28956" y="18288"/>
                </a:lnTo>
                <a:lnTo>
                  <a:pt x="29609" y="18723"/>
                </a:lnTo>
                <a:lnTo>
                  <a:pt x="29718" y="19050"/>
                </a:lnTo>
                <a:close/>
              </a:path>
              <a:path w="53339" h="144779">
                <a:moveTo>
                  <a:pt x="29609" y="18723"/>
                </a:moveTo>
                <a:lnTo>
                  <a:pt x="28956" y="18288"/>
                </a:lnTo>
                <a:lnTo>
                  <a:pt x="29464" y="18288"/>
                </a:lnTo>
                <a:lnTo>
                  <a:pt x="29609" y="18723"/>
                </a:lnTo>
                <a:close/>
              </a:path>
              <a:path w="53339" h="144779">
                <a:moveTo>
                  <a:pt x="53340" y="21336"/>
                </a:moveTo>
                <a:lnTo>
                  <a:pt x="33528" y="21336"/>
                </a:lnTo>
                <a:lnTo>
                  <a:pt x="30784" y="19507"/>
                </a:lnTo>
                <a:lnTo>
                  <a:pt x="30480" y="19050"/>
                </a:lnTo>
                <a:lnTo>
                  <a:pt x="30480" y="18288"/>
                </a:lnTo>
                <a:lnTo>
                  <a:pt x="52832" y="18288"/>
                </a:lnTo>
                <a:lnTo>
                  <a:pt x="53238" y="19507"/>
                </a:lnTo>
                <a:lnTo>
                  <a:pt x="53340" y="21336"/>
                </a:lnTo>
                <a:close/>
              </a:path>
              <a:path w="53339" h="144779">
                <a:moveTo>
                  <a:pt x="30480" y="19812"/>
                </a:moveTo>
                <a:lnTo>
                  <a:pt x="29718" y="19050"/>
                </a:lnTo>
                <a:lnTo>
                  <a:pt x="29609" y="18723"/>
                </a:lnTo>
                <a:lnTo>
                  <a:pt x="30480" y="19304"/>
                </a:lnTo>
                <a:lnTo>
                  <a:pt x="30480" y="19812"/>
                </a:lnTo>
                <a:close/>
              </a:path>
              <a:path w="53339" h="144779">
                <a:moveTo>
                  <a:pt x="30480" y="21336"/>
                </a:moveTo>
                <a:lnTo>
                  <a:pt x="29718" y="19050"/>
                </a:lnTo>
                <a:lnTo>
                  <a:pt x="30480" y="19812"/>
                </a:lnTo>
                <a:lnTo>
                  <a:pt x="30480" y="21336"/>
                </a:lnTo>
                <a:close/>
              </a:path>
              <a:path w="53339" h="144779">
                <a:moveTo>
                  <a:pt x="30784" y="19507"/>
                </a:moveTo>
                <a:lnTo>
                  <a:pt x="30480" y="19304"/>
                </a:lnTo>
                <a:lnTo>
                  <a:pt x="30480" y="19050"/>
                </a:lnTo>
                <a:lnTo>
                  <a:pt x="30784" y="19507"/>
                </a:lnTo>
                <a:close/>
              </a:path>
              <a:path w="53339" h="144779">
                <a:moveTo>
                  <a:pt x="31242" y="20193"/>
                </a:moveTo>
                <a:lnTo>
                  <a:pt x="30480" y="19812"/>
                </a:lnTo>
                <a:lnTo>
                  <a:pt x="30480" y="19304"/>
                </a:lnTo>
                <a:lnTo>
                  <a:pt x="30784" y="19507"/>
                </a:lnTo>
                <a:lnTo>
                  <a:pt x="31242" y="20193"/>
                </a:lnTo>
                <a:close/>
              </a:path>
              <a:path w="53339" h="144779">
                <a:moveTo>
                  <a:pt x="33528" y="21336"/>
                </a:moveTo>
                <a:lnTo>
                  <a:pt x="31242" y="20193"/>
                </a:lnTo>
                <a:lnTo>
                  <a:pt x="30784" y="19507"/>
                </a:lnTo>
                <a:lnTo>
                  <a:pt x="33528" y="21336"/>
                </a:lnTo>
                <a:close/>
              </a:path>
              <a:path w="53339" h="144779">
                <a:moveTo>
                  <a:pt x="46634" y="83820"/>
                </a:moveTo>
                <a:lnTo>
                  <a:pt x="22860" y="83820"/>
                </a:lnTo>
                <a:lnTo>
                  <a:pt x="25908" y="68580"/>
                </a:lnTo>
                <a:lnTo>
                  <a:pt x="28956" y="56388"/>
                </a:lnTo>
                <a:lnTo>
                  <a:pt x="28956" y="50292"/>
                </a:lnTo>
                <a:lnTo>
                  <a:pt x="30480" y="44196"/>
                </a:lnTo>
                <a:lnTo>
                  <a:pt x="30480" y="19812"/>
                </a:lnTo>
                <a:lnTo>
                  <a:pt x="32004" y="21336"/>
                </a:lnTo>
                <a:lnTo>
                  <a:pt x="53340" y="21336"/>
                </a:lnTo>
                <a:lnTo>
                  <a:pt x="53340" y="45720"/>
                </a:lnTo>
                <a:lnTo>
                  <a:pt x="51816" y="51816"/>
                </a:lnTo>
                <a:lnTo>
                  <a:pt x="51816" y="60960"/>
                </a:lnTo>
                <a:lnTo>
                  <a:pt x="50292" y="67056"/>
                </a:lnTo>
                <a:lnTo>
                  <a:pt x="48768" y="74676"/>
                </a:lnTo>
                <a:lnTo>
                  <a:pt x="47244" y="80772"/>
                </a:lnTo>
                <a:lnTo>
                  <a:pt x="46634" y="83820"/>
                </a:lnTo>
                <a:close/>
              </a:path>
              <a:path w="53339" h="144779">
                <a:moveTo>
                  <a:pt x="32004" y="21336"/>
                </a:moveTo>
                <a:lnTo>
                  <a:pt x="30480" y="19812"/>
                </a:lnTo>
                <a:lnTo>
                  <a:pt x="31242" y="20193"/>
                </a:lnTo>
                <a:lnTo>
                  <a:pt x="32004" y="21336"/>
                </a:lnTo>
                <a:close/>
              </a:path>
              <a:path w="53339" h="144779">
                <a:moveTo>
                  <a:pt x="33528" y="21336"/>
                </a:moveTo>
                <a:lnTo>
                  <a:pt x="32004" y="21336"/>
                </a:lnTo>
                <a:lnTo>
                  <a:pt x="31242" y="20193"/>
                </a:lnTo>
                <a:lnTo>
                  <a:pt x="33528" y="21336"/>
                </a:lnTo>
                <a:close/>
              </a:path>
              <a:path w="53339" h="144779">
                <a:moveTo>
                  <a:pt x="45415" y="89916"/>
                </a:moveTo>
                <a:lnTo>
                  <a:pt x="21336" y="89916"/>
                </a:lnTo>
                <a:lnTo>
                  <a:pt x="22860" y="82296"/>
                </a:lnTo>
                <a:lnTo>
                  <a:pt x="22860" y="83820"/>
                </a:lnTo>
                <a:lnTo>
                  <a:pt x="46634" y="83820"/>
                </a:lnTo>
                <a:lnTo>
                  <a:pt x="45415" y="89916"/>
                </a:lnTo>
                <a:close/>
              </a:path>
              <a:path w="53339" h="144779">
                <a:moveTo>
                  <a:pt x="12192" y="111252"/>
                </a:moveTo>
                <a:lnTo>
                  <a:pt x="15240" y="105156"/>
                </a:lnTo>
                <a:lnTo>
                  <a:pt x="16764" y="100584"/>
                </a:lnTo>
                <a:lnTo>
                  <a:pt x="18288" y="94488"/>
                </a:lnTo>
                <a:lnTo>
                  <a:pt x="18288" y="92964"/>
                </a:lnTo>
                <a:lnTo>
                  <a:pt x="21336" y="88392"/>
                </a:lnTo>
                <a:lnTo>
                  <a:pt x="21336" y="89916"/>
                </a:lnTo>
                <a:lnTo>
                  <a:pt x="45415" y="89916"/>
                </a:lnTo>
                <a:lnTo>
                  <a:pt x="44196" y="96012"/>
                </a:lnTo>
                <a:lnTo>
                  <a:pt x="42672" y="97536"/>
                </a:lnTo>
                <a:lnTo>
                  <a:pt x="41529" y="102108"/>
                </a:lnTo>
                <a:lnTo>
                  <a:pt x="41148" y="102108"/>
                </a:lnTo>
                <a:lnTo>
                  <a:pt x="39624" y="108204"/>
                </a:lnTo>
                <a:lnTo>
                  <a:pt x="38862" y="109728"/>
                </a:lnTo>
                <a:lnTo>
                  <a:pt x="13716" y="109728"/>
                </a:lnTo>
                <a:lnTo>
                  <a:pt x="12192" y="111252"/>
                </a:lnTo>
                <a:close/>
              </a:path>
              <a:path w="53339" h="144779">
                <a:moveTo>
                  <a:pt x="41148" y="103632"/>
                </a:moveTo>
                <a:lnTo>
                  <a:pt x="41148" y="102108"/>
                </a:lnTo>
                <a:lnTo>
                  <a:pt x="41529" y="102108"/>
                </a:lnTo>
                <a:lnTo>
                  <a:pt x="41148" y="103632"/>
                </a:lnTo>
                <a:close/>
              </a:path>
              <a:path w="53339" h="144779">
                <a:moveTo>
                  <a:pt x="9144" y="118872"/>
                </a:moveTo>
                <a:lnTo>
                  <a:pt x="10668" y="115824"/>
                </a:lnTo>
                <a:lnTo>
                  <a:pt x="10668" y="114300"/>
                </a:lnTo>
                <a:lnTo>
                  <a:pt x="13716" y="109728"/>
                </a:lnTo>
                <a:lnTo>
                  <a:pt x="38862" y="109728"/>
                </a:lnTo>
                <a:lnTo>
                  <a:pt x="36576" y="114300"/>
                </a:lnTo>
                <a:lnTo>
                  <a:pt x="38100" y="114300"/>
                </a:lnTo>
                <a:lnTo>
                  <a:pt x="36068" y="117348"/>
                </a:lnTo>
                <a:lnTo>
                  <a:pt x="10668" y="117348"/>
                </a:lnTo>
                <a:lnTo>
                  <a:pt x="9144" y="118872"/>
                </a:lnTo>
                <a:close/>
              </a:path>
              <a:path w="53339" h="144779">
                <a:moveTo>
                  <a:pt x="34671" y="120396"/>
                </a:moveTo>
                <a:lnTo>
                  <a:pt x="9144" y="120396"/>
                </a:lnTo>
                <a:lnTo>
                  <a:pt x="10668" y="117348"/>
                </a:lnTo>
                <a:lnTo>
                  <a:pt x="36068" y="117348"/>
                </a:lnTo>
                <a:lnTo>
                  <a:pt x="35052" y="118872"/>
                </a:lnTo>
                <a:lnTo>
                  <a:pt x="34671" y="120396"/>
                </a:lnTo>
                <a:close/>
              </a:path>
              <a:path w="53339" h="144779">
                <a:moveTo>
                  <a:pt x="6096" y="124968"/>
                </a:moveTo>
                <a:lnTo>
                  <a:pt x="7620" y="121920"/>
                </a:lnTo>
                <a:lnTo>
                  <a:pt x="7620" y="120396"/>
                </a:lnTo>
                <a:lnTo>
                  <a:pt x="9144" y="118872"/>
                </a:lnTo>
                <a:lnTo>
                  <a:pt x="9144" y="120396"/>
                </a:lnTo>
                <a:lnTo>
                  <a:pt x="34671" y="120396"/>
                </a:lnTo>
                <a:lnTo>
                  <a:pt x="34290" y="121920"/>
                </a:lnTo>
                <a:lnTo>
                  <a:pt x="12192" y="121920"/>
                </a:lnTo>
                <a:lnTo>
                  <a:pt x="9144" y="123444"/>
                </a:lnTo>
                <a:lnTo>
                  <a:pt x="7620" y="123444"/>
                </a:lnTo>
                <a:lnTo>
                  <a:pt x="6096" y="124968"/>
                </a:lnTo>
                <a:close/>
              </a:path>
              <a:path w="53339" h="144779">
                <a:moveTo>
                  <a:pt x="13716" y="144780"/>
                </a:moveTo>
                <a:lnTo>
                  <a:pt x="9144" y="140208"/>
                </a:lnTo>
                <a:lnTo>
                  <a:pt x="7620" y="140208"/>
                </a:lnTo>
                <a:lnTo>
                  <a:pt x="3048" y="138684"/>
                </a:lnTo>
                <a:lnTo>
                  <a:pt x="0" y="134112"/>
                </a:lnTo>
                <a:lnTo>
                  <a:pt x="0" y="129540"/>
                </a:lnTo>
                <a:lnTo>
                  <a:pt x="1524" y="126492"/>
                </a:lnTo>
                <a:lnTo>
                  <a:pt x="4572" y="121920"/>
                </a:lnTo>
                <a:lnTo>
                  <a:pt x="7620" y="121920"/>
                </a:lnTo>
                <a:lnTo>
                  <a:pt x="6096" y="124968"/>
                </a:lnTo>
                <a:lnTo>
                  <a:pt x="33020" y="124968"/>
                </a:lnTo>
                <a:lnTo>
                  <a:pt x="32004" y="128016"/>
                </a:lnTo>
                <a:lnTo>
                  <a:pt x="30480" y="129540"/>
                </a:lnTo>
                <a:lnTo>
                  <a:pt x="28956" y="132588"/>
                </a:lnTo>
                <a:lnTo>
                  <a:pt x="25908" y="135636"/>
                </a:lnTo>
                <a:lnTo>
                  <a:pt x="24384" y="138684"/>
                </a:lnTo>
                <a:lnTo>
                  <a:pt x="19812" y="143256"/>
                </a:lnTo>
                <a:lnTo>
                  <a:pt x="13716" y="144780"/>
                </a:lnTo>
                <a:close/>
              </a:path>
              <a:path w="53339" h="144779">
                <a:moveTo>
                  <a:pt x="33020" y="124968"/>
                </a:moveTo>
                <a:lnTo>
                  <a:pt x="6096" y="124968"/>
                </a:lnTo>
                <a:lnTo>
                  <a:pt x="12192" y="121920"/>
                </a:lnTo>
                <a:lnTo>
                  <a:pt x="34290" y="121920"/>
                </a:lnTo>
                <a:lnTo>
                  <a:pt x="33909" y="123444"/>
                </a:lnTo>
                <a:lnTo>
                  <a:pt x="33528" y="123444"/>
                </a:lnTo>
                <a:lnTo>
                  <a:pt x="33020" y="124968"/>
                </a:lnTo>
                <a:close/>
              </a:path>
              <a:path w="53339" h="144779">
                <a:moveTo>
                  <a:pt x="6096" y="124968"/>
                </a:moveTo>
                <a:lnTo>
                  <a:pt x="7620" y="123444"/>
                </a:lnTo>
                <a:lnTo>
                  <a:pt x="9144" y="123444"/>
                </a:lnTo>
                <a:lnTo>
                  <a:pt x="6096" y="124968"/>
                </a:lnTo>
                <a:close/>
              </a:path>
              <a:path w="53339" h="144779">
                <a:moveTo>
                  <a:pt x="33528" y="124968"/>
                </a:moveTo>
                <a:lnTo>
                  <a:pt x="33528" y="123444"/>
                </a:lnTo>
                <a:lnTo>
                  <a:pt x="33909" y="123444"/>
                </a:lnTo>
                <a:lnTo>
                  <a:pt x="33528" y="124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0" name="object 50"/>
          <p:cNvGrpSpPr/>
          <p:nvPr/>
        </p:nvGrpSpPr>
        <p:grpSpPr>
          <a:xfrm>
            <a:off x="2737103" y="4805172"/>
            <a:ext cx="1028700" cy="535305"/>
            <a:chOff x="2737103" y="4805172"/>
            <a:chExt cx="1028700" cy="535305"/>
          </a:xfrm>
        </p:grpSpPr>
        <p:sp>
          <p:nvSpPr>
            <p:cNvPr id="51" name="object 51"/>
            <p:cNvSpPr/>
            <p:nvPr/>
          </p:nvSpPr>
          <p:spPr>
            <a:xfrm>
              <a:off x="2737103" y="4805172"/>
              <a:ext cx="1028700" cy="81280"/>
            </a:xfrm>
            <a:custGeom>
              <a:avLst/>
              <a:gdLst/>
              <a:ahLst/>
              <a:cxnLst/>
              <a:rect l="l" t="t" r="r" b="b"/>
              <a:pathLst>
                <a:path w="1028700" h="81279">
                  <a:moveTo>
                    <a:pt x="1016508" y="24383"/>
                  </a:moveTo>
                  <a:lnTo>
                    <a:pt x="826008" y="24383"/>
                  </a:lnTo>
                  <a:lnTo>
                    <a:pt x="844296" y="21335"/>
                  </a:lnTo>
                  <a:lnTo>
                    <a:pt x="861060" y="21335"/>
                  </a:lnTo>
                  <a:lnTo>
                    <a:pt x="861060" y="19811"/>
                  </a:lnTo>
                  <a:lnTo>
                    <a:pt x="870204" y="19811"/>
                  </a:lnTo>
                  <a:lnTo>
                    <a:pt x="877824" y="18287"/>
                  </a:lnTo>
                  <a:lnTo>
                    <a:pt x="886968" y="18287"/>
                  </a:lnTo>
                  <a:lnTo>
                    <a:pt x="896112" y="16763"/>
                  </a:lnTo>
                  <a:lnTo>
                    <a:pt x="905256" y="16763"/>
                  </a:lnTo>
                  <a:lnTo>
                    <a:pt x="941832" y="10667"/>
                  </a:lnTo>
                  <a:lnTo>
                    <a:pt x="949452" y="9143"/>
                  </a:lnTo>
                  <a:lnTo>
                    <a:pt x="957072" y="9143"/>
                  </a:lnTo>
                  <a:lnTo>
                    <a:pt x="964692" y="7619"/>
                  </a:lnTo>
                  <a:lnTo>
                    <a:pt x="966216" y="7619"/>
                  </a:lnTo>
                  <a:lnTo>
                    <a:pt x="989076" y="3047"/>
                  </a:lnTo>
                  <a:lnTo>
                    <a:pt x="1002792" y="3047"/>
                  </a:lnTo>
                  <a:lnTo>
                    <a:pt x="1007364" y="1524"/>
                  </a:lnTo>
                  <a:lnTo>
                    <a:pt x="1016508" y="1524"/>
                  </a:lnTo>
                  <a:lnTo>
                    <a:pt x="1021080" y="0"/>
                  </a:lnTo>
                  <a:lnTo>
                    <a:pt x="1027176" y="4571"/>
                  </a:lnTo>
                  <a:lnTo>
                    <a:pt x="1027176" y="10667"/>
                  </a:lnTo>
                  <a:lnTo>
                    <a:pt x="1028700" y="15239"/>
                  </a:lnTo>
                  <a:lnTo>
                    <a:pt x="1025652" y="21335"/>
                  </a:lnTo>
                  <a:lnTo>
                    <a:pt x="1019556" y="22859"/>
                  </a:lnTo>
                  <a:lnTo>
                    <a:pt x="1016508" y="24383"/>
                  </a:lnTo>
                  <a:close/>
                </a:path>
                <a:path w="1028700" h="81279">
                  <a:moveTo>
                    <a:pt x="1002792" y="3047"/>
                  </a:moveTo>
                  <a:lnTo>
                    <a:pt x="999744" y="3047"/>
                  </a:lnTo>
                  <a:lnTo>
                    <a:pt x="1001268" y="1524"/>
                  </a:lnTo>
                  <a:lnTo>
                    <a:pt x="1005840" y="1524"/>
                  </a:lnTo>
                  <a:lnTo>
                    <a:pt x="1002792" y="3047"/>
                  </a:lnTo>
                  <a:close/>
                </a:path>
                <a:path w="1028700" h="81279">
                  <a:moveTo>
                    <a:pt x="1010412" y="25908"/>
                  </a:moveTo>
                  <a:lnTo>
                    <a:pt x="810768" y="25908"/>
                  </a:lnTo>
                  <a:lnTo>
                    <a:pt x="818388" y="24383"/>
                  </a:lnTo>
                  <a:lnTo>
                    <a:pt x="1014984" y="24383"/>
                  </a:lnTo>
                  <a:lnTo>
                    <a:pt x="1010412" y="25908"/>
                  </a:lnTo>
                  <a:close/>
                </a:path>
                <a:path w="1028700" h="81279">
                  <a:moveTo>
                    <a:pt x="986028" y="30479"/>
                  </a:moveTo>
                  <a:lnTo>
                    <a:pt x="769620" y="30479"/>
                  </a:lnTo>
                  <a:lnTo>
                    <a:pt x="777240" y="28955"/>
                  </a:lnTo>
                  <a:lnTo>
                    <a:pt x="786384" y="28955"/>
                  </a:lnTo>
                  <a:lnTo>
                    <a:pt x="794004" y="27431"/>
                  </a:lnTo>
                  <a:lnTo>
                    <a:pt x="803148" y="25908"/>
                  </a:lnTo>
                  <a:lnTo>
                    <a:pt x="1007364" y="25908"/>
                  </a:lnTo>
                  <a:lnTo>
                    <a:pt x="1002792" y="27431"/>
                  </a:lnTo>
                  <a:lnTo>
                    <a:pt x="999744" y="27431"/>
                  </a:lnTo>
                  <a:lnTo>
                    <a:pt x="992124" y="28955"/>
                  </a:lnTo>
                  <a:lnTo>
                    <a:pt x="986028" y="30479"/>
                  </a:lnTo>
                  <a:close/>
                </a:path>
                <a:path w="1028700" h="81279">
                  <a:moveTo>
                    <a:pt x="969264" y="32003"/>
                  </a:moveTo>
                  <a:lnTo>
                    <a:pt x="752856" y="32003"/>
                  </a:lnTo>
                  <a:lnTo>
                    <a:pt x="760476" y="30479"/>
                  </a:lnTo>
                  <a:lnTo>
                    <a:pt x="976884" y="30479"/>
                  </a:lnTo>
                  <a:lnTo>
                    <a:pt x="969264" y="32003"/>
                  </a:lnTo>
                  <a:close/>
                </a:path>
                <a:path w="1028700" h="81279">
                  <a:moveTo>
                    <a:pt x="963168" y="33527"/>
                  </a:moveTo>
                  <a:lnTo>
                    <a:pt x="734568" y="33527"/>
                  </a:lnTo>
                  <a:lnTo>
                    <a:pt x="743712" y="32003"/>
                  </a:lnTo>
                  <a:lnTo>
                    <a:pt x="970788" y="32003"/>
                  </a:lnTo>
                  <a:lnTo>
                    <a:pt x="963168" y="33527"/>
                  </a:lnTo>
                  <a:close/>
                </a:path>
                <a:path w="1028700" h="81279">
                  <a:moveTo>
                    <a:pt x="952500" y="35051"/>
                  </a:moveTo>
                  <a:lnTo>
                    <a:pt x="702564" y="35051"/>
                  </a:lnTo>
                  <a:lnTo>
                    <a:pt x="711708" y="33527"/>
                  </a:lnTo>
                  <a:lnTo>
                    <a:pt x="961644" y="33527"/>
                  </a:lnTo>
                  <a:lnTo>
                    <a:pt x="952500" y="35051"/>
                  </a:lnTo>
                  <a:close/>
                </a:path>
                <a:path w="1028700" h="81279">
                  <a:moveTo>
                    <a:pt x="946404" y="36575"/>
                  </a:moveTo>
                  <a:lnTo>
                    <a:pt x="665988" y="36575"/>
                  </a:lnTo>
                  <a:lnTo>
                    <a:pt x="675132" y="35051"/>
                  </a:lnTo>
                  <a:lnTo>
                    <a:pt x="954024" y="35051"/>
                  </a:lnTo>
                  <a:lnTo>
                    <a:pt x="946404" y="36575"/>
                  </a:lnTo>
                  <a:close/>
                </a:path>
                <a:path w="1028700" h="81279">
                  <a:moveTo>
                    <a:pt x="937260" y="38100"/>
                  </a:moveTo>
                  <a:lnTo>
                    <a:pt x="646176" y="38100"/>
                  </a:lnTo>
                  <a:lnTo>
                    <a:pt x="655320" y="36575"/>
                  </a:lnTo>
                  <a:lnTo>
                    <a:pt x="944880" y="36575"/>
                  </a:lnTo>
                  <a:lnTo>
                    <a:pt x="937260" y="38100"/>
                  </a:lnTo>
                  <a:close/>
                </a:path>
                <a:path w="1028700" h="81279">
                  <a:moveTo>
                    <a:pt x="899160" y="42671"/>
                  </a:moveTo>
                  <a:lnTo>
                    <a:pt x="899160" y="41147"/>
                  </a:lnTo>
                  <a:lnTo>
                    <a:pt x="617220" y="41147"/>
                  </a:lnTo>
                  <a:lnTo>
                    <a:pt x="627888" y="39624"/>
                  </a:lnTo>
                  <a:lnTo>
                    <a:pt x="637032" y="38100"/>
                  </a:lnTo>
                  <a:lnTo>
                    <a:pt x="928116" y="38100"/>
                  </a:lnTo>
                  <a:lnTo>
                    <a:pt x="918972" y="39624"/>
                  </a:lnTo>
                  <a:lnTo>
                    <a:pt x="908304" y="41147"/>
                  </a:lnTo>
                  <a:lnTo>
                    <a:pt x="899160" y="42671"/>
                  </a:lnTo>
                  <a:close/>
                </a:path>
                <a:path w="1028700" h="81279">
                  <a:moveTo>
                    <a:pt x="880872" y="44195"/>
                  </a:moveTo>
                  <a:lnTo>
                    <a:pt x="571500" y="44195"/>
                  </a:lnTo>
                  <a:lnTo>
                    <a:pt x="583692" y="42671"/>
                  </a:lnTo>
                  <a:lnTo>
                    <a:pt x="594360" y="42671"/>
                  </a:lnTo>
                  <a:lnTo>
                    <a:pt x="606552" y="41147"/>
                  </a:lnTo>
                  <a:lnTo>
                    <a:pt x="899160" y="41147"/>
                  </a:lnTo>
                  <a:lnTo>
                    <a:pt x="880872" y="44195"/>
                  </a:lnTo>
                  <a:close/>
                </a:path>
                <a:path w="1028700" h="81279">
                  <a:moveTo>
                    <a:pt x="864108" y="45719"/>
                  </a:moveTo>
                  <a:lnTo>
                    <a:pt x="536448" y="45719"/>
                  </a:lnTo>
                  <a:lnTo>
                    <a:pt x="548640" y="44195"/>
                  </a:lnTo>
                  <a:lnTo>
                    <a:pt x="871728" y="44195"/>
                  </a:lnTo>
                  <a:lnTo>
                    <a:pt x="864108" y="45719"/>
                  </a:lnTo>
                  <a:close/>
                </a:path>
                <a:path w="1028700" h="81279">
                  <a:moveTo>
                    <a:pt x="830580" y="48767"/>
                  </a:moveTo>
                  <a:lnTo>
                    <a:pt x="460248" y="48767"/>
                  </a:lnTo>
                  <a:lnTo>
                    <a:pt x="473964" y="47243"/>
                  </a:lnTo>
                  <a:lnTo>
                    <a:pt x="512064" y="47243"/>
                  </a:lnTo>
                  <a:lnTo>
                    <a:pt x="524256" y="45719"/>
                  </a:lnTo>
                  <a:lnTo>
                    <a:pt x="847344" y="45719"/>
                  </a:lnTo>
                  <a:lnTo>
                    <a:pt x="838200" y="47243"/>
                  </a:lnTo>
                  <a:lnTo>
                    <a:pt x="830580" y="48767"/>
                  </a:lnTo>
                  <a:close/>
                </a:path>
                <a:path w="1028700" h="81279">
                  <a:moveTo>
                    <a:pt x="812292" y="50291"/>
                  </a:moveTo>
                  <a:lnTo>
                    <a:pt x="417576" y="50291"/>
                  </a:lnTo>
                  <a:lnTo>
                    <a:pt x="431292" y="48767"/>
                  </a:lnTo>
                  <a:lnTo>
                    <a:pt x="821436" y="48767"/>
                  </a:lnTo>
                  <a:lnTo>
                    <a:pt x="812292" y="50291"/>
                  </a:lnTo>
                  <a:close/>
                </a:path>
                <a:path w="1028700" h="81279">
                  <a:moveTo>
                    <a:pt x="789432" y="53339"/>
                  </a:moveTo>
                  <a:lnTo>
                    <a:pt x="318516" y="53339"/>
                  </a:lnTo>
                  <a:lnTo>
                    <a:pt x="332232" y="51816"/>
                  </a:lnTo>
                  <a:lnTo>
                    <a:pt x="345948" y="51816"/>
                  </a:lnTo>
                  <a:lnTo>
                    <a:pt x="359664" y="50291"/>
                  </a:lnTo>
                  <a:lnTo>
                    <a:pt x="804672" y="50291"/>
                  </a:lnTo>
                  <a:lnTo>
                    <a:pt x="789432" y="53339"/>
                  </a:lnTo>
                  <a:close/>
                </a:path>
                <a:path w="1028700" h="81279">
                  <a:moveTo>
                    <a:pt x="79248" y="53339"/>
                  </a:moveTo>
                  <a:lnTo>
                    <a:pt x="12192" y="53339"/>
                  </a:lnTo>
                  <a:lnTo>
                    <a:pt x="15240" y="51816"/>
                  </a:lnTo>
                  <a:lnTo>
                    <a:pt x="73152" y="51816"/>
                  </a:lnTo>
                  <a:lnTo>
                    <a:pt x="79248" y="53339"/>
                  </a:lnTo>
                  <a:close/>
                </a:path>
                <a:path w="1028700" h="81279">
                  <a:moveTo>
                    <a:pt x="487680" y="71627"/>
                  </a:moveTo>
                  <a:lnTo>
                    <a:pt x="6096" y="71627"/>
                  </a:lnTo>
                  <a:lnTo>
                    <a:pt x="1524" y="68579"/>
                  </a:lnTo>
                  <a:lnTo>
                    <a:pt x="1524" y="64008"/>
                  </a:lnTo>
                  <a:lnTo>
                    <a:pt x="0" y="59435"/>
                  </a:lnTo>
                  <a:lnTo>
                    <a:pt x="3048" y="54863"/>
                  </a:lnTo>
                  <a:lnTo>
                    <a:pt x="7620" y="53339"/>
                  </a:lnTo>
                  <a:lnTo>
                    <a:pt x="96012" y="53339"/>
                  </a:lnTo>
                  <a:lnTo>
                    <a:pt x="105156" y="54863"/>
                  </a:lnTo>
                  <a:lnTo>
                    <a:pt x="114300" y="54863"/>
                  </a:lnTo>
                  <a:lnTo>
                    <a:pt x="123444" y="56387"/>
                  </a:lnTo>
                  <a:lnTo>
                    <a:pt x="152400" y="56387"/>
                  </a:lnTo>
                  <a:lnTo>
                    <a:pt x="161544" y="57911"/>
                  </a:lnTo>
                  <a:lnTo>
                    <a:pt x="713232" y="57911"/>
                  </a:lnTo>
                  <a:lnTo>
                    <a:pt x="704088" y="59435"/>
                  </a:lnTo>
                  <a:lnTo>
                    <a:pt x="667512" y="59435"/>
                  </a:lnTo>
                  <a:lnTo>
                    <a:pt x="649224" y="62483"/>
                  </a:lnTo>
                  <a:lnTo>
                    <a:pt x="638556" y="62483"/>
                  </a:lnTo>
                  <a:lnTo>
                    <a:pt x="629412" y="64008"/>
                  </a:lnTo>
                  <a:lnTo>
                    <a:pt x="618744" y="64008"/>
                  </a:lnTo>
                  <a:lnTo>
                    <a:pt x="608076" y="65531"/>
                  </a:lnTo>
                  <a:lnTo>
                    <a:pt x="595884" y="65531"/>
                  </a:lnTo>
                  <a:lnTo>
                    <a:pt x="585216" y="67055"/>
                  </a:lnTo>
                  <a:lnTo>
                    <a:pt x="573024" y="67055"/>
                  </a:lnTo>
                  <a:lnTo>
                    <a:pt x="560832" y="68579"/>
                  </a:lnTo>
                  <a:lnTo>
                    <a:pt x="550164" y="68579"/>
                  </a:lnTo>
                  <a:lnTo>
                    <a:pt x="537972" y="70103"/>
                  </a:lnTo>
                  <a:lnTo>
                    <a:pt x="501396" y="70103"/>
                  </a:lnTo>
                  <a:lnTo>
                    <a:pt x="487680" y="71627"/>
                  </a:lnTo>
                  <a:close/>
                </a:path>
                <a:path w="1028700" h="81279">
                  <a:moveTo>
                    <a:pt x="771144" y="54863"/>
                  </a:moveTo>
                  <a:lnTo>
                    <a:pt x="289560" y="54863"/>
                  </a:lnTo>
                  <a:lnTo>
                    <a:pt x="303276" y="53339"/>
                  </a:lnTo>
                  <a:lnTo>
                    <a:pt x="780288" y="53339"/>
                  </a:lnTo>
                  <a:lnTo>
                    <a:pt x="771144" y="54863"/>
                  </a:lnTo>
                  <a:close/>
                </a:path>
                <a:path w="1028700" h="81279">
                  <a:moveTo>
                    <a:pt x="745236" y="56387"/>
                  </a:moveTo>
                  <a:lnTo>
                    <a:pt x="262128" y="56387"/>
                  </a:lnTo>
                  <a:lnTo>
                    <a:pt x="274320" y="54863"/>
                  </a:lnTo>
                  <a:lnTo>
                    <a:pt x="754380" y="54863"/>
                  </a:lnTo>
                  <a:lnTo>
                    <a:pt x="745236" y="56387"/>
                  </a:lnTo>
                  <a:close/>
                </a:path>
                <a:path w="1028700" h="81279">
                  <a:moveTo>
                    <a:pt x="728472" y="57911"/>
                  </a:moveTo>
                  <a:lnTo>
                    <a:pt x="222504" y="57911"/>
                  </a:lnTo>
                  <a:lnTo>
                    <a:pt x="236220" y="56387"/>
                  </a:lnTo>
                  <a:lnTo>
                    <a:pt x="736092" y="56387"/>
                  </a:lnTo>
                  <a:lnTo>
                    <a:pt x="728472" y="57911"/>
                  </a:lnTo>
                  <a:close/>
                </a:path>
                <a:path w="1028700" h="81279">
                  <a:moveTo>
                    <a:pt x="432816" y="73151"/>
                  </a:moveTo>
                  <a:lnTo>
                    <a:pt x="64008" y="73151"/>
                  </a:lnTo>
                  <a:lnTo>
                    <a:pt x="56388" y="71627"/>
                  </a:lnTo>
                  <a:lnTo>
                    <a:pt x="446532" y="71627"/>
                  </a:lnTo>
                  <a:lnTo>
                    <a:pt x="432816" y="73151"/>
                  </a:lnTo>
                  <a:close/>
                </a:path>
                <a:path w="1028700" h="81279">
                  <a:moveTo>
                    <a:pt x="361188" y="74675"/>
                  </a:moveTo>
                  <a:lnTo>
                    <a:pt x="77724" y="74675"/>
                  </a:lnTo>
                  <a:lnTo>
                    <a:pt x="70104" y="73151"/>
                  </a:lnTo>
                  <a:lnTo>
                    <a:pt x="374904" y="73151"/>
                  </a:lnTo>
                  <a:lnTo>
                    <a:pt x="361188" y="74675"/>
                  </a:lnTo>
                  <a:close/>
                </a:path>
                <a:path w="1028700" h="81279">
                  <a:moveTo>
                    <a:pt x="304800" y="77724"/>
                  </a:moveTo>
                  <a:lnTo>
                    <a:pt x="111252" y="77724"/>
                  </a:lnTo>
                  <a:lnTo>
                    <a:pt x="102108" y="76199"/>
                  </a:lnTo>
                  <a:lnTo>
                    <a:pt x="94488" y="74675"/>
                  </a:lnTo>
                  <a:lnTo>
                    <a:pt x="345948" y="74675"/>
                  </a:lnTo>
                  <a:lnTo>
                    <a:pt x="332232" y="76199"/>
                  </a:lnTo>
                  <a:lnTo>
                    <a:pt x="318516" y="76199"/>
                  </a:lnTo>
                  <a:lnTo>
                    <a:pt x="304800" y="77724"/>
                  </a:lnTo>
                  <a:close/>
                </a:path>
                <a:path w="1028700" h="81279">
                  <a:moveTo>
                    <a:pt x="275844" y="79247"/>
                  </a:moveTo>
                  <a:lnTo>
                    <a:pt x="141732" y="79247"/>
                  </a:lnTo>
                  <a:lnTo>
                    <a:pt x="132588" y="77724"/>
                  </a:lnTo>
                  <a:lnTo>
                    <a:pt x="289560" y="77724"/>
                  </a:lnTo>
                  <a:lnTo>
                    <a:pt x="275844" y="79247"/>
                  </a:lnTo>
                  <a:close/>
                </a:path>
                <a:path w="1028700" h="81279">
                  <a:moveTo>
                    <a:pt x="224028" y="80772"/>
                  </a:moveTo>
                  <a:lnTo>
                    <a:pt x="188976" y="80772"/>
                  </a:lnTo>
                  <a:lnTo>
                    <a:pt x="179832" y="79247"/>
                  </a:lnTo>
                  <a:lnTo>
                    <a:pt x="236220" y="79247"/>
                  </a:lnTo>
                  <a:lnTo>
                    <a:pt x="224028" y="80772"/>
                  </a:lnTo>
                  <a:close/>
                </a:path>
                <a:path w="1028700" h="81279">
                  <a:moveTo>
                    <a:pt x="249936" y="80772"/>
                  </a:moveTo>
                  <a:lnTo>
                    <a:pt x="248412" y="80772"/>
                  </a:lnTo>
                  <a:lnTo>
                    <a:pt x="236220" y="79247"/>
                  </a:lnTo>
                  <a:lnTo>
                    <a:pt x="262128" y="79247"/>
                  </a:lnTo>
                  <a:lnTo>
                    <a:pt x="249936" y="807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96184" y="4925568"/>
              <a:ext cx="519683" cy="28702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96640" y="5093207"/>
              <a:ext cx="79248" cy="246888"/>
            </a:xfrm>
            <a:prstGeom prst="rect">
              <a:avLst/>
            </a:prstGeom>
          </p:spPr>
        </p:pic>
      </p:grpSp>
      <p:sp>
        <p:nvSpPr>
          <p:cNvPr id="54" name="object 54"/>
          <p:cNvSpPr/>
          <p:nvPr/>
        </p:nvSpPr>
        <p:spPr>
          <a:xfrm>
            <a:off x="870203" y="5658612"/>
            <a:ext cx="151130" cy="289560"/>
          </a:xfrm>
          <a:custGeom>
            <a:avLst/>
            <a:gdLst/>
            <a:ahLst/>
            <a:cxnLst/>
            <a:rect l="l" t="t" r="r" b="b"/>
            <a:pathLst>
              <a:path w="151130" h="289560">
                <a:moveTo>
                  <a:pt x="4572" y="19812"/>
                </a:moveTo>
                <a:lnTo>
                  <a:pt x="3048" y="16764"/>
                </a:lnTo>
                <a:lnTo>
                  <a:pt x="0" y="13716"/>
                </a:lnTo>
                <a:lnTo>
                  <a:pt x="0" y="7620"/>
                </a:lnTo>
                <a:lnTo>
                  <a:pt x="3048" y="4572"/>
                </a:lnTo>
                <a:lnTo>
                  <a:pt x="6096" y="0"/>
                </a:lnTo>
                <a:lnTo>
                  <a:pt x="12192" y="0"/>
                </a:lnTo>
                <a:lnTo>
                  <a:pt x="16764" y="3048"/>
                </a:lnTo>
                <a:lnTo>
                  <a:pt x="18288" y="6096"/>
                </a:lnTo>
                <a:lnTo>
                  <a:pt x="21336" y="7620"/>
                </a:lnTo>
                <a:lnTo>
                  <a:pt x="19812" y="7620"/>
                </a:lnTo>
                <a:lnTo>
                  <a:pt x="22860" y="9144"/>
                </a:lnTo>
                <a:lnTo>
                  <a:pt x="27432" y="13716"/>
                </a:lnTo>
                <a:lnTo>
                  <a:pt x="28194" y="13716"/>
                </a:lnTo>
                <a:lnTo>
                  <a:pt x="30480" y="15240"/>
                </a:lnTo>
                <a:lnTo>
                  <a:pt x="33528" y="18288"/>
                </a:lnTo>
                <a:lnTo>
                  <a:pt x="4572" y="18288"/>
                </a:lnTo>
                <a:lnTo>
                  <a:pt x="4572" y="19812"/>
                </a:lnTo>
                <a:close/>
              </a:path>
              <a:path w="151130" h="289560">
                <a:moveTo>
                  <a:pt x="28194" y="13716"/>
                </a:moveTo>
                <a:lnTo>
                  <a:pt x="27432" y="13716"/>
                </a:lnTo>
                <a:lnTo>
                  <a:pt x="25908" y="12192"/>
                </a:lnTo>
                <a:lnTo>
                  <a:pt x="28194" y="13716"/>
                </a:lnTo>
                <a:close/>
              </a:path>
              <a:path w="151130" h="289560">
                <a:moveTo>
                  <a:pt x="32004" y="44196"/>
                </a:moveTo>
                <a:lnTo>
                  <a:pt x="25908" y="39624"/>
                </a:lnTo>
                <a:lnTo>
                  <a:pt x="27432" y="39624"/>
                </a:lnTo>
                <a:lnTo>
                  <a:pt x="22860" y="36576"/>
                </a:lnTo>
                <a:lnTo>
                  <a:pt x="21336" y="36576"/>
                </a:lnTo>
                <a:lnTo>
                  <a:pt x="6096" y="21336"/>
                </a:lnTo>
                <a:lnTo>
                  <a:pt x="4572" y="18288"/>
                </a:lnTo>
                <a:lnTo>
                  <a:pt x="33528" y="18288"/>
                </a:lnTo>
                <a:lnTo>
                  <a:pt x="35052" y="19812"/>
                </a:lnTo>
                <a:lnTo>
                  <a:pt x="35814" y="19812"/>
                </a:lnTo>
                <a:lnTo>
                  <a:pt x="38100" y="21336"/>
                </a:lnTo>
                <a:lnTo>
                  <a:pt x="39624" y="21336"/>
                </a:lnTo>
                <a:lnTo>
                  <a:pt x="44196" y="25908"/>
                </a:lnTo>
                <a:lnTo>
                  <a:pt x="45720" y="25908"/>
                </a:lnTo>
                <a:lnTo>
                  <a:pt x="50292" y="30480"/>
                </a:lnTo>
                <a:lnTo>
                  <a:pt x="66548" y="42672"/>
                </a:lnTo>
                <a:lnTo>
                  <a:pt x="30480" y="42672"/>
                </a:lnTo>
                <a:lnTo>
                  <a:pt x="32004" y="44196"/>
                </a:lnTo>
                <a:close/>
              </a:path>
              <a:path w="151130" h="289560">
                <a:moveTo>
                  <a:pt x="35814" y="19812"/>
                </a:moveTo>
                <a:lnTo>
                  <a:pt x="35052" y="19812"/>
                </a:lnTo>
                <a:lnTo>
                  <a:pt x="33528" y="18288"/>
                </a:lnTo>
                <a:lnTo>
                  <a:pt x="35814" y="19812"/>
                </a:lnTo>
                <a:close/>
              </a:path>
              <a:path w="151130" h="289560">
                <a:moveTo>
                  <a:pt x="64008" y="68580"/>
                </a:moveTo>
                <a:lnTo>
                  <a:pt x="56388" y="64008"/>
                </a:lnTo>
                <a:lnTo>
                  <a:pt x="54864" y="62484"/>
                </a:lnTo>
                <a:lnTo>
                  <a:pt x="36576" y="48768"/>
                </a:lnTo>
                <a:lnTo>
                  <a:pt x="36576" y="47244"/>
                </a:lnTo>
                <a:lnTo>
                  <a:pt x="30480" y="42672"/>
                </a:lnTo>
                <a:lnTo>
                  <a:pt x="66548" y="42672"/>
                </a:lnTo>
                <a:lnTo>
                  <a:pt x="68580" y="44196"/>
                </a:lnTo>
                <a:lnTo>
                  <a:pt x="83820" y="53340"/>
                </a:lnTo>
                <a:lnTo>
                  <a:pt x="91440" y="59436"/>
                </a:lnTo>
                <a:lnTo>
                  <a:pt x="97536" y="64008"/>
                </a:lnTo>
                <a:lnTo>
                  <a:pt x="99060" y="64008"/>
                </a:lnTo>
                <a:lnTo>
                  <a:pt x="102108" y="67056"/>
                </a:lnTo>
                <a:lnTo>
                  <a:pt x="64008" y="67056"/>
                </a:lnTo>
                <a:lnTo>
                  <a:pt x="64008" y="68580"/>
                </a:lnTo>
                <a:close/>
              </a:path>
              <a:path w="151130" h="289560">
                <a:moveTo>
                  <a:pt x="70104" y="73152"/>
                </a:moveTo>
                <a:lnTo>
                  <a:pt x="64008" y="67056"/>
                </a:lnTo>
                <a:lnTo>
                  <a:pt x="102108" y="67056"/>
                </a:lnTo>
                <a:lnTo>
                  <a:pt x="105156" y="70104"/>
                </a:lnTo>
                <a:lnTo>
                  <a:pt x="107061" y="71628"/>
                </a:lnTo>
                <a:lnTo>
                  <a:pt x="70104" y="71628"/>
                </a:lnTo>
                <a:lnTo>
                  <a:pt x="70104" y="73152"/>
                </a:lnTo>
                <a:close/>
              </a:path>
              <a:path w="151130" h="289560">
                <a:moveTo>
                  <a:pt x="83820" y="83820"/>
                </a:moveTo>
                <a:lnTo>
                  <a:pt x="77724" y="77724"/>
                </a:lnTo>
                <a:lnTo>
                  <a:pt x="76200" y="77724"/>
                </a:lnTo>
                <a:lnTo>
                  <a:pt x="70104" y="71628"/>
                </a:lnTo>
                <a:lnTo>
                  <a:pt x="107061" y="71628"/>
                </a:lnTo>
                <a:lnTo>
                  <a:pt x="112776" y="76200"/>
                </a:lnTo>
                <a:lnTo>
                  <a:pt x="114300" y="77724"/>
                </a:lnTo>
                <a:lnTo>
                  <a:pt x="117043" y="82296"/>
                </a:lnTo>
                <a:lnTo>
                  <a:pt x="83820" y="82296"/>
                </a:lnTo>
                <a:lnTo>
                  <a:pt x="83820" y="83820"/>
                </a:lnTo>
                <a:close/>
              </a:path>
              <a:path w="151130" h="289560">
                <a:moveTo>
                  <a:pt x="96012" y="94488"/>
                </a:moveTo>
                <a:lnTo>
                  <a:pt x="83820" y="82296"/>
                </a:lnTo>
                <a:lnTo>
                  <a:pt x="117043" y="82296"/>
                </a:lnTo>
                <a:lnTo>
                  <a:pt x="122529" y="91440"/>
                </a:lnTo>
                <a:lnTo>
                  <a:pt x="94488" y="91440"/>
                </a:lnTo>
                <a:lnTo>
                  <a:pt x="96012" y="94488"/>
                </a:lnTo>
                <a:close/>
              </a:path>
              <a:path w="151130" h="289560">
                <a:moveTo>
                  <a:pt x="120396" y="146304"/>
                </a:moveTo>
                <a:lnTo>
                  <a:pt x="117348" y="135636"/>
                </a:lnTo>
                <a:lnTo>
                  <a:pt x="111252" y="120396"/>
                </a:lnTo>
                <a:lnTo>
                  <a:pt x="102108" y="105156"/>
                </a:lnTo>
                <a:lnTo>
                  <a:pt x="103632" y="105156"/>
                </a:lnTo>
                <a:lnTo>
                  <a:pt x="99060" y="99060"/>
                </a:lnTo>
                <a:lnTo>
                  <a:pt x="94488" y="91440"/>
                </a:lnTo>
                <a:lnTo>
                  <a:pt x="122529" y="91440"/>
                </a:lnTo>
                <a:lnTo>
                  <a:pt x="128016" y="100584"/>
                </a:lnTo>
                <a:lnTo>
                  <a:pt x="132588" y="109728"/>
                </a:lnTo>
                <a:lnTo>
                  <a:pt x="137160" y="117348"/>
                </a:lnTo>
                <a:lnTo>
                  <a:pt x="137160" y="118872"/>
                </a:lnTo>
                <a:lnTo>
                  <a:pt x="143256" y="137160"/>
                </a:lnTo>
                <a:lnTo>
                  <a:pt x="143256" y="138684"/>
                </a:lnTo>
                <a:lnTo>
                  <a:pt x="145288" y="144780"/>
                </a:lnTo>
                <a:lnTo>
                  <a:pt x="120396" y="144780"/>
                </a:lnTo>
                <a:lnTo>
                  <a:pt x="120396" y="146304"/>
                </a:lnTo>
                <a:close/>
              </a:path>
              <a:path w="151130" h="289560">
                <a:moveTo>
                  <a:pt x="150876" y="199644"/>
                </a:moveTo>
                <a:lnTo>
                  <a:pt x="126492" y="199644"/>
                </a:lnTo>
                <a:lnTo>
                  <a:pt x="126492" y="173736"/>
                </a:lnTo>
                <a:lnTo>
                  <a:pt x="124968" y="163068"/>
                </a:lnTo>
                <a:lnTo>
                  <a:pt x="121920" y="153924"/>
                </a:lnTo>
                <a:lnTo>
                  <a:pt x="123444" y="153924"/>
                </a:lnTo>
                <a:lnTo>
                  <a:pt x="120396" y="144780"/>
                </a:lnTo>
                <a:lnTo>
                  <a:pt x="145288" y="144780"/>
                </a:lnTo>
                <a:lnTo>
                  <a:pt x="146304" y="147828"/>
                </a:lnTo>
                <a:lnTo>
                  <a:pt x="146304" y="149352"/>
                </a:lnTo>
                <a:lnTo>
                  <a:pt x="149352" y="160020"/>
                </a:lnTo>
                <a:lnTo>
                  <a:pt x="150876" y="169164"/>
                </a:lnTo>
                <a:lnTo>
                  <a:pt x="150876" y="199644"/>
                </a:lnTo>
                <a:close/>
              </a:path>
              <a:path w="151130" h="289560">
                <a:moveTo>
                  <a:pt x="123444" y="208788"/>
                </a:moveTo>
                <a:lnTo>
                  <a:pt x="126492" y="198120"/>
                </a:lnTo>
                <a:lnTo>
                  <a:pt x="126492" y="199644"/>
                </a:lnTo>
                <a:lnTo>
                  <a:pt x="150876" y="199644"/>
                </a:lnTo>
                <a:lnTo>
                  <a:pt x="150876" y="202692"/>
                </a:lnTo>
                <a:lnTo>
                  <a:pt x="149569" y="207264"/>
                </a:lnTo>
                <a:lnTo>
                  <a:pt x="124968" y="207264"/>
                </a:lnTo>
                <a:lnTo>
                  <a:pt x="123444" y="208788"/>
                </a:lnTo>
                <a:close/>
              </a:path>
              <a:path w="151130" h="289560">
                <a:moveTo>
                  <a:pt x="120396" y="217932"/>
                </a:moveTo>
                <a:lnTo>
                  <a:pt x="124968" y="207264"/>
                </a:lnTo>
                <a:lnTo>
                  <a:pt x="149569" y="207264"/>
                </a:lnTo>
                <a:lnTo>
                  <a:pt x="147828" y="213359"/>
                </a:lnTo>
                <a:lnTo>
                  <a:pt x="147828" y="216407"/>
                </a:lnTo>
                <a:lnTo>
                  <a:pt x="121920" y="216407"/>
                </a:lnTo>
                <a:lnTo>
                  <a:pt x="120396" y="217932"/>
                </a:lnTo>
                <a:close/>
              </a:path>
              <a:path w="151130" h="289560">
                <a:moveTo>
                  <a:pt x="143256" y="227076"/>
                </a:moveTo>
                <a:lnTo>
                  <a:pt x="117348" y="227076"/>
                </a:lnTo>
                <a:lnTo>
                  <a:pt x="121920" y="216407"/>
                </a:lnTo>
                <a:lnTo>
                  <a:pt x="147828" y="216407"/>
                </a:lnTo>
                <a:lnTo>
                  <a:pt x="144780" y="225552"/>
                </a:lnTo>
                <a:lnTo>
                  <a:pt x="143256" y="227076"/>
                </a:lnTo>
                <a:close/>
              </a:path>
              <a:path w="151130" h="289560">
                <a:moveTo>
                  <a:pt x="139337" y="236220"/>
                </a:moveTo>
                <a:lnTo>
                  <a:pt x="111252" y="236220"/>
                </a:lnTo>
                <a:lnTo>
                  <a:pt x="117348" y="225552"/>
                </a:lnTo>
                <a:lnTo>
                  <a:pt x="117348" y="227076"/>
                </a:lnTo>
                <a:lnTo>
                  <a:pt x="143256" y="227076"/>
                </a:lnTo>
                <a:lnTo>
                  <a:pt x="139337" y="236220"/>
                </a:lnTo>
                <a:close/>
              </a:path>
              <a:path w="151130" h="289560">
                <a:moveTo>
                  <a:pt x="132080" y="246888"/>
                </a:moveTo>
                <a:lnTo>
                  <a:pt x="102108" y="246888"/>
                </a:lnTo>
                <a:lnTo>
                  <a:pt x="111252" y="234695"/>
                </a:lnTo>
                <a:lnTo>
                  <a:pt x="111252" y="236220"/>
                </a:lnTo>
                <a:lnTo>
                  <a:pt x="139337" y="236220"/>
                </a:lnTo>
                <a:lnTo>
                  <a:pt x="138684" y="237744"/>
                </a:lnTo>
                <a:lnTo>
                  <a:pt x="137160" y="239268"/>
                </a:lnTo>
                <a:lnTo>
                  <a:pt x="132080" y="246888"/>
                </a:lnTo>
                <a:close/>
              </a:path>
              <a:path w="151130" h="289560">
                <a:moveTo>
                  <a:pt x="122872" y="257556"/>
                </a:moveTo>
                <a:lnTo>
                  <a:pt x="89916" y="257556"/>
                </a:lnTo>
                <a:lnTo>
                  <a:pt x="102108" y="245364"/>
                </a:lnTo>
                <a:lnTo>
                  <a:pt x="102108" y="246888"/>
                </a:lnTo>
                <a:lnTo>
                  <a:pt x="132080" y="246888"/>
                </a:lnTo>
                <a:lnTo>
                  <a:pt x="131064" y="248412"/>
                </a:lnTo>
                <a:lnTo>
                  <a:pt x="129540" y="249936"/>
                </a:lnTo>
                <a:lnTo>
                  <a:pt x="122872" y="257556"/>
                </a:lnTo>
                <a:close/>
              </a:path>
              <a:path w="151130" h="289560">
                <a:moveTo>
                  <a:pt x="83820" y="289559"/>
                </a:moveTo>
                <a:lnTo>
                  <a:pt x="77724" y="288036"/>
                </a:lnTo>
                <a:lnTo>
                  <a:pt x="74676" y="283464"/>
                </a:lnTo>
                <a:lnTo>
                  <a:pt x="70104" y="278892"/>
                </a:lnTo>
                <a:lnTo>
                  <a:pt x="71628" y="272795"/>
                </a:lnTo>
                <a:lnTo>
                  <a:pt x="76200" y="269747"/>
                </a:lnTo>
                <a:lnTo>
                  <a:pt x="89916" y="256032"/>
                </a:lnTo>
                <a:lnTo>
                  <a:pt x="89916" y="257556"/>
                </a:lnTo>
                <a:lnTo>
                  <a:pt x="122872" y="257556"/>
                </a:lnTo>
                <a:lnTo>
                  <a:pt x="118872" y="262128"/>
                </a:lnTo>
                <a:lnTo>
                  <a:pt x="117348" y="263652"/>
                </a:lnTo>
                <a:lnTo>
                  <a:pt x="105156" y="274320"/>
                </a:lnTo>
                <a:lnTo>
                  <a:pt x="103632" y="274320"/>
                </a:lnTo>
                <a:lnTo>
                  <a:pt x="88392" y="284988"/>
                </a:lnTo>
                <a:lnTo>
                  <a:pt x="83820" y="2895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93191" y="5637276"/>
            <a:ext cx="406908" cy="26060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217675" y="5446776"/>
            <a:ext cx="411479" cy="46786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850136" y="5567171"/>
            <a:ext cx="303275" cy="15240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244851" y="5477255"/>
            <a:ext cx="1286256" cy="48463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773423" y="5617464"/>
            <a:ext cx="65532" cy="135636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2072640" y="5972555"/>
            <a:ext cx="323215" cy="247650"/>
          </a:xfrm>
          <a:custGeom>
            <a:avLst/>
            <a:gdLst/>
            <a:ahLst/>
            <a:cxnLst/>
            <a:rect l="l" t="t" r="r" b="b"/>
            <a:pathLst>
              <a:path w="323214" h="247650">
                <a:moveTo>
                  <a:pt x="297179" y="22860"/>
                </a:moveTo>
                <a:lnTo>
                  <a:pt x="297179" y="5080"/>
                </a:lnTo>
                <a:lnTo>
                  <a:pt x="301751" y="2540"/>
                </a:lnTo>
                <a:lnTo>
                  <a:pt x="306323" y="1270"/>
                </a:lnTo>
                <a:lnTo>
                  <a:pt x="309371" y="1270"/>
                </a:lnTo>
                <a:lnTo>
                  <a:pt x="310895" y="0"/>
                </a:lnTo>
                <a:lnTo>
                  <a:pt x="316991" y="2540"/>
                </a:lnTo>
                <a:lnTo>
                  <a:pt x="318515" y="3810"/>
                </a:lnTo>
                <a:lnTo>
                  <a:pt x="321563" y="10160"/>
                </a:lnTo>
                <a:lnTo>
                  <a:pt x="321563" y="17780"/>
                </a:lnTo>
                <a:lnTo>
                  <a:pt x="322325" y="17780"/>
                </a:lnTo>
                <a:lnTo>
                  <a:pt x="323087" y="19050"/>
                </a:lnTo>
                <a:lnTo>
                  <a:pt x="321563" y="19050"/>
                </a:lnTo>
                <a:lnTo>
                  <a:pt x="321944" y="20320"/>
                </a:lnTo>
                <a:lnTo>
                  <a:pt x="298704" y="20320"/>
                </a:lnTo>
                <a:lnTo>
                  <a:pt x="297179" y="22860"/>
                </a:lnTo>
                <a:close/>
              </a:path>
              <a:path w="323214" h="247650">
                <a:moveTo>
                  <a:pt x="322325" y="17780"/>
                </a:moveTo>
                <a:lnTo>
                  <a:pt x="321563" y="17780"/>
                </a:lnTo>
                <a:lnTo>
                  <a:pt x="321563" y="16510"/>
                </a:lnTo>
                <a:lnTo>
                  <a:pt x="322325" y="17780"/>
                </a:lnTo>
                <a:close/>
              </a:path>
              <a:path w="323214" h="247650">
                <a:moveTo>
                  <a:pt x="323087" y="24130"/>
                </a:moveTo>
                <a:lnTo>
                  <a:pt x="321563" y="19050"/>
                </a:lnTo>
                <a:lnTo>
                  <a:pt x="323087" y="22860"/>
                </a:lnTo>
                <a:lnTo>
                  <a:pt x="323087" y="24130"/>
                </a:lnTo>
                <a:close/>
              </a:path>
              <a:path w="323214" h="247650">
                <a:moveTo>
                  <a:pt x="323087" y="22860"/>
                </a:moveTo>
                <a:lnTo>
                  <a:pt x="321563" y="19050"/>
                </a:lnTo>
                <a:lnTo>
                  <a:pt x="323087" y="19050"/>
                </a:lnTo>
                <a:lnTo>
                  <a:pt x="323087" y="22860"/>
                </a:lnTo>
                <a:close/>
              </a:path>
              <a:path w="323214" h="247650">
                <a:moveTo>
                  <a:pt x="298704" y="30480"/>
                </a:moveTo>
                <a:lnTo>
                  <a:pt x="297179" y="27940"/>
                </a:lnTo>
                <a:lnTo>
                  <a:pt x="297179" y="22860"/>
                </a:lnTo>
                <a:lnTo>
                  <a:pt x="298704" y="20320"/>
                </a:lnTo>
                <a:lnTo>
                  <a:pt x="298704" y="30480"/>
                </a:lnTo>
                <a:close/>
              </a:path>
              <a:path w="323214" h="247650">
                <a:moveTo>
                  <a:pt x="322071" y="30480"/>
                </a:moveTo>
                <a:lnTo>
                  <a:pt x="298704" y="30480"/>
                </a:lnTo>
                <a:lnTo>
                  <a:pt x="298704" y="20320"/>
                </a:lnTo>
                <a:lnTo>
                  <a:pt x="321944" y="20320"/>
                </a:lnTo>
                <a:lnTo>
                  <a:pt x="323087" y="24130"/>
                </a:lnTo>
                <a:lnTo>
                  <a:pt x="323087" y="27940"/>
                </a:lnTo>
                <a:lnTo>
                  <a:pt x="322071" y="30480"/>
                </a:lnTo>
                <a:close/>
              </a:path>
              <a:path w="323214" h="247650">
                <a:moveTo>
                  <a:pt x="13715" y="41910"/>
                </a:moveTo>
                <a:lnTo>
                  <a:pt x="1523" y="41910"/>
                </a:lnTo>
                <a:lnTo>
                  <a:pt x="1523" y="40640"/>
                </a:lnTo>
                <a:lnTo>
                  <a:pt x="0" y="38100"/>
                </a:lnTo>
                <a:lnTo>
                  <a:pt x="0" y="33020"/>
                </a:lnTo>
                <a:lnTo>
                  <a:pt x="3047" y="26670"/>
                </a:lnTo>
                <a:lnTo>
                  <a:pt x="6095" y="26670"/>
                </a:lnTo>
                <a:lnTo>
                  <a:pt x="9143" y="25400"/>
                </a:lnTo>
                <a:lnTo>
                  <a:pt x="28955" y="25400"/>
                </a:lnTo>
                <a:lnTo>
                  <a:pt x="32004" y="26670"/>
                </a:lnTo>
                <a:lnTo>
                  <a:pt x="33527" y="27940"/>
                </a:lnTo>
                <a:lnTo>
                  <a:pt x="42671" y="33020"/>
                </a:lnTo>
                <a:lnTo>
                  <a:pt x="44195" y="33020"/>
                </a:lnTo>
                <a:lnTo>
                  <a:pt x="50291" y="35560"/>
                </a:lnTo>
                <a:lnTo>
                  <a:pt x="51815" y="38100"/>
                </a:lnTo>
                <a:lnTo>
                  <a:pt x="16763" y="38100"/>
                </a:lnTo>
                <a:lnTo>
                  <a:pt x="13715" y="41910"/>
                </a:lnTo>
                <a:close/>
              </a:path>
              <a:path w="323214" h="247650">
                <a:moveTo>
                  <a:pt x="317499" y="64770"/>
                </a:moveTo>
                <a:lnTo>
                  <a:pt x="292608" y="64770"/>
                </a:lnTo>
                <a:lnTo>
                  <a:pt x="292608" y="54610"/>
                </a:lnTo>
                <a:lnTo>
                  <a:pt x="294131" y="49530"/>
                </a:lnTo>
                <a:lnTo>
                  <a:pt x="294131" y="45720"/>
                </a:lnTo>
                <a:lnTo>
                  <a:pt x="295655" y="41910"/>
                </a:lnTo>
                <a:lnTo>
                  <a:pt x="295655" y="27940"/>
                </a:lnTo>
                <a:lnTo>
                  <a:pt x="297179" y="26670"/>
                </a:lnTo>
                <a:lnTo>
                  <a:pt x="297179" y="27940"/>
                </a:lnTo>
                <a:lnTo>
                  <a:pt x="298704" y="30480"/>
                </a:lnTo>
                <a:lnTo>
                  <a:pt x="322071" y="30480"/>
                </a:lnTo>
                <a:lnTo>
                  <a:pt x="321563" y="31750"/>
                </a:lnTo>
                <a:lnTo>
                  <a:pt x="321563" y="34290"/>
                </a:lnTo>
                <a:lnTo>
                  <a:pt x="321055" y="35560"/>
                </a:lnTo>
                <a:lnTo>
                  <a:pt x="320039" y="35560"/>
                </a:lnTo>
                <a:lnTo>
                  <a:pt x="320039" y="49530"/>
                </a:lnTo>
                <a:lnTo>
                  <a:pt x="318515" y="53340"/>
                </a:lnTo>
                <a:lnTo>
                  <a:pt x="318515" y="62230"/>
                </a:lnTo>
                <a:lnTo>
                  <a:pt x="317499" y="64770"/>
                </a:lnTo>
                <a:close/>
              </a:path>
              <a:path w="323214" h="247650">
                <a:moveTo>
                  <a:pt x="320039" y="38100"/>
                </a:moveTo>
                <a:lnTo>
                  <a:pt x="320039" y="35560"/>
                </a:lnTo>
                <a:lnTo>
                  <a:pt x="321055" y="35560"/>
                </a:lnTo>
                <a:lnTo>
                  <a:pt x="320039" y="38100"/>
                </a:lnTo>
                <a:close/>
              </a:path>
              <a:path w="323214" h="247650">
                <a:moveTo>
                  <a:pt x="12191" y="48260"/>
                </a:moveTo>
                <a:lnTo>
                  <a:pt x="4571" y="48260"/>
                </a:lnTo>
                <a:lnTo>
                  <a:pt x="0" y="45720"/>
                </a:lnTo>
                <a:lnTo>
                  <a:pt x="0" y="38100"/>
                </a:lnTo>
                <a:lnTo>
                  <a:pt x="1523" y="41910"/>
                </a:lnTo>
                <a:lnTo>
                  <a:pt x="13715" y="41910"/>
                </a:lnTo>
                <a:lnTo>
                  <a:pt x="10667" y="45720"/>
                </a:lnTo>
                <a:lnTo>
                  <a:pt x="16763" y="45720"/>
                </a:lnTo>
                <a:lnTo>
                  <a:pt x="12191" y="48260"/>
                </a:lnTo>
                <a:close/>
              </a:path>
              <a:path w="323214" h="247650">
                <a:moveTo>
                  <a:pt x="16763" y="45720"/>
                </a:moveTo>
                <a:lnTo>
                  <a:pt x="10667" y="45720"/>
                </a:lnTo>
                <a:lnTo>
                  <a:pt x="16763" y="38100"/>
                </a:lnTo>
                <a:lnTo>
                  <a:pt x="16763" y="45720"/>
                </a:lnTo>
                <a:close/>
              </a:path>
              <a:path w="323214" h="247650">
                <a:moveTo>
                  <a:pt x="70104" y="49530"/>
                </a:moveTo>
                <a:lnTo>
                  <a:pt x="28955" y="49530"/>
                </a:lnTo>
                <a:lnTo>
                  <a:pt x="25908" y="48260"/>
                </a:lnTo>
                <a:lnTo>
                  <a:pt x="27431" y="48260"/>
                </a:lnTo>
                <a:lnTo>
                  <a:pt x="24383" y="46990"/>
                </a:lnTo>
                <a:lnTo>
                  <a:pt x="21335" y="46990"/>
                </a:lnTo>
                <a:lnTo>
                  <a:pt x="18287" y="45720"/>
                </a:lnTo>
                <a:lnTo>
                  <a:pt x="16763" y="45720"/>
                </a:lnTo>
                <a:lnTo>
                  <a:pt x="16763" y="38100"/>
                </a:lnTo>
                <a:lnTo>
                  <a:pt x="51815" y="38100"/>
                </a:lnTo>
                <a:lnTo>
                  <a:pt x="56387" y="39370"/>
                </a:lnTo>
                <a:lnTo>
                  <a:pt x="60959" y="43180"/>
                </a:lnTo>
                <a:lnTo>
                  <a:pt x="65531" y="45720"/>
                </a:lnTo>
                <a:lnTo>
                  <a:pt x="70104" y="49530"/>
                </a:lnTo>
                <a:close/>
              </a:path>
              <a:path w="323214" h="247650">
                <a:moveTo>
                  <a:pt x="33527" y="53340"/>
                </a:moveTo>
                <a:lnTo>
                  <a:pt x="30479" y="49530"/>
                </a:lnTo>
                <a:lnTo>
                  <a:pt x="70104" y="49530"/>
                </a:lnTo>
                <a:lnTo>
                  <a:pt x="70104" y="48260"/>
                </a:lnTo>
                <a:lnTo>
                  <a:pt x="73152" y="50800"/>
                </a:lnTo>
                <a:lnTo>
                  <a:pt x="33527" y="50800"/>
                </a:lnTo>
                <a:lnTo>
                  <a:pt x="33527" y="53340"/>
                </a:lnTo>
                <a:close/>
              </a:path>
              <a:path w="323214" h="247650">
                <a:moveTo>
                  <a:pt x="45719" y="58420"/>
                </a:moveTo>
                <a:lnTo>
                  <a:pt x="41147" y="55880"/>
                </a:lnTo>
                <a:lnTo>
                  <a:pt x="38100" y="54610"/>
                </a:lnTo>
                <a:lnTo>
                  <a:pt x="36575" y="54610"/>
                </a:lnTo>
                <a:lnTo>
                  <a:pt x="33527" y="50800"/>
                </a:lnTo>
                <a:lnTo>
                  <a:pt x="73152" y="50800"/>
                </a:lnTo>
                <a:lnTo>
                  <a:pt x="76200" y="53340"/>
                </a:lnTo>
                <a:lnTo>
                  <a:pt x="77723" y="53340"/>
                </a:lnTo>
                <a:lnTo>
                  <a:pt x="82295" y="57150"/>
                </a:lnTo>
                <a:lnTo>
                  <a:pt x="44195" y="57150"/>
                </a:lnTo>
                <a:lnTo>
                  <a:pt x="45719" y="58420"/>
                </a:lnTo>
                <a:close/>
              </a:path>
              <a:path w="323214" h="247650">
                <a:moveTo>
                  <a:pt x="63354" y="70757"/>
                </a:moveTo>
                <a:lnTo>
                  <a:pt x="59435" y="68580"/>
                </a:lnTo>
                <a:lnTo>
                  <a:pt x="57911" y="68580"/>
                </a:lnTo>
                <a:lnTo>
                  <a:pt x="48767" y="62230"/>
                </a:lnTo>
                <a:lnTo>
                  <a:pt x="48767" y="60960"/>
                </a:lnTo>
                <a:lnTo>
                  <a:pt x="44195" y="57150"/>
                </a:lnTo>
                <a:lnTo>
                  <a:pt x="80771" y="57150"/>
                </a:lnTo>
                <a:lnTo>
                  <a:pt x="86867" y="60960"/>
                </a:lnTo>
                <a:lnTo>
                  <a:pt x="99059" y="69850"/>
                </a:lnTo>
                <a:lnTo>
                  <a:pt x="62483" y="69850"/>
                </a:lnTo>
                <a:lnTo>
                  <a:pt x="63354" y="70757"/>
                </a:lnTo>
                <a:close/>
              </a:path>
              <a:path w="323214" h="247650">
                <a:moveTo>
                  <a:pt x="309371" y="116840"/>
                </a:moveTo>
                <a:lnTo>
                  <a:pt x="283463" y="116840"/>
                </a:lnTo>
                <a:lnTo>
                  <a:pt x="283463" y="109220"/>
                </a:lnTo>
                <a:lnTo>
                  <a:pt x="286511" y="93980"/>
                </a:lnTo>
                <a:lnTo>
                  <a:pt x="288035" y="87630"/>
                </a:lnTo>
                <a:lnTo>
                  <a:pt x="289559" y="80010"/>
                </a:lnTo>
                <a:lnTo>
                  <a:pt x="289559" y="73660"/>
                </a:lnTo>
                <a:lnTo>
                  <a:pt x="292608" y="63500"/>
                </a:lnTo>
                <a:lnTo>
                  <a:pt x="292608" y="64770"/>
                </a:lnTo>
                <a:lnTo>
                  <a:pt x="317499" y="64770"/>
                </a:lnTo>
                <a:lnTo>
                  <a:pt x="316991" y="66040"/>
                </a:lnTo>
                <a:lnTo>
                  <a:pt x="316991" y="69850"/>
                </a:lnTo>
                <a:lnTo>
                  <a:pt x="315467" y="73660"/>
                </a:lnTo>
                <a:lnTo>
                  <a:pt x="316991" y="73660"/>
                </a:lnTo>
                <a:lnTo>
                  <a:pt x="315772" y="78740"/>
                </a:lnTo>
                <a:lnTo>
                  <a:pt x="315467" y="78740"/>
                </a:lnTo>
                <a:lnTo>
                  <a:pt x="313943" y="85090"/>
                </a:lnTo>
                <a:lnTo>
                  <a:pt x="312419" y="92710"/>
                </a:lnTo>
                <a:lnTo>
                  <a:pt x="310895" y="99060"/>
                </a:lnTo>
                <a:lnTo>
                  <a:pt x="310895" y="106680"/>
                </a:lnTo>
                <a:lnTo>
                  <a:pt x="309371" y="111760"/>
                </a:lnTo>
                <a:lnTo>
                  <a:pt x="309371" y="116840"/>
                </a:lnTo>
                <a:close/>
              </a:path>
              <a:path w="323214" h="247650">
                <a:moveTo>
                  <a:pt x="64008" y="71120"/>
                </a:moveTo>
                <a:lnTo>
                  <a:pt x="63354" y="70757"/>
                </a:lnTo>
                <a:lnTo>
                  <a:pt x="62483" y="69850"/>
                </a:lnTo>
                <a:lnTo>
                  <a:pt x="64008" y="71120"/>
                </a:lnTo>
                <a:close/>
              </a:path>
              <a:path w="323214" h="247650">
                <a:moveTo>
                  <a:pt x="100583" y="71120"/>
                </a:moveTo>
                <a:lnTo>
                  <a:pt x="64008" y="71120"/>
                </a:lnTo>
                <a:lnTo>
                  <a:pt x="62483" y="69850"/>
                </a:lnTo>
                <a:lnTo>
                  <a:pt x="99059" y="69850"/>
                </a:lnTo>
                <a:lnTo>
                  <a:pt x="100583" y="71120"/>
                </a:lnTo>
                <a:close/>
              </a:path>
              <a:path w="323214" h="247650">
                <a:moveTo>
                  <a:pt x="91439" y="92709"/>
                </a:moveTo>
                <a:lnTo>
                  <a:pt x="79247" y="83820"/>
                </a:lnTo>
                <a:lnTo>
                  <a:pt x="74675" y="78740"/>
                </a:lnTo>
                <a:lnTo>
                  <a:pt x="68579" y="76200"/>
                </a:lnTo>
                <a:lnTo>
                  <a:pt x="63354" y="70757"/>
                </a:lnTo>
                <a:lnTo>
                  <a:pt x="64008" y="71120"/>
                </a:lnTo>
                <a:lnTo>
                  <a:pt x="100583" y="71120"/>
                </a:lnTo>
                <a:lnTo>
                  <a:pt x="103631" y="73660"/>
                </a:lnTo>
                <a:lnTo>
                  <a:pt x="105155" y="73660"/>
                </a:lnTo>
                <a:lnTo>
                  <a:pt x="111251" y="78740"/>
                </a:lnTo>
                <a:lnTo>
                  <a:pt x="115823" y="83820"/>
                </a:lnTo>
                <a:lnTo>
                  <a:pt x="117347" y="83820"/>
                </a:lnTo>
                <a:lnTo>
                  <a:pt x="123443" y="88900"/>
                </a:lnTo>
                <a:lnTo>
                  <a:pt x="121919" y="88900"/>
                </a:lnTo>
                <a:lnTo>
                  <a:pt x="124358" y="91440"/>
                </a:lnTo>
                <a:lnTo>
                  <a:pt x="89915" y="91440"/>
                </a:lnTo>
                <a:lnTo>
                  <a:pt x="91439" y="92709"/>
                </a:lnTo>
                <a:close/>
              </a:path>
              <a:path w="323214" h="247650">
                <a:moveTo>
                  <a:pt x="315467" y="80010"/>
                </a:moveTo>
                <a:lnTo>
                  <a:pt x="315467" y="78740"/>
                </a:lnTo>
                <a:lnTo>
                  <a:pt x="315772" y="78740"/>
                </a:lnTo>
                <a:lnTo>
                  <a:pt x="315467" y="80010"/>
                </a:lnTo>
                <a:close/>
              </a:path>
              <a:path w="323214" h="247650">
                <a:moveTo>
                  <a:pt x="125577" y="92710"/>
                </a:moveTo>
                <a:lnTo>
                  <a:pt x="91439" y="92709"/>
                </a:lnTo>
                <a:lnTo>
                  <a:pt x="89915" y="91440"/>
                </a:lnTo>
                <a:lnTo>
                  <a:pt x="124358" y="91440"/>
                </a:lnTo>
                <a:lnTo>
                  <a:pt x="125577" y="92710"/>
                </a:lnTo>
                <a:close/>
              </a:path>
              <a:path w="323214" h="247650">
                <a:moveTo>
                  <a:pt x="135635" y="101600"/>
                </a:moveTo>
                <a:lnTo>
                  <a:pt x="102108" y="101600"/>
                </a:lnTo>
                <a:lnTo>
                  <a:pt x="91439" y="92709"/>
                </a:lnTo>
                <a:lnTo>
                  <a:pt x="125577" y="92710"/>
                </a:lnTo>
                <a:lnTo>
                  <a:pt x="128015" y="95250"/>
                </a:lnTo>
                <a:lnTo>
                  <a:pt x="129539" y="95250"/>
                </a:lnTo>
                <a:lnTo>
                  <a:pt x="135635" y="101600"/>
                </a:lnTo>
                <a:close/>
              </a:path>
              <a:path w="323214" h="247650">
                <a:moveTo>
                  <a:pt x="131063" y="130810"/>
                </a:moveTo>
                <a:lnTo>
                  <a:pt x="100583" y="100330"/>
                </a:lnTo>
                <a:lnTo>
                  <a:pt x="102108" y="101600"/>
                </a:lnTo>
                <a:lnTo>
                  <a:pt x="135635" y="101600"/>
                </a:lnTo>
                <a:lnTo>
                  <a:pt x="141731" y="106680"/>
                </a:lnTo>
                <a:lnTo>
                  <a:pt x="149351" y="114300"/>
                </a:lnTo>
                <a:lnTo>
                  <a:pt x="153923" y="119380"/>
                </a:lnTo>
                <a:lnTo>
                  <a:pt x="163677" y="129540"/>
                </a:lnTo>
                <a:lnTo>
                  <a:pt x="131063" y="129540"/>
                </a:lnTo>
                <a:lnTo>
                  <a:pt x="131063" y="130810"/>
                </a:lnTo>
                <a:close/>
              </a:path>
              <a:path w="323214" h="247650">
                <a:moveTo>
                  <a:pt x="268528" y="223011"/>
                </a:moveTo>
                <a:lnTo>
                  <a:pt x="268223" y="222884"/>
                </a:lnTo>
                <a:lnTo>
                  <a:pt x="268223" y="220980"/>
                </a:lnTo>
                <a:lnTo>
                  <a:pt x="269747" y="217170"/>
                </a:lnTo>
                <a:lnTo>
                  <a:pt x="269747" y="193040"/>
                </a:lnTo>
                <a:lnTo>
                  <a:pt x="271271" y="190500"/>
                </a:lnTo>
                <a:lnTo>
                  <a:pt x="271271" y="180340"/>
                </a:lnTo>
                <a:lnTo>
                  <a:pt x="272795" y="175260"/>
                </a:lnTo>
                <a:lnTo>
                  <a:pt x="272795" y="172720"/>
                </a:lnTo>
                <a:lnTo>
                  <a:pt x="274319" y="168910"/>
                </a:lnTo>
                <a:lnTo>
                  <a:pt x="274319" y="162560"/>
                </a:lnTo>
                <a:lnTo>
                  <a:pt x="275843" y="156210"/>
                </a:lnTo>
                <a:lnTo>
                  <a:pt x="275843" y="148590"/>
                </a:lnTo>
                <a:lnTo>
                  <a:pt x="280415" y="130810"/>
                </a:lnTo>
                <a:lnTo>
                  <a:pt x="283463" y="115570"/>
                </a:lnTo>
                <a:lnTo>
                  <a:pt x="283463" y="116840"/>
                </a:lnTo>
                <a:lnTo>
                  <a:pt x="309371" y="116840"/>
                </a:lnTo>
                <a:lnTo>
                  <a:pt x="309371" y="119380"/>
                </a:lnTo>
                <a:lnTo>
                  <a:pt x="307847" y="127000"/>
                </a:lnTo>
                <a:lnTo>
                  <a:pt x="307847" y="129540"/>
                </a:lnTo>
                <a:lnTo>
                  <a:pt x="304800" y="134620"/>
                </a:lnTo>
                <a:lnTo>
                  <a:pt x="303275" y="142240"/>
                </a:lnTo>
                <a:lnTo>
                  <a:pt x="303275" y="148590"/>
                </a:lnTo>
                <a:lnTo>
                  <a:pt x="302056" y="153670"/>
                </a:lnTo>
                <a:lnTo>
                  <a:pt x="301751" y="153670"/>
                </a:lnTo>
                <a:lnTo>
                  <a:pt x="300227" y="160020"/>
                </a:lnTo>
                <a:lnTo>
                  <a:pt x="300227" y="167640"/>
                </a:lnTo>
                <a:lnTo>
                  <a:pt x="297518" y="177800"/>
                </a:lnTo>
                <a:lnTo>
                  <a:pt x="297179" y="177800"/>
                </a:lnTo>
                <a:lnTo>
                  <a:pt x="295655" y="184150"/>
                </a:lnTo>
                <a:lnTo>
                  <a:pt x="297179" y="184150"/>
                </a:lnTo>
                <a:lnTo>
                  <a:pt x="295655" y="187960"/>
                </a:lnTo>
                <a:lnTo>
                  <a:pt x="295655" y="195580"/>
                </a:lnTo>
                <a:lnTo>
                  <a:pt x="294131" y="200660"/>
                </a:lnTo>
                <a:lnTo>
                  <a:pt x="294131" y="203200"/>
                </a:lnTo>
                <a:lnTo>
                  <a:pt x="294639" y="203200"/>
                </a:lnTo>
                <a:lnTo>
                  <a:pt x="295655" y="205740"/>
                </a:lnTo>
                <a:lnTo>
                  <a:pt x="295655" y="210820"/>
                </a:lnTo>
                <a:lnTo>
                  <a:pt x="294131" y="214630"/>
                </a:lnTo>
                <a:lnTo>
                  <a:pt x="294131" y="220980"/>
                </a:lnTo>
                <a:lnTo>
                  <a:pt x="269747" y="220980"/>
                </a:lnTo>
                <a:lnTo>
                  <a:pt x="268528" y="223011"/>
                </a:lnTo>
                <a:close/>
              </a:path>
              <a:path w="323214" h="247650">
                <a:moveTo>
                  <a:pt x="156971" y="156210"/>
                </a:moveTo>
                <a:lnTo>
                  <a:pt x="135635" y="134620"/>
                </a:lnTo>
                <a:lnTo>
                  <a:pt x="131063" y="129540"/>
                </a:lnTo>
                <a:lnTo>
                  <a:pt x="163677" y="129540"/>
                </a:lnTo>
                <a:lnTo>
                  <a:pt x="166115" y="132080"/>
                </a:lnTo>
                <a:lnTo>
                  <a:pt x="173735" y="138430"/>
                </a:lnTo>
                <a:lnTo>
                  <a:pt x="185927" y="153670"/>
                </a:lnTo>
                <a:lnTo>
                  <a:pt x="187451" y="153670"/>
                </a:lnTo>
                <a:lnTo>
                  <a:pt x="188975" y="154940"/>
                </a:lnTo>
                <a:lnTo>
                  <a:pt x="156971" y="154940"/>
                </a:lnTo>
                <a:lnTo>
                  <a:pt x="156971" y="156210"/>
                </a:lnTo>
                <a:close/>
              </a:path>
              <a:path w="323214" h="247650">
                <a:moveTo>
                  <a:pt x="187451" y="153670"/>
                </a:moveTo>
                <a:lnTo>
                  <a:pt x="185927" y="153670"/>
                </a:lnTo>
                <a:lnTo>
                  <a:pt x="185927" y="152400"/>
                </a:lnTo>
                <a:lnTo>
                  <a:pt x="187451" y="153670"/>
                </a:lnTo>
                <a:close/>
              </a:path>
              <a:path w="323214" h="247650">
                <a:moveTo>
                  <a:pt x="301751" y="154940"/>
                </a:moveTo>
                <a:lnTo>
                  <a:pt x="301751" y="153670"/>
                </a:lnTo>
                <a:lnTo>
                  <a:pt x="302056" y="153670"/>
                </a:lnTo>
                <a:lnTo>
                  <a:pt x="301751" y="154940"/>
                </a:lnTo>
                <a:close/>
              </a:path>
              <a:path w="323214" h="247650">
                <a:moveTo>
                  <a:pt x="195681" y="162560"/>
                </a:moveTo>
                <a:lnTo>
                  <a:pt x="163067" y="162560"/>
                </a:lnTo>
                <a:lnTo>
                  <a:pt x="156971" y="154940"/>
                </a:lnTo>
                <a:lnTo>
                  <a:pt x="188975" y="154940"/>
                </a:lnTo>
                <a:lnTo>
                  <a:pt x="192023" y="157480"/>
                </a:lnTo>
                <a:lnTo>
                  <a:pt x="195681" y="162560"/>
                </a:lnTo>
                <a:close/>
              </a:path>
              <a:path w="323214" h="247650">
                <a:moveTo>
                  <a:pt x="288035" y="237490"/>
                </a:moveTo>
                <a:lnTo>
                  <a:pt x="243839" y="237490"/>
                </a:lnTo>
                <a:lnTo>
                  <a:pt x="236219" y="231140"/>
                </a:lnTo>
                <a:lnTo>
                  <a:pt x="222504" y="222250"/>
                </a:lnTo>
                <a:lnTo>
                  <a:pt x="217931" y="217170"/>
                </a:lnTo>
                <a:lnTo>
                  <a:pt x="211835" y="213360"/>
                </a:lnTo>
                <a:lnTo>
                  <a:pt x="196595" y="198120"/>
                </a:lnTo>
                <a:lnTo>
                  <a:pt x="190500" y="193040"/>
                </a:lnTo>
                <a:lnTo>
                  <a:pt x="190500" y="191770"/>
                </a:lnTo>
                <a:lnTo>
                  <a:pt x="184404" y="186690"/>
                </a:lnTo>
                <a:lnTo>
                  <a:pt x="179831" y="180340"/>
                </a:lnTo>
                <a:lnTo>
                  <a:pt x="173735" y="175260"/>
                </a:lnTo>
                <a:lnTo>
                  <a:pt x="169163" y="168910"/>
                </a:lnTo>
                <a:lnTo>
                  <a:pt x="161543" y="161290"/>
                </a:lnTo>
                <a:lnTo>
                  <a:pt x="163067" y="162560"/>
                </a:lnTo>
                <a:lnTo>
                  <a:pt x="195681" y="162560"/>
                </a:lnTo>
                <a:lnTo>
                  <a:pt x="196595" y="163830"/>
                </a:lnTo>
                <a:lnTo>
                  <a:pt x="202691" y="170180"/>
                </a:lnTo>
                <a:lnTo>
                  <a:pt x="203606" y="170180"/>
                </a:lnTo>
                <a:lnTo>
                  <a:pt x="207263" y="175260"/>
                </a:lnTo>
                <a:lnTo>
                  <a:pt x="213359" y="179070"/>
                </a:lnTo>
                <a:lnTo>
                  <a:pt x="217931" y="185420"/>
                </a:lnTo>
                <a:lnTo>
                  <a:pt x="222504" y="190500"/>
                </a:lnTo>
                <a:lnTo>
                  <a:pt x="224027" y="190500"/>
                </a:lnTo>
                <a:lnTo>
                  <a:pt x="227456" y="194310"/>
                </a:lnTo>
                <a:lnTo>
                  <a:pt x="227075" y="194310"/>
                </a:lnTo>
                <a:lnTo>
                  <a:pt x="233171" y="199390"/>
                </a:lnTo>
                <a:lnTo>
                  <a:pt x="237743" y="201930"/>
                </a:lnTo>
                <a:lnTo>
                  <a:pt x="241172" y="205740"/>
                </a:lnTo>
                <a:lnTo>
                  <a:pt x="240791" y="205740"/>
                </a:lnTo>
                <a:lnTo>
                  <a:pt x="242315" y="207010"/>
                </a:lnTo>
                <a:lnTo>
                  <a:pt x="242751" y="207010"/>
                </a:lnTo>
                <a:lnTo>
                  <a:pt x="254508" y="214630"/>
                </a:lnTo>
                <a:lnTo>
                  <a:pt x="257555" y="217170"/>
                </a:lnTo>
                <a:lnTo>
                  <a:pt x="259079" y="217170"/>
                </a:lnTo>
                <a:lnTo>
                  <a:pt x="261112" y="219710"/>
                </a:lnTo>
                <a:lnTo>
                  <a:pt x="261619" y="220980"/>
                </a:lnTo>
                <a:lnTo>
                  <a:pt x="260604" y="220980"/>
                </a:lnTo>
                <a:lnTo>
                  <a:pt x="262127" y="222250"/>
                </a:lnTo>
                <a:lnTo>
                  <a:pt x="266700" y="222250"/>
                </a:lnTo>
                <a:lnTo>
                  <a:pt x="267919" y="222757"/>
                </a:lnTo>
                <a:lnTo>
                  <a:pt x="266700" y="224790"/>
                </a:lnTo>
                <a:lnTo>
                  <a:pt x="267461" y="224790"/>
                </a:lnTo>
                <a:lnTo>
                  <a:pt x="266700" y="226060"/>
                </a:lnTo>
                <a:lnTo>
                  <a:pt x="292608" y="226060"/>
                </a:lnTo>
                <a:lnTo>
                  <a:pt x="292608" y="229870"/>
                </a:lnTo>
                <a:lnTo>
                  <a:pt x="289559" y="236220"/>
                </a:lnTo>
                <a:lnTo>
                  <a:pt x="288035" y="237490"/>
                </a:lnTo>
                <a:close/>
              </a:path>
              <a:path w="323214" h="247650">
                <a:moveTo>
                  <a:pt x="203606" y="170180"/>
                </a:moveTo>
                <a:lnTo>
                  <a:pt x="202691" y="170180"/>
                </a:lnTo>
                <a:lnTo>
                  <a:pt x="202691" y="168910"/>
                </a:lnTo>
                <a:lnTo>
                  <a:pt x="203606" y="170180"/>
                </a:lnTo>
                <a:close/>
              </a:path>
              <a:path w="323214" h="247650">
                <a:moveTo>
                  <a:pt x="297179" y="179070"/>
                </a:moveTo>
                <a:lnTo>
                  <a:pt x="297179" y="177800"/>
                </a:lnTo>
                <a:lnTo>
                  <a:pt x="297518" y="177800"/>
                </a:lnTo>
                <a:lnTo>
                  <a:pt x="297179" y="179070"/>
                </a:lnTo>
                <a:close/>
              </a:path>
              <a:path w="323214" h="247650">
                <a:moveTo>
                  <a:pt x="228600" y="195580"/>
                </a:moveTo>
                <a:lnTo>
                  <a:pt x="227075" y="194310"/>
                </a:lnTo>
                <a:lnTo>
                  <a:pt x="227456" y="194310"/>
                </a:lnTo>
                <a:lnTo>
                  <a:pt x="228600" y="195580"/>
                </a:lnTo>
                <a:close/>
              </a:path>
              <a:path w="323214" h="247650">
                <a:moveTo>
                  <a:pt x="294639" y="203200"/>
                </a:moveTo>
                <a:lnTo>
                  <a:pt x="294131" y="203200"/>
                </a:lnTo>
                <a:lnTo>
                  <a:pt x="294131" y="201930"/>
                </a:lnTo>
                <a:lnTo>
                  <a:pt x="294639" y="203200"/>
                </a:lnTo>
                <a:close/>
              </a:path>
              <a:path w="323214" h="247650">
                <a:moveTo>
                  <a:pt x="242315" y="207010"/>
                </a:moveTo>
                <a:lnTo>
                  <a:pt x="240791" y="205740"/>
                </a:lnTo>
                <a:lnTo>
                  <a:pt x="241706" y="206332"/>
                </a:lnTo>
                <a:lnTo>
                  <a:pt x="242315" y="207010"/>
                </a:lnTo>
                <a:close/>
              </a:path>
              <a:path w="323214" h="247650">
                <a:moveTo>
                  <a:pt x="241706" y="206332"/>
                </a:moveTo>
                <a:lnTo>
                  <a:pt x="240791" y="205740"/>
                </a:lnTo>
                <a:lnTo>
                  <a:pt x="241172" y="205740"/>
                </a:lnTo>
                <a:lnTo>
                  <a:pt x="241706" y="206332"/>
                </a:lnTo>
                <a:close/>
              </a:path>
              <a:path w="323214" h="247650">
                <a:moveTo>
                  <a:pt x="242751" y="207010"/>
                </a:moveTo>
                <a:lnTo>
                  <a:pt x="242315" y="207010"/>
                </a:lnTo>
                <a:lnTo>
                  <a:pt x="241706" y="206332"/>
                </a:lnTo>
                <a:lnTo>
                  <a:pt x="242751" y="207010"/>
                </a:lnTo>
                <a:close/>
              </a:path>
              <a:path w="323214" h="247650">
                <a:moveTo>
                  <a:pt x="262127" y="220980"/>
                </a:moveTo>
                <a:lnTo>
                  <a:pt x="261112" y="219710"/>
                </a:lnTo>
                <a:lnTo>
                  <a:pt x="260604" y="218440"/>
                </a:lnTo>
                <a:lnTo>
                  <a:pt x="262127" y="220980"/>
                </a:lnTo>
                <a:close/>
              </a:path>
              <a:path w="323214" h="247650">
                <a:moveTo>
                  <a:pt x="262127" y="222250"/>
                </a:moveTo>
                <a:lnTo>
                  <a:pt x="260604" y="220980"/>
                </a:lnTo>
                <a:lnTo>
                  <a:pt x="261823" y="221487"/>
                </a:lnTo>
                <a:lnTo>
                  <a:pt x="262127" y="222250"/>
                </a:lnTo>
                <a:close/>
              </a:path>
              <a:path w="323214" h="247650">
                <a:moveTo>
                  <a:pt x="261823" y="221487"/>
                </a:moveTo>
                <a:lnTo>
                  <a:pt x="260604" y="220980"/>
                </a:lnTo>
                <a:lnTo>
                  <a:pt x="261619" y="220980"/>
                </a:lnTo>
                <a:lnTo>
                  <a:pt x="261823" y="221487"/>
                </a:lnTo>
                <a:close/>
              </a:path>
              <a:path w="323214" h="247650">
                <a:moveTo>
                  <a:pt x="292608" y="226060"/>
                </a:moveTo>
                <a:lnTo>
                  <a:pt x="266700" y="226060"/>
                </a:lnTo>
                <a:lnTo>
                  <a:pt x="267570" y="224608"/>
                </a:lnTo>
                <a:lnTo>
                  <a:pt x="272795" y="223520"/>
                </a:lnTo>
                <a:lnTo>
                  <a:pt x="269747" y="223520"/>
                </a:lnTo>
                <a:lnTo>
                  <a:pt x="268528" y="223011"/>
                </a:lnTo>
                <a:lnTo>
                  <a:pt x="269747" y="220980"/>
                </a:lnTo>
                <a:lnTo>
                  <a:pt x="294131" y="220980"/>
                </a:lnTo>
                <a:lnTo>
                  <a:pt x="294131" y="222250"/>
                </a:lnTo>
                <a:lnTo>
                  <a:pt x="292716" y="224608"/>
                </a:lnTo>
                <a:lnTo>
                  <a:pt x="292608" y="226060"/>
                </a:lnTo>
                <a:close/>
              </a:path>
              <a:path w="323214" h="247650">
                <a:moveTo>
                  <a:pt x="263651" y="222250"/>
                </a:moveTo>
                <a:lnTo>
                  <a:pt x="262127" y="222250"/>
                </a:lnTo>
                <a:lnTo>
                  <a:pt x="261823" y="221487"/>
                </a:lnTo>
                <a:lnTo>
                  <a:pt x="263651" y="222250"/>
                </a:lnTo>
                <a:close/>
              </a:path>
              <a:path w="323214" h="247650">
                <a:moveTo>
                  <a:pt x="268223" y="222884"/>
                </a:moveTo>
                <a:lnTo>
                  <a:pt x="267919" y="222757"/>
                </a:lnTo>
                <a:lnTo>
                  <a:pt x="268223" y="222250"/>
                </a:lnTo>
                <a:lnTo>
                  <a:pt x="268223" y="222884"/>
                </a:lnTo>
                <a:close/>
              </a:path>
              <a:path w="323214" h="247650">
                <a:moveTo>
                  <a:pt x="266700" y="224790"/>
                </a:moveTo>
                <a:lnTo>
                  <a:pt x="267919" y="222757"/>
                </a:lnTo>
                <a:lnTo>
                  <a:pt x="268223" y="222884"/>
                </a:lnTo>
                <a:lnTo>
                  <a:pt x="268223" y="223520"/>
                </a:lnTo>
                <a:lnTo>
                  <a:pt x="266700" y="224790"/>
                </a:lnTo>
                <a:close/>
              </a:path>
              <a:path w="323214" h="247650">
                <a:moveTo>
                  <a:pt x="268223" y="223520"/>
                </a:moveTo>
                <a:lnTo>
                  <a:pt x="268223" y="222884"/>
                </a:lnTo>
                <a:lnTo>
                  <a:pt x="268528" y="223011"/>
                </a:lnTo>
                <a:lnTo>
                  <a:pt x="268223" y="223520"/>
                </a:lnTo>
                <a:close/>
              </a:path>
              <a:path w="323214" h="247650">
                <a:moveTo>
                  <a:pt x="267570" y="224608"/>
                </a:moveTo>
                <a:lnTo>
                  <a:pt x="268528" y="223011"/>
                </a:lnTo>
                <a:lnTo>
                  <a:pt x="269747" y="223520"/>
                </a:lnTo>
                <a:lnTo>
                  <a:pt x="272795" y="223520"/>
                </a:lnTo>
                <a:lnTo>
                  <a:pt x="267570" y="224608"/>
                </a:lnTo>
                <a:close/>
              </a:path>
              <a:path w="323214" h="247650">
                <a:moveTo>
                  <a:pt x="266700" y="224790"/>
                </a:moveTo>
                <a:lnTo>
                  <a:pt x="268223" y="223520"/>
                </a:lnTo>
                <a:lnTo>
                  <a:pt x="267570" y="224608"/>
                </a:lnTo>
                <a:lnTo>
                  <a:pt x="266700" y="224790"/>
                </a:lnTo>
                <a:close/>
              </a:path>
              <a:path w="323214" h="247650">
                <a:moveTo>
                  <a:pt x="267461" y="224790"/>
                </a:moveTo>
                <a:lnTo>
                  <a:pt x="266700" y="224790"/>
                </a:lnTo>
                <a:lnTo>
                  <a:pt x="267570" y="224608"/>
                </a:lnTo>
                <a:lnTo>
                  <a:pt x="267461" y="224790"/>
                </a:lnTo>
                <a:close/>
              </a:path>
              <a:path w="323214" h="247650">
                <a:moveTo>
                  <a:pt x="271271" y="247650"/>
                </a:moveTo>
                <a:lnTo>
                  <a:pt x="263651" y="247650"/>
                </a:lnTo>
                <a:lnTo>
                  <a:pt x="251459" y="241300"/>
                </a:lnTo>
                <a:lnTo>
                  <a:pt x="249935" y="241300"/>
                </a:lnTo>
                <a:lnTo>
                  <a:pt x="246887" y="240030"/>
                </a:lnTo>
                <a:lnTo>
                  <a:pt x="242315" y="236220"/>
                </a:lnTo>
                <a:lnTo>
                  <a:pt x="243839" y="237490"/>
                </a:lnTo>
                <a:lnTo>
                  <a:pt x="288035" y="237490"/>
                </a:lnTo>
                <a:lnTo>
                  <a:pt x="286511" y="240030"/>
                </a:lnTo>
                <a:lnTo>
                  <a:pt x="280415" y="246380"/>
                </a:lnTo>
                <a:lnTo>
                  <a:pt x="275843" y="246380"/>
                </a:lnTo>
                <a:lnTo>
                  <a:pt x="271271" y="247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57855" y="6067043"/>
            <a:ext cx="207645" cy="35560"/>
          </a:xfrm>
          <a:custGeom>
            <a:avLst/>
            <a:gdLst/>
            <a:ahLst/>
            <a:cxnLst/>
            <a:rect l="l" t="t" r="r" b="b"/>
            <a:pathLst>
              <a:path w="207644" h="35560">
                <a:moveTo>
                  <a:pt x="198120" y="27432"/>
                </a:moveTo>
                <a:lnTo>
                  <a:pt x="16764" y="27432"/>
                </a:lnTo>
                <a:lnTo>
                  <a:pt x="12192" y="25908"/>
                </a:lnTo>
                <a:lnTo>
                  <a:pt x="10668" y="25908"/>
                </a:lnTo>
                <a:lnTo>
                  <a:pt x="6096" y="21336"/>
                </a:lnTo>
                <a:lnTo>
                  <a:pt x="3048" y="19812"/>
                </a:lnTo>
                <a:lnTo>
                  <a:pt x="0" y="15240"/>
                </a:lnTo>
                <a:lnTo>
                  <a:pt x="0" y="9144"/>
                </a:lnTo>
                <a:lnTo>
                  <a:pt x="3048" y="4572"/>
                </a:lnTo>
                <a:lnTo>
                  <a:pt x="7620" y="0"/>
                </a:lnTo>
                <a:lnTo>
                  <a:pt x="13716" y="0"/>
                </a:lnTo>
                <a:lnTo>
                  <a:pt x="18288" y="4572"/>
                </a:lnTo>
                <a:lnTo>
                  <a:pt x="21336" y="6096"/>
                </a:lnTo>
                <a:lnTo>
                  <a:pt x="19812" y="6096"/>
                </a:lnTo>
                <a:lnTo>
                  <a:pt x="28956" y="9144"/>
                </a:lnTo>
                <a:lnTo>
                  <a:pt x="121920" y="9144"/>
                </a:lnTo>
                <a:lnTo>
                  <a:pt x="128016" y="10668"/>
                </a:lnTo>
                <a:lnTo>
                  <a:pt x="135636" y="10668"/>
                </a:lnTo>
                <a:lnTo>
                  <a:pt x="141732" y="12192"/>
                </a:lnTo>
                <a:lnTo>
                  <a:pt x="205740" y="12192"/>
                </a:lnTo>
                <a:lnTo>
                  <a:pt x="205740" y="15240"/>
                </a:lnTo>
                <a:lnTo>
                  <a:pt x="207264" y="19812"/>
                </a:lnTo>
                <a:lnTo>
                  <a:pt x="204216" y="24384"/>
                </a:lnTo>
                <a:lnTo>
                  <a:pt x="199643" y="25908"/>
                </a:lnTo>
                <a:lnTo>
                  <a:pt x="198120" y="27432"/>
                </a:lnTo>
                <a:close/>
              </a:path>
              <a:path w="207644" h="35560">
                <a:moveTo>
                  <a:pt x="205740" y="12192"/>
                </a:moveTo>
                <a:lnTo>
                  <a:pt x="164591" y="12192"/>
                </a:lnTo>
                <a:lnTo>
                  <a:pt x="169164" y="10668"/>
                </a:lnTo>
                <a:lnTo>
                  <a:pt x="176784" y="10668"/>
                </a:lnTo>
                <a:lnTo>
                  <a:pt x="179831" y="9144"/>
                </a:lnTo>
                <a:lnTo>
                  <a:pt x="182879" y="9144"/>
                </a:lnTo>
                <a:lnTo>
                  <a:pt x="182879" y="7620"/>
                </a:lnTo>
                <a:lnTo>
                  <a:pt x="187452" y="7620"/>
                </a:lnTo>
                <a:lnTo>
                  <a:pt x="190500" y="6096"/>
                </a:lnTo>
                <a:lnTo>
                  <a:pt x="201167" y="6096"/>
                </a:lnTo>
                <a:lnTo>
                  <a:pt x="205740" y="10668"/>
                </a:lnTo>
                <a:lnTo>
                  <a:pt x="205740" y="12192"/>
                </a:lnTo>
                <a:close/>
              </a:path>
              <a:path w="207644" h="35560">
                <a:moveTo>
                  <a:pt x="89916" y="9144"/>
                </a:moveTo>
                <a:lnTo>
                  <a:pt x="47244" y="9144"/>
                </a:lnTo>
                <a:lnTo>
                  <a:pt x="53340" y="7620"/>
                </a:lnTo>
                <a:lnTo>
                  <a:pt x="83820" y="7620"/>
                </a:lnTo>
                <a:lnTo>
                  <a:pt x="89916" y="9144"/>
                </a:lnTo>
                <a:close/>
              </a:path>
              <a:path w="207644" h="35560">
                <a:moveTo>
                  <a:pt x="96012" y="9144"/>
                </a:moveTo>
                <a:lnTo>
                  <a:pt x="89916" y="9144"/>
                </a:lnTo>
                <a:lnTo>
                  <a:pt x="88392" y="7620"/>
                </a:lnTo>
                <a:lnTo>
                  <a:pt x="94488" y="7620"/>
                </a:lnTo>
                <a:lnTo>
                  <a:pt x="96012" y="9144"/>
                </a:lnTo>
                <a:close/>
              </a:path>
              <a:path w="207644" h="35560">
                <a:moveTo>
                  <a:pt x="187452" y="32004"/>
                </a:moveTo>
                <a:lnTo>
                  <a:pt x="28956" y="32004"/>
                </a:lnTo>
                <a:lnTo>
                  <a:pt x="27432" y="30480"/>
                </a:lnTo>
                <a:lnTo>
                  <a:pt x="22860" y="30480"/>
                </a:lnTo>
                <a:lnTo>
                  <a:pt x="19812" y="28956"/>
                </a:lnTo>
                <a:lnTo>
                  <a:pt x="15240" y="27432"/>
                </a:lnTo>
                <a:lnTo>
                  <a:pt x="196596" y="27432"/>
                </a:lnTo>
                <a:lnTo>
                  <a:pt x="187452" y="32004"/>
                </a:lnTo>
                <a:close/>
              </a:path>
              <a:path w="207644" h="35560">
                <a:moveTo>
                  <a:pt x="182879" y="33528"/>
                </a:moveTo>
                <a:lnTo>
                  <a:pt x="114300" y="33528"/>
                </a:lnTo>
                <a:lnTo>
                  <a:pt x="106680" y="32004"/>
                </a:lnTo>
                <a:lnTo>
                  <a:pt x="185928" y="32004"/>
                </a:lnTo>
                <a:lnTo>
                  <a:pt x="182879" y="33528"/>
                </a:lnTo>
                <a:close/>
              </a:path>
              <a:path w="207644" h="35560">
                <a:moveTo>
                  <a:pt x="175260" y="35052"/>
                </a:moveTo>
                <a:lnTo>
                  <a:pt x="132588" y="35052"/>
                </a:lnTo>
                <a:lnTo>
                  <a:pt x="126492" y="33528"/>
                </a:lnTo>
                <a:lnTo>
                  <a:pt x="178308" y="33528"/>
                </a:lnTo>
                <a:lnTo>
                  <a:pt x="175260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11196" y="6167628"/>
            <a:ext cx="187960" cy="36830"/>
          </a:xfrm>
          <a:custGeom>
            <a:avLst/>
            <a:gdLst/>
            <a:ahLst/>
            <a:cxnLst/>
            <a:rect l="l" t="t" r="r" b="b"/>
            <a:pathLst>
              <a:path w="187960" h="36829">
                <a:moveTo>
                  <a:pt x="24384" y="1524"/>
                </a:moveTo>
                <a:lnTo>
                  <a:pt x="7620" y="1524"/>
                </a:lnTo>
                <a:lnTo>
                  <a:pt x="10668" y="0"/>
                </a:lnTo>
                <a:lnTo>
                  <a:pt x="19812" y="0"/>
                </a:lnTo>
                <a:lnTo>
                  <a:pt x="24384" y="1524"/>
                </a:lnTo>
                <a:close/>
              </a:path>
              <a:path w="187960" h="36829">
                <a:moveTo>
                  <a:pt x="179832" y="32004"/>
                </a:moveTo>
                <a:lnTo>
                  <a:pt x="91440" y="32004"/>
                </a:lnTo>
                <a:lnTo>
                  <a:pt x="85344" y="30480"/>
                </a:lnTo>
                <a:lnTo>
                  <a:pt x="79248" y="30480"/>
                </a:lnTo>
                <a:lnTo>
                  <a:pt x="71628" y="28956"/>
                </a:lnTo>
                <a:lnTo>
                  <a:pt x="51816" y="28956"/>
                </a:lnTo>
                <a:lnTo>
                  <a:pt x="45720" y="27432"/>
                </a:lnTo>
                <a:lnTo>
                  <a:pt x="38100" y="27432"/>
                </a:lnTo>
                <a:lnTo>
                  <a:pt x="33528" y="25908"/>
                </a:lnTo>
                <a:lnTo>
                  <a:pt x="36576" y="25908"/>
                </a:lnTo>
                <a:lnTo>
                  <a:pt x="32004" y="24384"/>
                </a:lnTo>
                <a:lnTo>
                  <a:pt x="25908" y="24384"/>
                </a:lnTo>
                <a:lnTo>
                  <a:pt x="21336" y="22860"/>
                </a:lnTo>
                <a:lnTo>
                  <a:pt x="18288" y="22860"/>
                </a:lnTo>
                <a:lnTo>
                  <a:pt x="13716" y="21336"/>
                </a:lnTo>
                <a:lnTo>
                  <a:pt x="4572" y="21336"/>
                </a:lnTo>
                <a:lnTo>
                  <a:pt x="3048" y="16764"/>
                </a:lnTo>
                <a:lnTo>
                  <a:pt x="0" y="13716"/>
                </a:lnTo>
                <a:lnTo>
                  <a:pt x="0" y="10668"/>
                </a:lnTo>
                <a:lnTo>
                  <a:pt x="4572" y="1524"/>
                </a:lnTo>
                <a:lnTo>
                  <a:pt x="25908" y="1524"/>
                </a:lnTo>
                <a:lnTo>
                  <a:pt x="30480" y="3048"/>
                </a:lnTo>
                <a:lnTo>
                  <a:pt x="39624" y="3048"/>
                </a:lnTo>
                <a:lnTo>
                  <a:pt x="41148" y="4572"/>
                </a:lnTo>
                <a:lnTo>
                  <a:pt x="48768" y="4572"/>
                </a:lnTo>
                <a:lnTo>
                  <a:pt x="48768" y="6096"/>
                </a:lnTo>
                <a:lnTo>
                  <a:pt x="80772" y="6096"/>
                </a:lnTo>
                <a:lnTo>
                  <a:pt x="86868" y="7620"/>
                </a:lnTo>
                <a:lnTo>
                  <a:pt x="94488" y="7620"/>
                </a:lnTo>
                <a:lnTo>
                  <a:pt x="102108" y="9144"/>
                </a:lnTo>
                <a:lnTo>
                  <a:pt x="106680" y="9144"/>
                </a:lnTo>
                <a:lnTo>
                  <a:pt x="114300" y="10668"/>
                </a:lnTo>
                <a:lnTo>
                  <a:pt x="120396" y="10668"/>
                </a:lnTo>
                <a:lnTo>
                  <a:pt x="126492" y="12192"/>
                </a:lnTo>
                <a:lnTo>
                  <a:pt x="135636" y="12192"/>
                </a:lnTo>
                <a:lnTo>
                  <a:pt x="141732" y="13716"/>
                </a:lnTo>
                <a:lnTo>
                  <a:pt x="184404" y="13716"/>
                </a:lnTo>
                <a:lnTo>
                  <a:pt x="185928" y="15240"/>
                </a:lnTo>
                <a:lnTo>
                  <a:pt x="187451" y="18288"/>
                </a:lnTo>
                <a:lnTo>
                  <a:pt x="187451" y="21336"/>
                </a:lnTo>
                <a:lnTo>
                  <a:pt x="10668" y="21336"/>
                </a:lnTo>
                <a:lnTo>
                  <a:pt x="7620" y="22860"/>
                </a:lnTo>
                <a:lnTo>
                  <a:pt x="187451" y="22860"/>
                </a:lnTo>
                <a:lnTo>
                  <a:pt x="181356" y="28956"/>
                </a:lnTo>
                <a:lnTo>
                  <a:pt x="179832" y="32004"/>
                </a:lnTo>
                <a:close/>
              </a:path>
              <a:path w="187960" h="36829">
                <a:moveTo>
                  <a:pt x="35052" y="3048"/>
                </a:moveTo>
                <a:lnTo>
                  <a:pt x="30480" y="3048"/>
                </a:lnTo>
                <a:lnTo>
                  <a:pt x="30480" y="1524"/>
                </a:lnTo>
                <a:lnTo>
                  <a:pt x="35052" y="3048"/>
                </a:lnTo>
                <a:close/>
              </a:path>
              <a:path w="187960" h="36829">
                <a:moveTo>
                  <a:pt x="164592" y="13716"/>
                </a:moveTo>
                <a:lnTo>
                  <a:pt x="160020" y="13716"/>
                </a:lnTo>
                <a:lnTo>
                  <a:pt x="166116" y="12192"/>
                </a:lnTo>
                <a:lnTo>
                  <a:pt x="164592" y="13716"/>
                </a:lnTo>
                <a:close/>
              </a:path>
              <a:path w="187960" h="36829">
                <a:moveTo>
                  <a:pt x="181356" y="13716"/>
                </a:moveTo>
                <a:lnTo>
                  <a:pt x="164592" y="13716"/>
                </a:lnTo>
                <a:lnTo>
                  <a:pt x="172211" y="12192"/>
                </a:lnTo>
                <a:lnTo>
                  <a:pt x="175260" y="12192"/>
                </a:lnTo>
                <a:lnTo>
                  <a:pt x="181356" y="13716"/>
                </a:lnTo>
                <a:close/>
              </a:path>
              <a:path w="187960" h="36829">
                <a:moveTo>
                  <a:pt x="170687" y="35052"/>
                </a:moveTo>
                <a:lnTo>
                  <a:pt x="117348" y="35052"/>
                </a:lnTo>
                <a:lnTo>
                  <a:pt x="111252" y="33528"/>
                </a:lnTo>
                <a:lnTo>
                  <a:pt x="99060" y="33528"/>
                </a:lnTo>
                <a:lnTo>
                  <a:pt x="97536" y="32004"/>
                </a:lnTo>
                <a:lnTo>
                  <a:pt x="178308" y="32004"/>
                </a:lnTo>
                <a:lnTo>
                  <a:pt x="176784" y="33528"/>
                </a:lnTo>
                <a:lnTo>
                  <a:pt x="170687" y="35052"/>
                </a:lnTo>
                <a:close/>
              </a:path>
              <a:path w="187960" h="36829">
                <a:moveTo>
                  <a:pt x="129540" y="36576"/>
                </a:moveTo>
                <a:lnTo>
                  <a:pt x="123444" y="36576"/>
                </a:lnTo>
                <a:lnTo>
                  <a:pt x="120396" y="35052"/>
                </a:lnTo>
                <a:lnTo>
                  <a:pt x="128016" y="35052"/>
                </a:lnTo>
                <a:lnTo>
                  <a:pt x="129540" y="36576"/>
                </a:lnTo>
                <a:close/>
              </a:path>
              <a:path w="187960" h="36829">
                <a:moveTo>
                  <a:pt x="163068" y="36576"/>
                </a:moveTo>
                <a:lnTo>
                  <a:pt x="134112" y="36576"/>
                </a:lnTo>
                <a:lnTo>
                  <a:pt x="128016" y="35052"/>
                </a:lnTo>
                <a:lnTo>
                  <a:pt x="169163" y="35052"/>
                </a:lnTo>
                <a:lnTo>
                  <a:pt x="163068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14472" y="5934455"/>
            <a:ext cx="271780" cy="266700"/>
          </a:xfrm>
          <a:custGeom>
            <a:avLst/>
            <a:gdLst/>
            <a:ahLst/>
            <a:cxnLst/>
            <a:rect l="l" t="t" r="r" b="b"/>
            <a:pathLst>
              <a:path w="271779" h="266700">
                <a:moveTo>
                  <a:pt x="69341" y="35560"/>
                </a:moveTo>
                <a:lnTo>
                  <a:pt x="38100" y="35560"/>
                </a:lnTo>
                <a:lnTo>
                  <a:pt x="35051" y="33020"/>
                </a:lnTo>
                <a:lnTo>
                  <a:pt x="33527" y="33020"/>
                </a:lnTo>
                <a:lnTo>
                  <a:pt x="30479" y="30480"/>
                </a:lnTo>
                <a:lnTo>
                  <a:pt x="32003" y="30480"/>
                </a:lnTo>
                <a:lnTo>
                  <a:pt x="27431" y="27940"/>
                </a:lnTo>
                <a:lnTo>
                  <a:pt x="28955" y="27940"/>
                </a:lnTo>
                <a:lnTo>
                  <a:pt x="24383" y="26670"/>
                </a:lnTo>
                <a:lnTo>
                  <a:pt x="18287" y="24130"/>
                </a:lnTo>
                <a:lnTo>
                  <a:pt x="15239" y="24130"/>
                </a:lnTo>
                <a:lnTo>
                  <a:pt x="12191" y="22860"/>
                </a:lnTo>
                <a:lnTo>
                  <a:pt x="10667" y="20320"/>
                </a:lnTo>
                <a:lnTo>
                  <a:pt x="6095" y="19050"/>
                </a:lnTo>
                <a:lnTo>
                  <a:pt x="1524" y="16510"/>
                </a:lnTo>
                <a:lnTo>
                  <a:pt x="0" y="10160"/>
                </a:lnTo>
                <a:lnTo>
                  <a:pt x="3047" y="5080"/>
                </a:lnTo>
                <a:lnTo>
                  <a:pt x="4571" y="1270"/>
                </a:lnTo>
                <a:lnTo>
                  <a:pt x="10667" y="0"/>
                </a:lnTo>
                <a:lnTo>
                  <a:pt x="16763" y="1270"/>
                </a:lnTo>
                <a:lnTo>
                  <a:pt x="19811" y="3810"/>
                </a:lnTo>
                <a:lnTo>
                  <a:pt x="24383" y="3810"/>
                </a:lnTo>
                <a:lnTo>
                  <a:pt x="25908" y="5080"/>
                </a:lnTo>
                <a:lnTo>
                  <a:pt x="28955" y="5080"/>
                </a:lnTo>
                <a:lnTo>
                  <a:pt x="30479" y="7620"/>
                </a:lnTo>
                <a:lnTo>
                  <a:pt x="33527" y="8890"/>
                </a:lnTo>
                <a:lnTo>
                  <a:pt x="38100" y="10160"/>
                </a:lnTo>
                <a:lnTo>
                  <a:pt x="47243" y="16510"/>
                </a:lnTo>
                <a:lnTo>
                  <a:pt x="50291" y="17780"/>
                </a:lnTo>
                <a:lnTo>
                  <a:pt x="55168" y="22860"/>
                </a:lnTo>
                <a:lnTo>
                  <a:pt x="54863" y="22860"/>
                </a:lnTo>
                <a:lnTo>
                  <a:pt x="59435" y="26670"/>
                </a:lnTo>
                <a:lnTo>
                  <a:pt x="62483" y="27940"/>
                </a:lnTo>
                <a:lnTo>
                  <a:pt x="62483" y="30480"/>
                </a:lnTo>
                <a:lnTo>
                  <a:pt x="67055" y="33020"/>
                </a:lnTo>
                <a:lnTo>
                  <a:pt x="69341" y="35560"/>
                </a:lnTo>
                <a:close/>
              </a:path>
              <a:path w="271779" h="266700">
                <a:moveTo>
                  <a:pt x="22859" y="3810"/>
                </a:moveTo>
                <a:lnTo>
                  <a:pt x="19811" y="3810"/>
                </a:lnTo>
                <a:lnTo>
                  <a:pt x="18287" y="2540"/>
                </a:lnTo>
                <a:lnTo>
                  <a:pt x="22859" y="3810"/>
                </a:lnTo>
                <a:close/>
              </a:path>
              <a:path w="271779" h="266700">
                <a:moveTo>
                  <a:pt x="245363" y="26670"/>
                </a:moveTo>
                <a:lnTo>
                  <a:pt x="243839" y="25400"/>
                </a:lnTo>
                <a:lnTo>
                  <a:pt x="242316" y="19050"/>
                </a:lnTo>
                <a:lnTo>
                  <a:pt x="245363" y="12700"/>
                </a:lnTo>
                <a:lnTo>
                  <a:pt x="249935" y="10160"/>
                </a:lnTo>
                <a:lnTo>
                  <a:pt x="256031" y="7620"/>
                </a:lnTo>
                <a:lnTo>
                  <a:pt x="262127" y="10160"/>
                </a:lnTo>
                <a:lnTo>
                  <a:pt x="265175" y="15240"/>
                </a:lnTo>
                <a:lnTo>
                  <a:pt x="266700" y="16510"/>
                </a:lnTo>
                <a:lnTo>
                  <a:pt x="269747" y="22860"/>
                </a:lnTo>
                <a:lnTo>
                  <a:pt x="269747" y="24130"/>
                </a:lnTo>
                <a:lnTo>
                  <a:pt x="245363" y="24130"/>
                </a:lnTo>
                <a:lnTo>
                  <a:pt x="245363" y="26670"/>
                </a:lnTo>
                <a:close/>
              </a:path>
              <a:path w="271779" h="266700">
                <a:moveTo>
                  <a:pt x="56387" y="24130"/>
                </a:moveTo>
                <a:lnTo>
                  <a:pt x="54863" y="22860"/>
                </a:lnTo>
                <a:lnTo>
                  <a:pt x="55168" y="22860"/>
                </a:lnTo>
                <a:lnTo>
                  <a:pt x="56387" y="24130"/>
                </a:lnTo>
                <a:close/>
              </a:path>
              <a:path w="271779" h="266700">
                <a:moveTo>
                  <a:pt x="21335" y="25400"/>
                </a:moveTo>
                <a:lnTo>
                  <a:pt x="16763" y="24130"/>
                </a:lnTo>
                <a:lnTo>
                  <a:pt x="18287" y="24130"/>
                </a:lnTo>
                <a:lnTo>
                  <a:pt x="21335" y="25400"/>
                </a:lnTo>
                <a:close/>
              </a:path>
              <a:path w="271779" h="266700">
                <a:moveTo>
                  <a:pt x="242316" y="50800"/>
                </a:moveTo>
                <a:lnTo>
                  <a:pt x="242316" y="48260"/>
                </a:lnTo>
                <a:lnTo>
                  <a:pt x="243839" y="46990"/>
                </a:lnTo>
                <a:lnTo>
                  <a:pt x="243839" y="39370"/>
                </a:lnTo>
                <a:lnTo>
                  <a:pt x="245363" y="35560"/>
                </a:lnTo>
                <a:lnTo>
                  <a:pt x="245363" y="24130"/>
                </a:lnTo>
                <a:lnTo>
                  <a:pt x="269747" y="24130"/>
                </a:lnTo>
                <a:lnTo>
                  <a:pt x="269747" y="30480"/>
                </a:lnTo>
                <a:lnTo>
                  <a:pt x="271271" y="31750"/>
                </a:lnTo>
                <a:lnTo>
                  <a:pt x="271271" y="35560"/>
                </a:lnTo>
                <a:lnTo>
                  <a:pt x="269747" y="39370"/>
                </a:lnTo>
                <a:lnTo>
                  <a:pt x="269747" y="45720"/>
                </a:lnTo>
                <a:lnTo>
                  <a:pt x="268224" y="48260"/>
                </a:lnTo>
                <a:lnTo>
                  <a:pt x="268224" y="49530"/>
                </a:lnTo>
                <a:lnTo>
                  <a:pt x="243839" y="49530"/>
                </a:lnTo>
                <a:lnTo>
                  <a:pt x="242316" y="50800"/>
                </a:lnTo>
                <a:close/>
              </a:path>
              <a:path w="271779" h="266700">
                <a:moveTo>
                  <a:pt x="74675" y="41910"/>
                </a:moveTo>
                <a:lnTo>
                  <a:pt x="44195" y="41910"/>
                </a:lnTo>
                <a:lnTo>
                  <a:pt x="36575" y="34290"/>
                </a:lnTo>
                <a:lnTo>
                  <a:pt x="38100" y="35560"/>
                </a:lnTo>
                <a:lnTo>
                  <a:pt x="69341" y="35560"/>
                </a:lnTo>
                <a:lnTo>
                  <a:pt x="71627" y="38100"/>
                </a:lnTo>
                <a:lnTo>
                  <a:pt x="74675" y="41910"/>
                </a:lnTo>
                <a:close/>
              </a:path>
              <a:path w="271779" h="266700">
                <a:moveTo>
                  <a:pt x="102108" y="121920"/>
                </a:moveTo>
                <a:lnTo>
                  <a:pt x="97535" y="114300"/>
                </a:lnTo>
                <a:lnTo>
                  <a:pt x="92963" y="107950"/>
                </a:lnTo>
                <a:lnTo>
                  <a:pt x="91439" y="106680"/>
                </a:lnTo>
                <a:lnTo>
                  <a:pt x="88391" y="100330"/>
                </a:lnTo>
                <a:lnTo>
                  <a:pt x="83819" y="93980"/>
                </a:lnTo>
                <a:lnTo>
                  <a:pt x="83819" y="92710"/>
                </a:lnTo>
                <a:lnTo>
                  <a:pt x="80771" y="86360"/>
                </a:lnTo>
                <a:lnTo>
                  <a:pt x="76200" y="81280"/>
                </a:lnTo>
                <a:lnTo>
                  <a:pt x="73151" y="76200"/>
                </a:lnTo>
                <a:lnTo>
                  <a:pt x="68579" y="71120"/>
                </a:lnTo>
                <a:lnTo>
                  <a:pt x="68579" y="69850"/>
                </a:lnTo>
                <a:lnTo>
                  <a:pt x="62483" y="60960"/>
                </a:lnTo>
                <a:lnTo>
                  <a:pt x="57911" y="55880"/>
                </a:lnTo>
                <a:lnTo>
                  <a:pt x="59435" y="55880"/>
                </a:lnTo>
                <a:lnTo>
                  <a:pt x="54863" y="53340"/>
                </a:lnTo>
                <a:lnTo>
                  <a:pt x="51816" y="48260"/>
                </a:lnTo>
                <a:lnTo>
                  <a:pt x="45719" y="41910"/>
                </a:lnTo>
                <a:lnTo>
                  <a:pt x="76200" y="41910"/>
                </a:lnTo>
                <a:lnTo>
                  <a:pt x="79247" y="46990"/>
                </a:lnTo>
                <a:lnTo>
                  <a:pt x="83819" y="50800"/>
                </a:lnTo>
                <a:lnTo>
                  <a:pt x="83819" y="53340"/>
                </a:lnTo>
                <a:lnTo>
                  <a:pt x="86867" y="57150"/>
                </a:lnTo>
                <a:lnTo>
                  <a:pt x="87782" y="57150"/>
                </a:lnTo>
                <a:lnTo>
                  <a:pt x="96011" y="68580"/>
                </a:lnTo>
                <a:lnTo>
                  <a:pt x="99059" y="73660"/>
                </a:lnTo>
                <a:lnTo>
                  <a:pt x="103631" y="80010"/>
                </a:lnTo>
                <a:lnTo>
                  <a:pt x="112013" y="93980"/>
                </a:lnTo>
                <a:lnTo>
                  <a:pt x="111251" y="93980"/>
                </a:lnTo>
                <a:lnTo>
                  <a:pt x="120395" y="106680"/>
                </a:lnTo>
                <a:lnTo>
                  <a:pt x="121919" y="106680"/>
                </a:lnTo>
                <a:lnTo>
                  <a:pt x="129539" y="119380"/>
                </a:lnTo>
                <a:lnTo>
                  <a:pt x="102108" y="119380"/>
                </a:lnTo>
                <a:lnTo>
                  <a:pt x="102108" y="121920"/>
                </a:lnTo>
                <a:close/>
              </a:path>
              <a:path w="271779" h="266700">
                <a:moveTo>
                  <a:pt x="268224" y="49530"/>
                </a:moveTo>
                <a:lnTo>
                  <a:pt x="268224" y="48260"/>
                </a:lnTo>
                <a:lnTo>
                  <a:pt x="269747" y="48260"/>
                </a:lnTo>
                <a:lnTo>
                  <a:pt x="268224" y="49530"/>
                </a:lnTo>
                <a:close/>
              </a:path>
              <a:path w="271779" h="266700">
                <a:moveTo>
                  <a:pt x="242316" y="62230"/>
                </a:moveTo>
                <a:lnTo>
                  <a:pt x="242316" y="53340"/>
                </a:lnTo>
                <a:lnTo>
                  <a:pt x="243839" y="49530"/>
                </a:lnTo>
                <a:lnTo>
                  <a:pt x="268224" y="49530"/>
                </a:lnTo>
                <a:lnTo>
                  <a:pt x="268224" y="58420"/>
                </a:lnTo>
                <a:lnTo>
                  <a:pt x="243839" y="58420"/>
                </a:lnTo>
                <a:lnTo>
                  <a:pt x="242316" y="62230"/>
                </a:lnTo>
                <a:close/>
              </a:path>
              <a:path w="271779" h="266700">
                <a:moveTo>
                  <a:pt x="87782" y="57150"/>
                </a:moveTo>
                <a:lnTo>
                  <a:pt x="86867" y="57150"/>
                </a:lnTo>
                <a:lnTo>
                  <a:pt x="86867" y="55880"/>
                </a:lnTo>
                <a:lnTo>
                  <a:pt x="87782" y="57150"/>
                </a:lnTo>
                <a:close/>
              </a:path>
              <a:path w="271779" h="266700">
                <a:moveTo>
                  <a:pt x="256031" y="243840"/>
                </a:moveTo>
                <a:lnTo>
                  <a:pt x="236219" y="243840"/>
                </a:lnTo>
                <a:lnTo>
                  <a:pt x="233171" y="241300"/>
                </a:lnTo>
                <a:lnTo>
                  <a:pt x="233171" y="240030"/>
                </a:lnTo>
                <a:lnTo>
                  <a:pt x="230124" y="238760"/>
                </a:lnTo>
                <a:lnTo>
                  <a:pt x="233171" y="232410"/>
                </a:lnTo>
                <a:lnTo>
                  <a:pt x="233171" y="226060"/>
                </a:lnTo>
                <a:lnTo>
                  <a:pt x="234695" y="224790"/>
                </a:lnTo>
                <a:lnTo>
                  <a:pt x="234695" y="171450"/>
                </a:lnTo>
                <a:lnTo>
                  <a:pt x="236219" y="163830"/>
                </a:lnTo>
                <a:lnTo>
                  <a:pt x="236219" y="139700"/>
                </a:lnTo>
                <a:lnTo>
                  <a:pt x="237743" y="130810"/>
                </a:lnTo>
                <a:lnTo>
                  <a:pt x="237743" y="115570"/>
                </a:lnTo>
                <a:lnTo>
                  <a:pt x="239267" y="115570"/>
                </a:lnTo>
                <a:lnTo>
                  <a:pt x="239267" y="102870"/>
                </a:lnTo>
                <a:lnTo>
                  <a:pt x="240791" y="96520"/>
                </a:lnTo>
                <a:lnTo>
                  <a:pt x="240791" y="81280"/>
                </a:lnTo>
                <a:lnTo>
                  <a:pt x="242316" y="77470"/>
                </a:lnTo>
                <a:lnTo>
                  <a:pt x="242316" y="62230"/>
                </a:lnTo>
                <a:lnTo>
                  <a:pt x="243839" y="58420"/>
                </a:lnTo>
                <a:lnTo>
                  <a:pt x="268224" y="58420"/>
                </a:lnTo>
                <a:lnTo>
                  <a:pt x="268224" y="76200"/>
                </a:lnTo>
                <a:lnTo>
                  <a:pt x="266700" y="80010"/>
                </a:lnTo>
                <a:lnTo>
                  <a:pt x="266700" y="99060"/>
                </a:lnTo>
                <a:lnTo>
                  <a:pt x="265175" y="100330"/>
                </a:lnTo>
                <a:lnTo>
                  <a:pt x="265175" y="111760"/>
                </a:lnTo>
                <a:lnTo>
                  <a:pt x="263651" y="118110"/>
                </a:lnTo>
                <a:lnTo>
                  <a:pt x="263651" y="125730"/>
                </a:lnTo>
                <a:lnTo>
                  <a:pt x="262127" y="133350"/>
                </a:lnTo>
                <a:lnTo>
                  <a:pt x="262127" y="140970"/>
                </a:lnTo>
                <a:lnTo>
                  <a:pt x="260603" y="148590"/>
                </a:lnTo>
                <a:lnTo>
                  <a:pt x="260603" y="222250"/>
                </a:lnTo>
                <a:lnTo>
                  <a:pt x="259079" y="226060"/>
                </a:lnTo>
                <a:lnTo>
                  <a:pt x="259079" y="229870"/>
                </a:lnTo>
                <a:lnTo>
                  <a:pt x="257555" y="232410"/>
                </a:lnTo>
                <a:lnTo>
                  <a:pt x="258317" y="232410"/>
                </a:lnTo>
                <a:lnTo>
                  <a:pt x="257555" y="233680"/>
                </a:lnTo>
                <a:lnTo>
                  <a:pt x="257555" y="236220"/>
                </a:lnTo>
                <a:lnTo>
                  <a:pt x="256031" y="238760"/>
                </a:lnTo>
                <a:lnTo>
                  <a:pt x="256031" y="243840"/>
                </a:lnTo>
                <a:close/>
              </a:path>
              <a:path w="271779" h="266700">
                <a:moveTo>
                  <a:pt x="112775" y="95250"/>
                </a:moveTo>
                <a:lnTo>
                  <a:pt x="111251" y="93980"/>
                </a:lnTo>
                <a:lnTo>
                  <a:pt x="112013" y="93980"/>
                </a:lnTo>
                <a:lnTo>
                  <a:pt x="112775" y="95250"/>
                </a:lnTo>
                <a:close/>
              </a:path>
              <a:path w="271779" h="266700">
                <a:moveTo>
                  <a:pt x="106679" y="127000"/>
                </a:moveTo>
                <a:lnTo>
                  <a:pt x="102108" y="119380"/>
                </a:lnTo>
                <a:lnTo>
                  <a:pt x="129539" y="119380"/>
                </a:lnTo>
                <a:lnTo>
                  <a:pt x="131063" y="121920"/>
                </a:lnTo>
                <a:lnTo>
                  <a:pt x="131368" y="121920"/>
                </a:lnTo>
                <a:lnTo>
                  <a:pt x="134111" y="125730"/>
                </a:lnTo>
                <a:lnTo>
                  <a:pt x="106679" y="125730"/>
                </a:lnTo>
                <a:lnTo>
                  <a:pt x="106679" y="127000"/>
                </a:lnTo>
                <a:close/>
              </a:path>
              <a:path w="271779" h="266700">
                <a:moveTo>
                  <a:pt x="131368" y="121920"/>
                </a:moveTo>
                <a:lnTo>
                  <a:pt x="131063" y="121920"/>
                </a:lnTo>
                <a:lnTo>
                  <a:pt x="129540" y="119380"/>
                </a:lnTo>
                <a:lnTo>
                  <a:pt x="131368" y="121920"/>
                </a:lnTo>
                <a:close/>
              </a:path>
              <a:path w="271779" h="266700">
                <a:moveTo>
                  <a:pt x="199643" y="208280"/>
                </a:moveTo>
                <a:lnTo>
                  <a:pt x="169163" y="208280"/>
                </a:lnTo>
                <a:lnTo>
                  <a:pt x="160019" y="198120"/>
                </a:lnTo>
                <a:lnTo>
                  <a:pt x="153924" y="191770"/>
                </a:lnTo>
                <a:lnTo>
                  <a:pt x="153924" y="190500"/>
                </a:lnTo>
                <a:lnTo>
                  <a:pt x="150875" y="185420"/>
                </a:lnTo>
                <a:lnTo>
                  <a:pt x="146303" y="179070"/>
                </a:lnTo>
                <a:lnTo>
                  <a:pt x="141731" y="175260"/>
                </a:lnTo>
                <a:lnTo>
                  <a:pt x="143255" y="175260"/>
                </a:lnTo>
                <a:lnTo>
                  <a:pt x="132587" y="163830"/>
                </a:lnTo>
                <a:lnTo>
                  <a:pt x="123443" y="152400"/>
                </a:lnTo>
                <a:lnTo>
                  <a:pt x="124967" y="152400"/>
                </a:lnTo>
                <a:lnTo>
                  <a:pt x="118871" y="146050"/>
                </a:lnTo>
                <a:lnTo>
                  <a:pt x="114300" y="139700"/>
                </a:lnTo>
                <a:lnTo>
                  <a:pt x="111251" y="133350"/>
                </a:lnTo>
                <a:lnTo>
                  <a:pt x="109727" y="133350"/>
                </a:lnTo>
                <a:lnTo>
                  <a:pt x="106679" y="125730"/>
                </a:lnTo>
                <a:lnTo>
                  <a:pt x="134111" y="125730"/>
                </a:lnTo>
                <a:lnTo>
                  <a:pt x="138683" y="132080"/>
                </a:lnTo>
                <a:lnTo>
                  <a:pt x="143255" y="137160"/>
                </a:lnTo>
                <a:lnTo>
                  <a:pt x="143255" y="138430"/>
                </a:lnTo>
                <a:lnTo>
                  <a:pt x="147827" y="144780"/>
                </a:lnTo>
                <a:lnTo>
                  <a:pt x="149656" y="144780"/>
                </a:lnTo>
                <a:lnTo>
                  <a:pt x="156057" y="153670"/>
                </a:lnTo>
                <a:lnTo>
                  <a:pt x="155447" y="153670"/>
                </a:lnTo>
                <a:lnTo>
                  <a:pt x="160019" y="160020"/>
                </a:lnTo>
                <a:lnTo>
                  <a:pt x="161543" y="160020"/>
                </a:lnTo>
                <a:lnTo>
                  <a:pt x="166116" y="163830"/>
                </a:lnTo>
                <a:lnTo>
                  <a:pt x="166116" y="165100"/>
                </a:lnTo>
                <a:lnTo>
                  <a:pt x="170687" y="171450"/>
                </a:lnTo>
                <a:lnTo>
                  <a:pt x="173735" y="177800"/>
                </a:lnTo>
                <a:lnTo>
                  <a:pt x="178308" y="182880"/>
                </a:lnTo>
                <a:lnTo>
                  <a:pt x="176783" y="182880"/>
                </a:lnTo>
                <a:lnTo>
                  <a:pt x="187451" y="193040"/>
                </a:lnTo>
                <a:lnTo>
                  <a:pt x="191109" y="198120"/>
                </a:lnTo>
                <a:lnTo>
                  <a:pt x="190500" y="198120"/>
                </a:lnTo>
                <a:lnTo>
                  <a:pt x="199643" y="208280"/>
                </a:lnTo>
                <a:close/>
              </a:path>
              <a:path w="271779" h="266700">
                <a:moveTo>
                  <a:pt x="149656" y="144780"/>
                </a:moveTo>
                <a:lnTo>
                  <a:pt x="147827" y="144780"/>
                </a:lnTo>
                <a:lnTo>
                  <a:pt x="147827" y="142240"/>
                </a:lnTo>
                <a:lnTo>
                  <a:pt x="149656" y="144780"/>
                </a:lnTo>
                <a:close/>
              </a:path>
              <a:path w="271779" h="266700">
                <a:moveTo>
                  <a:pt x="156971" y="154940"/>
                </a:moveTo>
                <a:lnTo>
                  <a:pt x="155447" y="153670"/>
                </a:lnTo>
                <a:lnTo>
                  <a:pt x="156057" y="153670"/>
                </a:lnTo>
                <a:lnTo>
                  <a:pt x="156971" y="154940"/>
                </a:lnTo>
                <a:close/>
              </a:path>
              <a:path w="271779" h="266700">
                <a:moveTo>
                  <a:pt x="192024" y="199390"/>
                </a:moveTo>
                <a:lnTo>
                  <a:pt x="190500" y="198120"/>
                </a:lnTo>
                <a:lnTo>
                  <a:pt x="191109" y="198120"/>
                </a:lnTo>
                <a:lnTo>
                  <a:pt x="192024" y="199390"/>
                </a:lnTo>
                <a:close/>
              </a:path>
              <a:path w="271779" h="266700">
                <a:moveTo>
                  <a:pt x="195071" y="237490"/>
                </a:moveTo>
                <a:lnTo>
                  <a:pt x="192024" y="232410"/>
                </a:lnTo>
                <a:lnTo>
                  <a:pt x="187451" y="229870"/>
                </a:lnTo>
                <a:lnTo>
                  <a:pt x="178308" y="220980"/>
                </a:lnTo>
                <a:lnTo>
                  <a:pt x="173735" y="214630"/>
                </a:lnTo>
                <a:lnTo>
                  <a:pt x="172211" y="213360"/>
                </a:lnTo>
                <a:lnTo>
                  <a:pt x="167639" y="207010"/>
                </a:lnTo>
                <a:lnTo>
                  <a:pt x="169163" y="208280"/>
                </a:lnTo>
                <a:lnTo>
                  <a:pt x="199643" y="208280"/>
                </a:lnTo>
                <a:lnTo>
                  <a:pt x="204216" y="210820"/>
                </a:lnTo>
                <a:lnTo>
                  <a:pt x="207263" y="215900"/>
                </a:lnTo>
                <a:lnTo>
                  <a:pt x="211835" y="218440"/>
                </a:lnTo>
                <a:lnTo>
                  <a:pt x="214883" y="223520"/>
                </a:lnTo>
                <a:lnTo>
                  <a:pt x="219455" y="226060"/>
                </a:lnTo>
                <a:lnTo>
                  <a:pt x="217931" y="226060"/>
                </a:lnTo>
                <a:lnTo>
                  <a:pt x="220979" y="228600"/>
                </a:lnTo>
                <a:lnTo>
                  <a:pt x="220979" y="229870"/>
                </a:lnTo>
                <a:lnTo>
                  <a:pt x="225551" y="232410"/>
                </a:lnTo>
                <a:lnTo>
                  <a:pt x="227583" y="234949"/>
                </a:lnTo>
                <a:lnTo>
                  <a:pt x="228091" y="236220"/>
                </a:lnTo>
                <a:lnTo>
                  <a:pt x="195071" y="236220"/>
                </a:lnTo>
                <a:lnTo>
                  <a:pt x="195071" y="237490"/>
                </a:lnTo>
                <a:close/>
              </a:path>
              <a:path w="271779" h="266700">
                <a:moveTo>
                  <a:pt x="258317" y="232410"/>
                </a:moveTo>
                <a:lnTo>
                  <a:pt x="257555" y="232410"/>
                </a:lnTo>
                <a:lnTo>
                  <a:pt x="259079" y="231140"/>
                </a:lnTo>
                <a:lnTo>
                  <a:pt x="258317" y="232410"/>
                </a:lnTo>
                <a:close/>
              </a:path>
              <a:path w="271779" h="266700">
                <a:moveTo>
                  <a:pt x="228600" y="236220"/>
                </a:moveTo>
                <a:lnTo>
                  <a:pt x="227583" y="234949"/>
                </a:lnTo>
                <a:lnTo>
                  <a:pt x="227075" y="233680"/>
                </a:lnTo>
                <a:lnTo>
                  <a:pt x="228600" y="236220"/>
                </a:lnTo>
                <a:close/>
              </a:path>
              <a:path w="271779" h="266700">
                <a:moveTo>
                  <a:pt x="227075" y="243840"/>
                </a:moveTo>
                <a:lnTo>
                  <a:pt x="201167" y="243840"/>
                </a:lnTo>
                <a:lnTo>
                  <a:pt x="198119" y="238760"/>
                </a:lnTo>
                <a:lnTo>
                  <a:pt x="195071" y="236220"/>
                </a:lnTo>
                <a:lnTo>
                  <a:pt x="228091" y="236220"/>
                </a:lnTo>
                <a:lnTo>
                  <a:pt x="228600" y="237490"/>
                </a:lnTo>
                <a:lnTo>
                  <a:pt x="230124" y="238760"/>
                </a:lnTo>
                <a:lnTo>
                  <a:pt x="230124" y="240030"/>
                </a:lnTo>
                <a:lnTo>
                  <a:pt x="229819" y="240791"/>
                </a:lnTo>
                <a:lnTo>
                  <a:pt x="228600" y="241300"/>
                </a:lnTo>
                <a:lnTo>
                  <a:pt x="229616" y="241300"/>
                </a:lnTo>
                <a:lnTo>
                  <a:pt x="229362" y="241935"/>
                </a:lnTo>
                <a:lnTo>
                  <a:pt x="227075" y="243840"/>
                </a:lnTo>
                <a:close/>
              </a:path>
              <a:path w="271779" h="266700">
                <a:moveTo>
                  <a:pt x="230124" y="240664"/>
                </a:moveTo>
                <a:lnTo>
                  <a:pt x="230124" y="238760"/>
                </a:lnTo>
                <a:lnTo>
                  <a:pt x="233171" y="240030"/>
                </a:lnTo>
                <a:lnTo>
                  <a:pt x="231647" y="240030"/>
                </a:lnTo>
                <a:lnTo>
                  <a:pt x="230124" y="240664"/>
                </a:lnTo>
                <a:close/>
              </a:path>
              <a:path w="271779" h="266700">
                <a:moveTo>
                  <a:pt x="229819" y="240791"/>
                </a:moveTo>
                <a:lnTo>
                  <a:pt x="230124" y="240030"/>
                </a:lnTo>
                <a:lnTo>
                  <a:pt x="230124" y="240664"/>
                </a:lnTo>
                <a:lnTo>
                  <a:pt x="229819" y="240791"/>
                </a:lnTo>
                <a:close/>
              </a:path>
              <a:path w="271779" h="266700">
                <a:moveTo>
                  <a:pt x="230504" y="241458"/>
                </a:moveTo>
                <a:lnTo>
                  <a:pt x="230124" y="241300"/>
                </a:lnTo>
                <a:lnTo>
                  <a:pt x="230124" y="240664"/>
                </a:lnTo>
                <a:lnTo>
                  <a:pt x="231647" y="240030"/>
                </a:lnTo>
                <a:lnTo>
                  <a:pt x="230504" y="241458"/>
                </a:lnTo>
                <a:close/>
              </a:path>
              <a:path w="271779" h="266700">
                <a:moveTo>
                  <a:pt x="231647" y="241934"/>
                </a:moveTo>
                <a:lnTo>
                  <a:pt x="230504" y="241458"/>
                </a:lnTo>
                <a:lnTo>
                  <a:pt x="231647" y="240030"/>
                </a:lnTo>
                <a:lnTo>
                  <a:pt x="233171" y="240030"/>
                </a:lnTo>
                <a:lnTo>
                  <a:pt x="233171" y="241300"/>
                </a:lnTo>
                <a:lnTo>
                  <a:pt x="231647" y="241934"/>
                </a:lnTo>
                <a:close/>
              </a:path>
              <a:path w="271779" h="266700">
                <a:moveTo>
                  <a:pt x="229362" y="241935"/>
                </a:moveTo>
                <a:lnTo>
                  <a:pt x="229819" y="240791"/>
                </a:lnTo>
                <a:lnTo>
                  <a:pt x="230124" y="240664"/>
                </a:lnTo>
                <a:lnTo>
                  <a:pt x="230124" y="241300"/>
                </a:lnTo>
                <a:lnTo>
                  <a:pt x="229362" y="241935"/>
                </a:lnTo>
                <a:close/>
              </a:path>
              <a:path w="271779" h="266700">
                <a:moveTo>
                  <a:pt x="229616" y="241300"/>
                </a:moveTo>
                <a:lnTo>
                  <a:pt x="228600" y="241300"/>
                </a:lnTo>
                <a:lnTo>
                  <a:pt x="229819" y="240791"/>
                </a:lnTo>
                <a:lnTo>
                  <a:pt x="229616" y="241300"/>
                </a:lnTo>
                <a:close/>
              </a:path>
              <a:path w="271779" h="266700">
                <a:moveTo>
                  <a:pt x="228904" y="243077"/>
                </a:moveTo>
                <a:lnTo>
                  <a:pt x="229362" y="241934"/>
                </a:lnTo>
                <a:lnTo>
                  <a:pt x="230124" y="241300"/>
                </a:lnTo>
                <a:lnTo>
                  <a:pt x="229108" y="242993"/>
                </a:lnTo>
                <a:lnTo>
                  <a:pt x="228904" y="243077"/>
                </a:lnTo>
                <a:close/>
              </a:path>
              <a:path w="271779" h="266700">
                <a:moveTo>
                  <a:pt x="229108" y="242993"/>
                </a:moveTo>
                <a:lnTo>
                  <a:pt x="230124" y="241300"/>
                </a:lnTo>
                <a:lnTo>
                  <a:pt x="230504" y="241458"/>
                </a:lnTo>
                <a:lnTo>
                  <a:pt x="229361" y="242887"/>
                </a:lnTo>
                <a:lnTo>
                  <a:pt x="229108" y="242993"/>
                </a:lnTo>
                <a:close/>
              </a:path>
              <a:path w="271779" h="266700">
                <a:moveTo>
                  <a:pt x="236219" y="243840"/>
                </a:moveTo>
                <a:lnTo>
                  <a:pt x="231647" y="241934"/>
                </a:lnTo>
                <a:lnTo>
                  <a:pt x="233171" y="241300"/>
                </a:lnTo>
                <a:lnTo>
                  <a:pt x="236219" y="243840"/>
                </a:lnTo>
                <a:close/>
              </a:path>
              <a:path w="271779" h="266700">
                <a:moveTo>
                  <a:pt x="229361" y="242887"/>
                </a:moveTo>
                <a:lnTo>
                  <a:pt x="230504" y="241458"/>
                </a:lnTo>
                <a:lnTo>
                  <a:pt x="231647" y="241934"/>
                </a:lnTo>
                <a:lnTo>
                  <a:pt x="229361" y="242887"/>
                </a:lnTo>
                <a:close/>
              </a:path>
              <a:path w="271779" h="266700">
                <a:moveTo>
                  <a:pt x="236219" y="243840"/>
                </a:moveTo>
                <a:lnTo>
                  <a:pt x="228600" y="243840"/>
                </a:lnTo>
                <a:lnTo>
                  <a:pt x="229361" y="242887"/>
                </a:lnTo>
                <a:lnTo>
                  <a:pt x="231648" y="241935"/>
                </a:lnTo>
                <a:lnTo>
                  <a:pt x="236219" y="243840"/>
                </a:lnTo>
                <a:close/>
              </a:path>
              <a:path w="271779" h="266700">
                <a:moveTo>
                  <a:pt x="227075" y="243840"/>
                </a:moveTo>
                <a:lnTo>
                  <a:pt x="229362" y="241935"/>
                </a:lnTo>
                <a:lnTo>
                  <a:pt x="228904" y="243077"/>
                </a:lnTo>
                <a:lnTo>
                  <a:pt x="227075" y="243840"/>
                </a:lnTo>
                <a:close/>
              </a:path>
              <a:path w="271779" h="266700">
                <a:moveTo>
                  <a:pt x="228600" y="243840"/>
                </a:moveTo>
                <a:lnTo>
                  <a:pt x="229108" y="242993"/>
                </a:lnTo>
                <a:lnTo>
                  <a:pt x="229361" y="242887"/>
                </a:lnTo>
                <a:lnTo>
                  <a:pt x="228600" y="243840"/>
                </a:lnTo>
                <a:close/>
              </a:path>
              <a:path w="271779" h="266700">
                <a:moveTo>
                  <a:pt x="228600" y="243840"/>
                </a:moveTo>
                <a:lnTo>
                  <a:pt x="228904" y="243077"/>
                </a:lnTo>
                <a:lnTo>
                  <a:pt x="229108" y="242993"/>
                </a:lnTo>
                <a:lnTo>
                  <a:pt x="228600" y="243840"/>
                </a:lnTo>
                <a:close/>
              </a:path>
              <a:path w="271779" h="266700">
                <a:moveTo>
                  <a:pt x="228600" y="243840"/>
                </a:moveTo>
                <a:lnTo>
                  <a:pt x="227075" y="243840"/>
                </a:lnTo>
                <a:lnTo>
                  <a:pt x="228904" y="243077"/>
                </a:lnTo>
                <a:lnTo>
                  <a:pt x="228600" y="243840"/>
                </a:lnTo>
                <a:close/>
              </a:path>
              <a:path w="271779" h="266700">
                <a:moveTo>
                  <a:pt x="207263" y="248920"/>
                </a:moveTo>
                <a:lnTo>
                  <a:pt x="204216" y="246380"/>
                </a:lnTo>
                <a:lnTo>
                  <a:pt x="205739" y="246380"/>
                </a:lnTo>
                <a:lnTo>
                  <a:pt x="202691" y="243840"/>
                </a:lnTo>
                <a:lnTo>
                  <a:pt x="254508" y="243840"/>
                </a:lnTo>
                <a:lnTo>
                  <a:pt x="254508" y="247650"/>
                </a:lnTo>
                <a:lnTo>
                  <a:pt x="207263" y="247650"/>
                </a:lnTo>
                <a:lnTo>
                  <a:pt x="207263" y="248920"/>
                </a:lnTo>
                <a:close/>
              </a:path>
              <a:path w="271779" h="266700">
                <a:moveTo>
                  <a:pt x="213359" y="255270"/>
                </a:moveTo>
                <a:lnTo>
                  <a:pt x="208787" y="251460"/>
                </a:lnTo>
                <a:lnTo>
                  <a:pt x="207263" y="247650"/>
                </a:lnTo>
                <a:lnTo>
                  <a:pt x="254508" y="247650"/>
                </a:lnTo>
                <a:lnTo>
                  <a:pt x="252983" y="251460"/>
                </a:lnTo>
                <a:lnTo>
                  <a:pt x="251459" y="252730"/>
                </a:lnTo>
                <a:lnTo>
                  <a:pt x="211835" y="252730"/>
                </a:lnTo>
                <a:lnTo>
                  <a:pt x="213359" y="255270"/>
                </a:lnTo>
                <a:close/>
              </a:path>
              <a:path w="271779" h="266700">
                <a:moveTo>
                  <a:pt x="236219" y="266700"/>
                </a:moveTo>
                <a:lnTo>
                  <a:pt x="227075" y="266700"/>
                </a:lnTo>
                <a:lnTo>
                  <a:pt x="225551" y="264160"/>
                </a:lnTo>
                <a:lnTo>
                  <a:pt x="222503" y="264160"/>
                </a:lnTo>
                <a:lnTo>
                  <a:pt x="213359" y="255270"/>
                </a:lnTo>
                <a:lnTo>
                  <a:pt x="211835" y="252730"/>
                </a:lnTo>
                <a:lnTo>
                  <a:pt x="251459" y="252730"/>
                </a:lnTo>
                <a:lnTo>
                  <a:pt x="248411" y="259080"/>
                </a:lnTo>
                <a:lnTo>
                  <a:pt x="246887" y="260350"/>
                </a:lnTo>
                <a:lnTo>
                  <a:pt x="245363" y="260350"/>
                </a:lnTo>
                <a:lnTo>
                  <a:pt x="242316" y="262890"/>
                </a:lnTo>
                <a:lnTo>
                  <a:pt x="240791" y="262890"/>
                </a:lnTo>
                <a:lnTo>
                  <a:pt x="237743" y="264160"/>
                </a:lnTo>
                <a:lnTo>
                  <a:pt x="236219" y="266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4" name="object 6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491228" y="6182867"/>
            <a:ext cx="106680" cy="164592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4774692" y="5888735"/>
            <a:ext cx="311150" cy="252729"/>
          </a:xfrm>
          <a:custGeom>
            <a:avLst/>
            <a:gdLst/>
            <a:ahLst/>
            <a:cxnLst/>
            <a:rect l="l" t="t" r="r" b="b"/>
            <a:pathLst>
              <a:path w="311150" h="252729">
                <a:moveTo>
                  <a:pt x="301752" y="82550"/>
                </a:moveTo>
                <a:lnTo>
                  <a:pt x="277368" y="82550"/>
                </a:lnTo>
                <a:lnTo>
                  <a:pt x="277368" y="60960"/>
                </a:lnTo>
                <a:lnTo>
                  <a:pt x="278891" y="58420"/>
                </a:lnTo>
                <a:lnTo>
                  <a:pt x="278891" y="43180"/>
                </a:lnTo>
                <a:lnTo>
                  <a:pt x="280415" y="41910"/>
                </a:lnTo>
                <a:lnTo>
                  <a:pt x="280415" y="35560"/>
                </a:lnTo>
                <a:lnTo>
                  <a:pt x="281940" y="33020"/>
                </a:lnTo>
                <a:lnTo>
                  <a:pt x="281940" y="27940"/>
                </a:lnTo>
                <a:lnTo>
                  <a:pt x="283463" y="24130"/>
                </a:lnTo>
                <a:lnTo>
                  <a:pt x="283463" y="19050"/>
                </a:lnTo>
                <a:lnTo>
                  <a:pt x="284988" y="17780"/>
                </a:lnTo>
                <a:lnTo>
                  <a:pt x="283463" y="17780"/>
                </a:lnTo>
                <a:lnTo>
                  <a:pt x="284988" y="15240"/>
                </a:lnTo>
                <a:lnTo>
                  <a:pt x="284988" y="10160"/>
                </a:lnTo>
                <a:lnTo>
                  <a:pt x="286511" y="3810"/>
                </a:lnTo>
                <a:lnTo>
                  <a:pt x="291084" y="0"/>
                </a:lnTo>
                <a:lnTo>
                  <a:pt x="300227" y="0"/>
                </a:lnTo>
                <a:lnTo>
                  <a:pt x="301752" y="1270"/>
                </a:lnTo>
                <a:lnTo>
                  <a:pt x="303275" y="1270"/>
                </a:lnTo>
                <a:lnTo>
                  <a:pt x="306324" y="3810"/>
                </a:lnTo>
                <a:lnTo>
                  <a:pt x="309372" y="10160"/>
                </a:lnTo>
                <a:lnTo>
                  <a:pt x="309372" y="15240"/>
                </a:lnTo>
                <a:lnTo>
                  <a:pt x="310895" y="17780"/>
                </a:lnTo>
                <a:lnTo>
                  <a:pt x="309372" y="20320"/>
                </a:lnTo>
                <a:lnTo>
                  <a:pt x="309372" y="30480"/>
                </a:lnTo>
                <a:lnTo>
                  <a:pt x="307847" y="33020"/>
                </a:lnTo>
                <a:lnTo>
                  <a:pt x="307847" y="38100"/>
                </a:lnTo>
                <a:lnTo>
                  <a:pt x="304800" y="46990"/>
                </a:lnTo>
                <a:lnTo>
                  <a:pt x="306324" y="46990"/>
                </a:lnTo>
                <a:lnTo>
                  <a:pt x="304800" y="50800"/>
                </a:lnTo>
                <a:lnTo>
                  <a:pt x="304800" y="57150"/>
                </a:lnTo>
                <a:lnTo>
                  <a:pt x="303275" y="62230"/>
                </a:lnTo>
                <a:lnTo>
                  <a:pt x="304800" y="62230"/>
                </a:lnTo>
                <a:lnTo>
                  <a:pt x="303275" y="66040"/>
                </a:lnTo>
                <a:lnTo>
                  <a:pt x="303275" y="78740"/>
                </a:lnTo>
                <a:lnTo>
                  <a:pt x="301752" y="82550"/>
                </a:lnTo>
                <a:close/>
              </a:path>
              <a:path w="311150" h="252729">
                <a:moveTo>
                  <a:pt x="4572" y="53340"/>
                </a:moveTo>
                <a:lnTo>
                  <a:pt x="1524" y="49530"/>
                </a:lnTo>
                <a:lnTo>
                  <a:pt x="1524" y="48260"/>
                </a:lnTo>
                <a:lnTo>
                  <a:pt x="0" y="44450"/>
                </a:lnTo>
                <a:lnTo>
                  <a:pt x="0" y="41910"/>
                </a:lnTo>
                <a:lnTo>
                  <a:pt x="1524" y="40640"/>
                </a:lnTo>
                <a:lnTo>
                  <a:pt x="4572" y="35560"/>
                </a:lnTo>
                <a:lnTo>
                  <a:pt x="4572" y="34290"/>
                </a:lnTo>
                <a:lnTo>
                  <a:pt x="6096" y="34290"/>
                </a:lnTo>
                <a:lnTo>
                  <a:pt x="15240" y="30480"/>
                </a:lnTo>
                <a:lnTo>
                  <a:pt x="32004" y="30480"/>
                </a:lnTo>
                <a:lnTo>
                  <a:pt x="36575" y="31750"/>
                </a:lnTo>
                <a:lnTo>
                  <a:pt x="38100" y="33020"/>
                </a:lnTo>
                <a:lnTo>
                  <a:pt x="42672" y="35560"/>
                </a:lnTo>
                <a:lnTo>
                  <a:pt x="42976" y="35560"/>
                </a:lnTo>
                <a:lnTo>
                  <a:pt x="48463" y="39370"/>
                </a:lnTo>
                <a:lnTo>
                  <a:pt x="9143" y="39370"/>
                </a:lnTo>
                <a:lnTo>
                  <a:pt x="6096" y="40640"/>
                </a:lnTo>
                <a:lnTo>
                  <a:pt x="3048" y="43180"/>
                </a:lnTo>
                <a:lnTo>
                  <a:pt x="1524" y="46990"/>
                </a:lnTo>
                <a:lnTo>
                  <a:pt x="4572" y="53340"/>
                </a:lnTo>
                <a:close/>
              </a:path>
              <a:path w="311150" h="252729">
                <a:moveTo>
                  <a:pt x="42976" y="35560"/>
                </a:moveTo>
                <a:lnTo>
                  <a:pt x="42672" y="35560"/>
                </a:lnTo>
                <a:lnTo>
                  <a:pt x="41148" y="34290"/>
                </a:lnTo>
                <a:lnTo>
                  <a:pt x="42976" y="35560"/>
                </a:lnTo>
                <a:close/>
              </a:path>
              <a:path w="311150" h="252729">
                <a:moveTo>
                  <a:pt x="9143" y="54610"/>
                </a:moveTo>
                <a:lnTo>
                  <a:pt x="7619" y="53340"/>
                </a:lnTo>
                <a:lnTo>
                  <a:pt x="4572" y="53340"/>
                </a:lnTo>
                <a:lnTo>
                  <a:pt x="1524" y="46990"/>
                </a:lnTo>
                <a:lnTo>
                  <a:pt x="3048" y="43180"/>
                </a:lnTo>
                <a:lnTo>
                  <a:pt x="6096" y="40640"/>
                </a:lnTo>
                <a:lnTo>
                  <a:pt x="9143" y="39370"/>
                </a:lnTo>
                <a:lnTo>
                  <a:pt x="15240" y="41910"/>
                </a:lnTo>
                <a:lnTo>
                  <a:pt x="16002" y="43180"/>
                </a:lnTo>
                <a:lnTo>
                  <a:pt x="15240" y="43180"/>
                </a:lnTo>
                <a:lnTo>
                  <a:pt x="16764" y="44450"/>
                </a:lnTo>
                <a:lnTo>
                  <a:pt x="18288" y="44450"/>
                </a:lnTo>
                <a:lnTo>
                  <a:pt x="21335" y="46990"/>
                </a:lnTo>
                <a:lnTo>
                  <a:pt x="22859" y="49530"/>
                </a:lnTo>
                <a:lnTo>
                  <a:pt x="16764" y="49530"/>
                </a:lnTo>
                <a:lnTo>
                  <a:pt x="15240" y="50800"/>
                </a:lnTo>
                <a:lnTo>
                  <a:pt x="11175" y="53340"/>
                </a:lnTo>
                <a:lnTo>
                  <a:pt x="7619" y="53340"/>
                </a:lnTo>
                <a:lnTo>
                  <a:pt x="9143" y="54610"/>
                </a:lnTo>
                <a:close/>
              </a:path>
              <a:path w="311150" h="252729">
                <a:moveTo>
                  <a:pt x="82804" y="63500"/>
                </a:moveTo>
                <a:lnTo>
                  <a:pt x="44196" y="63500"/>
                </a:lnTo>
                <a:lnTo>
                  <a:pt x="36575" y="57150"/>
                </a:lnTo>
                <a:lnTo>
                  <a:pt x="30480" y="54610"/>
                </a:lnTo>
                <a:lnTo>
                  <a:pt x="30480" y="53340"/>
                </a:lnTo>
                <a:lnTo>
                  <a:pt x="25908" y="50800"/>
                </a:lnTo>
                <a:lnTo>
                  <a:pt x="27432" y="50800"/>
                </a:lnTo>
                <a:lnTo>
                  <a:pt x="22859" y="49530"/>
                </a:lnTo>
                <a:lnTo>
                  <a:pt x="21335" y="46990"/>
                </a:lnTo>
                <a:lnTo>
                  <a:pt x="18288" y="44450"/>
                </a:lnTo>
                <a:lnTo>
                  <a:pt x="16256" y="43603"/>
                </a:lnTo>
                <a:lnTo>
                  <a:pt x="15240" y="41910"/>
                </a:lnTo>
                <a:lnTo>
                  <a:pt x="9143" y="39370"/>
                </a:lnTo>
                <a:lnTo>
                  <a:pt x="48463" y="39370"/>
                </a:lnTo>
                <a:lnTo>
                  <a:pt x="50291" y="40640"/>
                </a:lnTo>
                <a:lnTo>
                  <a:pt x="51816" y="40640"/>
                </a:lnTo>
                <a:lnTo>
                  <a:pt x="53340" y="41910"/>
                </a:lnTo>
                <a:lnTo>
                  <a:pt x="56388" y="43180"/>
                </a:lnTo>
                <a:lnTo>
                  <a:pt x="62483" y="48260"/>
                </a:lnTo>
                <a:lnTo>
                  <a:pt x="60959" y="48260"/>
                </a:lnTo>
                <a:lnTo>
                  <a:pt x="65532" y="50800"/>
                </a:lnTo>
                <a:lnTo>
                  <a:pt x="71627" y="54610"/>
                </a:lnTo>
                <a:lnTo>
                  <a:pt x="80772" y="62230"/>
                </a:lnTo>
                <a:lnTo>
                  <a:pt x="82804" y="63500"/>
                </a:lnTo>
                <a:close/>
              </a:path>
              <a:path w="311150" h="252729">
                <a:moveTo>
                  <a:pt x="51816" y="40640"/>
                </a:moveTo>
                <a:lnTo>
                  <a:pt x="50291" y="40640"/>
                </a:lnTo>
                <a:lnTo>
                  <a:pt x="48767" y="39370"/>
                </a:lnTo>
                <a:lnTo>
                  <a:pt x="51816" y="40640"/>
                </a:lnTo>
                <a:close/>
              </a:path>
              <a:path w="311150" h="252729">
                <a:moveTo>
                  <a:pt x="16764" y="44450"/>
                </a:moveTo>
                <a:lnTo>
                  <a:pt x="15240" y="43180"/>
                </a:lnTo>
                <a:lnTo>
                  <a:pt x="16256" y="43603"/>
                </a:lnTo>
                <a:lnTo>
                  <a:pt x="16764" y="44450"/>
                </a:lnTo>
                <a:close/>
              </a:path>
              <a:path w="311150" h="252729">
                <a:moveTo>
                  <a:pt x="16256" y="43603"/>
                </a:moveTo>
                <a:lnTo>
                  <a:pt x="15240" y="43180"/>
                </a:lnTo>
                <a:lnTo>
                  <a:pt x="16002" y="43180"/>
                </a:lnTo>
                <a:lnTo>
                  <a:pt x="16256" y="43603"/>
                </a:lnTo>
                <a:close/>
              </a:path>
              <a:path w="311150" h="252729">
                <a:moveTo>
                  <a:pt x="18288" y="44450"/>
                </a:moveTo>
                <a:lnTo>
                  <a:pt x="16764" y="44450"/>
                </a:lnTo>
                <a:lnTo>
                  <a:pt x="16256" y="43603"/>
                </a:lnTo>
                <a:lnTo>
                  <a:pt x="18288" y="44450"/>
                </a:lnTo>
                <a:close/>
              </a:path>
              <a:path w="311150" h="252729">
                <a:moveTo>
                  <a:pt x="15240" y="50800"/>
                </a:moveTo>
                <a:lnTo>
                  <a:pt x="16764" y="49530"/>
                </a:lnTo>
                <a:lnTo>
                  <a:pt x="18288" y="49530"/>
                </a:lnTo>
                <a:lnTo>
                  <a:pt x="15240" y="50800"/>
                </a:lnTo>
                <a:close/>
              </a:path>
              <a:path w="311150" h="252729">
                <a:moveTo>
                  <a:pt x="18288" y="57150"/>
                </a:moveTo>
                <a:lnTo>
                  <a:pt x="15240" y="55880"/>
                </a:lnTo>
                <a:lnTo>
                  <a:pt x="12191" y="55880"/>
                </a:lnTo>
                <a:lnTo>
                  <a:pt x="10667" y="54610"/>
                </a:lnTo>
                <a:lnTo>
                  <a:pt x="9143" y="54610"/>
                </a:lnTo>
                <a:lnTo>
                  <a:pt x="15240" y="50800"/>
                </a:lnTo>
                <a:lnTo>
                  <a:pt x="18288" y="49530"/>
                </a:lnTo>
                <a:lnTo>
                  <a:pt x="22859" y="49530"/>
                </a:lnTo>
                <a:lnTo>
                  <a:pt x="21335" y="53340"/>
                </a:lnTo>
                <a:lnTo>
                  <a:pt x="21335" y="55880"/>
                </a:lnTo>
                <a:lnTo>
                  <a:pt x="18288" y="57150"/>
                </a:lnTo>
                <a:close/>
              </a:path>
              <a:path w="311150" h="252729">
                <a:moveTo>
                  <a:pt x="126491" y="130810"/>
                </a:moveTo>
                <a:lnTo>
                  <a:pt x="121920" y="125730"/>
                </a:lnTo>
                <a:lnTo>
                  <a:pt x="109727" y="116840"/>
                </a:lnTo>
                <a:lnTo>
                  <a:pt x="109727" y="115570"/>
                </a:lnTo>
                <a:lnTo>
                  <a:pt x="97535" y="106680"/>
                </a:lnTo>
                <a:lnTo>
                  <a:pt x="89916" y="100330"/>
                </a:lnTo>
                <a:lnTo>
                  <a:pt x="91440" y="100330"/>
                </a:lnTo>
                <a:lnTo>
                  <a:pt x="67056" y="81280"/>
                </a:lnTo>
                <a:lnTo>
                  <a:pt x="62483" y="78740"/>
                </a:lnTo>
                <a:lnTo>
                  <a:pt x="56388" y="72390"/>
                </a:lnTo>
                <a:lnTo>
                  <a:pt x="47243" y="66040"/>
                </a:lnTo>
                <a:lnTo>
                  <a:pt x="42761" y="62304"/>
                </a:lnTo>
                <a:lnTo>
                  <a:pt x="44196" y="63500"/>
                </a:lnTo>
                <a:lnTo>
                  <a:pt x="82804" y="63500"/>
                </a:lnTo>
                <a:lnTo>
                  <a:pt x="86867" y="66040"/>
                </a:lnTo>
                <a:lnTo>
                  <a:pt x="94488" y="71120"/>
                </a:lnTo>
                <a:lnTo>
                  <a:pt x="99059" y="76200"/>
                </a:lnTo>
                <a:lnTo>
                  <a:pt x="100583" y="76200"/>
                </a:lnTo>
                <a:lnTo>
                  <a:pt x="112775" y="87630"/>
                </a:lnTo>
                <a:lnTo>
                  <a:pt x="113995" y="87630"/>
                </a:lnTo>
                <a:lnTo>
                  <a:pt x="118872" y="92710"/>
                </a:lnTo>
                <a:lnTo>
                  <a:pt x="137159" y="106680"/>
                </a:lnTo>
                <a:lnTo>
                  <a:pt x="153924" y="123190"/>
                </a:lnTo>
                <a:lnTo>
                  <a:pt x="155447" y="123190"/>
                </a:lnTo>
                <a:lnTo>
                  <a:pt x="160020" y="129540"/>
                </a:lnTo>
                <a:lnTo>
                  <a:pt x="126491" y="129540"/>
                </a:lnTo>
                <a:lnTo>
                  <a:pt x="126491" y="130810"/>
                </a:lnTo>
                <a:close/>
              </a:path>
              <a:path w="311150" h="252729">
                <a:moveTo>
                  <a:pt x="298704" y="109220"/>
                </a:moveTo>
                <a:lnTo>
                  <a:pt x="272795" y="109220"/>
                </a:lnTo>
                <a:lnTo>
                  <a:pt x="274320" y="101600"/>
                </a:lnTo>
                <a:lnTo>
                  <a:pt x="274320" y="93980"/>
                </a:lnTo>
                <a:lnTo>
                  <a:pt x="277368" y="81280"/>
                </a:lnTo>
                <a:lnTo>
                  <a:pt x="277368" y="82550"/>
                </a:lnTo>
                <a:lnTo>
                  <a:pt x="301752" y="82550"/>
                </a:lnTo>
                <a:lnTo>
                  <a:pt x="301752" y="92710"/>
                </a:lnTo>
                <a:lnTo>
                  <a:pt x="298704" y="104140"/>
                </a:lnTo>
                <a:lnTo>
                  <a:pt x="298704" y="109220"/>
                </a:lnTo>
                <a:close/>
              </a:path>
              <a:path w="311150" h="252729">
                <a:moveTo>
                  <a:pt x="113995" y="87630"/>
                </a:moveTo>
                <a:lnTo>
                  <a:pt x="112775" y="87630"/>
                </a:lnTo>
                <a:lnTo>
                  <a:pt x="112775" y="86360"/>
                </a:lnTo>
                <a:lnTo>
                  <a:pt x="113995" y="87630"/>
                </a:lnTo>
                <a:close/>
              </a:path>
              <a:path w="311150" h="252729">
                <a:moveTo>
                  <a:pt x="295656" y="124460"/>
                </a:moveTo>
                <a:lnTo>
                  <a:pt x="269747" y="124460"/>
                </a:lnTo>
                <a:lnTo>
                  <a:pt x="271272" y="116840"/>
                </a:lnTo>
                <a:lnTo>
                  <a:pt x="271272" y="115570"/>
                </a:lnTo>
                <a:lnTo>
                  <a:pt x="272795" y="107950"/>
                </a:lnTo>
                <a:lnTo>
                  <a:pt x="272795" y="109220"/>
                </a:lnTo>
                <a:lnTo>
                  <a:pt x="298704" y="109220"/>
                </a:lnTo>
                <a:lnTo>
                  <a:pt x="298704" y="114300"/>
                </a:lnTo>
                <a:lnTo>
                  <a:pt x="297179" y="114300"/>
                </a:lnTo>
                <a:lnTo>
                  <a:pt x="295960" y="119380"/>
                </a:lnTo>
                <a:lnTo>
                  <a:pt x="295656" y="119380"/>
                </a:lnTo>
                <a:lnTo>
                  <a:pt x="295656" y="124460"/>
                </a:lnTo>
                <a:close/>
              </a:path>
              <a:path w="311150" h="252729">
                <a:moveTo>
                  <a:pt x="295656" y="120650"/>
                </a:moveTo>
                <a:lnTo>
                  <a:pt x="295656" y="119380"/>
                </a:lnTo>
                <a:lnTo>
                  <a:pt x="295960" y="119380"/>
                </a:lnTo>
                <a:lnTo>
                  <a:pt x="295656" y="120650"/>
                </a:lnTo>
                <a:close/>
              </a:path>
              <a:path w="311150" h="252729">
                <a:moveTo>
                  <a:pt x="290213" y="157480"/>
                </a:moveTo>
                <a:lnTo>
                  <a:pt x="265175" y="157480"/>
                </a:lnTo>
                <a:lnTo>
                  <a:pt x="265175" y="148590"/>
                </a:lnTo>
                <a:lnTo>
                  <a:pt x="266700" y="139700"/>
                </a:lnTo>
                <a:lnTo>
                  <a:pt x="268224" y="132080"/>
                </a:lnTo>
                <a:lnTo>
                  <a:pt x="268224" y="130810"/>
                </a:lnTo>
                <a:lnTo>
                  <a:pt x="269747" y="123190"/>
                </a:lnTo>
                <a:lnTo>
                  <a:pt x="269747" y="124460"/>
                </a:lnTo>
                <a:lnTo>
                  <a:pt x="295656" y="124460"/>
                </a:lnTo>
                <a:lnTo>
                  <a:pt x="295656" y="129540"/>
                </a:lnTo>
                <a:lnTo>
                  <a:pt x="292608" y="137160"/>
                </a:lnTo>
                <a:lnTo>
                  <a:pt x="294131" y="137160"/>
                </a:lnTo>
                <a:lnTo>
                  <a:pt x="291084" y="152400"/>
                </a:lnTo>
                <a:lnTo>
                  <a:pt x="290213" y="157480"/>
                </a:lnTo>
                <a:close/>
              </a:path>
              <a:path w="311150" h="252729">
                <a:moveTo>
                  <a:pt x="155447" y="157480"/>
                </a:moveTo>
                <a:lnTo>
                  <a:pt x="150875" y="152400"/>
                </a:lnTo>
                <a:lnTo>
                  <a:pt x="144779" y="147320"/>
                </a:lnTo>
                <a:lnTo>
                  <a:pt x="143256" y="147320"/>
                </a:lnTo>
                <a:lnTo>
                  <a:pt x="138684" y="140970"/>
                </a:lnTo>
                <a:lnTo>
                  <a:pt x="132588" y="137160"/>
                </a:lnTo>
                <a:lnTo>
                  <a:pt x="131063" y="134620"/>
                </a:lnTo>
                <a:lnTo>
                  <a:pt x="126491" y="129540"/>
                </a:lnTo>
                <a:lnTo>
                  <a:pt x="160020" y="129540"/>
                </a:lnTo>
                <a:lnTo>
                  <a:pt x="172211" y="138430"/>
                </a:lnTo>
                <a:lnTo>
                  <a:pt x="172211" y="139700"/>
                </a:lnTo>
                <a:lnTo>
                  <a:pt x="176784" y="144780"/>
                </a:lnTo>
                <a:lnTo>
                  <a:pt x="178308" y="144780"/>
                </a:lnTo>
                <a:lnTo>
                  <a:pt x="181356" y="148590"/>
                </a:lnTo>
                <a:lnTo>
                  <a:pt x="182879" y="148590"/>
                </a:lnTo>
                <a:lnTo>
                  <a:pt x="185927" y="153670"/>
                </a:lnTo>
                <a:lnTo>
                  <a:pt x="188213" y="156210"/>
                </a:lnTo>
                <a:lnTo>
                  <a:pt x="155447" y="156210"/>
                </a:lnTo>
                <a:lnTo>
                  <a:pt x="155447" y="157480"/>
                </a:lnTo>
                <a:close/>
              </a:path>
              <a:path w="311150" h="252729">
                <a:moveTo>
                  <a:pt x="192024" y="196850"/>
                </a:moveTo>
                <a:lnTo>
                  <a:pt x="188975" y="193040"/>
                </a:lnTo>
                <a:lnTo>
                  <a:pt x="184404" y="190500"/>
                </a:lnTo>
                <a:lnTo>
                  <a:pt x="175259" y="180340"/>
                </a:lnTo>
                <a:lnTo>
                  <a:pt x="175259" y="179070"/>
                </a:lnTo>
                <a:lnTo>
                  <a:pt x="172211" y="175260"/>
                </a:lnTo>
                <a:lnTo>
                  <a:pt x="167640" y="170180"/>
                </a:lnTo>
                <a:lnTo>
                  <a:pt x="166115" y="170180"/>
                </a:lnTo>
                <a:lnTo>
                  <a:pt x="160020" y="161290"/>
                </a:lnTo>
                <a:lnTo>
                  <a:pt x="155447" y="156210"/>
                </a:lnTo>
                <a:lnTo>
                  <a:pt x="188213" y="156210"/>
                </a:lnTo>
                <a:lnTo>
                  <a:pt x="193929" y="162560"/>
                </a:lnTo>
                <a:lnTo>
                  <a:pt x="193547" y="162560"/>
                </a:lnTo>
                <a:lnTo>
                  <a:pt x="202691" y="171450"/>
                </a:lnTo>
                <a:lnTo>
                  <a:pt x="205740" y="176530"/>
                </a:lnTo>
                <a:lnTo>
                  <a:pt x="207263" y="176530"/>
                </a:lnTo>
                <a:lnTo>
                  <a:pt x="210311" y="180340"/>
                </a:lnTo>
                <a:lnTo>
                  <a:pt x="211836" y="180340"/>
                </a:lnTo>
                <a:lnTo>
                  <a:pt x="214884" y="185420"/>
                </a:lnTo>
                <a:lnTo>
                  <a:pt x="222504" y="193040"/>
                </a:lnTo>
                <a:lnTo>
                  <a:pt x="224536" y="195580"/>
                </a:lnTo>
                <a:lnTo>
                  <a:pt x="192024" y="195580"/>
                </a:lnTo>
                <a:lnTo>
                  <a:pt x="192024" y="196850"/>
                </a:lnTo>
                <a:close/>
              </a:path>
              <a:path w="311150" h="252729">
                <a:moveTo>
                  <a:pt x="283463" y="220980"/>
                </a:moveTo>
                <a:lnTo>
                  <a:pt x="259079" y="220980"/>
                </a:lnTo>
                <a:lnTo>
                  <a:pt x="259079" y="209550"/>
                </a:lnTo>
                <a:lnTo>
                  <a:pt x="260604" y="205740"/>
                </a:lnTo>
                <a:lnTo>
                  <a:pt x="260604" y="194310"/>
                </a:lnTo>
                <a:lnTo>
                  <a:pt x="262127" y="187960"/>
                </a:lnTo>
                <a:lnTo>
                  <a:pt x="262127" y="172720"/>
                </a:lnTo>
                <a:lnTo>
                  <a:pt x="263652" y="163830"/>
                </a:lnTo>
                <a:lnTo>
                  <a:pt x="265175" y="156210"/>
                </a:lnTo>
                <a:lnTo>
                  <a:pt x="265175" y="157480"/>
                </a:lnTo>
                <a:lnTo>
                  <a:pt x="290213" y="157480"/>
                </a:lnTo>
                <a:lnTo>
                  <a:pt x="289559" y="161290"/>
                </a:lnTo>
                <a:lnTo>
                  <a:pt x="286765" y="175260"/>
                </a:lnTo>
                <a:lnTo>
                  <a:pt x="286511" y="175260"/>
                </a:lnTo>
                <a:lnTo>
                  <a:pt x="286511" y="190500"/>
                </a:lnTo>
                <a:lnTo>
                  <a:pt x="284988" y="195580"/>
                </a:lnTo>
                <a:lnTo>
                  <a:pt x="284988" y="217170"/>
                </a:lnTo>
                <a:lnTo>
                  <a:pt x="283463" y="217170"/>
                </a:lnTo>
                <a:lnTo>
                  <a:pt x="283463" y="220980"/>
                </a:lnTo>
                <a:close/>
              </a:path>
              <a:path w="311150" h="252729">
                <a:moveTo>
                  <a:pt x="195072" y="163830"/>
                </a:moveTo>
                <a:lnTo>
                  <a:pt x="193547" y="162560"/>
                </a:lnTo>
                <a:lnTo>
                  <a:pt x="193929" y="162560"/>
                </a:lnTo>
                <a:lnTo>
                  <a:pt x="195072" y="163830"/>
                </a:lnTo>
                <a:close/>
              </a:path>
              <a:path w="311150" h="252729">
                <a:moveTo>
                  <a:pt x="286511" y="176530"/>
                </a:moveTo>
                <a:lnTo>
                  <a:pt x="286511" y="175260"/>
                </a:lnTo>
                <a:lnTo>
                  <a:pt x="286765" y="175260"/>
                </a:lnTo>
                <a:lnTo>
                  <a:pt x="286511" y="176530"/>
                </a:lnTo>
                <a:close/>
              </a:path>
              <a:path w="311150" h="252729">
                <a:moveTo>
                  <a:pt x="249936" y="218440"/>
                </a:moveTo>
                <a:lnTo>
                  <a:pt x="213359" y="218440"/>
                </a:lnTo>
                <a:lnTo>
                  <a:pt x="208788" y="215900"/>
                </a:lnTo>
                <a:lnTo>
                  <a:pt x="207263" y="214630"/>
                </a:lnTo>
                <a:lnTo>
                  <a:pt x="204215" y="209550"/>
                </a:lnTo>
                <a:lnTo>
                  <a:pt x="199643" y="207010"/>
                </a:lnTo>
                <a:lnTo>
                  <a:pt x="196595" y="201930"/>
                </a:lnTo>
                <a:lnTo>
                  <a:pt x="195072" y="200660"/>
                </a:lnTo>
                <a:lnTo>
                  <a:pt x="192024" y="195580"/>
                </a:lnTo>
                <a:lnTo>
                  <a:pt x="224027" y="195580"/>
                </a:lnTo>
                <a:lnTo>
                  <a:pt x="228600" y="199390"/>
                </a:lnTo>
                <a:lnTo>
                  <a:pt x="228600" y="200660"/>
                </a:lnTo>
                <a:lnTo>
                  <a:pt x="233172" y="203200"/>
                </a:lnTo>
                <a:lnTo>
                  <a:pt x="236220" y="207010"/>
                </a:lnTo>
                <a:lnTo>
                  <a:pt x="237743" y="207010"/>
                </a:lnTo>
                <a:lnTo>
                  <a:pt x="240791" y="210820"/>
                </a:lnTo>
                <a:lnTo>
                  <a:pt x="241554" y="210820"/>
                </a:lnTo>
                <a:lnTo>
                  <a:pt x="243078" y="213360"/>
                </a:lnTo>
                <a:lnTo>
                  <a:pt x="242315" y="213360"/>
                </a:lnTo>
                <a:lnTo>
                  <a:pt x="245363" y="215900"/>
                </a:lnTo>
                <a:lnTo>
                  <a:pt x="249936" y="218440"/>
                </a:lnTo>
                <a:close/>
              </a:path>
              <a:path w="311150" h="252729">
                <a:moveTo>
                  <a:pt x="225552" y="196850"/>
                </a:moveTo>
                <a:lnTo>
                  <a:pt x="224027" y="195580"/>
                </a:lnTo>
                <a:lnTo>
                  <a:pt x="224536" y="195580"/>
                </a:lnTo>
                <a:lnTo>
                  <a:pt x="225552" y="196850"/>
                </a:lnTo>
                <a:close/>
              </a:path>
              <a:path w="311150" h="252729">
                <a:moveTo>
                  <a:pt x="241554" y="210820"/>
                </a:moveTo>
                <a:lnTo>
                  <a:pt x="240791" y="210820"/>
                </a:lnTo>
                <a:lnTo>
                  <a:pt x="240791" y="209550"/>
                </a:lnTo>
                <a:lnTo>
                  <a:pt x="241554" y="210820"/>
                </a:lnTo>
                <a:close/>
              </a:path>
              <a:path w="311150" h="252729">
                <a:moveTo>
                  <a:pt x="243840" y="214630"/>
                </a:moveTo>
                <a:lnTo>
                  <a:pt x="242315" y="213360"/>
                </a:lnTo>
                <a:lnTo>
                  <a:pt x="243078" y="213360"/>
                </a:lnTo>
                <a:lnTo>
                  <a:pt x="243840" y="214630"/>
                </a:lnTo>
                <a:close/>
              </a:path>
              <a:path w="311150" h="252729">
                <a:moveTo>
                  <a:pt x="219456" y="224790"/>
                </a:moveTo>
                <a:lnTo>
                  <a:pt x="211836" y="218440"/>
                </a:lnTo>
                <a:lnTo>
                  <a:pt x="249936" y="218440"/>
                </a:lnTo>
                <a:lnTo>
                  <a:pt x="249936" y="217170"/>
                </a:lnTo>
                <a:lnTo>
                  <a:pt x="252984" y="220980"/>
                </a:lnTo>
                <a:lnTo>
                  <a:pt x="251459" y="220980"/>
                </a:lnTo>
                <a:lnTo>
                  <a:pt x="254508" y="222250"/>
                </a:lnTo>
                <a:lnTo>
                  <a:pt x="256031" y="222250"/>
                </a:lnTo>
                <a:lnTo>
                  <a:pt x="256902" y="222975"/>
                </a:lnTo>
                <a:lnTo>
                  <a:pt x="256641" y="223520"/>
                </a:lnTo>
                <a:lnTo>
                  <a:pt x="219456" y="223520"/>
                </a:lnTo>
                <a:lnTo>
                  <a:pt x="219456" y="224790"/>
                </a:lnTo>
                <a:close/>
              </a:path>
              <a:path w="311150" h="252729">
                <a:moveTo>
                  <a:pt x="280415" y="229870"/>
                </a:moveTo>
                <a:lnTo>
                  <a:pt x="265175" y="229870"/>
                </a:lnTo>
                <a:lnTo>
                  <a:pt x="262127" y="226060"/>
                </a:lnTo>
                <a:lnTo>
                  <a:pt x="259080" y="224790"/>
                </a:lnTo>
                <a:lnTo>
                  <a:pt x="256902" y="222975"/>
                </a:lnTo>
                <a:lnTo>
                  <a:pt x="259079" y="218440"/>
                </a:lnTo>
                <a:lnTo>
                  <a:pt x="259079" y="220980"/>
                </a:lnTo>
                <a:lnTo>
                  <a:pt x="283463" y="220980"/>
                </a:lnTo>
                <a:lnTo>
                  <a:pt x="283463" y="226060"/>
                </a:lnTo>
                <a:lnTo>
                  <a:pt x="281940" y="226060"/>
                </a:lnTo>
                <a:lnTo>
                  <a:pt x="280415" y="229870"/>
                </a:lnTo>
                <a:close/>
              </a:path>
              <a:path w="311150" h="252729">
                <a:moveTo>
                  <a:pt x="257047" y="226483"/>
                </a:moveTo>
                <a:lnTo>
                  <a:pt x="256031" y="226060"/>
                </a:lnTo>
                <a:lnTo>
                  <a:pt x="256031" y="224790"/>
                </a:lnTo>
                <a:lnTo>
                  <a:pt x="256902" y="222975"/>
                </a:lnTo>
                <a:lnTo>
                  <a:pt x="259080" y="224790"/>
                </a:lnTo>
                <a:lnTo>
                  <a:pt x="260604" y="226060"/>
                </a:lnTo>
                <a:lnTo>
                  <a:pt x="257556" y="226060"/>
                </a:lnTo>
                <a:lnTo>
                  <a:pt x="257047" y="226483"/>
                </a:lnTo>
                <a:close/>
              </a:path>
              <a:path w="311150" h="252729">
                <a:moveTo>
                  <a:pt x="242315" y="243840"/>
                </a:moveTo>
                <a:lnTo>
                  <a:pt x="237743" y="240030"/>
                </a:lnTo>
                <a:lnTo>
                  <a:pt x="234695" y="238760"/>
                </a:lnTo>
                <a:lnTo>
                  <a:pt x="231647" y="234950"/>
                </a:lnTo>
                <a:lnTo>
                  <a:pt x="227075" y="232410"/>
                </a:lnTo>
                <a:lnTo>
                  <a:pt x="222504" y="228600"/>
                </a:lnTo>
                <a:lnTo>
                  <a:pt x="219456" y="223520"/>
                </a:lnTo>
                <a:lnTo>
                  <a:pt x="256641" y="223520"/>
                </a:lnTo>
                <a:lnTo>
                  <a:pt x="256031" y="224790"/>
                </a:lnTo>
                <a:lnTo>
                  <a:pt x="256031" y="226060"/>
                </a:lnTo>
                <a:lnTo>
                  <a:pt x="254508" y="228600"/>
                </a:lnTo>
                <a:lnTo>
                  <a:pt x="255015" y="228600"/>
                </a:lnTo>
                <a:lnTo>
                  <a:pt x="254508" y="229870"/>
                </a:lnTo>
                <a:lnTo>
                  <a:pt x="281940" y="229870"/>
                </a:lnTo>
                <a:lnTo>
                  <a:pt x="280923" y="232410"/>
                </a:lnTo>
                <a:lnTo>
                  <a:pt x="280415" y="232410"/>
                </a:lnTo>
                <a:lnTo>
                  <a:pt x="278891" y="237490"/>
                </a:lnTo>
                <a:lnTo>
                  <a:pt x="277063" y="241300"/>
                </a:lnTo>
                <a:lnTo>
                  <a:pt x="240791" y="241300"/>
                </a:lnTo>
                <a:lnTo>
                  <a:pt x="242315" y="243840"/>
                </a:lnTo>
                <a:close/>
              </a:path>
              <a:path w="311150" h="252729">
                <a:moveTo>
                  <a:pt x="265175" y="229870"/>
                </a:moveTo>
                <a:lnTo>
                  <a:pt x="257773" y="226785"/>
                </a:lnTo>
                <a:lnTo>
                  <a:pt x="259079" y="226060"/>
                </a:lnTo>
                <a:lnTo>
                  <a:pt x="260604" y="226060"/>
                </a:lnTo>
                <a:lnTo>
                  <a:pt x="259080" y="224790"/>
                </a:lnTo>
                <a:lnTo>
                  <a:pt x="262127" y="226060"/>
                </a:lnTo>
                <a:lnTo>
                  <a:pt x="265175" y="229870"/>
                </a:lnTo>
                <a:close/>
              </a:path>
              <a:path w="311150" h="252729">
                <a:moveTo>
                  <a:pt x="254508" y="228600"/>
                </a:moveTo>
                <a:lnTo>
                  <a:pt x="256031" y="226060"/>
                </a:lnTo>
                <a:lnTo>
                  <a:pt x="255269" y="227965"/>
                </a:lnTo>
                <a:lnTo>
                  <a:pt x="254508" y="228600"/>
                </a:lnTo>
                <a:close/>
              </a:path>
              <a:path w="311150" h="252729">
                <a:moveTo>
                  <a:pt x="255269" y="227965"/>
                </a:moveTo>
                <a:lnTo>
                  <a:pt x="256031" y="226060"/>
                </a:lnTo>
                <a:lnTo>
                  <a:pt x="256031" y="227330"/>
                </a:lnTo>
                <a:lnTo>
                  <a:pt x="255269" y="227965"/>
                </a:lnTo>
                <a:close/>
              </a:path>
              <a:path w="311150" h="252729">
                <a:moveTo>
                  <a:pt x="256031" y="227330"/>
                </a:moveTo>
                <a:lnTo>
                  <a:pt x="256031" y="226060"/>
                </a:lnTo>
                <a:lnTo>
                  <a:pt x="257047" y="226483"/>
                </a:lnTo>
                <a:lnTo>
                  <a:pt x="256031" y="227330"/>
                </a:lnTo>
                <a:close/>
              </a:path>
              <a:path w="311150" h="252729">
                <a:moveTo>
                  <a:pt x="257175" y="226536"/>
                </a:moveTo>
                <a:lnTo>
                  <a:pt x="257047" y="226483"/>
                </a:lnTo>
                <a:lnTo>
                  <a:pt x="257556" y="226060"/>
                </a:lnTo>
                <a:lnTo>
                  <a:pt x="257175" y="226536"/>
                </a:lnTo>
                <a:close/>
              </a:path>
              <a:path w="311150" h="252729">
                <a:moveTo>
                  <a:pt x="257251" y="226568"/>
                </a:moveTo>
                <a:lnTo>
                  <a:pt x="257556" y="226060"/>
                </a:lnTo>
                <a:lnTo>
                  <a:pt x="257251" y="226568"/>
                </a:lnTo>
                <a:close/>
              </a:path>
              <a:path w="311150" h="252729">
                <a:moveTo>
                  <a:pt x="257773" y="226785"/>
                </a:moveTo>
                <a:lnTo>
                  <a:pt x="257251" y="226568"/>
                </a:lnTo>
                <a:lnTo>
                  <a:pt x="257556" y="226060"/>
                </a:lnTo>
                <a:lnTo>
                  <a:pt x="259079" y="226060"/>
                </a:lnTo>
                <a:lnTo>
                  <a:pt x="257773" y="226785"/>
                </a:lnTo>
                <a:close/>
              </a:path>
              <a:path w="311150" h="252729">
                <a:moveTo>
                  <a:pt x="256031" y="227753"/>
                </a:moveTo>
                <a:lnTo>
                  <a:pt x="256032" y="227330"/>
                </a:lnTo>
                <a:lnTo>
                  <a:pt x="257047" y="226483"/>
                </a:lnTo>
                <a:lnTo>
                  <a:pt x="256336" y="227583"/>
                </a:lnTo>
                <a:lnTo>
                  <a:pt x="256031" y="227753"/>
                </a:lnTo>
                <a:close/>
              </a:path>
              <a:path w="311150" h="252729">
                <a:moveTo>
                  <a:pt x="256336" y="227583"/>
                </a:moveTo>
                <a:lnTo>
                  <a:pt x="257175" y="226536"/>
                </a:lnTo>
                <a:lnTo>
                  <a:pt x="256793" y="227330"/>
                </a:lnTo>
                <a:lnTo>
                  <a:pt x="256336" y="227583"/>
                </a:lnTo>
                <a:close/>
              </a:path>
              <a:path w="311150" h="252729">
                <a:moveTo>
                  <a:pt x="256793" y="227330"/>
                </a:moveTo>
                <a:lnTo>
                  <a:pt x="257251" y="226568"/>
                </a:lnTo>
                <a:lnTo>
                  <a:pt x="257773" y="226785"/>
                </a:lnTo>
                <a:lnTo>
                  <a:pt x="256793" y="227330"/>
                </a:lnTo>
                <a:close/>
              </a:path>
              <a:path w="311150" h="252729">
                <a:moveTo>
                  <a:pt x="262127" y="228600"/>
                </a:moveTo>
                <a:lnTo>
                  <a:pt x="256031" y="228600"/>
                </a:lnTo>
                <a:lnTo>
                  <a:pt x="256793" y="227330"/>
                </a:lnTo>
                <a:lnTo>
                  <a:pt x="257773" y="226785"/>
                </a:lnTo>
                <a:lnTo>
                  <a:pt x="262127" y="228600"/>
                </a:lnTo>
                <a:close/>
              </a:path>
              <a:path w="311150" h="252729">
                <a:moveTo>
                  <a:pt x="255161" y="228237"/>
                </a:moveTo>
                <a:lnTo>
                  <a:pt x="255269" y="227965"/>
                </a:lnTo>
                <a:lnTo>
                  <a:pt x="256031" y="227330"/>
                </a:lnTo>
                <a:lnTo>
                  <a:pt x="256031" y="227753"/>
                </a:lnTo>
                <a:lnTo>
                  <a:pt x="255161" y="228237"/>
                </a:lnTo>
                <a:close/>
              </a:path>
              <a:path w="311150" h="252729">
                <a:moveTo>
                  <a:pt x="256031" y="227965"/>
                </a:moveTo>
                <a:lnTo>
                  <a:pt x="256031" y="227753"/>
                </a:lnTo>
                <a:lnTo>
                  <a:pt x="256336" y="227583"/>
                </a:lnTo>
                <a:lnTo>
                  <a:pt x="256031" y="227965"/>
                </a:lnTo>
                <a:close/>
              </a:path>
              <a:path w="311150" h="252729">
                <a:moveTo>
                  <a:pt x="254508" y="229870"/>
                </a:moveTo>
                <a:lnTo>
                  <a:pt x="255161" y="228237"/>
                </a:lnTo>
                <a:lnTo>
                  <a:pt x="256031" y="227753"/>
                </a:lnTo>
                <a:lnTo>
                  <a:pt x="256031" y="227965"/>
                </a:lnTo>
                <a:lnTo>
                  <a:pt x="254508" y="229870"/>
                </a:lnTo>
                <a:close/>
              </a:path>
              <a:path w="311150" h="252729">
                <a:moveTo>
                  <a:pt x="254508" y="228600"/>
                </a:moveTo>
                <a:lnTo>
                  <a:pt x="255269" y="227965"/>
                </a:lnTo>
                <a:lnTo>
                  <a:pt x="255161" y="228237"/>
                </a:lnTo>
                <a:lnTo>
                  <a:pt x="254508" y="228600"/>
                </a:lnTo>
                <a:close/>
              </a:path>
              <a:path w="311150" h="252729">
                <a:moveTo>
                  <a:pt x="265175" y="229870"/>
                </a:moveTo>
                <a:lnTo>
                  <a:pt x="254508" y="229870"/>
                </a:lnTo>
                <a:lnTo>
                  <a:pt x="256031" y="227965"/>
                </a:lnTo>
                <a:lnTo>
                  <a:pt x="256031" y="228600"/>
                </a:lnTo>
                <a:lnTo>
                  <a:pt x="262127" y="228600"/>
                </a:lnTo>
                <a:lnTo>
                  <a:pt x="265175" y="229870"/>
                </a:lnTo>
                <a:close/>
              </a:path>
              <a:path w="311150" h="252729">
                <a:moveTo>
                  <a:pt x="255015" y="228600"/>
                </a:moveTo>
                <a:lnTo>
                  <a:pt x="254508" y="228600"/>
                </a:lnTo>
                <a:lnTo>
                  <a:pt x="255161" y="228237"/>
                </a:lnTo>
                <a:lnTo>
                  <a:pt x="255015" y="228600"/>
                </a:lnTo>
                <a:close/>
              </a:path>
              <a:path w="311150" h="252729">
                <a:moveTo>
                  <a:pt x="280415" y="233680"/>
                </a:moveTo>
                <a:lnTo>
                  <a:pt x="280415" y="232410"/>
                </a:lnTo>
                <a:lnTo>
                  <a:pt x="280923" y="232410"/>
                </a:lnTo>
                <a:lnTo>
                  <a:pt x="280415" y="233680"/>
                </a:lnTo>
                <a:close/>
              </a:path>
              <a:path w="311150" h="252729">
                <a:moveTo>
                  <a:pt x="274319" y="245110"/>
                </a:moveTo>
                <a:lnTo>
                  <a:pt x="243840" y="245110"/>
                </a:lnTo>
                <a:lnTo>
                  <a:pt x="240791" y="241300"/>
                </a:lnTo>
                <a:lnTo>
                  <a:pt x="277063" y="241300"/>
                </a:lnTo>
                <a:lnTo>
                  <a:pt x="275843" y="243840"/>
                </a:lnTo>
                <a:lnTo>
                  <a:pt x="274319" y="245110"/>
                </a:lnTo>
                <a:close/>
              </a:path>
              <a:path w="311150" h="252729">
                <a:moveTo>
                  <a:pt x="260604" y="252730"/>
                </a:moveTo>
                <a:lnTo>
                  <a:pt x="257556" y="252730"/>
                </a:lnTo>
                <a:lnTo>
                  <a:pt x="252984" y="251460"/>
                </a:lnTo>
                <a:lnTo>
                  <a:pt x="251459" y="248920"/>
                </a:lnTo>
                <a:lnTo>
                  <a:pt x="248412" y="247650"/>
                </a:lnTo>
                <a:lnTo>
                  <a:pt x="246888" y="246380"/>
                </a:lnTo>
                <a:lnTo>
                  <a:pt x="245363" y="246380"/>
                </a:lnTo>
                <a:lnTo>
                  <a:pt x="242315" y="243840"/>
                </a:lnTo>
                <a:lnTo>
                  <a:pt x="243840" y="245110"/>
                </a:lnTo>
                <a:lnTo>
                  <a:pt x="274319" y="245110"/>
                </a:lnTo>
                <a:lnTo>
                  <a:pt x="272795" y="246380"/>
                </a:lnTo>
                <a:lnTo>
                  <a:pt x="269747" y="247650"/>
                </a:lnTo>
                <a:lnTo>
                  <a:pt x="266700" y="251460"/>
                </a:lnTo>
                <a:lnTo>
                  <a:pt x="263652" y="251460"/>
                </a:lnTo>
                <a:lnTo>
                  <a:pt x="260604" y="2527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218176" y="5728716"/>
            <a:ext cx="62865" cy="128270"/>
          </a:xfrm>
          <a:custGeom>
            <a:avLst/>
            <a:gdLst/>
            <a:ahLst/>
            <a:cxnLst/>
            <a:rect l="l" t="t" r="r" b="b"/>
            <a:pathLst>
              <a:path w="62864" h="128270">
                <a:moveTo>
                  <a:pt x="56388" y="4572"/>
                </a:moveTo>
                <a:lnTo>
                  <a:pt x="35052" y="4572"/>
                </a:lnTo>
                <a:lnTo>
                  <a:pt x="38100" y="3048"/>
                </a:lnTo>
                <a:lnTo>
                  <a:pt x="39624" y="1524"/>
                </a:lnTo>
                <a:lnTo>
                  <a:pt x="41148" y="1524"/>
                </a:lnTo>
                <a:lnTo>
                  <a:pt x="44196" y="0"/>
                </a:lnTo>
                <a:lnTo>
                  <a:pt x="50292" y="0"/>
                </a:lnTo>
                <a:lnTo>
                  <a:pt x="53340" y="1524"/>
                </a:lnTo>
                <a:lnTo>
                  <a:pt x="56388" y="4572"/>
                </a:lnTo>
                <a:close/>
              </a:path>
              <a:path w="62864" h="128270">
                <a:moveTo>
                  <a:pt x="30480" y="24384"/>
                </a:moveTo>
                <a:lnTo>
                  <a:pt x="25908" y="22860"/>
                </a:lnTo>
                <a:lnTo>
                  <a:pt x="22860" y="13716"/>
                </a:lnTo>
                <a:lnTo>
                  <a:pt x="25908" y="9144"/>
                </a:lnTo>
                <a:lnTo>
                  <a:pt x="28956" y="7620"/>
                </a:lnTo>
                <a:lnTo>
                  <a:pt x="30480" y="7620"/>
                </a:lnTo>
                <a:lnTo>
                  <a:pt x="36576" y="4572"/>
                </a:lnTo>
                <a:lnTo>
                  <a:pt x="57912" y="4572"/>
                </a:lnTo>
                <a:lnTo>
                  <a:pt x="57912" y="6096"/>
                </a:lnTo>
                <a:lnTo>
                  <a:pt x="60960" y="9144"/>
                </a:lnTo>
                <a:lnTo>
                  <a:pt x="60960" y="12192"/>
                </a:lnTo>
                <a:lnTo>
                  <a:pt x="62484" y="15240"/>
                </a:lnTo>
                <a:lnTo>
                  <a:pt x="62484" y="16764"/>
                </a:lnTo>
                <a:lnTo>
                  <a:pt x="39624" y="16764"/>
                </a:lnTo>
                <a:lnTo>
                  <a:pt x="41148" y="19812"/>
                </a:lnTo>
                <a:lnTo>
                  <a:pt x="41148" y="20574"/>
                </a:lnTo>
                <a:lnTo>
                  <a:pt x="39624" y="21336"/>
                </a:lnTo>
                <a:lnTo>
                  <a:pt x="38100" y="22860"/>
                </a:lnTo>
                <a:lnTo>
                  <a:pt x="35052" y="22860"/>
                </a:lnTo>
                <a:lnTo>
                  <a:pt x="30480" y="24384"/>
                </a:lnTo>
                <a:close/>
              </a:path>
              <a:path w="62864" h="128270">
                <a:moveTo>
                  <a:pt x="41148" y="19812"/>
                </a:moveTo>
                <a:lnTo>
                  <a:pt x="39624" y="16764"/>
                </a:lnTo>
                <a:lnTo>
                  <a:pt x="41148" y="18288"/>
                </a:lnTo>
                <a:lnTo>
                  <a:pt x="41148" y="19812"/>
                </a:lnTo>
                <a:close/>
              </a:path>
              <a:path w="62864" h="128270">
                <a:moveTo>
                  <a:pt x="41148" y="18288"/>
                </a:moveTo>
                <a:lnTo>
                  <a:pt x="39624" y="16764"/>
                </a:lnTo>
                <a:lnTo>
                  <a:pt x="41148" y="17780"/>
                </a:lnTo>
                <a:lnTo>
                  <a:pt x="41148" y="18288"/>
                </a:lnTo>
                <a:close/>
              </a:path>
              <a:path w="62864" h="128270">
                <a:moveTo>
                  <a:pt x="41148" y="17780"/>
                </a:moveTo>
                <a:lnTo>
                  <a:pt x="39624" y="16764"/>
                </a:lnTo>
                <a:lnTo>
                  <a:pt x="41148" y="16764"/>
                </a:lnTo>
                <a:lnTo>
                  <a:pt x="41148" y="17780"/>
                </a:lnTo>
                <a:close/>
              </a:path>
              <a:path w="62864" h="128270">
                <a:moveTo>
                  <a:pt x="39624" y="24384"/>
                </a:moveTo>
                <a:lnTo>
                  <a:pt x="41148" y="21336"/>
                </a:lnTo>
                <a:lnTo>
                  <a:pt x="41148" y="20574"/>
                </a:lnTo>
                <a:lnTo>
                  <a:pt x="42672" y="19812"/>
                </a:lnTo>
                <a:lnTo>
                  <a:pt x="44196" y="19812"/>
                </a:lnTo>
                <a:lnTo>
                  <a:pt x="41148" y="17780"/>
                </a:lnTo>
                <a:lnTo>
                  <a:pt x="41148" y="16764"/>
                </a:lnTo>
                <a:lnTo>
                  <a:pt x="62484" y="16764"/>
                </a:lnTo>
                <a:lnTo>
                  <a:pt x="62484" y="22860"/>
                </a:lnTo>
                <a:lnTo>
                  <a:pt x="41148" y="22860"/>
                </a:lnTo>
                <a:lnTo>
                  <a:pt x="39624" y="24384"/>
                </a:lnTo>
                <a:close/>
              </a:path>
              <a:path w="62864" h="128270">
                <a:moveTo>
                  <a:pt x="41148" y="20574"/>
                </a:moveTo>
                <a:lnTo>
                  <a:pt x="41148" y="17780"/>
                </a:lnTo>
                <a:lnTo>
                  <a:pt x="44196" y="19812"/>
                </a:lnTo>
                <a:lnTo>
                  <a:pt x="42672" y="19812"/>
                </a:lnTo>
                <a:lnTo>
                  <a:pt x="41148" y="20574"/>
                </a:lnTo>
                <a:close/>
              </a:path>
              <a:path w="62864" h="128270">
                <a:moveTo>
                  <a:pt x="62484" y="27432"/>
                </a:moveTo>
                <a:lnTo>
                  <a:pt x="39624" y="27432"/>
                </a:lnTo>
                <a:lnTo>
                  <a:pt x="41148" y="22860"/>
                </a:lnTo>
                <a:lnTo>
                  <a:pt x="62484" y="22860"/>
                </a:lnTo>
                <a:lnTo>
                  <a:pt x="62484" y="27432"/>
                </a:lnTo>
                <a:close/>
              </a:path>
              <a:path w="62864" h="128270">
                <a:moveTo>
                  <a:pt x="56388" y="48768"/>
                </a:moveTo>
                <a:lnTo>
                  <a:pt x="56388" y="47244"/>
                </a:lnTo>
                <a:lnTo>
                  <a:pt x="33528" y="47244"/>
                </a:lnTo>
                <a:lnTo>
                  <a:pt x="35052" y="41148"/>
                </a:lnTo>
                <a:lnTo>
                  <a:pt x="35052" y="39624"/>
                </a:lnTo>
                <a:lnTo>
                  <a:pt x="39624" y="25908"/>
                </a:lnTo>
                <a:lnTo>
                  <a:pt x="39624" y="27432"/>
                </a:lnTo>
                <a:lnTo>
                  <a:pt x="62484" y="27432"/>
                </a:lnTo>
                <a:lnTo>
                  <a:pt x="60960" y="32004"/>
                </a:lnTo>
                <a:lnTo>
                  <a:pt x="60960" y="33528"/>
                </a:lnTo>
                <a:lnTo>
                  <a:pt x="59944" y="36576"/>
                </a:lnTo>
                <a:lnTo>
                  <a:pt x="59436" y="36576"/>
                </a:lnTo>
                <a:lnTo>
                  <a:pt x="56388" y="48768"/>
                </a:lnTo>
                <a:close/>
              </a:path>
              <a:path w="62864" h="128270">
                <a:moveTo>
                  <a:pt x="59436" y="38100"/>
                </a:moveTo>
                <a:lnTo>
                  <a:pt x="59436" y="36576"/>
                </a:lnTo>
                <a:lnTo>
                  <a:pt x="59944" y="36576"/>
                </a:lnTo>
                <a:lnTo>
                  <a:pt x="59436" y="38100"/>
                </a:lnTo>
                <a:close/>
              </a:path>
              <a:path w="62864" h="128270">
                <a:moveTo>
                  <a:pt x="53848" y="56388"/>
                </a:moveTo>
                <a:lnTo>
                  <a:pt x="28956" y="56388"/>
                </a:lnTo>
                <a:lnTo>
                  <a:pt x="32004" y="50292"/>
                </a:lnTo>
                <a:lnTo>
                  <a:pt x="30480" y="50292"/>
                </a:lnTo>
                <a:lnTo>
                  <a:pt x="33528" y="45720"/>
                </a:lnTo>
                <a:lnTo>
                  <a:pt x="33528" y="47244"/>
                </a:lnTo>
                <a:lnTo>
                  <a:pt x="56388" y="47244"/>
                </a:lnTo>
                <a:lnTo>
                  <a:pt x="54864" y="53340"/>
                </a:lnTo>
                <a:lnTo>
                  <a:pt x="53848" y="56388"/>
                </a:lnTo>
                <a:close/>
              </a:path>
              <a:path w="62864" h="128270">
                <a:moveTo>
                  <a:pt x="43688" y="82296"/>
                </a:moveTo>
                <a:lnTo>
                  <a:pt x="18288" y="82296"/>
                </a:lnTo>
                <a:lnTo>
                  <a:pt x="21336" y="73152"/>
                </a:lnTo>
                <a:lnTo>
                  <a:pt x="21336" y="71628"/>
                </a:lnTo>
                <a:lnTo>
                  <a:pt x="24384" y="67056"/>
                </a:lnTo>
                <a:lnTo>
                  <a:pt x="27432" y="60960"/>
                </a:lnTo>
                <a:lnTo>
                  <a:pt x="28956" y="54864"/>
                </a:lnTo>
                <a:lnTo>
                  <a:pt x="28956" y="56388"/>
                </a:lnTo>
                <a:lnTo>
                  <a:pt x="53848" y="56388"/>
                </a:lnTo>
                <a:lnTo>
                  <a:pt x="53340" y="57912"/>
                </a:lnTo>
                <a:lnTo>
                  <a:pt x="53340" y="59436"/>
                </a:lnTo>
                <a:lnTo>
                  <a:pt x="50292" y="64008"/>
                </a:lnTo>
                <a:lnTo>
                  <a:pt x="50292" y="65532"/>
                </a:lnTo>
                <a:lnTo>
                  <a:pt x="47244" y="70104"/>
                </a:lnTo>
                <a:lnTo>
                  <a:pt x="48768" y="70104"/>
                </a:lnTo>
                <a:lnTo>
                  <a:pt x="45720" y="76200"/>
                </a:lnTo>
                <a:lnTo>
                  <a:pt x="42672" y="80772"/>
                </a:lnTo>
                <a:lnTo>
                  <a:pt x="44196" y="80772"/>
                </a:lnTo>
                <a:lnTo>
                  <a:pt x="43688" y="82296"/>
                </a:lnTo>
                <a:close/>
              </a:path>
              <a:path w="62864" h="128270">
                <a:moveTo>
                  <a:pt x="12192" y="94488"/>
                </a:moveTo>
                <a:lnTo>
                  <a:pt x="13716" y="91440"/>
                </a:lnTo>
                <a:lnTo>
                  <a:pt x="13716" y="89916"/>
                </a:lnTo>
                <a:lnTo>
                  <a:pt x="16764" y="85344"/>
                </a:lnTo>
                <a:lnTo>
                  <a:pt x="18288" y="80772"/>
                </a:lnTo>
                <a:lnTo>
                  <a:pt x="18288" y="82296"/>
                </a:lnTo>
                <a:lnTo>
                  <a:pt x="43688" y="82296"/>
                </a:lnTo>
                <a:lnTo>
                  <a:pt x="41148" y="89916"/>
                </a:lnTo>
                <a:lnTo>
                  <a:pt x="39624" y="91440"/>
                </a:lnTo>
                <a:lnTo>
                  <a:pt x="39116" y="92964"/>
                </a:lnTo>
                <a:lnTo>
                  <a:pt x="13716" y="92964"/>
                </a:lnTo>
                <a:lnTo>
                  <a:pt x="12192" y="94488"/>
                </a:lnTo>
                <a:close/>
              </a:path>
              <a:path w="62864" h="128270">
                <a:moveTo>
                  <a:pt x="35052" y="100584"/>
                </a:moveTo>
                <a:lnTo>
                  <a:pt x="9144" y="100584"/>
                </a:lnTo>
                <a:lnTo>
                  <a:pt x="10668" y="97536"/>
                </a:lnTo>
                <a:lnTo>
                  <a:pt x="10668" y="96012"/>
                </a:lnTo>
                <a:lnTo>
                  <a:pt x="13716" y="92964"/>
                </a:lnTo>
                <a:lnTo>
                  <a:pt x="39116" y="92964"/>
                </a:lnTo>
                <a:lnTo>
                  <a:pt x="38100" y="96012"/>
                </a:lnTo>
                <a:lnTo>
                  <a:pt x="35052" y="100584"/>
                </a:lnTo>
                <a:close/>
              </a:path>
              <a:path w="62864" h="128270">
                <a:moveTo>
                  <a:pt x="6096" y="105156"/>
                </a:moveTo>
                <a:lnTo>
                  <a:pt x="9144" y="99060"/>
                </a:lnTo>
                <a:lnTo>
                  <a:pt x="9144" y="100584"/>
                </a:lnTo>
                <a:lnTo>
                  <a:pt x="35052" y="100584"/>
                </a:lnTo>
                <a:lnTo>
                  <a:pt x="33528" y="103632"/>
                </a:lnTo>
                <a:lnTo>
                  <a:pt x="7620" y="103632"/>
                </a:lnTo>
                <a:lnTo>
                  <a:pt x="6096" y="105156"/>
                </a:lnTo>
                <a:close/>
              </a:path>
              <a:path w="62864" h="128270">
                <a:moveTo>
                  <a:pt x="4572" y="108204"/>
                </a:moveTo>
                <a:lnTo>
                  <a:pt x="6096" y="105156"/>
                </a:lnTo>
                <a:lnTo>
                  <a:pt x="7620" y="103632"/>
                </a:lnTo>
                <a:lnTo>
                  <a:pt x="4572" y="108204"/>
                </a:lnTo>
                <a:close/>
              </a:path>
              <a:path w="62864" h="128270">
                <a:moveTo>
                  <a:pt x="12192" y="128016"/>
                </a:moveTo>
                <a:lnTo>
                  <a:pt x="7620" y="128016"/>
                </a:lnTo>
                <a:lnTo>
                  <a:pt x="4572" y="123444"/>
                </a:lnTo>
                <a:lnTo>
                  <a:pt x="0" y="120396"/>
                </a:lnTo>
                <a:lnTo>
                  <a:pt x="0" y="115824"/>
                </a:lnTo>
                <a:lnTo>
                  <a:pt x="1524" y="111252"/>
                </a:lnTo>
                <a:lnTo>
                  <a:pt x="4572" y="108204"/>
                </a:lnTo>
                <a:lnTo>
                  <a:pt x="7620" y="103632"/>
                </a:lnTo>
                <a:lnTo>
                  <a:pt x="33528" y="103632"/>
                </a:lnTo>
                <a:lnTo>
                  <a:pt x="33528" y="106680"/>
                </a:lnTo>
                <a:lnTo>
                  <a:pt x="30480" y="109728"/>
                </a:lnTo>
                <a:lnTo>
                  <a:pt x="31242" y="109728"/>
                </a:lnTo>
                <a:lnTo>
                  <a:pt x="30480" y="111252"/>
                </a:lnTo>
                <a:lnTo>
                  <a:pt x="27432" y="114300"/>
                </a:lnTo>
                <a:lnTo>
                  <a:pt x="25908" y="117348"/>
                </a:lnTo>
                <a:lnTo>
                  <a:pt x="26670" y="117348"/>
                </a:lnTo>
                <a:lnTo>
                  <a:pt x="25908" y="118872"/>
                </a:lnTo>
                <a:lnTo>
                  <a:pt x="19812" y="124968"/>
                </a:lnTo>
                <a:lnTo>
                  <a:pt x="18288" y="124968"/>
                </a:lnTo>
                <a:lnTo>
                  <a:pt x="16764" y="126492"/>
                </a:lnTo>
                <a:lnTo>
                  <a:pt x="12192" y="128016"/>
                </a:lnTo>
                <a:close/>
              </a:path>
              <a:path w="62864" h="128270">
                <a:moveTo>
                  <a:pt x="4572" y="108204"/>
                </a:moveTo>
                <a:lnTo>
                  <a:pt x="4572" y="106680"/>
                </a:lnTo>
                <a:lnTo>
                  <a:pt x="6096" y="105156"/>
                </a:lnTo>
                <a:lnTo>
                  <a:pt x="4572" y="108204"/>
                </a:lnTo>
                <a:close/>
              </a:path>
              <a:path w="62864" h="128270">
                <a:moveTo>
                  <a:pt x="31242" y="109728"/>
                </a:moveTo>
                <a:lnTo>
                  <a:pt x="30480" y="109728"/>
                </a:lnTo>
                <a:lnTo>
                  <a:pt x="32004" y="108204"/>
                </a:lnTo>
                <a:lnTo>
                  <a:pt x="31242" y="109728"/>
                </a:lnTo>
                <a:close/>
              </a:path>
              <a:path w="62864" h="128270">
                <a:moveTo>
                  <a:pt x="26670" y="117348"/>
                </a:moveTo>
                <a:lnTo>
                  <a:pt x="25908" y="117348"/>
                </a:lnTo>
                <a:lnTo>
                  <a:pt x="27432" y="115824"/>
                </a:lnTo>
                <a:lnTo>
                  <a:pt x="26670" y="1173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62016" y="5975604"/>
            <a:ext cx="213360" cy="32384"/>
          </a:xfrm>
          <a:custGeom>
            <a:avLst/>
            <a:gdLst/>
            <a:ahLst/>
            <a:cxnLst/>
            <a:rect l="l" t="t" r="r" b="b"/>
            <a:pathLst>
              <a:path w="213360" h="32385">
                <a:moveTo>
                  <a:pt x="6096" y="18288"/>
                </a:moveTo>
                <a:lnTo>
                  <a:pt x="1524" y="15240"/>
                </a:lnTo>
                <a:lnTo>
                  <a:pt x="0" y="12192"/>
                </a:lnTo>
                <a:lnTo>
                  <a:pt x="0" y="7620"/>
                </a:lnTo>
                <a:lnTo>
                  <a:pt x="1524" y="4572"/>
                </a:lnTo>
                <a:lnTo>
                  <a:pt x="4572" y="1524"/>
                </a:lnTo>
                <a:lnTo>
                  <a:pt x="9144" y="0"/>
                </a:lnTo>
                <a:lnTo>
                  <a:pt x="16764" y="0"/>
                </a:lnTo>
                <a:lnTo>
                  <a:pt x="22860" y="6096"/>
                </a:lnTo>
                <a:lnTo>
                  <a:pt x="21336" y="6096"/>
                </a:lnTo>
                <a:lnTo>
                  <a:pt x="25908" y="9144"/>
                </a:lnTo>
                <a:lnTo>
                  <a:pt x="210312" y="9144"/>
                </a:lnTo>
                <a:lnTo>
                  <a:pt x="213360" y="15240"/>
                </a:lnTo>
                <a:lnTo>
                  <a:pt x="212750" y="16764"/>
                </a:lnTo>
                <a:lnTo>
                  <a:pt x="4572" y="16764"/>
                </a:lnTo>
                <a:lnTo>
                  <a:pt x="6096" y="18288"/>
                </a:lnTo>
                <a:close/>
              </a:path>
              <a:path w="213360" h="32385">
                <a:moveTo>
                  <a:pt x="210312" y="9144"/>
                </a:moveTo>
                <a:lnTo>
                  <a:pt x="94488" y="9144"/>
                </a:lnTo>
                <a:lnTo>
                  <a:pt x="103632" y="6096"/>
                </a:lnTo>
                <a:lnTo>
                  <a:pt x="140208" y="6096"/>
                </a:lnTo>
                <a:lnTo>
                  <a:pt x="147828" y="4572"/>
                </a:lnTo>
                <a:lnTo>
                  <a:pt x="192024" y="4572"/>
                </a:lnTo>
                <a:lnTo>
                  <a:pt x="201168" y="0"/>
                </a:lnTo>
                <a:lnTo>
                  <a:pt x="207264" y="3048"/>
                </a:lnTo>
                <a:lnTo>
                  <a:pt x="210312" y="9144"/>
                </a:lnTo>
                <a:close/>
              </a:path>
              <a:path w="213360" h="32385">
                <a:moveTo>
                  <a:pt x="192024" y="4572"/>
                </a:moveTo>
                <a:lnTo>
                  <a:pt x="188976" y="4572"/>
                </a:lnTo>
                <a:lnTo>
                  <a:pt x="192024" y="3048"/>
                </a:lnTo>
                <a:lnTo>
                  <a:pt x="192024" y="4572"/>
                </a:lnTo>
                <a:close/>
              </a:path>
              <a:path w="213360" h="32385">
                <a:moveTo>
                  <a:pt x="25908" y="9144"/>
                </a:moveTo>
                <a:lnTo>
                  <a:pt x="21336" y="6096"/>
                </a:lnTo>
                <a:lnTo>
                  <a:pt x="24384" y="7620"/>
                </a:lnTo>
                <a:lnTo>
                  <a:pt x="25908" y="9144"/>
                </a:lnTo>
                <a:close/>
              </a:path>
              <a:path w="213360" h="32385">
                <a:moveTo>
                  <a:pt x="24384" y="7620"/>
                </a:moveTo>
                <a:lnTo>
                  <a:pt x="21336" y="6096"/>
                </a:lnTo>
                <a:lnTo>
                  <a:pt x="22860" y="6096"/>
                </a:lnTo>
                <a:lnTo>
                  <a:pt x="24384" y="7620"/>
                </a:lnTo>
                <a:close/>
              </a:path>
              <a:path w="213360" h="32385">
                <a:moveTo>
                  <a:pt x="32004" y="9144"/>
                </a:moveTo>
                <a:lnTo>
                  <a:pt x="25908" y="9144"/>
                </a:lnTo>
                <a:lnTo>
                  <a:pt x="22860" y="6096"/>
                </a:lnTo>
                <a:lnTo>
                  <a:pt x="25908" y="7620"/>
                </a:lnTo>
                <a:lnTo>
                  <a:pt x="30480" y="7620"/>
                </a:lnTo>
                <a:lnTo>
                  <a:pt x="32004" y="9144"/>
                </a:lnTo>
                <a:close/>
              </a:path>
              <a:path w="213360" h="32385">
                <a:moveTo>
                  <a:pt x="211531" y="19812"/>
                </a:moveTo>
                <a:lnTo>
                  <a:pt x="7620" y="19812"/>
                </a:lnTo>
                <a:lnTo>
                  <a:pt x="4572" y="16764"/>
                </a:lnTo>
                <a:lnTo>
                  <a:pt x="212750" y="16764"/>
                </a:lnTo>
                <a:lnTo>
                  <a:pt x="211531" y="19812"/>
                </a:lnTo>
                <a:close/>
              </a:path>
              <a:path w="213360" h="32385">
                <a:moveTo>
                  <a:pt x="195072" y="28956"/>
                </a:moveTo>
                <a:lnTo>
                  <a:pt x="18288" y="28956"/>
                </a:lnTo>
                <a:lnTo>
                  <a:pt x="15240" y="27432"/>
                </a:lnTo>
                <a:lnTo>
                  <a:pt x="13716" y="25908"/>
                </a:lnTo>
                <a:lnTo>
                  <a:pt x="10668" y="24384"/>
                </a:lnTo>
                <a:lnTo>
                  <a:pt x="7620" y="21336"/>
                </a:lnTo>
                <a:lnTo>
                  <a:pt x="6096" y="18288"/>
                </a:lnTo>
                <a:lnTo>
                  <a:pt x="7620" y="19812"/>
                </a:lnTo>
                <a:lnTo>
                  <a:pt x="211531" y="19812"/>
                </a:lnTo>
                <a:lnTo>
                  <a:pt x="210312" y="22860"/>
                </a:lnTo>
                <a:lnTo>
                  <a:pt x="204215" y="24384"/>
                </a:lnTo>
                <a:lnTo>
                  <a:pt x="201168" y="27432"/>
                </a:lnTo>
                <a:lnTo>
                  <a:pt x="198120" y="27432"/>
                </a:lnTo>
                <a:lnTo>
                  <a:pt x="195072" y="28956"/>
                </a:lnTo>
                <a:close/>
              </a:path>
              <a:path w="213360" h="32385">
                <a:moveTo>
                  <a:pt x="143256" y="30480"/>
                </a:moveTo>
                <a:lnTo>
                  <a:pt x="22860" y="30480"/>
                </a:lnTo>
                <a:lnTo>
                  <a:pt x="19812" y="28956"/>
                </a:lnTo>
                <a:lnTo>
                  <a:pt x="150876" y="28956"/>
                </a:lnTo>
                <a:lnTo>
                  <a:pt x="143256" y="30480"/>
                </a:lnTo>
                <a:close/>
              </a:path>
              <a:path w="213360" h="32385">
                <a:moveTo>
                  <a:pt x="99060" y="32004"/>
                </a:moveTo>
                <a:lnTo>
                  <a:pt x="30480" y="32004"/>
                </a:lnTo>
                <a:lnTo>
                  <a:pt x="27432" y="30480"/>
                </a:lnTo>
                <a:lnTo>
                  <a:pt x="108204" y="30480"/>
                </a:lnTo>
                <a:lnTo>
                  <a:pt x="99060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18404" y="6060947"/>
            <a:ext cx="165100" cy="30480"/>
          </a:xfrm>
          <a:custGeom>
            <a:avLst/>
            <a:gdLst/>
            <a:ahLst/>
            <a:cxnLst/>
            <a:rect l="l" t="t" r="r" b="b"/>
            <a:pathLst>
              <a:path w="165100" h="30479">
                <a:moveTo>
                  <a:pt x="91440" y="1524"/>
                </a:moveTo>
                <a:lnTo>
                  <a:pt x="70104" y="1524"/>
                </a:lnTo>
                <a:lnTo>
                  <a:pt x="76200" y="0"/>
                </a:lnTo>
                <a:lnTo>
                  <a:pt x="85344" y="0"/>
                </a:lnTo>
                <a:lnTo>
                  <a:pt x="91440" y="1524"/>
                </a:lnTo>
                <a:close/>
              </a:path>
              <a:path w="165100" h="30479">
                <a:moveTo>
                  <a:pt x="154432" y="5080"/>
                </a:moveTo>
                <a:lnTo>
                  <a:pt x="152400" y="4572"/>
                </a:lnTo>
                <a:lnTo>
                  <a:pt x="149352" y="4572"/>
                </a:lnTo>
                <a:lnTo>
                  <a:pt x="146304" y="3048"/>
                </a:lnTo>
                <a:lnTo>
                  <a:pt x="141732" y="3048"/>
                </a:lnTo>
                <a:lnTo>
                  <a:pt x="139700" y="2370"/>
                </a:lnTo>
                <a:lnTo>
                  <a:pt x="143256" y="0"/>
                </a:lnTo>
                <a:lnTo>
                  <a:pt x="147828" y="0"/>
                </a:lnTo>
                <a:lnTo>
                  <a:pt x="152400" y="3048"/>
                </a:lnTo>
                <a:lnTo>
                  <a:pt x="154432" y="5080"/>
                </a:lnTo>
                <a:close/>
              </a:path>
              <a:path w="165100" h="30479">
                <a:moveTo>
                  <a:pt x="41148" y="3048"/>
                </a:moveTo>
                <a:lnTo>
                  <a:pt x="24384" y="3048"/>
                </a:lnTo>
                <a:lnTo>
                  <a:pt x="27432" y="1524"/>
                </a:lnTo>
                <a:lnTo>
                  <a:pt x="41148" y="1524"/>
                </a:lnTo>
                <a:lnTo>
                  <a:pt x="42672" y="2286"/>
                </a:lnTo>
                <a:lnTo>
                  <a:pt x="41148" y="3048"/>
                </a:lnTo>
                <a:close/>
              </a:path>
              <a:path w="165100" h="30479">
                <a:moveTo>
                  <a:pt x="141732" y="28956"/>
                </a:moveTo>
                <a:lnTo>
                  <a:pt x="138684" y="27432"/>
                </a:lnTo>
                <a:lnTo>
                  <a:pt x="128016" y="27432"/>
                </a:lnTo>
                <a:lnTo>
                  <a:pt x="124206" y="26162"/>
                </a:lnTo>
                <a:lnTo>
                  <a:pt x="124968" y="25908"/>
                </a:lnTo>
                <a:lnTo>
                  <a:pt x="91440" y="25908"/>
                </a:lnTo>
                <a:lnTo>
                  <a:pt x="83820" y="24384"/>
                </a:lnTo>
                <a:lnTo>
                  <a:pt x="4572" y="24384"/>
                </a:lnTo>
                <a:lnTo>
                  <a:pt x="1524" y="21336"/>
                </a:lnTo>
                <a:lnTo>
                  <a:pt x="0" y="16764"/>
                </a:lnTo>
                <a:lnTo>
                  <a:pt x="0" y="12192"/>
                </a:lnTo>
                <a:lnTo>
                  <a:pt x="3048" y="7620"/>
                </a:lnTo>
                <a:lnTo>
                  <a:pt x="7620" y="6096"/>
                </a:lnTo>
                <a:lnTo>
                  <a:pt x="10668" y="6096"/>
                </a:lnTo>
                <a:lnTo>
                  <a:pt x="13716" y="4572"/>
                </a:lnTo>
                <a:lnTo>
                  <a:pt x="18288" y="4572"/>
                </a:lnTo>
                <a:lnTo>
                  <a:pt x="22860" y="3048"/>
                </a:lnTo>
                <a:lnTo>
                  <a:pt x="44196" y="3048"/>
                </a:lnTo>
                <a:lnTo>
                  <a:pt x="42672" y="2286"/>
                </a:lnTo>
                <a:lnTo>
                  <a:pt x="44196" y="1524"/>
                </a:lnTo>
                <a:lnTo>
                  <a:pt x="137160" y="1524"/>
                </a:lnTo>
                <a:lnTo>
                  <a:pt x="139700" y="2370"/>
                </a:lnTo>
                <a:lnTo>
                  <a:pt x="138684" y="3048"/>
                </a:lnTo>
                <a:lnTo>
                  <a:pt x="135636" y="4572"/>
                </a:lnTo>
                <a:lnTo>
                  <a:pt x="134112" y="10668"/>
                </a:lnTo>
                <a:lnTo>
                  <a:pt x="135636" y="15240"/>
                </a:lnTo>
                <a:lnTo>
                  <a:pt x="135636" y="16764"/>
                </a:lnTo>
                <a:lnTo>
                  <a:pt x="137160" y="19812"/>
                </a:lnTo>
                <a:lnTo>
                  <a:pt x="137160" y="21336"/>
                </a:lnTo>
                <a:lnTo>
                  <a:pt x="140208" y="27432"/>
                </a:lnTo>
                <a:lnTo>
                  <a:pt x="141732" y="28956"/>
                </a:lnTo>
                <a:close/>
              </a:path>
              <a:path w="165100" h="30479">
                <a:moveTo>
                  <a:pt x="44196" y="3048"/>
                </a:moveTo>
                <a:lnTo>
                  <a:pt x="41148" y="3048"/>
                </a:lnTo>
                <a:lnTo>
                  <a:pt x="42672" y="2286"/>
                </a:lnTo>
                <a:lnTo>
                  <a:pt x="44196" y="3048"/>
                </a:lnTo>
                <a:close/>
              </a:path>
              <a:path w="165100" h="30479">
                <a:moveTo>
                  <a:pt x="137160" y="19812"/>
                </a:moveTo>
                <a:lnTo>
                  <a:pt x="135636" y="16764"/>
                </a:lnTo>
                <a:lnTo>
                  <a:pt x="135636" y="15240"/>
                </a:lnTo>
                <a:lnTo>
                  <a:pt x="134112" y="10668"/>
                </a:lnTo>
                <a:lnTo>
                  <a:pt x="135636" y="4572"/>
                </a:lnTo>
                <a:lnTo>
                  <a:pt x="138684" y="3048"/>
                </a:lnTo>
                <a:lnTo>
                  <a:pt x="139700" y="2370"/>
                </a:lnTo>
                <a:lnTo>
                  <a:pt x="141732" y="3048"/>
                </a:lnTo>
                <a:lnTo>
                  <a:pt x="146304" y="3048"/>
                </a:lnTo>
                <a:lnTo>
                  <a:pt x="149352" y="4572"/>
                </a:lnTo>
                <a:lnTo>
                  <a:pt x="152400" y="4572"/>
                </a:lnTo>
                <a:lnTo>
                  <a:pt x="161544" y="9144"/>
                </a:lnTo>
                <a:lnTo>
                  <a:pt x="163068" y="12192"/>
                </a:lnTo>
                <a:lnTo>
                  <a:pt x="163068" y="18288"/>
                </a:lnTo>
                <a:lnTo>
                  <a:pt x="137160" y="18288"/>
                </a:lnTo>
                <a:lnTo>
                  <a:pt x="137160" y="19812"/>
                </a:lnTo>
                <a:close/>
              </a:path>
              <a:path w="165100" h="30479">
                <a:moveTo>
                  <a:pt x="155448" y="6096"/>
                </a:moveTo>
                <a:lnTo>
                  <a:pt x="152400" y="4572"/>
                </a:lnTo>
                <a:lnTo>
                  <a:pt x="154432" y="5080"/>
                </a:lnTo>
                <a:lnTo>
                  <a:pt x="155448" y="6096"/>
                </a:lnTo>
                <a:close/>
              </a:path>
              <a:path w="165100" h="30479">
                <a:moveTo>
                  <a:pt x="161544" y="9144"/>
                </a:moveTo>
                <a:lnTo>
                  <a:pt x="155448" y="6096"/>
                </a:lnTo>
                <a:lnTo>
                  <a:pt x="154432" y="5080"/>
                </a:lnTo>
                <a:lnTo>
                  <a:pt x="158496" y="6096"/>
                </a:lnTo>
                <a:lnTo>
                  <a:pt x="161544" y="9144"/>
                </a:lnTo>
                <a:close/>
              </a:path>
              <a:path w="165100" h="30479">
                <a:moveTo>
                  <a:pt x="163068" y="12192"/>
                </a:moveTo>
                <a:lnTo>
                  <a:pt x="161544" y="9144"/>
                </a:lnTo>
                <a:lnTo>
                  <a:pt x="163068" y="10668"/>
                </a:lnTo>
                <a:lnTo>
                  <a:pt x="163068" y="12192"/>
                </a:lnTo>
                <a:close/>
              </a:path>
              <a:path w="165100" h="30479">
                <a:moveTo>
                  <a:pt x="163068" y="18288"/>
                </a:moveTo>
                <a:lnTo>
                  <a:pt x="163068" y="12192"/>
                </a:lnTo>
                <a:lnTo>
                  <a:pt x="164592" y="15240"/>
                </a:lnTo>
                <a:lnTo>
                  <a:pt x="163068" y="18288"/>
                </a:lnTo>
                <a:close/>
              </a:path>
              <a:path w="165100" h="30479">
                <a:moveTo>
                  <a:pt x="147828" y="30480"/>
                </a:moveTo>
                <a:lnTo>
                  <a:pt x="146304" y="30480"/>
                </a:lnTo>
                <a:lnTo>
                  <a:pt x="140208" y="27432"/>
                </a:lnTo>
                <a:lnTo>
                  <a:pt x="137160" y="21336"/>
                </a:lnTo>
                <a:lnTo>
                  <a:pt x="137160" y="18288"/>
                </a:lnTo>
                <a:lnTo>
                  <a:pt x="163068" y="18288"/>
                </a:lnTo>
                <a:lnTo>
                  <a:pt x="161544" y="21336"/>
                </a:lnTo>
                <a:lnTo>
                  <a:pt x="160020" y="27432"/>
                </a:lnTo>
                <a:lnTo>
                  <a:pt x="156972" y="28956"/>
                </a:lnTo>
                <a:lnTo>
                  <a:pt x="144780" y="28956"/>
                </a:lnTo>
                <a:lnTo>
                  <a:pt x="147828" y="30480"/>
                </a:lnTo>
                <a:close/>
              </a:path>
              <a:path w="165100" h="30479">
                <a:moveTo>
                  <a:pt x="160020" y="27432"/>
                </a:moveTo>
                <a:lnTo>
                  <a:pt x="161544" y="21336"/>
                </a:lnTo>
                <a:lnTo>
                  <a:pt x="163068" y="18288"/>
                </a:lnTo>
                <a:lnTo>
                  <a:pt x="163068" y="24384"/>
                </a:lnTo>
                <a:lnTo>
                  <a:pt x="160020" y="27432"/>
                </a:lnTo>
                <a:close/>
              </a:path>
              <a:path w="165100" h="30479">
                <a:moveTo>
                  <a:pt x="22860" y="25908"/>
                </a:moveTo>
                <a:lnTo>
                  <a:pt x="12192" y="25908"/>
                </a:lnTo>
                <a:lnTo>
                  <a:pt x="9144" y="24384"/>
                </a:lnTo>
                <a:lnTo>
                  <a:pt x="25908" y="24384"/>
                </a:lnTo>
                <a:lnTo>
                  <a:pt x="22860" y="25908"/>
                </a:lnTo>
                <a:close/>
              </a:path>
              <a:path w="165100" h="30479">
                <a:moveTo>
                  <a:pt x="44196" y="25908"/>
                </a:moveTo>
                <a:lnTo>
                  <a:pt x="41148" y="25908"/>
                </a:lnTo>
                <a:lnTo>
                  <a:pt x="36576" y="24384"/>
                </a:lnTo>
                <a:lnTo>
                  <a:pt x="48768" y="24384"/>
                </a:lnTo>
                <a:lnTo>
                  <a:pt x="44196" y="25908"/>
                </a:lnTo>
                <a:close/>
              </a:path>
              <a:path w="165100" h="30479">
                <a:moveTo>
                  <a:pt x="71628" y="25908"/>
                </a:moveTo>
                <a:lnTo>
                  <a:pt x="70104" y="25908"/>
                </a:lnTo>
                <a:lnTo>
                  <a:pt x="65532" y="24384"/>
                </a:lnTo>
                <a:lnTo>
                  <a:pt x="77724" y="24384"/>
                </a:lnTo>
                <a:lnTo>
                  <a:pt x="71628" y="25908"/>
                </a:lnTo>
                <a:close/>
              </a:path>
              <a:path w="165100" h="30479">
                <a:moveTo>
                  <a:pt x="120396" y="27432"/>
                </a:moveTo>
                <a:lnTo>
                  <a:pt x="105156" y="27432"/>
                </a:lnTo>
                <a:lnTo>
                  <a:pt x="97536" y="25908"/>
                </a:lnTo>
                <a:lnTo>
                  <a:pt x="123444" y="25908"/>
                </a:lnTo>
                <a:lnTo>
                  <a:pt x="124206" y="26162"/>
                </a:lnTo>
                <a:lnTo>
                  <a:pt x="120396" y="27432"/>
                </a:lnTo>
                <a:close/>
              </a:path>
              <a:path w="165100" h="30479">
                <a:moveTo>
                  <a:pt x="124206" y="26162"/>
                </a:moveTo>
                <a:lnTo>
                  <a:pt x="123444" y="25908"/>
                </a:lnTo>
                <a:lnTo>
                  <a:pt x="124968" y="25908"/>
                </a:lnTo>
                <a:lnTo>
                  <a:pt x="124206" y="26162"/>
                </a:lnTo>
                <a:close/>
              </a:path>
              <a:path w="165100" h="30479">
                <a:moveTo>
                  <a:pt x="155448" y="29718"/>
                </a:moveTo>
                <a:lnTo>
                  <a:pt x="160020" y="27432"/>
                </a:lnTo>
                <a:lnTo>
                  <a:pt x="158496" y="28956"/>
                </a:lnTo>
                <a:lnTo>
                  <a:pt x="155448" y="29718"/>
                </a:lnTo>
                <a:close/>
              </a:path>
              <a:path w="165100" h="30479">
                <a:moveTo>
                  <a:pt x="152400" y="30480"/>
                </a:moveTo>
                <a:lnTo>
                  <a:pt x="147828" y="30480"/>
                </a:lnTo>
                <a:lnTo>
                  <a:pt x="144780" y="28956"/>
                </a:lnTo>
                <a:lnTo>
                  <a:pt x="156972" y="28956"/>
                </a:lnTo>
                <a:lnTo>
                  <a:pt x="155448" y="29718"/>
                </a:lnTo>
                <a:lnTo>
                  <a:pt x="152400" y="30480"/>
                </a:lnTo>
                <a:close/>
              </a:path>
              <a:path w="165100" h="30479">
                <a:moveTo>
                  <a:pt x="153924" y="30480"/>
                </a:moveTo>
                <a:lnTo>
                  <a:pt x="152400" y="30480"/>
                </a:lnTo>
                <a:lnTo>
                  <a:pt x="155448" y="29718"/>
                </a:lnTo>
                <a:lnTo>
                  <a:pt x="153924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object 6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789676" y="5843016"/>
            <a:ext cx="294131" cy="275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ABUBAKAR</dc:creator>
  <dc:title>Microsoft PowerPoint - Lec-4 (Travelling waves)</dc:title>
  <dcterms:created xsi:type="dcterms:W3CDTF">2023-02-06T16:19:43Z</dcterms:created>
  <dcterms:modified xsi:type="dcterms:W3CDTF">2023-02-06T16:19:43Z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2021-02-28T00:00:00Z</vt:filetime>
  </property>
  <property fmtid="{D5CDD505-2E9C-101B-9397-08002B2CF9AE}" pid="3" name="LastSaved">
    <vt:filetime>2023-02-06T00:00:00Z</vt:filetime>
  </property>
</Properties>
</file>